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1" r:id="rId4"/>
    <p:sldMasterId id="2147483702" r:id="rId5"/>
    <p:sldMasterId id="2147483656" r:id="rId6"/>
  </p:sldMasterIdLst>
  <p:notesMasterIdLst>
    <p:notesMasterId r:id="rId57"/>
  </p:notesMasterIdLst>
  <p:handoutMasterIdLst>
    <p:handoutMasterId r:id="rId58"/>
  </p:handoutMasterIdLst>
  <p:sldIdLst>
    <p:sldId id="1110" r:id="rId7"/>
    <p:sldId id="1111" r:id="rId8"/>
    <p:sldId id="1112" r:id="rId9"/>
    <p:sldId id="1113" r:id="rId10"/>
    <p:sldId id="1114" r:id="rId11"/>
    <p:sldId id="1115" r:id="rId12"/>
    <p:sldId id="1116" r:id="rId13"/>
    <p:sldId id="1117" r:id="rId14"/>
    <p:sldId id="1118" r:id="rId15"/>
    <p:sldId id="1127" r:id="rId16"/>
    <p:sldId id="1128" r:id="rId17"/>
    <p:sldId id="1129" r:id="rId18"/>
    <p:sldId id="1130" r:id="rId19"/>
    <p:sldId id="1131" r:id="rId20"/>
    <p:sldId id="1132" r:id="rId21"/>
    <p:sldId id="1133" r:id="rId22"/>
    <p:sldId id="1134" r:id="rId23"/>
    <p:sldId id="1135" r:id="rId24"/>
    <p:sldId id="1136" r:id="rId25"/>
    <p:sldId id="1137" r:id="rId26"/>
    <p:sldId id="1138" r:id="rId27"/>
    <p:sldId id="1139" r:id="rId28"/>
    <p:sldId id="1140" r:id="rId29"/>
    <p:sldId id="1141" r:id="rId30"/>
    <p:sldId id="1142" r:id="rId31"/>
    <p:sldId id="1143" r:id="rId32"/>
    <p:sldId id="1144" r:id="rId33"/>
    <p:sldId id="1145" r:id="rId34"/>
    <p:sldId id="1146" r:id="rId35"/>
    <p:sldId id="1147" r:id="rId36"/>
    <p:sldId id="256" r:id="rId37"/>
    <p:sldId id="258" r:id="rId38"/>
    <p:sldId id="1148" r:id="rId39"/>
    <p:sldId id="305" r:id="rId40"/>
    <p:sldId id="259" r:id="rId41"/>
    <p:sldId id="285" r:id="rId42"/>
    <p:sldId id="290" r:id="rId43"/>
    <p:sldId id="293" r:id="rId44"/>
    <p:sldId id="294" r:id="rId45"/>
    <p:sldId id="1150" r:id="rId46"/>
    <p:sldId id="297" r:id="rId47"/>
    <p:sldId id="296" r:id="rId48"/>
    <p:sldId id="1149" r:id="rId49"/>
    <p:sldId id="301" r:id="rId50"/>
    <p:sldId id="1152" r:id="rId51"/>
    <p:sldId id="303" r:id="rId52"/>
    <p:sldId id="299" r:id="rId53"/>
    <p:sldId id="300" r:id="rId54"/>
    <p:sldId id="1151" r:id="rId55"/>
    <p:sldId id="278" r:id="rId5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Guidelines" id="{9B16A620-8A0E-46F3-92C2-3DB3FB5B532A}">
          <p14:sldIdLst>
            <p14:sldId id="1110"/>
          </p14:sldIdLst>
        </p14:section>
        <p14:section name="Black Master" id="{3108393B-FF29-4C86-8432-0634BD892378}">
          <p14:sldIdLst>
            <p14:sldId id="1111"/>
            <p14:sldId id="1112"/>
            <p14:sldId id="1113"/>
            <p14:sldId id="1114"/>
            <p14:sldId id="1115"/>
            <p14:sldId id="1116"/>
            <p14:sldId id="1117"/>
            <p14:sldId id="1118"/>
          </p14:sldIdLst>
        </p14:section>
        <p14:section name="White Master" id="{86D3A09F-CAC6-C849-9A88-9DF4EEEE59F4}">
          <p14:sldIdLst>
            <p14:sldId id="1127"/>
            <p14:sldId id="1128"/>
            <p14:sldId id="1129"/>
            <p14:sldId id="1130"/>
            <p14:sldId id="1131"/>
            <p14:sldId id="1132"/>
            <p14:sldId id="1133"/>
            <p14:sldId id="1134"/>
          </p14:sldIdLst>
        </p14:section>
        <p14:section name="Content Master" id="{AE5569D3-C742-284A-9D19-357DDA6AFA9F}">
          <p14:sldIdLst>
            <p14:sldId id="1135"/>
            <p14:sldId id="1136"/>
            <p14:sldId id="1137"/>
            <p14:sldId id="1138"/>
            <p14:sldId id="1139"/>
            <p14:sldId id="1140"/>
            <p14:sldId id="1141"/>
            <p14:sldId id="1142"/>
            <p14:sldId id="1143"/>
            <p14:sldId id="1144"/>
            <p14:sldId id="1145"/>
            <p14:sldId id="1146"/>
            <p14:sldId id="1147"/>
          </p14:sldIdLst>
        </p14:section>
        <p14:section name="Joe Slides" id="{4C1CA36B-4A5B-4383-A1CE-139D1C9A7C34}">
          <p14:sldIdLst>
            <p14:sldId id="256"/>
            <p14:sldId id="258"/>
            <p14:sldId id="1148"/>
            <p14:sldId id="305"/>
            <p14:sldId id="259"/>
            <p14:sldId id="285"/>
            <p14:sldId id="290"/>
            <p14:sldId id="293"/>
            <p14:sldId id="294"/>
            <p14:sldId id="1150"/>
            <p14:sldId id="297"/>
            <p14:sldId id="296"/>
            <p14:sldId id="1149"/>
            <p14:sldId id="301"/>
            <p14:sldId id="1152"/>
            <p14:sldId id="303"/>
            <p14:sldId id="299"/>
            <p14:sldId id="300"/>
            <p14:sldId id="1151"/>
            <p14:sldId id="278"/>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F7E35"/>
    <a:srgbClr val="92A8BF"/>
    <a:srgbClr val="F8A531"/>
    <a:srgbClr val="4984DB"/>
    <a:srgbClr val="E6352E"/>
    <a:srgbClr val="211E5B"/>
    <a:srgbClr val="60C1FC"/>
    <a:srgbClr val="168BCC"/>
    <a:srgbClr val="F95035"/>
    <a:srgbClr val="E85A3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60" autoAdjust="0"/>
    <p:restoredTop sz="93729"/>
  </p:normalViewPr>
  <p:slideViewPr>
    <p:cSldViewPr snapToGrid="0" snapToObjects="1">
      <p:cViewPr>
        <p:scale>
          <a:sx n="107" d="100"/>
          <a:sy n="107" d="100"/>
        </p:scale>
        <p:origin x="60" y="72"/>
      </p:cViewPr>
      <p:guideLst/>
    </p:cSldViewPr>
  </p:slideViewPr>
  <p:outlineViewPr>
    <p:cViewPr>
      <p:scale>
        <a:sx n="33" d="100"/>
        <a:sy n="33" d="100"/>
      </p:scale>
      <p:origin x="0" y="-64240"/>
    </p:cViewPr>
  </p:outlineViewPr>
  <p:notesTextViewPr>
    <p:cViewPr>
      <p:scale>
        <a:sx n="3" d="2"/>
        <a:sy n="3" d="2"/>
      </p:scale>
      <p:origin x="0" y="0"/>
    </p:cViewPr>
  </p:notesTextViewPr>
  <p:sorterViewPr>
    <p:cViewPr varScale="1">
      <p:scale>
        <a:sx n="1" d="1"/>
        <a:sy n="1" d="1"/>
      </p:scale>
      <p:origin x="0" y="0"/>
    </p:cViewPr>
  </p:sorterViewPr>
  <p:notesViewPr>
    <p:cSldViewPr snapToGrid="0" snapToObjects="1">
      <p:cViewPr varScale="1">
        <p:scale>
          <a:sx n="85" d="100"/>
          <a:sy n="85" d="100"/>
        </p:scale>
        <p:origin x="3928" y="16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slide" Target="slides/slide49.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handoutMaster" Target="handoutMasters/handoutMaster1.xml"/><Relationship Id="rId5" Type="http://schemas.openxmlformats.org/officeDocument/2006/relationships/slideMaster" Target="slideMasters/slideMaster2.xml"/><Relationship Id="rId61" Type="http://schemas.openxmlformats.org/officeDocument/2006/relationships/theme" Target="theme/theme1.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8" Type="http://schemas.openxmlformats.org/officeDocument/2006/relationships/slide" Target="slides/slide2.xml"/><Relationship Id="rId51" Type="http://schemas.openxmlformats.org/officeDocument/2006/relationships/slide" Target="slides/slide45.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presProps" Target="presProps.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notesMaster" Target="notesMasters/notesMaster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E210820-8008-8C46-BD85-6A59296332B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0E8C6EDD-367A-5043-BBFD-19562BDC5D2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0B6F569-6D71-6247-B80F-4030B6CA3062}" type="datetimeFigureOut">
              <a:rPr lang="en-US" smtClean="0"/>
              <a:t>9/7/2023</a:t>
            </a:fld>
            <a:endParaRPr lang="en-US"/>
          </a:p>
        </p:txBody>
      </p:sp>
      <p:sp>
        <p:nvSpPr>
          <p:cNvPr id="4" name="Footer Placeholder 3">
            <a:extLst>
              <a:ext uri="{FF2B5EF4-FFF2-40B4-BE49-F238E27FC236}">
                <a16:creationId xmlns:a16="http://schemas.microsoft.com/office/drawing/2014/main" id="{FC6F7E9E-125F-AF42-8AC4-82D350F0699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67E8D441-9E9F-F748-9A05-150C220CA4C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33DF163-D0CA-DA48-824E-4FA3B6DC5117}" type="slidenum">
              <a:rPr lang="en-US" smtClean="0"/>
              <a:t>‹#›</a:t>
            </a:fld>
            <a:endParaRPr lang="en-US"/>
          </a:p>
        </p:txBody>
      </p:sp>
    </p:spTree>
    <p:extLst>
      <p:ext uri="{BB962C8B-B14F-4D97-AF65-F5344CB8AC3E}">
        <p14:creationId xmlns:p14="http://schemas.microsoft.com/office/powerpoint/2010/main" val="264240000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Century Gothic Regular"/>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Century Gothic Regular"/>
              </a:defRPr>
            </a:lvl1pPr>
          </a:lstStyle>
          <a:p>
            <a:fld id="{50D17FB0-985C-B344-9D34-4EEDD4E1EFAC}" type="datetimeFigureOut">
              <a:rPr lang="en-US" smtClean="0"/>
              <a:pPr/>
              <a:t>9/7/2023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Century Gothic Regular"/>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Century Gothic Regular"/>
              </a:defRPr>
            </a:lvl1pPr>
          </a:lstStyle>
          <a:p>
            <a:fld id="{508EF9CC-5578-0A48-AD29-BF6B8F96C50B}" type="slidenum">
              <a:rPr lang="en-US" smtClean="0"/>
              <a:pPr/>
              <a:t>‹#›</a:t>
            </a:fld>
            <a:endParaRPr lang="en-US" dirty="0"/>
          </a:p>
        </p:txBody>
      </p:sp>
    </p:spTree>
    <p:extLst>
      <p:ext uri="{BB962C8B-B14F-4D97-AF65-F5344CB8AC3E}">
        <p14:creationId xmlns:p14="http://schemas.microsoft.com/office/powerpoint/2010/main" val="774212979"/>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Century Gothic Regular"/>
        <a:ea typeface="+mn-ea"/>
        <a:cs typeface="+mn-cs"/>
      </a:defRPr>
    </a:lvl1pPr>
    <a:lvl2pPr marL="457200" algn="l" defTabSz="914400" rtl="0" eaLnBrk="1" latinLnBrk="0" hangingPunct="1">
      <a:defRPr sz="1200" b="0" i="0" kern="1200">
        <a:solidFill>
          <a:schemeClr val="tx1"/>
        </a:solidFill>
        <a:latin typeface="Century Gothic Regular"/>
        <a:ea typeface="+mn-ea"/>
        <a:cs typeface="+mn-cs"/>
      </a:defRPr>
    </a:lvl2pPr>
    <a:lvl3pPr marL="914400" algn="l" defTabSz="914400" rtl="0" eaLnBrk="1" latinLnBrk="0" hangingPunct="1">
      <a:defRPr sz="1200" b="0" i="0" kern="1200">
        <a:solidFill>
          <a:schemeClr val="tx1"/>
        </a:solidFill>
        <a:latin typeface="Century Gothic Regular"/>
        <a:ea typeface="+mn-ea"/>
        <a:cs typeface="+mn-cs"/>
      </a:defRPr>
    </a:lvl3pPr>
    <a:lvl4pPr marL="1371600" algn="l" defTabSz="914400" rtl="0" eaLnBrk="1" latinLnBrk="0" hangingPunct="1">
      <a:defRPr sz="1200" b="0" i="0" kern="1200">
        <a:solidFill>
          <a:schemeClr val="tx1"/>
        </a:solidFill>
        <a:latin typeface="Century Gothic Regular"/>
        <a:ea typeface="+mn-ea"/>
        <a:cs typeface="+mn-cs"/>
      </a:defRPr>
    </a:lvl4pPr>
    <a:lvl5pPr marL="1828800" algn="l" defTabSz="914400" rtl="0" eaLnBrk="1" latinLnBrk="0" hangingPunct="1">
      <a:defRPr sz="1200" b="0" i="0" kern="1200">
        <a:solidFill>
          <a:schemeClr val="tx1"/>
        </a:solidFill>
        <a:latin typeface="Century Gothic Regular"/>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273008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08EF9CC-5578-0A48-AD29-BF6B8F96C50B}" type="slidenum">
              <a:rPr lang="en-US" smtClean="0"/>
              <a:pPr/>
              <a:t>49</a:t>
            </a:fld>
            <a:endParaRPr lang="en-US" dirty="0"/>
          </a:p>
        </p:txBody>
      </p:sp>
    </p:spTree>
    <p:extLst>
      <p:ext uri="{BB962C8B-B14F-4D97-AF65-F5344CB8AC3E}">
        <p14:creationId xmlns:p14="http://schemas.microsoft.com/office/powerpoint/2010/main" val="29197995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8" name="Google Shape;308;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318578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951995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We’ll start here to understand what we’re getting into, especially for IT admins</a:t>
            </a:r>
          </a:p>
          <a:p>
            <a:pPr marL="0" lvl="0" indent="0" algn="l" rtl="0">
              <a:spcBef>
                <a:spcPts val="0"/>
              </a:spcBef>
              <a:spcAft>
                <a:spcPts val="0"/>
              </a:spcAft>
              <a:buNone/>
            </a:pPr>
            <a:r>
              <a:rPr lang="en-US" dirty="0"/>
              <a:t>Let’s level set some explanations, this is going to be basic concepts and discussing some things from a new perspective, so hopefully we will understand better</a:t>
            </a:r>
          </a:p>
          <a:p>
            <a:pPr marL="0" lvl="0" indent="0" algn="l" rtl="0">
              <a:spcBef>
                <a:spcPts val="0"/>
              </a:spcBef>
              <a:spcAft>
                <a:spcPts val="0"/>
              </a:spcAft>
              <a:buNone/>
            </a:pPr>
            <a:r>
              <a:rPr lang="en-US" dirty="0"/>
              <a:t>Will this session make anyone an expert… absolutely not, but it should help you to think about things a bit differently and see some basics in action, and will give you another step in your learning journey</a:t>
            </a:r>
          </a:p>
        </p:txBody>
      </p:sp>
    </p:spTree>
    <p:extLst>
      <p:ext uri="{BB962C8B-B14F-4D97-AF65-F5344CB8AC3E}">
        <p14:creationId xmlns:p14="http://schemas.microsoft.com/office/powerpoint/2010/main" val="36537620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71450" lvl="0" indent="-171450" algn="l" rtl="0">
              <a:spcBef>
                <a:spcPts val="0"/>
              </a:spcBef>
              <a:spcAft>
                <a:spcPts val="0"/>
              </a:spcAft>
            </a:pPr>
            <a:r>
              <a:rPr lang="en-US" dirty="0"/>
              <a:t>This is still applicable if you’re not working in a software development shop and shipping your own code; we’re not taking Ops out of the loop here, we’re just making it more automated</a:t>
            </a:r>
          </a:p>
          <a:p>
            <a:pPr marL="171450" lvl="0" indent="-171450" algn="l" rtl="0">
              <a:spcBef>
                <a:spcPts val="0"/>
              </a:spcBef>
              <a:spcAft>
                <a:spcPts val="0"/>
              </a:spcAft>
            </a:pPr>
            <a:r>
              <a:rPr lang="en-US" dirty="0"/>
              <a:t>DevOps works to create certain, specific outcomes, and it’s only useful when you want those outcomes</a:t>
            </a:r>
          </a:p>
          <a:p>
            <a:pPr marL="171450" lvl="0" indent="-171450" algn="l" rtl="0">
              <a:spcBef>
                <a:spcPts val="0"/>
              </a:spcBef>
              <a:spcAft>
                <a:spcPts val="0"/>
              </a:spcAft>
            </a:pPr>
            <a:r>
              <a:rPr lang="en-US" dirty="0"/>
              <a:t>Nope, if you don’t like what DevOps will bring, then don’t “do </a:t>
            </a:r>
            <a:r>
              <a:rPr lang="en-US" dirty="0" err="1"/>
              <a:t>Devops</a:t>
            </a:r>
            <a:r>
              <a:rPr lang="en-US" dirty="0"/>
              <a:t>”</a:t>
            </a:r>
          </a:p>
          <a:p>
            <a:pPr marL="171450" lvl="0" indent="-171450" algn="l" rtl="0">
              <a:spcBef>
                <a:spcPts val="0"/>
              </a:spcBef>
              <a:spcAft>
                <a:spcPts val="0"/>
              </a:spcAft>
            </a:pPr>
            <a:endParaRPr lang="en-US" dirty="0"/>
          </a:p>
          <a:p>
            <a:pPr marL="171450" lvl="0" indent="-171450" algn="l" rtl="0">
              <a:spcBef>
                <a:spcPts val="0"/>
              </a:spcBef>
              <a:spcAft>
                <a:spcPts val="0"/>
              </a:spcAft>
            </a:pPr>
            <a:r>
              <a:rPr lang="en-US" dirty="0"/>
              <a:t>Really think about how you make changes to your environment, test those changes to your environment, and being able to “undo’ change to your environment</a:t>
            </a:r>
          </a:p>
          <a:p>
            <a:pPr marL="171450" lvl="0" indent="-171450" algn="l" rtl="0">
              <a:spcBef>
                <a:spcPts val="0"/>
              </a:spcBef>
              <a:spcAft>
                <a:spcPts val="0"/>
              </a:spcAft>
            </a:pPr>
            <a:r>
              <a:rPr lang="en-US" dirty="0"/>
              <a:t>This is all about enabling the rapid deployment of software. When that software breaks, DevOps is meant to equally support a rapid deployment of a replacement version, or of the last-known-good version</a:t>
            </a:r>
          </a:p>
          <a:p>
            <a:pPr marL="171450" marR="0" lvl="0" indent="-17145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US" dirty="0"/>
              <a:t>Even if you’re not going to fully automate software and infrastructure deployment pipelines, you should be aware of what the capabilities are when it comes to automating your environments</a:t>
            </a:r>
          </a:p>
        </p:txBody>
      </p:sp>
    </p:spTree>
    <p:extLst>
      <p:ext uri="{BB962C8B-B14F-4D97-AF65-F5344CB8AC3E}">
        <p14:creationId xmlns:p14="http://schemas.microsoft.com/office/powerpoint/2010/main" val="11291825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100" b="0" i="0" u="none" kern="1200" dirty="0">
                <a:solidFill>
                  <a:schemeClr val="tx1"/>
                </a:solidFill>
                <a:effectLst/>
                <a:latin typeface="Titillium Web" panose="020B0604020202020204" charset="0"/>
                <a:ea typeface="+mn-ea"/>
                <a:cs typeface="+mn-cs"/>
              </a:rPr>
              <a:t>Head’s up, here’s my usual speech to user groups, since it’s not just relevant for code:</a:t>
            </a:r>
          </a:p>
          <a:p>
            <a:endParaRPr lang="en-US" sz="1100" b="0" i="0" u="none" kern="1200" dirty="0">
              <a:solidFill>
                <a:schemeClr val="tx1"/>
              </a:solidFill>
              <a:effectLst/>
              <a:latin typeface="Titillium Web" panose="020B0604020202020204" charset="0"/>
              <a:ea typeface="+mn-ea"/>
              <a:cs typeface="+mn-cs"/>
            </a:endParaRPr>
          </a:p>
          <a:p>
            <a:r>
              <a:rPr lang="en-US" sz="1100" b="0" i="0" u="none" kern="1200" dirty="0">
                <a:solidFill>
                  <a:schemeClr val="tx1"/>
                </a:solidFill>
                <a:effectLst/>
                <a:latin typeface="Titillium Web" panose="020B0604020202020204" charset="0"/>
                <a:ea typeface="+mn-ea"/>
                <a:cs typeface="+mn-cs"/>
              </a:rPr>
              <a:t>This is the same whether you are using the GUI or CLI. Plan for success, ALWAYS.</a:t>
            </a:r>
          </a:p>
          <a:p>
            <a:r>
              <a:rPr lang="en-US" sz="1100" b="0" i="0" u="none" kern="1200" dirty="0">
                <a:solidFill>
                  <a:schemeClr val="tx1"/>
                </a:solidFill>
                <a:effectLst/>
                <a:latin typeface="Titillium Web" panose="020B0604020202020204" charset="0"/>
                <a:ea typeface="+mn-ea"/>
                <a:cs typeface="+mn-cs"/>
              </a:rPr>
              <a:t>Expect difficulties or failures, and be prepared to adjust your plan, but still plan for success. As part of your plan, define it well and be explicit with facts, assumptions and minimum requirements.</a:t>
            </a:r>
          </a:p>
          <a:p>
            <a:endParaRPr lang="en-US" sz="1100" b="0" i="0" u="none" kern="1200" dirty="0">
              <a:solidFill>
                <a:schemeClr val="tx1"/>
              </a:solidFill>
              <a:effectLst/>
              <a:latin typeface="Titillium Web" panose="020B0604020202020204" charset="0"/>
              <a:ea typeface="+mn-ea"/>
              <a:cs typeface="+mn-cs"/>
            </a:endParaRPr>
          </a:p>
          <a:p>
            <a:pPr marL="0" marR="0" lvl="0" indent="0" algn="l" defTabSz="685800" rtl="0" eaLnBrk="1" fontAlgn="auto" latinLnBrk="0" hangingPunct="1">
              <a:lnSpc>
                <a:spcPct val="100000"/>
              </a:lnSpc>
              <a:spcBef>
                <a:spcPts val="0"/>
              </a:spcBef>
              <a:spcAft>
                <a:spcPts val="0"/>
              </a:spcAft>
              <a:buClrTx/>
              <a:buSzTx/>
              <a:buFontTx/>
              <a:buNone/>
              <a:tabLst/>
              <a:defRPr/>
            </a:pPr>
            <a:r>
              <a:rPr lang="en-US" sz="1100" b="0" i="0" u="none" kern="1200" dirty="0">
                <a:solidFill>
                  <a:schemeClr val="tx1"/>
                </a:solidFill>
                <a:effectLst/>
                <a:latin typeface="Titillium Web" panose="020B0604020202020204" charset="0"/>
                <a:ea typeface="+mn-ea"/>
                <a:cs typeface="+mn-cs"/>
              </a:rPr>
              <a:t>Speed and performance are great, but they are an advantage to the org, not the true benefit of automation.</a:t>
            </a:r>
          </a:p>
          <a:p>
            <a:r>
              <a:rPr lang="en-US" sz="1100" b="0" i="0" u="none" kern="1200" dirty="0">
                <a:solidFill>
                  <a:schemeClr val="tx1"/>
                </a:solidFill>
                <a:effectLst/>
                <a:latin typeface="Titillium Web" panose="020B0604020202020204" charset="0"/>
                <a:ea typeface="+mn-ea"/>
                <a:cs typeface="+mn-cs"/>
              </a:rPr>
              <a:t>Think about the real benefit to the business, which is accuracy &amp; repeatability. It’s not about impressing someone with your code.  It’s not just about doing it fast but doing it correctly and being certain that it stays that way.</a:t>
            </a:r>
          </a:p>
          <a:p>
            <a:endParaRPr lang="en-US" sz="1100" b="0" i="0" u="none" kern="1200" dirty="0">
              <a:solidFill>
                <a:schemeClr val="tx1"/>
              </a:solidFill>
              <a:effectLst/>
              <a:latin typeface="Titillium Web" panose="020B0604020202020204" charset="0"/>
              <a:ea typeface="+mn-ea"/>
              <a:cs typeface="+mn-cs"/>
            </a:endParaRPr>
          </a:p>
          <a:p>
            <a:pPr marL="0" marR="0" lvl="0" indent="0" algn="l" defTabSz="685800" rtl="0" eaLnBrk="1" fontAlgn="auto" latinLnBrk="0" hangingPunct="1">
              <a:lnSpc>
                <a:spcPct val="100000"/>
              </a:lnSpc>
              <a:spcBef>
                <a:spcPts val="0"/>
              </a:spcBef>
              <a:spcAft>
                <a:spcPts val="0"/>
              </a:spcAft>
              <a:buClrTx/>
              <a:buSzTx/>
              <a:buFontTx/>
              <a:buNone/>
              <a:tabLst/>
              <a:defRPr/>
            </a:pPr>
            <a:r>
              <a:rPr lang="en-US" sz="1100" b="0" i="0" u="none" kern="1200" dirty="0">
                <a:solidFill>
                  <a:schemeClr val="tx1"/>
                </a:solidFill>
                <a:effectLst/>
                <a:latin typeface="Titillium Web" panose="020B0604020202020204" charset="0"/>
                <a:ea typeface="+mn-ea"/>
                <a:cs typeface="+mn-cs"/>
              </a:rPr>
              <a:t>The goal of these efforts isn’t just about getting your operations into code, it is the benefits that you can gain from it:  standardization, granular control, validation of configs, and testing for success.</a:t>
            </a:r>
          </a:p>
          <a:p>
            <a:pPr marL="0" marR="0" lvl="0" indent="0" algn="l" defTabSz="685800" rtl="0" eaLnBrk="1" fontAlgn="auto" latinLnBrk="0" hangingPunct="1">
              <a:lnSpc>
                <a:spcPct val="100000"/>
              </a:lnSpc>
              <a:spcBef>
                <a:spcPts val="0"/>
              </a:spcBef>
              <a:spcAft>
                <a:spcPts val="0"/>
              </a:spcAft>
              <a:buClrTx/>
              <a:buSzTx/>
              <a:buFontTx/>
              <a:buNone/>
              <a:tabLst/>
              <a:defRPr/>
            </a:pPr>
            <a:r>
              <a:rPr lang="en-US" sz="1100" b="0" i="0" u="none" kern="1200" dirty="0">
                <a:solidFill>
                  <a:schemeClr val="tx1"/>
                </a:solidFill>
                <a:effectLst/>
                <a:latin typeface="Titillium Web" panose="020B0604020202020204" charset="0"/>
                <a:ea typeface="+mn-ea"/>
                <a:cs typeface="+mn-cs"/>
              </a:rPr>
              <a:t>We need to build &amp; maintain tools in this fashion, and now our tools are mirroring our internal environment and operations.</a:t>
            </a:r>
          </a:p>
          <a:p>
            <a:pPr marL="0" marR="0" lvl="0" indent="0" algn="l" defTabSz="685800" rtl="0" eaLnBrk="1" fontAlgn="auto" latinLnBrk="0" hangingPunct="1">
              <a:lnSpc>
                <a:spcPct val="100000"/>
              </a:lnSpc>
              <a:spcBef>
                <a:spcPts val="0"/>
              </a:spcBef>
              <a:spcAft>
                <a:spcPts val="0"/>
              </a:spcAft>
              <a:buClrTx/>
              <a:buSzTx/>
              <a:buFontTx/>
              <a:buNone/>
              <a:tabLst/>
              <a:defRPr/>
            </a:pPr>
            <a:r>
              <a:rPr lang="en-US" sz="1100" b="0" i="0" u="none" kern="1200" dirty="0">
                <a:solidFill>
                  <a:schemeClr val="tx1"/>
                </a:solidFill>
                <a:effectLst/>
                <a:latin typeface="Titillium Web" panose="020B0604020202020204" charset="0"/>
                <a:ea typeface="+mn-ea"/>
                <a:cs typeface="+mn-cs"/>
              </a:rPr>
              <a:t>This makes it easier to improve or even re-write even as we change platforms or technologies, which is what really matters to them in the long-term.</a:t>
            </a:r>
          </a:p>
          <a:p>
            <a:endParaRPr lang="en-US" sz="1100" b="0" i="0" u="none" kern="1200" dirty="0">
              <a:solidFill>
                <a:schemeClr val="tx1"/>
              </a:solidFill>
              <a:effectLst/>
              <a:latin typeface="Titillium Web" panose="020B0604020202020204" charset="0"/>
              <a:ea typeface="+mn-ea"/>
              <a:cs typeface="+mn-cs"/>
            </a:endParaRPr>
          </a:p>
          <a:p>
            <a:r>
              <a:rPr lang="en-US" sz="1100" b="0" i="0" u="none" kern="1200" dirty="0">
                <a:solidFill>
                  <a:schemeClr val="tx1"/>
                </a:solidFill>
                <a:effectLst/>
                <a:latin typeface="Titillium Web" panose="020B0604020202020204" charset="0"/>
                <a:ea typeface="+mn-ea"/>
                <a:cs typeface="+mn-cs"/>
              </a:rPr>
              <a:t>Try to be specific about steps/components and have an expectation before you start. </a:t>
            </a:r>
          </a:p>
          <a:p>
            <a:r>
              <a:rPr lang="en-US" sz="1100" b="0" i="0" u="none" kern="1200" dirty="0">
                <a:solidFill>
                  <a:schemeClr val="tx1"/>
                </a:solidFill>
                <a:effectLst/>
                <a:latin typeface="Titillium Web" panose="020B0604020202020204" charset="0"/>
                <a:ea typeface="+mn-ea"/>
                <a:cs typeface="+mn-cs"/>
              </a:rPr>
              <a:t>Don’t do more than is necessary to make minor changes, so that you can track those changes and results.</a:t>
            </a:r>
          </a:p>
          <a:p>
            <a:r>
              <a:rPr lang="en-US" sz="1100" b="0" i="0" u="none" kern="1200" dirty="0">
                <a:solidFill>
                  <a:schemeClr val="tx1"/>
                </a:solidFill>
                <a:effectLst/>
                <a:latin typeface="Titillium Web" panose="020B0604020202020204" charset="0"/>
                <a:ea typeface="+mn-ea"/>
                <a:cs typeface="+mn-cs"/>
              </a:rPr>
              <a:t>Then, make additional changes as necessary, but test and verify them along the way.</a:t>
            </a:r>
          </a:p>
          <a:p>
            <a:endParaRPr lang="en-US" sz="1100" b="0" i="0" u="none" kern="1200" dirty="0">
              <a:solidFill>
                <a:schemeClr val="tx1"/>
              </a:solidFill>
              <a:effectLst/>
              <a:latin typeface="Titillium Web" panose="020B0604020202020204" charset="0"/>
              <a:ea typeface="+mn-ea"/>
              <a:cs typeface="+mn-cs"/>
            </a:endParaRPr>
          </a:p>
          <a:p>
            <a:r>
              <a:rPr lang="en-US" sz="1100" b="0" i="0" u="none" kern="1200" dirty="0">
                <a:solidFill>
                  <a:schemeClr val="tx1"/>
                </a:solidFill>
                <a:effectLst/>
                <a:latin typeface="Titillium Web" panose="020B0604020202020204" charset="0"/>
                <a:ea typeface="+mn-ea"/>
                <a:cs typeface="+mn-cs"/>
              </a:rPr>
              <a:t>If we understand these concepts and work with our organizations to help them operate in this fashion, it enables us to be more valuable to the organization as enablers of the business, and they can more easily trust our capabilities.</a:t>
            </a:r>
          </a:p>
          <a:p>
            <a:r>
              <a:rPr lang="en-US" sz="1100" b="0" i="0" u="none" kern="1200" dirty="0">
                <a:solidFill>
                  <a:schemeClr val="tx1"/>
                </a:solidFill>
                <a:effectLst/>
                <a:latin typeface="Titillium Web" panose="020B0604020202020204" charset="0"/>
                <a:ea typeface="+mn-ea"/>
                <a:cs typeface="+mn-cs"/>
              </a:rPr>
              <a:t>Don't fear the changes as your company's needs grow, and we can have the ability to continue to provide value to the business, which leads to great things in your career.</a:t>
            </a:r>
          </a:p>
          <a:p>
            <a:endParaRPr lang="en-US" sz="1100" b="0" i="0" u="none" kern="1200" dirty="0">
              <a:solidFill>
                <a:schemeClr val="tx1"/>
              </a:solidFill>
              <a:effectLst/>
              <a:latin typeface="Titillium Web" panose="020B0604020202020204" charset="0"/>
              <a:ea typeface="+mn-ea"/>
              <a:cs typeface="+mn-cs"/>
            </a:endParaRPr>
          </a:p>
          <a:p>
            <a:endParaRPr lang="en-US" dirty="0"/>
          </a:p>
          <a:p>
            <a:endParaRPr lang="en-US" dirty="0"/>
          </a:p>
        </p:txBody>
      </p:sp>
    </p:spTree>
    <p:extLst>
      <p:ext uri="{BB962C8B-B14F-4D97-AF65-F5344CB8AC3E}">
        <p14:creationId xmlns:p14="http://schemas.microsoft.com/office/powerpoint/2010/main" val="24395270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Follow the PowerShell way, even when building your own tool:</a:t>
            </a:r>
          </a:p>
          <a:p>
            <a:pPr marL="171450" marR="0" lvl="0" indent="-17145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0" marR="0" lvl="0" indent="0" algn="l" defTabSz="6858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Remember what we learned about the PowerShell basics, look at the help files.</a:t>
            </a:r>
          </a:p>
          <a:p>
            <a:pPr marL="0" marR="0" lvl="0" indent="0" algn="l" defTabSz="6858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If you are still stuck or need more help, check out the examples and online documentation. </a:t>
            </a:r>
          </a:p>
          <a:p>
            <a:pPr marL="0" marR="0" lvl="0" indent="0" algn="l" defTabSz="6858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O</a:t>
            </a:r>
            <a:r>
              <a:rPr lang="en-US" sz="1100" dirty="0"/>
              <a:t>ther people are also normally glad to save you some pain in your journey.</a:t>
            </a:r>
          </a:p>
          <a:p>
            <a:pPr marL="171450" marR="0" lvl="0" indent="-17145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100" dirty="0"/>
          </a:p>
          <a:p>
            <a:pPr marL="0" marR="0" lvl="0" indent="0" algn="l" defTabSz="6858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100" dirty="0"/>
              <a:t>The pipeline concept is simple: first, get an object, then work with it.</a:t>
            </a:r>
          </a:p>
          <a:p>
            <a:pPr marL="0" marR="0" lvl="0" indent="0" algn="l" defTabSz="6858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100" dirty="0"/>
              <a:t>Once you learn how to leverage the pipeline to connect cmdlets together, you will see how quickly you can achieve massive results with PowerShell.</a:t>
            </a:r>
          </a:p>
          <a:p>
            <a:pPr marL="171450" marR="0" lvl="0" indent="-17145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100" dirty="0"/>
          </a:p>
          <a:p>
            <a:pPr marL="0" marR="0" lvl="0" indent="0" algn="l" defTabSz="6858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100" dirty="0"/>
              <a:t>Seriously, get some Legos to practice.</a:t>
            </a:r>
          </a:p>
          <a:p>
            <a:pPr marL="0" marR="0" lvl="0" indent="0" algn="l" defTabSz="6858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100" dirty="0"/>
              <a:t>The new sets can be a complex final product with many distinct steps to get you to that final product.</a:t>
            </a:r>
          </a:p>
          <a:p>
            <a:pPr marL="0" marR="0" lvl="0" indent="0" algn="l" defTabSz="6858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100" dirty="0"/>
              <a:t>This is why you should have an expected result at the start, then specific steps to achieve that result.</a:t>
            </a:r>
          </a:p>
          <a:p>
            <a:pPr marL="171450" marR="0" lvl="0" indent="-17145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100" dirty="0"/>
          </a:p>
          <a:p>
            <a:pPr marL="0" marR="0" lvl="0" indent="0" algn="l" defTabSz="6858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100" dirty="0"/>
              <a:t>Believe it or not, you can even cheat from yourself.</a:t>
            </a:r>
          </a:p>
          <a:p>
            <a:pPr marL="0" marR="0" lvl="0" indent="0" algn="l" defTabSz="6858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100" dirty="0"/>
              <a:t>If you are trying to learn the code or find a specific setting, create or change it in the GUI and then pull it up in PowerShell to find how it was done.</a:t>
            </a:r>
          </a:p>
          <a:p>
            <a:pPr marL="0" marR="0" lvl="0" indent="0" algn="l" defTabSz="6858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100" dirty="0"/>
              <a:t>The path to get there doesn’t matter to the business as long as you achieve success.</a:t>
            </a:r>
          </a:p>
          <a:p>
            <a:pPr marL="0" marR="0" lvl="0" indent="0" algn="l" defTabSz="6858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100" dirty="0"/>
          </a:p>
          <a:p>
            <a:pPr marL="0" marR="0" lvl="0" indent="0" algn="l" defTabSz="6858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100" dirty="0"/>
              <a:t>At the same time, you have to be careful with relying too much on searching, since searching is not the same as learning.</a:t>
            </a:r>
          </a:p>
          <a:p>
            <a:pPr marL="0" marR="0" lvl="0" indent="0" algn="l" defTabSz="6858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100" dirty="0"/>
              <a:t>You can teach this to yourself if you just put in the effort, and you can always ask for help if you get stuck. Focus on the result, it is only important that you attain the goal or desired result.</a:t>
            </a:r>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26411785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0" i="0" dirty="0">
                <a:solidFill>
                  <a:srgbClr val="C9D1D9"/>
                </a:solidFill>
                <a:effectLst/>
                <a:latin typeface="Titillium Web Light" panose="020B0604020202020204" charset="0"/>
              </a:rPr>
              <a:t> structured configuration languages that are both human- and machine-friendly</a:t>
            </a:r>
            <a:endParaRPr lang="en-US" dirty="0"/>
          </a:p>
        </p:txBody>
      </p:sp>
    </p:spTree>
    <p:extLst>
      <p:ext uri="{BB962C8B-B14F-4D97-AF65-F5344CB8AC3E}">
        <p14:creationId xmlns:p14="http://schemas.microsoft.com/office/powerpoint/2010/main" val="36126228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0" i="0" dirty="0">
                <a:solidFill>
                  <a:srgbClr val="C9D1D9"/>
                </a:solidFill>
                <a:effectLst/>
                <a:latin typeface="Titillium Web Light" panose="020B0604020202020204" charset="0"/>
              </a:rPr>
              <a:t> structured configuration languages that are both human- and machine-friendly</a:t>
            </a:r>
            <a:endParaRPr lang="en-US" dirty="0"/>
          </a:p>
        </p:txBody>
      </p:sp>
    </p:spTree>
    <p:extLst>
      <p:ext uri="{BB962C8B-B14F-4D97-AF65-F5344CB8AC3E}">
        <p14:creationId xmlns:p14="http://schemas.microsoft.com/office/powerpoint/2010/main" val="17740813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0" i="0" dirty="0">
                <a:solidFill>
                  <a:srgbClr val="C9D1D9"/>
                </a:solidFill>
                <a:effectLst/>
                <a:latin typeface="Titillium Web Light" panose="00000400000000000000" pitchFamily="2" charset="0"/>
              </a:rPr>
              <a:t> structured configuration languages that are both human- and machine-friendly</a:t>
            </a:r>
            <a:endParaRPr lang="en-US" dirty="0"/>
          </a:p>
        </p:txBody>
      </p:sp>
    </p:spTree>
    <p:extLst>
      <p:ext uri="{BB962C8B-B14F-4D97-AF65-F5344CB8AC3E}">
        <p14:creationId xmlns:p14="http://schemas.microsoft.com/office/powerpoint/2010/main" val="221669707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Logo">
    <p:bg>
      <p:bgRef idx="1001">
        <a:schemeClr val="bg1"/>
      </p:bgRef>
    </p:bg>
    <p:spTree>
      <p:nvGrpSpPr>
        <p:cNvPr id="1" name=""/>
        <p:cNvGrpSpPr/>
        <p:nvPr/>
      </p:nvGrpSpPr>
      <p:grpSpPr>
        <a:xfrm>
          <a:off x="0" y="0"/>
          <a:ext cx="0" cy="0"/>
          <a:chOff x="0" y="0"/>
          <a:chExt cx="0" cy="0"/>
        </a:xfrm>
      </p:grpSpPr>
      <p:pic>
        <p:nvPicPr>
          <p:cNvPr id="3" name="Picture 2" descr="A screen shot of a computer screen&#10;&#10;Description automatically generated">
            <a:extLst>
              <a:ext uri="{FF2B5EF4-FFF2-40B4-BE49-F238E27FC236}">
                <a16:creationId xmlns:a16="http://schemas.microsoft.com/office/drawing/2014/main" id="{A2DC5A21-6762-6309-5F7B-42E6AC1B2D45}"/>
              </a:ext>
            </a:extLst>
          </p:cNvPr>
          <p:cNvPicPr>
            <a:picLocks noChangeAspect="1"/>
          </p:cNvPicPr>
          <p:nvPr userDrawn="1"/>
        </p:nvPicPr>
        <p:blipFill>
          <a:blip r:embed="rId2"/>
          <a:stretch>
            <a:fillRect/>
          </a:stretch>
        </p:blipFill>
        <p:spPr>
          <a:xfrm>
            <a:off x="-51352" y="-56611"/>
            <a:ext cx="12294704" cy="6971222"/>
          </a:xfrm>
          <a:prstGeom prst="rect">
            <a:avLst/>
          </a:prstGeom>
        </p:spPr>
      </p:pic>
      <p:sp>
        <p:nvSpPr>
          <p:cNvPr id="6" name="Title 1">
            <a:extLst>
              <a:ext uri="{FF2B5EF4-FFF2-40B4-BE49-F238E27FC236}">
                <a16:creationId xmlns:a16="http://schemas.microsoft.com/office/drawing/2014/main" id="{7A6B832E-EC4E-0CFB-9BF3-1DF2DB006331}"/>
              </a:ext>
            </a:extLst>
          </p:cNvPr>
          <p:cNvSpPr>
            <a:spLocks noGrp="1"/>
          </p:cNvSpPr>
          <p:nvPr>
            <p:ph type="ctrTitle" hasCustomPrompt="1"/>
          </p:nvPr>
        </p:nvSpPr>
        <p:spPr>
          <a:xfrm>
            <a:off x="4621696" y="1801226"/>
            <a:ext cx="6964290" cy="1856382"/>
          </a:xfrm>
          <a:prstGeom prst="rect">
            <a:avLst/>
          </a:prstGeom>
        </p:spPr>
        <p:txBody>
          <a:bodyPr anchor="ctr" anchorCtr="0"/>
          <a:lstStyle>
            <a:lvl1pPr algn="l">
              <a:defRPr sz="6000" b="1" i="0">
                <a:solidFill>
                  <a:schemeClr val="bg1"/>
                </a:solidFill>
                <a:latin typeface="+mj-lt"/>
                <a:ea typeface="Tahoma" panose="020B0604030504040204" pitchFamily="34" charset="0"/>
                <a:cs typeface="Tahoma" panose="020B0604030504040204" pitchFamily="34" charset="0"/>
              </a:defRPr>
            </a:lvl1pPr>
          </a:lstStyle>
          <a:p>
            <a:r>
              <a:rPr lang="en-US" dirty="0"/>
              <a:t>Place Holder For the Title of the Session</a:t>
            </a:r>
          </a:p>
        </p:txBody>
      </p:sp>
      <p:sp>
        <p:nvSpPr>
          <p:cNvPr id="11" name="Subtitle 2">
            <a:extLst>
              <a:ext uri="{FF2B5EF4-FFF2-40B4-BE49-F238E27FC236}">
                <a16:creationId xmlns:a16="http://schemas.microsoft.com/office/drawing/2014/main" id="{F4190B7F-F7EF-5368-2172-92C1A4DC9E68}"/>
              </a:ext>
            </a:extLst>
          </p:cNvPr>
          <p:cNvSpPr>
            <a:spLocks noGrp="1"/>
          </p:cNvSpPr>
          <p:nvPr>
            <p:ph type="subTitle" idx="1" hasCustomPrompt="1"/>
          </p:nvPr>
        </p:nvSpPr>
        <p:spPr>
          <a:xfrm>
            <a:off x="4621695" y="3811333"/>
            <a:ext cx="6964289" cy="512762"/>
          </a:xfrm>
          <a:prstGeom prst="rect">
            <a:avLst/>
          </a:prstGeom>
        </p:spPr>
        <p:txBody>
          <a:bodyPr/>
          <a:lstStyle>
            <a:lvl1pPr marL="0" indent="0" algn="l">
              <a:buNone/>
              <a:defRPr sz="2400" b="0" i="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 Header of Session</a:t>
            </a:r>
          </a:p>
        </p:txBody>
      </p:sp>
      <p:sp>
        <p:nvSpPr>
          <p:cNvPr id="12" name="Text Placeholder 8">
            <a:extLst>
              <a:ext uri="{FF2B5EF4-FFF2-40B4-BE49-F238E27FC236}">
                <a16:creationId xmlns:a16="http://schemas.microsoft.com/office/drawing/2014/main" id="{FAFA60AA-A6A2-2E11-CB75-0A8A1BAD07CA}"/>
              </a:ext>
            </a:extLst>
          </p:cNvPr>
          <p:cNvSpPr>
            <a:spLocks noGrp="1"/>
          </p:cNvSpPr>
          <p:nvPr>
            <p:ph type="body" sz="quarter" idx="11" hasCustomPrompt="1"/>
          </p:nvPr>
        </p:nvSpPr>
        <p:spPr>
          <a:xfrm>
            <a:off x="4621695" y="4477820"/>
            <a:ext cx="5190147" cy="512762"/>
          </a:xfrm>
          <a:prstGeom prst="rect">
            <a:avLst/>
          </a:prstGeom>
        </p:spPr>
        <p:txBody>
          <a:bodyPr anchor="ctr">
            <a:noAutofit/>
          </a:bodyPr>
          <a:lstStyle>
            <a:lvl1pPr marL="0" indent="0" algn="l">
              <a:buNone/>
              <a:defRPr sz="1800" b="0" i="0">
                <a:solidFill>
                  <a:srgbClr val="92A8BF"/>
                </a:solidFill>
                <a:latin typeface="+mn-lt"/>
              </a:defRPr>
            </a:lvl1pPr>
          </a:lstStyle>
          <a:p>
            <a:pPr lvl="0"/>
            <a:r>
              <a:rPr lang="en-US" dirty="0"/>
              <a:t>Speaker’s Name</a:t>
            </a:r>
          </a:p>
        </p:txBody>
      </p:sp>
    </p:spTree>
    <p:extLst>
      <p:ext uri="{BB962C8B-B14F-4D97-AF65-F5344CB8AC3E}">
        <p14:creationId xmlns:p14="http://schemas.microsoft.com/office/powerpoint/2010/main" val="367171024"/>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1">
    <p:spTree>
      <p:nvGrpSpPr>
        <p:cNvPr id="1" name=""/>
        <p:cNvGrpSpPr/>
        <p:nvPr/>
      </p:nvGrpSpPr>
      <p:grpSpPr>
        <a:xfrm>
          <a:off x="0" y="0"/>
          <a:ext cx="0" cy="0"/>
          <a:chOff x="0" y="0"/>
          <a:chExt cx="0" cy="0"/>
        </a:xfrm>
      </p:grpSpPr>
      <p:sp>
        <p:nvSpPr>
          <p:cNvPr id="8" name="Title 1"/>
          <p:cNvSpPr>
            <a:spLocks noGrp="1"/>
          </p:cNvSpPr>
          <p:nvPr>
            <p:ph type="ctrTitle" hasCustomPrompt="1"/>
          </p:nvPr>
        </p:nvSpPr>
        <p:spPr>
          <a:xfrm>
            <a:off x="1524000" y="2050618"/>
            <a:ext cx="9144000" cy="2387599"/>
          </a:xfrm>
          <a:prstGeom prst="rect">
            <a:avLst/>
          </a:prstGeom>
        </p:spPr>
        <p:txBody>
          <a:bodyPr anchor="ctr" anchorCtr="0"/>
          <a:lstStyle>
            <a:lvl1pPr algn="ctr">
              <a:defRPr sz="6000" b="1" i="0">
                <a:solidFill>
                  <a:schemeClr val="tx1"/>
                </a:solidFill>
                <a:latin typeface="+mj-lt"/>
              </a:defRPr>
            </a:lvl1pPr>
          </a:lstStyle>
          <a:p>
            <a:r>
              <a:rPr lang="en-US" dirty="0"/>
              <a:t>Click to edit title</a:t>
            </a:r>
          </a:p>
        </p:txBody>
      </p:sp>
    </p:spTree>
    <p:extLst>
      <p:ext uri="{BB962C8B-B14F-4D97-AF65-F5344CB8AC3E}">
        <p14:creationId xmlns:p14="http://schemas.microsoft.com/office/powerpoint/2010/main" val="22773676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2">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B89EF587-8C14-4D0C-9DA9-8E2628178110}"/>
              </a:ext>
            </a:extLst>
          </p:cNvPr>
          <p:cNvSpPr>
            <a:spLocks noGrp="1"/>
          </p:cNvSpPr>
          <p:nvPr>
            <p:ph type="title" hasCustomPrompt="1"/>
          </p:nvPr>
        </p:nvSpPr>
        <p:spPr>
          <a:xfrm>
            <a:off x="609600" y="283464"/>
            <a:ext cx="10972800" cy="1143000"/>
          </a:xfrm>
          <a:prstGeom prst="rect">
            <a:avLst/>
          </a:prstGeom>
        </p:spPr>
        <p:txBody>
          <a:bodyPr vert="horz" lIns="91440" tIns="45720" rIns="91440" bIns="45720" rtlCol="0" anchor="b">
            <a:normAutofit/>
          </a:bodyPr>
          <a:lstStyle>
            <a:lvl1pPr algn="l" defTabSz="457200" rtl="0" eaLnBrk="1" latinLnBrk="0" hangingPunct="1">
              <a:lnSpc>
                <a:spcPct val="90000"/>
              </a:lnSpc>
              <a:spcBef>
                <a:spcPct val="0"/>
              </a:spcBef>
              <a:buNone/>
              <a:defRPr lang="en-US" sz="3600" b="1" i="0" kern="1200" cap="none" spc="0" baseline="0" dirty="0">
                <a:solidFill>
                  <a:schemeClr val="tx1"/>
                </a:solidFill>
                <a:latin typeface="+mj-lt"/>
                <a:ea typeface="+mj-ea"/>
                <a:cs typeface="+mj-cs"/>
              </a:defRPr>
            </a:lvl1pPr>
          </a:lstStyle>
          <a:p>
            <a:r>
              <a:rPr lang="en-US" dirty="0"/>
              <a:t>Click to edit title</a:t>
            </a:r>
          </a:p>
        </p:txBody>
      </p:sp>
    </p:spTree>
    <p:extLst>
      <p:ext uri="{BB962C8B-B14F-4D97-AF65-F5344CB8AC3E}">
        <p14:creationId xmlns:p14="http://schemas.microsoft.com/office/powerpoint/2010/main" val="1000077018"/>
      </p:ext>
    </p:extLst>
  </p:cSld>
  <p:clrMapOvr>
    <a:masterClrMapping/>
  </p:clrMapOvr>
  <p:transition spd="med">
    <p:wipe/>
  </p:transition>
  <p:extLst>
    <p:ext uri="{DCECCB84-F9BA-43D5-87BE-67443E8EF086}">
      <p15:sldGuideLst xmlns:p15="http://schemas.microsoft.com/office/powerpoint/2012/main">
        <p15:guide id="1" orient="horz" pos="1221">
          <p15:clr>
            <a:srgbClr val="FBAE40"/>
          </p15:clr>
        </p15:guide>
        <p15:guide id="2"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peaker 1">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CCBFF9AB-15D9-354C-85B0-966EE54E1E39}"/>
              </a:ext>
            </a:extLst>
          </p:cNvPr>
          <p:cNvSpPr>
            <a:spLocks noGrp="1"/>
          </p:cNvSpPr>
          <p:nvPr>
            <p:ph type="ctrTitle" hasCustomPrompt="1"/>
          </p:nvPr>
        </p:nvSpPr>
        <p:spPr>
          <a:xfrm>
            <a:off x="1524000" y="3499562"/>
            <a:ext cx="9144000" cy="933017"/>
          </a:xfrm>
          <a:prstGeom prst="rect">
            <a:avLst/>
          </a:prstGeom>
        </p:spPr>
        <p:txBody>
          <a:bodyPr anchor="b"/>
          <a:lstStyle>
            <a:lvl1pPr algn="ctr">
              <a:defRPr sz="3600" b="1" i="0">
                <a:solidFill>
                  <a:schemeClr val="tx1"/>
                </a:solidFill>
                <a:latin typeface="+mj-lt"/>
              </a:defRPr>
            </a:lvl1pPr>
          </a:lstStyle>
          <a:p>
            <a:r>
              <a:rPr lang="en-US" dirty="0"/>
              <a:t>Full name</a:t>
            </a:r>
          </a:p>
        </p:txBody>
      </p:sp>
      <p:sp>
        <p:nvSpPr>
          <p:cNvPr id="10" name="Subtitle 2">
            <a:extLst>
              <a:ext uri="{FF2B5EF4-FFF2-40B4-BE49-F238E27FC236}">
                <a16:creationId xmlns:a16="http://schemas.microsoft.com/office/drawing/2014/main" id="{905A5731-DCEE-E242-B3D5-E733D29649CE}"/>
              </a:ext>
            </a:extLst>
          </p:cNvPr>
          <p:cNvSpPr>
            <a:spLocks noGrp="1"/>
          </p:cNvSpPr>
          <p:nvPr>
            <p:ph type="subTitle" idx="1" hasCustomPrompt="1"/>
          </p:nvPr>
        </p:nvSpPr>
        <p:spPr>
          <a:xfrm>
            <a:off x="1524000" y="4432579"/>
            <a:ext cx="9144000" cy="512762"/>
          </a:xfrm>
          <a:prstGeom prst="rect">
            <a:avLst/>
          </a:prstGeom>
        </p:spPr>
        <p:txBody>
          <a:bodyPr/>
          <a:lstStyle>
            <a:lvl1pPr marL="0" indent="0" algn="ctr">
              <a:buNone/>
              <a:defRPr sz="2400" b="0" i="0">
                <a:solidFill>
                  <a:schemeClr val="tx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Company title</a:t>
            </a:r>
          </a:p>
        </p:txBody>
      </p:sp>
      <p:sp>
        <p:nvSpPr>
          <p:cNvPr id="12" name="Picture Placeholder 7">
            <a:extLst>
              <a:ext uri="{FF2B5EF4-FFF2-40B4-BE49-F238E27FC236}">
                <a16:creationId xmlns:a16="http://schemas.microsoft.com/office/drawing/2014/main" id="{FE3AE3E6-49FE-B945-9A4F-D248309FC2D7}"/>
              </a:ext>
            </a:extLst>
          </p:cNvPr>
          <p:cNvSpPr>
            <a:spLocks noGrp="1"/>
          </p:cNvSpPr>
          <p:nvPr>
            <p:ph type="pic" sz="quarter" idx="11" hasCustomPrompt="1"/>
          </p:nvPr>
        </p:nvSpPr>
        <p:spPr>
          <a:xfrm>
            <a:off x="5022688" y="1110514"/>
            <a:ext cx="2146622" cy="2318486"/>
          </a:xfrm>
          <a:prstGeom prst="parallelogram">
            <a:avLst>
              <a:gd name="adj" fmla="val 0"/>
            </a:avLst>
          </a:prstGeom>
          <a:solidFill>
            <a:schemeClr val="bg1"/>
          </a:solidFill>
          <a:ln w="25400">
            <a:solidFill>
              <a:schemeClr val="bg1"/>
            </a:solidFill>
          </a:ln>
          <a:effectLst/>
        </p:spPr>
        <p:txBody>
          <a:bodyPr anchor="ctr" anchorCtr="0"/>
          <a:lstStyle>
            <a:lvl1pPr marL="0" indent="0" algn="ctr">
              <a:buNone/>
              <a:defRPr sz="1400" b="0" i="0" baseline="0">
                <a:latin typeface="Helvetica" pitchFamily="2" charset="0"/>
              </a:defRPr>
            </a:lvl1pPr>
          </a:lstStyle>
          <a:p>
            <a:r>
              <a:rPr lang="en-US" dirty="0"/>
              <a:t>Drag Photo To Placeholder or Click On The Icon To Add</a:t>
            </a:r>
          </a:p>
        </p:txBody>
      </p:sp>
    </p:spTree>
    <p:extLst>
      <p:ext uri="{BB962C8B-B14F-4D97-AF65-F5344CB8AC3E}">
        <p14:creationId xmlns:p14="http://schemas.microsoft.com/office/powerpoint/2010/main" val="33668467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peaker 2">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2A4093A6-DB69-324A-B61A-4A412F92A79A}"/>
              </a:ext>
            </a:extLst>
          </p:cNvPr>
          <p:cNvSpPr>
            <a:spLocks noGrp="1"/>
          </p:cNvSpPr>
          <p:nvPr>
            <p:ph type="ctrTitle" hasCustomPrompt="1"/>
          </p:nvPr>
        </p:nvSpPr>
        <p:spPr>
          <a:xfrm>
            <a:off x="1482436" y="3682314"/>
            <a:ext cx="4516582" cy="856567"/>
          </a:xfrm>
          <a:prstGeom prst="rect">
            <a:avLst/>
          </a:prstGeom>
        </p:spPr>
        <p:txBody>
          <a:bodyPr anchor="b"/>
          <a:lstStyle>
            <a:lvl1pPr algn="ctr">
              <a:defRPr sz="3600" b="1" i="0">
                <a:solidFill>
                  <a:schemeClr val="tx1"/>
                </a:solidFill>
                <a:latin typeface="+mj-lt"/>
              </a:defRPr>
            </a:lvl1pPr>
          </a:lstStyle>
          <a:p>
            <a:r>
              <a:rPr lang="en-US" dirty="0"/>
              <a:t>Full name</a:t>
            </a:r>
          </a:p>
        </p:txBody>
      </p:sp>
      <p:sp>
        <p:nvSpPr>
          <p:cNvPr id="21" name="Subtitle 2">
            <a:extLst>
              <a:ext uri="{FF2B5EF4-FFF2-40B4-BE49-F238E27FC236}">
                <a16:creationId xmlns:a16="http://schemas.microsoft.com/office/drawing/2014/main" id="{745E3437-3DBB-FE44-9021-AE680E18B2F2}"/>
              </a:ext>
            </a:extLst>
          </p:cNvPr>
          <p:cNvSpPr>
            <a:spLocks noGrp="1"/>
          </p:cNvSpPr>
          <p:nvPr>
            <p:ph type="subTitle" idx="1" hasCustomPrompt="1"/>
          </p:nvPr>
        </p:nvSpPr>
        <p:spPr>
          <a:xfrm>
            <a:off x="1482436" y="4538305"/>
            <a:ext cx="4516582" cy="512762"/>
          </a:xfrm>
          <a:prstGeom prst="rect">
            <a:avLst/>
          </a:prstGeom>
        </p:spPr>
        <p:txBody>
          <a:bodyPr/>
          <a:lstStyle>
            <a:lvl1pPr marL="0" indent="0" algn="ctr">
              <a:buNone/>
              <a:defRPr sz="2400" b="0" i="0" baseline="0">
                <a:solidFill>
                  <a:schemeClr val="tx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Company Title</a:t>
            </a:r>
          </a:p>
        </p:txBody>
      </p:sp>
      <p:sp>
        <p:nvSpPr>
          <p:cNvPr id="22" name="Text Placeholder 8">
            <a:extLst>
              <a:ext uri="{FF2B5EF4-FFF2-40B4-BE49-F238E27FC236}">
                <a16:creationId xmlns:a16="http://schemas.microsoft.com/office/drawing/2014/main" id="{F8C810CB-772C-034B-BAED-DC8DFAA31817}"/>
              </a:ext>
            </a:extLst>
          </p:cNvPr>
          <p:cNvSpPr>
            <a:spLocks noGrp="1"/>
          </p:cNvSpPr>
          <p:nvPr>
            <p:ph type="body" sz="quarter" idx="12" hasCustomPrompt="1"/>
          </p:nvPr>
        </p:nvSpPr>
        <p:spPr>
          <a:xfrm>
            <a:off x="6497925" y="3682798"/>
            <a:ext cx="4516438" cy="855508"/>
          </a:xfrm>
          <a:prstGeom prst="rect">
            <a:avLst/>
          </a:prstGeom>
        </p:spPr>
        <p:txBody>
          <a:bodyPr anchor="b" anchorCtr="0"/>
          <a:lstStyle>
            <a:lvl1pPr marL="0" indent="0" algn="ctr">
              <a:buNone/>
              <a:defRPr sz="3600" b="1" i="0">
                <a:solidFill>
                  <a:schemeClr val="tx1"/>
                </a:solidFill>
                <a:latin typeface="+mj-lt"/>
              </a:defRPr>
            </a:lvl1pPr>
            <a:lvl2pPr marL="457200" indent="0">
              <a:buNone/>
              <a:defRPr>
                <a:solidFill>
                  <a:schemeClr val="bg1"/>
                </a:solidFill>
                <a:latin typeface="+mj-lt"/>
              </a:defRPr>
            </a:lvl2pPr>
            <a:lvl3pPr marL="914400" indent="0">
              <a:buNone/>
              <a:defRPr>
                <a:solidFill>
                  <a:schemeClr val="bg1"/>
                </a:solidFill>
                <a:latin typeface="+mj-lt"/>
              </a:defRPr>
            </a:lvl3pPr>
            <a:lvl4pPr marL="1371600" indent="0">
              <a:buNone/>
              <a:defRPr>
                <a:solidFill>
                  <a:schemeClr val="bg1"/>
                </a:solidFill>
                <a:latin typeface="+mj-lt"/>
              </a:defRPr>
            </a:lvl4pPr>
            <a:lvl5pPr marL="1828800" indent="0">
              <a:buNone/>
              <a:defRPr>
                <a:solidFill>
                  <a:schemeClr val="bg1"/>
                </a:solidFill>
                <a:latin typeface="+mj-lt"/>
              </a:defRPr>
            </a:lvl5pPr>
          </a:lstStyle>
          <a:p>
            <a:pPr lvl="0"/>
            <a:r>
              <a:rPr lang="en-US" dirty="0"/>
              <a:t>Full name</a:t>
            </a:r>
          </a:p>
        </p:txBody>
      </p:sp>
      <p:sp>
        <p:nvSpPr>
          <p:cNvPr id="23" name="Text Placeholder 8">
            <a:extLst>
              <a:ext uri="{FF2B5EF4-FFF2-40B4-BE49-F238E27FC236}">
                <a16:creationId xmlns:a16="http://schemas.microsoft.com/office/drawing/2014/main" id="{8A2DD400-9945-DA43-988A-C9A5CFFD2313}"/>
              </a:ext>
            </a:extLst>
          </p:cNvPr>
          <p:cNvSpPr>
            <a:spLocks noGrp="1"/>
          </p:cNvSpPr>
          <p:nvPr>
            <p:ph type="body" sz="quarter" idx="13" hasCustomPrompt="1"/>
          </p:nvPr>
        </p:nvSpPr>
        <p:spPr>
          <a:xfrm>
            <a:off x="6497925" y="4538305"/>
            <a:ext cx="4516438" cy="512762"/>
          </a:xfrm>
          <a:prstGeom prst="rect">
            <a:avLst/>
          </a:prstGeom>
        </p:spPr>
        <p:txBody>
          <a:bodyPr anchor="t" anchorCtr="0"/>
          <a:lstStyle>
            <a:lvl1pPr marL="0" indent="0" algn="ctr">
              <a:buNone/>
              <a:defRPr sz="2400" b="0" i="0" baseline="0">
                <a:solidFill>
                  <a:schemeClr val="tx1"/>
                </a:solidFill>
                <a:latin typeface="+mn-lt"/>
              </a:defRPr>
            </a:lvl1pPr>
            <a:lvl2pPr marL="457200" indent="0">
              <a:buNone/>
              <a:defRPr>
                <a:solidFill>
                  <a:schemeClr val="bg1"/>
                </a:solidFill>
                <a:latin typeface="+mj-lt"/>
              </a:defRPr>
            </a:lvl2pPr>
            <a:lvl3pPr marL="914400" indent="0">
              <a:buNone/>
              <a:defRPr>
                <a:solidFill>
                  <a:schemeClr val="bg1"/>
                </a:solidFill>
                <a:latin typeface="+mj-lt"/>
              </a:defRPr>
            </a:lvl3pPr>
            <a:lvl4pPr marL="1371600" indent="0">
              <a:buNone/>
              <a:defRPr>
                <a:solidFill>
                  <a:schemeClr val="bg1"/>
                </a:solidFill>
                <a:latin typeface="+mj-lt"/>
              </a:defRPr>
            </a:lvl4pPr>
            <a:lvl5pPr marL="1828800" indent="0">
              <a:buNone/>
              <a:defRPr>
                <a:solidFill>
                  <a:schemeClr val="bg1"/>
                </a:solidFill>
                <a:latin typeface="+mj-lt"/>
              </a:defRPr>
            </a:lvl5pPr>
          </a:lstStyle>
          <a:p>
            <a:pPr lvl="0"/>
            <a:r>
              <a:rPr lang="en-US" dirty="0"/>
              <a:t>Company Title</a:t>
            </a:r>
          </a:p>
        </p:txBody>
      </p:sp>
      <p:sp>
        <p:nvSpPr>
          <p:cNvPr id="24" name="Picture Placeholder 7">
            <a:extLst>
              <a:ext uri="{FF2B5EF4-FFF2-40B4-BE49-F238E27FC236}">
                <a16:creationId xmlns:a16="http://schemas.microsoft.com/office/drawing/2014/main" id="{950985EC-B26A-FC4A-AD66-F7DA5FF6E7D7}"/>
              </a:ext>
            </a:extLst>
          </p:cNvPr>
          <p:cNvSpPr>
            <a:spLocks noGrp="1"/>
          </p:cNvSpPr>
          <p:nvPr>
            <p:ph type="pic" sz="quarter" idx="11" hasCustomPrompt="1"/>
          </p:nvPr>
        </p:nvSpPr>
        <p:spPr>
          <a:xfrm>
            <a:off x="2667416" y="1253409"/>
            <a:ext cx="2146622" cy="2318486"/>
          </a:xfrm>
          <a:prstGeom prst="parallelogram">
            <a:avLst>
              <a:gd name="adj" fmla="val 0"/>
            </a:avLst>
          </a:prstGeom>
          <a:solidFill>
            <a:schemeClr val="bg1"/>
          </a:solidFill>
          <a:ln w="25400">
            <a:solidFill>
              <a:schemeClr val="bg1"/>
            </a:solidFill>
          </a:ln>
          <a:effectLst/>
        </p:spPr>
        <p:txBody>
          <a:bodyPr anchor="ctr" anchorCtr="0"/>
          <a:lstStyle>
            <a:lvl1pPr marL="0" indent="0" algn="ctr">
              <a:buNone/>
              <a:defRPr sz="1400" b="0" i="0" baseline="0">
                <a:latin typeface="Helvetica" pitchFamily="2" charset="0"/>
              </a:defRPr>
            </a:lvl1pPr>
          </a:lstStyle>
          <a:p>
            <a:r>
              <a:rPr lang="en-US" dirty="0"/>
              <a:t>Drag Photo To Placeholder or Click On The Icon To Add</a:t>
            </a:r>
          </a:p>
        </p:txBody>
      </p:sp>
      <p:sp>
        <p:nvSpPr>
          <p:cNvPr id="25" name="Picture Placeholder 7">
            <a:extLst>
              <a:ext uri="{FF2B5EF4-FFF2-40B4-BE49-F238E27FC236}">
                <a16:creationId xmlns:a16="http://schemas.microsoft.com/office/drawing/2014/main" id="{D356EA13-230B-144E-AF5C-CBF90846E64C}"/>
              </a:ext>
            </a:extLst>
          </p:cNvPr>
          <p:cNvSpPr>
            <a:spLocks noGrp="1"/>
          </p:cNvSpPr>
          <p:nvPr>
            <p:ph type="pic" sz="quarter" idx="16" hasCustomPrompt="1"/>
          </p:nvPr>
        </p:nvSpPr>
        <p:spPr>
          <a:xfrm>
            <a:off x="7682833" y="1253409"/>
            <a:ext cx="2146622" cy="2318486"/>
          </a:xfrm>
          <a:prstGeom prst="parallelogram">
            <a:avLst>
              <a:gd name="adj" fmla="val 0"/>
            </a:avLst>
          </a:prstGeom>
          <a:solidFill>
            <a:schemeClr val="bg1"/>
          </a:solidFill>
          <a:ln w="25400">
            <a:solidFill>
              <a:schemeClr val="bg1"/>
            </a:solidFill>
          </a:ln>
          <a:effectLst/>
        </p:spPr>
        <p:txBody>
          <a:bodyPr anchor="ctr" anchorCtr="0"/>
          <a:lstStyle>
            <a:lvl1pPr marL="0" indent="0" algn="ctr">
              <a:buNone/>
              <a:defRPr sz="1400" b="0" i="0" baseline="0">
                <a:latin typeface="Helvetica" pitchFamily="2" charset="0"/>
              </a:defRPr>
            </a:lvl1pPr>
          </a:lstStyle>
          <a:p>
            <a:r>
              <a:rPr lang="en-US" dirty="0"/>
              <a:t>Drag Photo To Placeholder or Click On The Icon To Add</a:t>
            </a:r>
          </a:p>
        </p:txBody>
      </p:sp>
    </p:spTree>
    <p:extLst>
      <p:ext uri="{BB962C8B-B14F-4D97-AF65-F5344CB8AC3E}">
        <p14:creationId xmlns:p14="http://schemas.microsoft.com/office/powerpoint/2010/main" val="162906789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peaker 3">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D3B970A6-E04C-004D-9116-C8E96E451CE8}"/>
              </a:ext>
            </a:extLst>
          </p:cNvPr>
          <p:cNvSpPr>
            <a:spLocks noGrp="1"/>
          </p:cNvSpPr>
          <p:nvPr>
            <p:ph type="ctrTitle" hasCustomPrompt="1"/>
          </p:nvPr>
        </p:nvSpPr>
        <p:spPr>
          <a:xfrm>
            <a:off x="512617" y="3639204"/>
            <a:ext cx="3768438" cy="819486"/>
          </a:xfrm>
          <a:prstGeom prst="rect">
            <a:avLst/>
          </a:prstGeom>
        </p:spPr>
        <p:txBody>
          <a:bodyPr anchor="b"/>
          <a:lstStyle>
            <a:lvl1pPr algn="ctr">
              <a:defRPr sz="2800" b="1" i="0">
                <a:solidFill>
                  <a:schemeClr val="tx1"/>
                </a:solidFill>
                <a:latin typeface="Century Gothic" panose="020B0502020202020204" pitchFamily="34" charset="0"/>
              </a:defRPr>
            </a:lvl1pPr>
          </a:lstStyle>
          <a:p>
            <a:r>
              <a:rPr lang="en-US" dirty="0"/>
              <a:t>Full name</a:t>
            </a:r>
          </a:p>
        </p:txBody>
      </p:sp>
      <p:sp>
        <p:nvSpPr>
          <p:cNvPr id="14" name="Subtitle 2">
            <a:extLst>
              <a:ext uri="{FF2B5EF4-FFF2-40B4-BE49-F238E27FC236}">
                <a16:creationId xmlns:a16="http://schemas.microsoft.com/office/drawing/2014/main" id="{C7B57928-B988-D647-8D1D-F1DAD222E16A}"/>
              </a:ext>
            </a:extLst>
          </p:cNvPr>
          <p:cNvSpPr>
            <a:spLocks noGrp="1"/>
          </p:cNvSpPr>
          <p:nvPr>
            <p:ph type="subTitle" idx="1" hasCustomPrompt="1"/>
          </p:nvPr>
        </p:nvSpPr>
        <p:spPr>
          <a:xfrm>
            <a:off x="512617" y="4458690"/>
            <a:ext cx="3768438" cy="512762"/>
          </a:xfrm>
          <a:prstGeom prst="rect">
            <a:avLst/>
          </a:prstGeom>
        </p:spPr>
        <p:txBody>
          <a:bodyPr/>
          <a:lstStyle>
            <a:lvl1pPr marL="0" indent="0" algn="ctr">
              <a:buNone/>
              <a:defRPr sz="1800" b="0" i="0">
                <a:solidFill>
                  <a:schemeClr val="tx1"/>
                </a:solidFill>
                <a:latin typeface="Century Gothic" panose="020B0502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Company Title</a:t>
            </a:r>
          </a:p>
        </p:txBody>
      </p:sp>
      <p:sp>
        <p:nvSpPr>
          <p:cNvPr id="15" name="Text Placeholder 8">
            <a:extLst>
              <a:ext uri="{FF2B5EF4-FFF2-40B4-BE49-F238E27FC236}">
                <a16:creationId xmlns:a16="http://schemas.microsoft.com/office/drawing/2014/main" id="{EADA7C88-BD75-D643-9BAF-82E1897C81F8}"/>
              </a:ext>
            </a:extLst>
          </p:cNvPr>
          <p:cNvSpPr>
            <a:spLocks noGrp="1"/>
          </p:cNvSpPr>
          <p:nvPr>
            <p:ph type="body" sz="quarter" idx="13" hasCustomPrompt="1"/>
          </p:nvPr>
        </p:nvSpPr>
        <p:spPr>
          <a:xfrm>
            <a:off x="4281055" y="3639205"/>
            <a:ext cx="3768438" cy="819486"/>
          </a:xfrm>
          <a:prstGeom prst="rect">
            <a:avLst/>
          </a:prstGeom>
        </p:spPr>
        <p:txBody>
          <a:bodyPr anchor="b" anchorCtr="0"/>
          <a:lstStyle>
            <a:lvl1pPr marL="0" indent="0" algn="ctr">
              <a:buNone/>
              <a:defRPr sz="2800" b="1" i="0" baseline="0">
                <a:solidFill>
                  <a:schemeClr val="tx1"/>
                </a:solidFill>
                <a:latin typeface="Century Gothic" panose="020B0502020202020204" pitchFamily="34" charset="0"/>
              </a:defRPr>
            </a:lvl1pPr>
            <a:lvl2pPr marL="457200" indent="0">
              <a:buNone/>
              <a:defRPr>
                <a:solidFill>
                  <a:schemeClr val="bg1"/>
                </a:solidFill>
                <a:latin typeface="+mj-lt"/>
              </a:defRPr>
            </a:lvl2pPr>
            <a:lvl3pPr marL="914400" indent="0">
              <a:buNone/>
              <a:defRPr>
                <a:solidFill>
                  <a:schemeClr val="bg1"/>
                </a:solidFill>
                <a:latin typeface="+mj-lt"/>
              </a:defRPr>
            </a:lvl3pPr>
            <a:lvl4pPr marL="1371600" indent="0">
              <a:buNone/>
              <a:defRPr>
                <a:solidFill>
                  <a:schemeClr val="bg1"/>
                </a:solidFill>
                <a:latin typeface="+mj-lt"/>
              </a:defRPr>
            </a:lvl4pPr>
            <a:lvl5pPr marL="1828800" indent="0">
              <a:buNone/>
              <a:defRPr>
                <a:solidFill>
                  <a:schemeClr val="bg1"/>
                </a:solidFill>
                <a:latin typeface="+mj-lt"/>
              </a:defRPr>
            </a:lvl5pPr>
          </a:lstStyle>
          <a:p>
            <a:pPr lvl="0"/>
            <a:r>
              <a:rPr lang="en-US" dirty="0"/>
              <a:t>Full name</a:t>
            </a:r>
          </a:p>
        </p:txBody>
      </p:sp>
      <p:sp>
        <p:nvSpPr>
          <p:cNvPr id="16" name="Text Placeholder 8">
            <a:extLst>
              <a:ext uri="{FF2B5EF4-FFF2-40B4-BE49-F238E27FC236}">
                <a16:creationId xmlns:a16="http://schemas.microsoft.com/office/drawing/2014/main" id="{8F2E3258-F611-154D-AA00-7292AE7DCB97}"/>
              </a:ext>
            </a:extLst>
          </p:cNvPr>
          <p:cNvSpPr>
            <a:spLocks noGrp="1"/>
          </p:cNvSpPr>
          <p:nvPr>
            <p:ph type="body" sz="quarter" idx="14" hasCustomPrompt="1"/>
          </p:nvPr>
        </p:nvSpPr>
        <p:spPr>
          <a:xfrm>
            <a:off x="4281055" y="4458690"/>
            <a:ext cx="3768438" cy="512762"/>
          </a:xfrm>
          <a:prstGeom prst="rect">
            <a:avLst/>
          </a:prstGeom>
        </p:spPr>
        <p:txBody>
          <a:bodyPr anchor="t" anchorCtr="0"/>
          <a:lstStyle>
            <a:lvl1pPr marL="0" indent="0" algn="ctr">
              <a:buNone/>
              <a:defRPr sz="1800" b="0" i="0" baseline="0">
                <a:solidFill>
                  <a:schemeClr val="tx1"/>
                </a:solidFill>
                <a:latin typeface="Century Gothic" panose="020B0502020202020204" pitchFamily="34" charset="0"/>
              </a:defRPr>
            </a:lvl1pPr>
            <a:lvl2pPr marL="457200" indent="0">
              <a:buNone/>
              <a:defRPr>
                <a:solidFill>
                  <a:schemeClr val="bg1"/>
                </a:solidFill>
                <a:latin typeface="+mj-lt"/>
              </a:defRPr>
            </a:lvl2pPr>
            <a:lvl3pPr marL="914400" indent="0">
              <a:buNone/>
              <a:defRPr>
                <a:solidFill>
                  <a:schemeClr val="bg1"/>
                </a:solidFill>
                <a:latin typeface="+mj-lt"/>
              </a:defRPr>
            </a:lvl3pPr>
            <a:lvl4pPr marL="1371600" indent="0">
              <a:buNone/>
              <a:defRPr>
                <a:solidFill>
                  <a:schemeClr val="bg1"/>
                </a:solidFill>
                <a:latin typeface="+mj-lt"/>
              </a:defRPr>
            </a:lvl4pPr>
            <a:lvl5pPr marL="1828800" indent="0">
              <a:buNone/>
              <a:defRPr>
                <a:solidFill>
                  <a:schemeClr val="bg1"/>
                </a:solidFill>
                <a:latin typeface="+mj-lt"/>
              </a:defRPr>
            </a:lvl5pPr>
          </a:lstStyle>
          <a:p>
            <a:r>
              <a:rPr lang="en-US" dirty="0"/>
              <a:t>Company Title</a:t>
            </a:r>
          </a:p>
        </p:txBody>
      </p:sp>
      <p:sp>
        <p:nvSpPr>
          <p:cNvPr id="17" name="Text Placeholder 8">
            <a:extLst>
              <a:ext uri="{FF2B5EF4-FFF2-40B4-BE49-F238E27FC236}">
                <a16:creationId xmlns:a16="http://schemas.microsoft.com/office/drawing/2014/main" id="{179364FF-319A-2340-830C-E7A5CA244474}"/>
              </a:ext>
            </a:extLst>
          </p:cNvPr>
          <p:cNvSpPr>
            <a:spLocks noGrp="1"/>
          </p:cNvSpPr>
          <p:nvPr>
            <p:ph type="body" sz="quarter" idx="15" hasCustomPrompt="1"/>
          </p:nvPr>
        </p:nvSpPr>
        <p:spPr>
          <a:xfrm>
            <a:off x="8049493" y="3639205"/>
            <a:ext cx="3768438" cy="819486"/>
          </a:xfrm>
          <a:prstGeom prst="rect">
            <a:avLst/>
          </a:prstGeom>
        </p:spPr>
        <p:txBody>
          <a:bodyPr anchor="b" anchorCtr="0"/>
          <a:lstStyle>
            <a:lvl1pPr marL="0" indent="0" algn="ctr">
              <a:buNone/>
              <a:defRPr sz="2800" b="1" i="0">
                <a:solidFill>
                  <a:schemeClr val="tx1"/>
                </a:solidFill>
                <a:latin typeface="Century Gothic" panose="020B0502020202020204" pitchFamily="34" charset="0"/>
              </a:defRPr>
            </a:lvl1pPr>
            <a:lvl2pPr marL="457200" indent="0">
              <a:buNone/>
              <a:defRPr>
                <a:solidFill>
                  <a:schemeClr val="bg1"/>
                </a:solidFill>
                <a:latin typeface="+mj-lt"/>
              </a:defRPr>
            </a:lvl2pPr>
            <a:lvl3pPr marL="914400" indent="0">
              <a:buNone/>
              <a:defRPr>
                <a:solidFill>
                  <a:schemeClr val="bg1"/>
                </a:solidFill>
                <a:latin typeface="+mj-lt"/>
              </a:defRPr>
            </a:lvl3pPr>
            <a:lvl4pPr marL="1371600" indent="0">
              <a:buNone/>
              <a:defRPr>
                <a:solidFill>
                  <a:schemeClr val="bg1"/>
                </a:solidFill>
                <a:latin typeface="+mj-lt"/>
              </a:defRPr>
            </a:lvl4pPr>
            <a:lvl5pPr marL="1828800" indent="0">
              <a:buNone/>
              <a:defRPr>
                <a:solidFill>
                  <a:schemeClr val="bg1"/>
                </a:solidFill>
                <a:latin typeface="+mj-lt"/>
              </a:defRPr>
            </a:lvl5pPr>
          </a:lstStyle>
          <a:p>
            <a:pPr lvl="0"/>
            <a:r>
              <a:rPr lang="en-US" dirty="0"/>
              <a:t>Full name</a:t>
            </a:r>
          </a:p>
        </p:txBody>
      </p:sp>
      <p:sp>
        <p:nvSpPr>
          <p:cNvPr id="18" name="Text Placeholder 8">
            <a:extLst>
              <a:ext uri="{FF2B5EF4-FFF2-40B4-BE49-F238E27FC236}">
                <a16:creationId xmlns:a16="http://schemas.microsoft.com/office/drawing/2014/main" id="{EDE9BF2A-FC52-FD4B-B346-C82B24C66CF2}"/>
              </a:ext>
            </a:extLst>
          </p:cNvPr>
          <p:cNvSpPr>
            <a:spLocks noGrp="1"/>
          </p:cNvSpPr>
          <p:nvPr>
            <p:ph type="body" sz="quarter" idx="16" hasCustomPrompt="1"/>
          </p:nvPr>
        </p:nvSpPr>
        <p:spPr>
          <a:xfrm>
            <a:off x="8049493" y="4458690"/>
            <a:ext cx="3768438" cy="512762"/>
          </a:xfrm>
          <a:prstGeom prst="rect">
            <a:avLst/>
          </a:prstGeom>
        </p:spPr>
        <p:txBody>
          <a:bodyPr anchor="t" anchorCtr="0"/>
          <a:lstStyle>
            <a:lvl1pPr marL="0" indent="0" algn="ctr">
              <a:buNone/>
              <a:defRPr sz="1800" b="0" i="0" baseline="0">
                <a:solidFill>
                  <a:schemeClr val="tx1"/>
                </a:solidFill>
                <a:latin typeface="Century Gothic" panose="020B0502020202020204" pitchFamily="34" charset="0"/>
              </a:defRPr>
            </a:lvl1pPr>
            <a:lvl2pPr marL="457200" indent="0">
              <a:buNone/>
              <a:defRPr>
                <a:solidFill>
                  <a:schemeClr val="bg1"/>
                </a:solidFill>
                <a:latin typeface="+mj-lt"/>
              </a:defRPr>
            </a:lvl2pPr>
            <a:lvl3pPr marL="914400" indent="0">
              <a:buNone/>
              <a:defRPr>
                <a:solidFill>
                  <a:schemeClr val="bg1"/>
                </a:solidFill>
                <a:latin typeface="+mj-lt"/>
              </a:defRPr>
            </a:lvl3pPr>
            <a:lvl4pPr marL="1371600" indent="0">
              <a:buNone/>
              <a:defRPr>
                <a:solidFill>
                  <a:schemeClr val="bg1"/>
                </a:solidFill>
                <a:latin typeface="+mj-lt"/>
              </a:defRPr>
            </a:lvl4pPr>
            <a:lvl5pPr marL="1828800" indent="0">
              <a:buNone/>
              <a:defRPr>
                <a:solidFill>
                  <a:schemeClr val="bg1"/>
                </a:solidFill>
                <a:latin typeface="+mj-lt"/>
              </a:defRPr>
            </a:lvl5pPr>
          </a:lstStyle>
          <a:p>
            <a:pPr lvl="0"/>
            <a:r>
              <a:rPr lang="en-US" dirty="0"/>
              <a:t>Company Title</a:t>
            </a:r>
          </a:p>
        </p:txBody>
      </p:sp>
      <p:sp>
        <p:nvSpPr>
          <p:cNvPr id="19" name="Picture Placeholder 7">
            <a:extLst>
              <a:ext uri="{FF2B5EF4-FFF2-40B4-BE49-F238E27FC236}">
                <a16:creationId xmlns:a16="http://schemas.microsoft.com/office/drawing/2014/main" id="{4E7D7C8F-EF05-E64F-8239-1DF8F2179B32}"/>
              </a:ext>
            </a:extLst>
          </p:cNvPr>
          <p:cNvSpPr>
            <a:spLocks noGrp="1"/>
          </p:cNvSpPr>
          <p:nvPr>
            <p:ph type="pic" sz="quarter" idx="11" hasCustomPrompt="1"/>
          </p:nvPr>
        </p:nvSpPr>
        <p:spPr>
          <a:xfrm>
            <a:off x="1451178" y="1534571"/>
            <a:ext cx="1891317" cy="2042741"/>
          </a:xfrm>
          <a:prstGeom prst="parallelogram">
            <a:avLst>
              <a:gd name="adj" fmla="val 0"/>
            </a:avLst>
          </a:prstGeom>
          <a:solidFill>
            <a:schemeClr val="bg1"/>
          </a:solidFill>
          <a:ln w="25400">
            <a:solidFill>
              <a:schemeClr val="bg1"/>
            </a:solidFill>
          </a:ln>
          <a:effectLst/>
        </p:spPr>
        <p:txBody>
          <a:bodyPr anchor="ctr" anchorCtr="0"/>
          <a:lstStyle>
            <a:lvl1pPr marL="0" indent="0" algn="ctr">
              <a:buNone/>
              <a:defRPr sz="1400" b="0" i="0" baseline="0">
                <a:latin typeface="Helvetica" pitchFamily="2" charset="0"/>
              </a:defRPr>
            </a:lvl1pPr>
          </a:lstStyle>
          <a:p>
            <a:r>
              <a:rPr lang="en-US" dirty="0"/>
              <a:t>Drag Photo To Placeholder or Click On The Icon To Add</a:t>
            </a:r>
          </a:p>
        </p:txBody>
      </p:sp>
      <p:sp>
        <p:nvSpPr>
          <p:cNvPr id="20" name="Picture Placeholder 7">
            <a:extLst>
              <a:ext uri="{FF2B5EF4-FFF2-40B4-BE49-F238E27FC236}">
                <a16:creationId xmlns:a16="http://schemas.microsoft.com/office/drawing/2014/main" id="{7131F548-0A2F-2644-A74C-42A432428454}"/>
              </a:ext>
            </a:extLst>
          </p:cNvPr>
          <p:cNvSpPr>
            <a:spLocks noGrp="1"/>
          </p:cNvSpPr>
          <p:nvPr>
            <p:ph type="pic" sz="quarter" idx="23" hasCustomPrompt="1"/>
          </p:nvPr>
        </p:nvSpPr>
        <p:spPr>
          <a:xfrm>
            <a:off x="5219616" y="1527392"/>
            <a:ext cx="1891317" cy="2042741"/>
          </a:xfrm>
          <a:prstGeom prst="parallelogram">
            <a:avLst>
              <a:gd name="adj" fmla="val 0"/>
            </a:avLst>
          </a:prstGeom>
          <a:solidFill>
            <a:schemeClr val="bg1"/>
          </a:solidFill>
          <a:ln w="25400">
            <a:solidFill>
              <a:schemeClr val="bg1"/>
            </a:solidFill>
          </a:ln>
          <a:effectLst/>
        </p:spPr>
        <p:txBody>
          <a:bodyPr anchor="ctr" anchorCtr="0"/>
          <a:lstStyle>
            <a:lvl1pPr marL="0" indent="0" algn="ctr">
              <a:buNone/>
              <a:defRPr sz="1400" b="0" i="0" baseline="0">
                <a:latin typeface="Helvetica" pitchFamily="2" charset="0"/>
              </a:defRPr>
            </a:lvl1pPr>
          </a:lstStyle>
          <a:p>
            <a:r>
              <a:rPr lang="en-US" dirty="0"/>
              <a:t>Drag Photo To Placeholder or Click On The Icon To Add</a:t>
            </a:r>
          </a:p>
        </p:txBody>
      </p:sp>
      <p:sp>
        <p:nvSpPr>
          <p:cNvPr id="21" name="Picture Placeholder 7">
            <a:extLst>
              <a:ext uri="{FF2B5EF4-FFF2-40B4-BE49-F238E27FC236}">
                <a16:creationId xmlns:a16="http://schemas.microsoft.com/office/drawing/2014/main" id="{BBF36A28-F196-2345-9144-7E5E8EBC4B98}"/>
              </a:ext>
            </a:extLst>
          </p:cNvPr>
          <p:cNvSpPr>
            <a:spLocks noGrp="1"/>
          </p:cNvSpPr>
          <p:nvPr>
            <p:ph type="pic" sz="quarter" idx="24" hasCustomPrompt="1"/>
          </p:nvPr>
        </p:nvSpPr>
        <p:spPr>
          <a:xfrm>
            <a:off x="8988054" y="1534571"/>
            <a:ext cx="1891317" cy="2042741"/>
          </a:xfrm>
          <a:prstGeom prst="parallelogram">
            <a:avLst>
              <a:gd name="adj" fmla="val 0"/>
            </a:avLst>
          </a:prstGeom>
          <a:solidFill>
            <a:schemeClr val="bg1"/>
          </a:solidFill>
          <a:ln w="25400">
            <a:solidFill>
              <a:schemeClr val="bg1"/>
            </a:solidFill>
          </a:ln>
          <a:effectLst/>
        </p:spPr>
        <p:txBody>
          <a:bodyPr anchor="ctr" anchorCtr="0"/>
          <a:lstStyle>
            <a:lvl1pPr marL="0" indent="0" algn="ctr">
              <a:buNone/>
              <a:defRPr sz="1400" b="0" i="0" baseline="0">
                <a:latin typeface="Helvetica" pitchFamily="2" charset="0"/>
              </a:defRPr>
            </a:lvl1pPr>
          </a:lstStyle>
          <a:p>
            <a:r>
              <a:rPr lang="en-US" dirty="0"/>
              <a:t>Drag Photo To Placeholder or Click On The Icon To Add</a:t>
            </a:r>
          </a:p>
        </p:txBody>
      </p:sp>
    </p:spTree>
    <p:extLst>
      <p:ext uri="{BB962C8B-B14F-4D97-AF65-F5344CB8AC3E}">
        <p14:creationId xmlns:p14="http://schemas.microsoft.com/office/powerpoint/2010/main" val="13650015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DDCB1F6-8370-BD40-BAE9-DBDAA05905FD}"/>
              </a:ext>
            </a:extLst>
          </p:cNvPr>
          <p:cNvSpPr txBox="1"/>
          <p:nvPr userDrawn="1"/>
        </p:nvSpPr>
        <p:spPr>
          <a:xfrm>
            <a:off x="1524000" y="2450802"/>
            <a:ext cx="9144000" cy="1446550"/>
          </a:xfrm>
          <a:prstGeom prst="rect">
            <a:avLst/>
          </a:prstGeom>
          <a:noFill/>
        </p:spPr>
        <p:txBody>
          <a:bodyPr wrap="square" rtlCol="0">
            <a:spAutoFit/>
          </a:bodyPr>
          <a:lstStyle/>
          <a:p>
            <a:pPr algn="ctr"/>
            <a:r>
              <a:rPr lang="en-US" sz="8800" b="1" i="0" dirty="0">
                <a:solidFill>
                  <a:schemeClr val="tx1"/>
                </a:solidFill>
                <a:latin typeface="+mj-lt"/>
              </a:rPr>
              <a:t>Thank you.</a:t>
            </a:r>
          </a:p>
        </p:txBody>
      </p:sp>
    </p:spTree>
    <p:extLst>
      <p:ext uri="{BB962C8B-B14F-4D97-AF65-F5344CB8AC3E}">
        <p14:creationId xmlns:p14="http://schemas.microsoft.com/office/powerpoint/2010/main" val="174498143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Key Takeaway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8795F07-520F-A14F-94A2-88E242977CE9}"/>
              </a:ext>
            </a:extLst>
          </p:cNvPr>
          <p:cNvSpPr>
            <a:spLocks noGrp="1"/>
          </p:cNvSpPr>
          <p:nvPr>
            <p:ph type="ctrTitle" hasCustomPrompt="1"/>
          </p:nvPr>
        </p:nvSpPr>
        <p:spPr>
          <a:xfrm>
            <a:off x="856007" y="1257308"/>
            <a:ext cx="9144000" cy="852320"/>
          </a:xfrm>
          <a:prstGeom prst="rect">
            <a:avLst/>
          </a:prstGeom>
        </p:spPr>
        <p:txBody>
          <a:bodyPr anchor="ctr" anchorCtr="0"/>
          <a:lstStyle>
            <a:lvl1pPr algn="l">
              <a:defRPr sz="4800" b="1" i="0">
                <a:solidFill>
                  <a:schemeClr val="tx1"/>
                </a:solidFill>
                <a:latin typeface="+mj-lt"/>
              </a:defRPr>
            </a:lvl1pPr>
          </a:lstStyle>
          <a:p>
            <a:r>
              <a:rPr lang="en-US" dirty="0"/>
              <a:t>Click to edit title</a:t>
            </a:r>
          </a:p>
        </p:txBody>
      </p:sp>
      <p:sp>
        <p:nvSpPr>
          <p:cNvPr id="4" name="Parallelogram 3">
            <a:extLst>
              <a:ext uri="{FF2B5EF4-FFF2-40B4-BE49-F238E27FC236}">
                <a16:creationId xmlns:a16="http://schemas.microsoft.com/office/drawing/2014/main" id="{8507B8DD-5ACD-5C44-B68D-90A85EEA753A}"/>
              </a:ext>
            </a:extLst>
          </p:cNvPr>
          <p:cNvSpPr/>
          <p:nvPr userDrawn="1"/>
        </p:nvSpPr>
        <p:spPr>
          <a:xfrm>
            <a:off x="3163066" y="2306229"/>
            <a:ext cx="703852" cy="573740"/>
          </a:xfrm>
          <a:prstGeom prst="parallelogram">
            <a:avLst>
              <a:gd name="adj" fmla="val 0"/>
            </a:avLst>
          </a:prstGeom>
          <a:solidFill>
            <a:srgbClr val="EF7E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0" kern="1200" dirty="0">
                <a:solidFill>
                  <a:schemeClr val="bg1"/>
                </a:solidFill>
                <a:latin typeface="Century Gothic" panose="020B0502020202020204" pitchFamily="34" charset="0"/>
                <a:ea typeface="+mj-ea"/>
                <a:cs typeface="+mj-cs"/>
              </a:rPr>
              <a:t>1</a:t>
            </a:r>
          </a:p>
        </p:txBody>
      </p:sp>
      <p:sp>
        <p:nvSpPr>
          <p:cNvPr id="5" name="Text Placeholder 8">
            <a:extLst>
              <a:ext uri="{FF2B5EF4-FFF2-40B4-BE49-F238E27FC236}">
                <a16:creationId xmlns:a16="http://schemas.microsoft.com/office/drawing/2014/main" id="{8589AE19-F20C-5A46-8EB0-218F9D283F8B}"/>
              </a:ext>
            </a:extLst>
          </p:cNvPr>
          <p:cNvSpPr>
            <a:spLocks noGrp="1"/>
          </p:cNvSpPr>
          <p:nvPr>
            <p:ph type="body" sz="quarter" idx="11" hasCustomPrompt="1"/>
          </p:nvPr>
        </p:nvSpPr>
        <p:spPr>
          <a:xfrm>
            <a:off x="4046464" y="2257419"/>
            <a:ext cx="5190147" cy="677930"/>
          </a:xfrm>
          <a:prstGeom prst="rect">
            <a:avLst/>
          </a:prstGeom>
        </p:spPr>
        <p:txBody>
          <a:bodyPr anchor="ctr">
            <a:noAutofit/>
          </a:bodyPr>
          <a:lstStyle>
            <a:lvl1pPr marL="0" indent="0" algn="l">
              <a:buNone/>
              <a:defRPr sz="2400" b="0" i="0">
                <a:solidFill>
                  <a:schemeClr val="tx1"/>
                </a:solidFill>
                <a:latin typeface="+mn-lt"/>
              </a:defRPr>
            </a:lvl1pPr>
          </a:lstStyle>
          <a:p>
            <a:pPr lvl="0"/>
            <a:r>
              <a:rPr lang="en-US" dirty="0"/>
              <a:t>Click to enter paragraph</a:t>
            </a:r>
          </a:p>
        </p:txBody>
      </p:sp>
      <p:sp>
        <p:nvSpPr>
          <p:cNvPr id="6" name="Parallelogram 5">
            <a:extLst>
              <a:ext uri="{FF2B5EF4-FFF2-40B4-BE49-F238E27FC236}">
                <a16:creationId xmlns:a16="http://schemas.microsoft.com/office/drawing/2014/main" id="{0468028A-63D0-3A44-9E10-94E3C7DC9954}"/>
              </a:ext>
            </a:extLst>
          </p:cNvPr>
          <p:cNvSpPr/>
          <p:nvPr userDrawn="1"/>
        </p:nvSpPr>
        <p:spPr>
          <a:xfrm>
            <a:off x="3163066" y="3526510"/>
            <a:ext cx="703852" cy="573740"/>
          </a:xfrm>
          <a:prstGeom prst="parallelogram">
            <a:avLst>
              <a:gd name="adj" fmla="val 0"/>
            </a:avLst>
          </a:prstGeom>
          <a:solidFill>
            <a:srgbClr val="EF7E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0" kern="1200" dirty="0">
                <a:solidFill>
                  <a:schemeClr val="bg1"/>
                </a:solidFill>
                <a:latin typeface="Century Gothic" panose="020B0502020202020204" pitchFamily="34" charset="0"/>
                <a:ea typeface="+mj-ea"/>
                <a:cs typeface="+mj-cs"/>
              </a:rPr>
              <a:t>2</a:t>
            </a:r>
          </a:p>
        </p:txBody>
      </p:sp>
      <p:sp>
        <p:nvSpPr>
          <p:cNvPr id="7" name="Text Placeholder 8">
            <a:extLst>
              <a:ext uri="{FF2B5EF4-FFF2-40B4-BE49-F238E27FC236}">
                <a16:creationId xmlns:a16="http://schemas.microsoft.com/office/drawing/2014/main" id="{58822E8B-E058-4C4E-B133-1B9F33B6FD20}"/>
              </a:ext>
            </a:extLst>
          </p:cNvPr>
          <p:cNvSpPr>
            <a:spLocks noGrp="1"/>
          </p:cNvSpPr>
          <p:nvPr>
            <p:ph type="body" sz="quarter" idx="12" hasCustomPrompt="1"/>
          </p:nvPr>
        </p:nvSpPr>
        <p:spPr>
          <a:xfrm>
            <a:off x="4046464" y="3468342"/>
            <a:ext cx="5190147" cy="677930"/>
          </a:xfrm>
          <a:prstGeom prst="rect">
            <a:avLst/>
          </a:prstGeom>
        </p:spPr>
        <p:txBody>
          <a:bodyPr anchor="ctr">
            <a:noAutofit/>
          </a:bodyPr>
          <a:lstStyle>
            <a:lvl1pPr marL="0" indent="0" algn="l">
              <a:buNone/>
              <a:defRPr sz="2400" b="0" i="0">
                <a:solidFill>
                  <a:schemeClr val="tx1"/>
                </a:solidFill>
                <a:latin typeface="+mn-lt"/>
              </a:defRPr>
            </a:lvl1pPr>
          </a:lstStyle>
          <a:p>
            <a:pPr lvl="0"/>
            <a:r>
              <a:rPr lang="en-US" dirty="0"/>
              <a:t>Click to enter paragraph</a:t>
            </a:r>
          </a:p>
        </p:txBody>
      </p:sp>
      <p:sp>
        <p:nvSpPr>
          <p:cNvPr id="8" name="Parallelogram 7">
            <a:extLst>
              <a:ext uri="{FF2B5EF4-FFF2-40B4-BE49-F238E27FC236}">
                <a16:creationId xmlns:a16="http://schemas.microsoft.com/office/drawing/2014/main" id="{89EE6335-186A-4B4F-AE00-ADF277B867A9}"/>
              </a:ext>
            </a:extLst>
          </p:cNvPr>
          <p:cNvSpPr/>
          <p:nvPr userDrawn="1"/>
        </p:nvSpPr>
        <p:spPr>
          <a:xfrm>
            <a:off x="3163066" y="4746791"/>
            <a:ext cx="703852" cy="573740"/>
          </a:xfrm>
          <a:prstGeom prst="parallelogram">
            <a:avLst>
              <a:gd name="adj" fmla="val 0"/>
            </a:avLst>
          </a:prstGeom>
          <a:solidFill>
            <a:srgbClr val="EF7E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0" kern="1200" dirty="0">
                <a:solidFill>
                  <a:schemeClr val="bg1"/>
                </a:solidFill>
                <a:latin typeface="Century Gothic" panose="020B0502020202020204" pitchFamily="34" charset="0"/>
                <a:ea typeface="+mj-ea"/>
                <a:cs typeface="+mj-cs"/>
              </a:rPr>
              <a:t>3</a:t>
            </a:r>
          </a:p>
        </p:txBody>
      </p:sp>
      <p:sp>
        <p:nvSpPr>
          <p:cNvPr id="9" name="Text Placeholder 8">
            <a:extLst>
              <a:ext uri="{FF2B5EF4-FFF2-40B4-BE49-F238E27FC236}">
                <a16:creationId xmlns:a16="http://schemas.microsoft.com/office/drawing/2014/main" id="{F7EEF8C5-64D6-C84C-AA2B-8468ACB121CA}"/>
              </a:ext>
            </a:extLst>
          </p:cNvPr>
          <p:cNvSpPr>
            <a:spLocks noGrp="1"/>
          </p:cNvSpPr>
          <p:nvPr>
            <p:ph type="body" sz="quarter" idx="13" hasCustomPrompt="1"/>
          </p:nvPr>
        </p:nvSpPr>
        <p:spPr>
          <a:xfrm>
            <a:off x="4046464" y="4697981"/>
            <a:ext cx="5190147" cy="677930"/>
          </a:xfrm>
          <a:prstGeom prst="rect">
            <a:avLst/>
          </a:prstGeom>
        </p:spPr>
        <p:txBody>
          <a:bodyPr anchor="ctr">
            <a:noAutofit/>
          </a:bodyPr>
          <a:lstStyle>
            <a:lvl1pPr marL="0" indent="0" algn="l">
              <a:buNone/>
              <a:defRPr sz="2400" b="0" i="0">
                <a:solidFill>
                  <a:schemeClr val="tx1"/>
                </a:solidFill>
                <a:latin typeface="+mn-lt"/>
              </a:defRPr>
            </a:lvl1pPr>
          </a:lstStyle>
          <a:p>
            <a:pPr lvl="0"/>
            <a:r>
              <a:rPr lang="en-US" dirty="0"/>
              <a:t>Click to enter paragraph</a:t>
            </a:r>
          </a:p>
        </p:txBody>
      </p:sp>
      <p:cxnSp>
        <p:nvCxnSpPr>
          <p:cNvPr id="10" name="Straight Connector 9">
            <a:extLst>
              <a:ext uri="{FF2B5EF4-FFF2-40B4-BE49-F238E27FC236}">
                <a16:creationId xmlns:a16="http://schemas.microsoft.com/office/drawing/2014/main" id="{0D933686-2951-494F-B178-87728595C295}"/>
              </a:ext>
            </a:extLst>
          </p:cNvPr>
          <p:cNvCxnSpPr>
            <a:cxnSpLocks/>
          </p:cNvCxnSpPr>
          <p:nvPr userDrawn="1"/>
        </p:nvCxnSpPr>
        <p:spPr>
          <a:xfrm>
            <a:off x="3142642" y="5476770"/>
            <a:ext cx="6093969"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75760669-4654-5842-A6FC-AA84BB88755E}"/>
              </a:ext>
            </a:extLst>
          </p:cNvPr>
          <p:cNvCxnSpPr>
            <a:cxnSpLocks/>
          </p:cNvCxnSpPr>
          <p:nvPr userDrawn="1"/>
        </p:nvCxnSpPr>
        <p:spPr>
          <a:xfrm>
            <a:off x="3142642" y="4270270"/>
            <a:ext cx="6093969"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B1588DD2-3FD1-D84A-81B5-920A186D6070}"/>
              </a:ext>
            </a:extLst>
          </p:cNvPr>
          <p:cNvCxnSpPr>
            <a:cxnSpLocks/>
          </p:cNvCxnSpPr>
          <p:nvPr userDrawn="1"/>
        </p:nvCxnSpPr>
        <p:spPr>
          <a:xfrm>
            <a:off x="3142642" y="3063770"/>
            <a:ext cx="6093969"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9082681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Subtitle">
  <p:cSld name="Subtitle">
    <p:spTree>
      <p:nvGrpSpPr>
        <p:cNvPr id="1" name="Shape 14"/>
        <p:cNvGrpSpPr/>
        <p:nvPr/>
      </p:nvGrpSpPr>
      <p:grpSpPr>
        <a:xfrm>
          <a:off x="0" y="0"/>
          <a:ext cx="0" cy="0"/>
          <a:chOff x="0" y="0"/>
          <a:chExt cx="0" cy="0"/>
        </a:xfrm>
      </p:grpSpPr>
      <p:sp>
        <p:nvSpPr>
          <p:cNvPr id="15" name="Google Shape;15;p3"/>
          <p:cNvSpPr/>
          <p:nvPr/>
        </p:nvSpPr>
        <p:spPr>
          <a:xfrm>
            <a:off x="0" y="0"/>
            <a:ext cx="12195248" cy="6859829"/>
          </a:xfrm>
          <a:custGeom>
            <a:avLst/>
            <a:gdLst/>
            <a:ahLst/>
            <a:cxnLst/>
            <a:rect l="l" t="t" r="r" b="b"/>
            <a:pathLst>
              <a:path w="3464559" h="1948815" extrusionOk="0">
                <a:moveTo>
                  <a:pt x="1162685" y="742315"/>
                </a:moveTo>
                <a:cubicBezTo>
                  <a:pt x="1426846" y="572135"/>
                  <a:pt x="1547496" y="304800"/>
                  <a:pt x="1484630" y="635"/>
                </a:cubicBezTo>
                <a:lnTo>
                  <a:pt x="1482090" y="635"/>
                </a:lnTo>
                <a:cubicBezTo>
                  <a:pt x="1486535" y="20320"/>
                  <a:pt x="1490346" y="44450"/>
                  <a:pt x="1493521" y="70485"/>
                </a:cubicBezTo>
                <a:cubicBezTo>
                  <a:pt x="1530350" y="407035"/>
                  <a:pt x="1348105" y="641985"/>
                  <a:pt x="1092835" y="781050"/>
                </a:cubicBezTo>
                <a:cubicBezTo>
                  <a:pt x="1033145" y="814705"/>
                  <a:pt x="960120" y="843280"/>
                  <a:pt x="897255" y="874395"/>
                </a:cubicBezTo>
                <a:cubicBezTo>
                  <a:pt x="698500" y="972185"/>
                  <a:pt x="528955" y="1082675"/>
                  <a:pt x="391795" y="1240155"/>
                </a:cubicBezTo>
                <a:cubicBezTo>
                  <a:pt x="236220" y="1420495"/>
                  <a:pt x="145415" y="1656715"/>
                  <a:pt x="123825" y="1948180"/>
                </a:cubicBezTo>
                <a:lnTo>
                  <a:pt x="123825" y="1948180"/>
                </a:lnTo>
                <a:cubicBezTo>
                  <a:pt x="152400" y="1689100"/>
                  <a:pt x="210185" y="1506855"/>
                  <a:pt x="313055" y="1349375"/>
                </a:cubicBezTo>
                <a:cubicBezTo>
                  <a:pt x="575945" y="954405"/>
                  <a:pt x="1013460" y="850265"/>
                  <a:pt x="1162685" y="742315"/>
                </a:cubicBezTo>
                <a:close/>
                <a:moveTo>
                  <a:pt x="1208405" y="768350"/>
                </a:moveTo>
                <a:cubicBezTo>
                  <a:pt x="1482090" y="605155"/>
                  <a:pt x="1635760" y="338455"/>
                  <a:pt x="1587500" y="10795"/>
                </a:cubicBezTo>
                <a:cubicBezTo>
                  <a:pt x="1586865" y="7620"/>
                  <a:pt x="1586230" y="3810"/>
                  <a:pt x="1586230" y="635"/>
                </a:cubicBezTo>
                <a:lnTo>
                  <a:pt x="1583055" y="635"/>
                </a:lnTo>
                <a:cubicBezTo>
                  <a:pt x="1583055" y="635"/>
                  <a:pt x="1583055" y="635"/>
                  <a:pt x="1583055" y="1270"/>
                </a:cubicBezTo>
                <a:cubicBezTo>
                  <a:pt x="1588771" y="36195"/>
                  <a:pt x="1593850" y="81280"/>
                  <a:pt x="1593850" y="134620"/>
                </a:cubicBezTo>
                <a:cubicBezTo>
                  <a:pt x="1588771" y="465455"/>
                  <a:pt x="1385571" y="676275"/>
                  <a:pt x="1143000" y="802640"/>
                </a:cubicBezTo>
                <a:cubicBezTo>
                  <a:pt x="1069340" y="842010"/>
                  <a:pt x="980440" y="873125"/>
                  <a:pt x="904875" y="909955"/>
                </a:cubicBezTo>
                <a:cubicBezTo>
                  <a:pt x="687070" y="1014730"/>
                  <a:pt x="492760" y="1145540"/>
                  <a:pt x="355600" y="1339215"/>
                </a:cubicBezTo>
                <a:cubicBezTo>
                  <a:pt x="234950" y="1508760"/>
                  <a:pt x="179705" y="1708785"/>
                  <a:pt x="155575" y="1924685"/>
                </a:cubicBezTo>
                <a:cubicBezTo>
                  <a:pt x="154940" y="1932940"/>
                  <a:pt x="153035" y="1941195"/>
                  <a:pt x="153035" y="1948815"/>
                </a:cubicBezTo>
                <a:lnTo>
                  <a:pt x="156210" y="1948815"/>
                </a:lnTo>
                <a:cubicBezTo>
                  <a:pt x="167005" y="1845310"/>
                  <a:pt x="181610" y="1763395"/>
                  <a:pt x="201930" y="1685290"/>
                </a:cubicBezTo>
                <a:cubicBezTo>
                  <a:pt x="370840" y="1021080"/>
                  <a:pt x="1032510" y="889635"/>
                  <a:pt x="1208405" y="768350"/>
                </a:cubicBezTo>
                <a:close/>
                <a:moveTo>
                  <a:pt x="1312546" y="758190"/>
                </a:moveTo>
                <a:cubicBezTo>
                  <a:pt x="1579880" y="587375"/>
                  <a:pt x="1724660" y="316865"/>
                  <a:pt x="1685925" y="635"/>
                </a:cubicBezTo>
                <a:lnTo>
                  <a:pt x="1683385" y="635"/>
                </a:lnTo>
                <a:cubicBezTo>
                  <a:pt x="1687830" y="34925"/>
                  <a:pt x="1691005" y="81280"/>
                  <a:pt x="1689100" y="133985"/>
                </a:cubicBezTo>
                <a:cubicBezTo>
                  <a:pt x="1671955" y="469265"/>
                  <a:pt x="1462405" y="680720"/>
                  <a:pt x="1223646" y="807085"/>
                </a:cubicBezTo>
                <a:cubicBezTo>
                  <a:pt x="1179196" y="830580"/>
                  <a:pt x="1132840" y="852170"/>
                  <a:pt x="1082675" y="871855"/>
                </a:cubicBezTo>
                <a:cubicBezTo>
                  <a:pt x="732790" y="1004570"/>
                  <a:pt x="488315" y="1180465"/>
                  <a:pt x="348615" y="1404620"/>
                </a:cubicBezTo>
                <a:cubicBezTo>
                  <a:pt x="238760" y="1581785"/>
                  <a:pt x="196215" y="1781810"/>
                  <a:pt x="184785" y="1948180"/>
                </a:cubicBezTo>
                <a:lnTo>
                  <a:pt x="185420" y="1948180"/>
                </a:lnTo>
                <a:cubicBezTo>
                  <a:pt x="207010" y="1772920"/>
                  <a:pt x="234315" y="1593850"/>
                  <a:pt x="348615" y="1409700"/>
                </a:cubicBezTo>
                <a:cubicBezTo>
                  <a:pt x="636905" y="963930"/>
                  <a:pt x="1096646" y="910590"/>
                  <a:pt x="1312546" y="758190"/>
                </a:cubicBezTo>
                <a:close/>
                <a:moveTo>
                  <a:pt x="1169035" y="676910"/>
                </a:moveTo>
                <a:cubicBezTo>
                  <a:pt x="1337946" y="538480"/>
                  <a:pt x="1438275" y="332105"/>
                  <a:pt x="1400810" y="78740"/>
                </a:cubicBezTo>
                <a:cubicBezTo>
                  <a:pt x="1395730" y="50165"/>
                  <a:pt x="1391921" y="21590"/>
                  <a:pt x="1384935" y="635"/>
                </a:cubicBezTo>
                <a:lnTo>
                  <a:pt x="1379221" y="635"/>
                </a:lnTo>
                <a:cubicBezTo>
                  <a:pt x="1456055" y="304165"/>
                  <a:pt x="1341755" y="559435"/>
                  <a:pt x="1098550" y="722630"/>
                </a:cubicBezTo>
                <a:cubicBezTo>
                  <a:pt x="1061085" y="748030"/>
                  <a:pt x="1019810" y="772160"/>
                  <a:pt x="975360" y="794385"/>
                </a:cubicBezTo>
                <a:cubicBezTo>
                  <a:pt x="622935" y="960755"/>
                  <a:pt x="400685" y="1129030"/>
                  <a:pt x="257810" y="1369695"/>
                </a:cubicBezTo>
                <a:cubicBezTo>
                  <a:pt x="156845" y="1543050"/>
                  <a:pt x="114935" y="1722120"/>
                  <a:pt x="89535" y="1929765"/>
                </a:cubicBezTo>
                <a:cubicBezTo>
                  <a:pt x="88265" y="1936750"/>
                  <a:pt x="87630" y="1943100"/>
                  <a:pt x="87630" y="1948815"/>
                </a:cubicBezTo>
                <a:lnTo>
                  <a:pt x="92075" y="1948815"/>
                </a:lnTo>
                <a:cubicBezTo>
                  <a:pt x="109220" y="1834515"/>
                  <a:pt x="123190" y="1727200"/>
                  <a:pt x="151130" y="1637665"/>
                </a:cubicBezTo>
                <a:cubicBezTo>
                  <a:pt x="342900" y="966470"/>
                  <a:pt x="972185" y="860425"/>
                  <a:pt x="1169035" y="676910"/>
                </a:cubicBezTo>
                <a:close/>
                <a:moveTo>
                  <a:pt x="1030605" y="650875"/>
                </a:moveTo>
                <a:cubicBezTo>
                  <a:pt x="1231265" y="472440"/>
                  <a:pt x="1261110" y="227965"/>
                  <a:pt x="1178560" y="635"/>
                </a:cubicBezTo>
                <a:lnTo>
                  <a:pt x="1175385" y="635"/>
                </a:lnTo>
                <a:cubicBezTo>
                  <a:pt x="1190625" y="41910"/>
                  <a:pt x="1201421" y="85090"/>
                  <a:pt x="1207771" y="118110"/>
                </a:cubicBezTo>
                <a:cubicBezTo>
                  <a:pt x="1252855" y="367665"/>
                  <a:pt x="1154430" y="569595"/>
                  <a:pt x="951865" y="709295"/>
                </a:cubicBezTo>
                <a:cubicBezTo>
                  <a:pt x="926465" y="727075"/>
                  <a:pt x="899795" y="743585"/>
                  <a:pt x="870585" y="759460"/>
                </a:cubicBezTo>
                <a:cubicBezTo>
                  <a:pt x="557530" y="932180"/>
                  <a:pt x="371475" y="1082040"/>
                  <a:pt x="243840" y="1265555"/>
                </a:cubicBezTo>
                <a:cubicBezTo>
                  <a:pt x="123825" y="1440180"/>
                  <a:pt x="47625" y="1658620"/>
                  <a:pt x="21590" y="1948180"/>
                </a:cubicBezTo>
                <a:lnTo>
                  <a:pt x="21590" y="1948180"/>
                </a:lnTo>
                <a:cubicBezTo>
                  <a:pt x="59690" y="1642745"/>
                  <a:pt x="123190" y="1440815"/>
                  <a:pt x="251460" y="1259205"/>
                </a:cubicBezTo>
                <a:cubicBezTo>
                  <a:pt x="514985" y="897890"/>
                  <a:pt x="885825" y="791210"/>
                  <a:pt x="1030605" y="650875"/>
                </a:cubicBezTo>
                <a:close/>
                <a:moveTo>
                  <a:pt x="955675" y="1035050"/>
                </a:moveTo>
                <a:cubicBezTo>
                  <a:pt x="1100455" y="967740"/>
                  <a:pt x="1285875" y="924560"/>
                  <a:pt x="1424305" y="849630"/>
                </a:cubicBezTo>
                <a:cubicBezTo>
                  <a:pt x="1666875" y="726440"/>
                  <a:pt x="1883410" y="528320"/>
                  <a:pt x="1959610" y="223520"/>
                </a:cubicBezTo>
                <a:cubicBezTo>
                  <a:pt x="1980565" y="133350"/>
                  <a:pt x="1985646" y="80010"/>
                  <a:pt x="1984375" y="635"/>
                </a:cubicBezTo>
                <a:lnTo>
                  <a:pt x="1981835" y="635"/>
                </a:lnTo>
                <a:cubicBezTo>
                  <a:pt x="1988185" y="438785"/>
                  <a:pt x="1694180" y="748030"/>
                  <a:pt x="1297305" y="904240"/>
                </a:cubicBezTo>
                <a:cubicBezTo>
                  <a:pt x="1157605" y="956945"/>
                  <a:pt x="1005840" y="1001395"/>
                  <a:pt x="887095" y="1064260"/>
                </a:cubicBezTo>
                <a:cubicBezTo>
                  <a:pt x="495300" y="1257935"/>
                  <a:pt x="285750" y="1552575"/>
                  <a:pt x="273685" y="1948180"/>
                </a:cubicBezTo>
                <a:lnTo>
                  <a:pt x="273685" y="1948180"/>
                </a:lnTo>
                <a:cubicBezTo>
                  <a:pt x="300355" y="1496695"/>
                  <a:pt x="537845" y="1223645"/>
                  <a:pt x="955675" y="1035050"/>
                </a:cubicBezTo>
                <a:close/>
                <a:moveTo>
                  <a:pt x="1320165" y="807085"/>
                </a:moveTo>
                <a:cubicBezTo>
                  <a:pt x="1630046" y="637540"/>
                  <a:pt x="1815465" y="351155"/>
                  <a:pt x="1785621" y="635"/>
                </a:cubicBezTo>
                <a:lnTo>
                  <a:pt x="1783080" y="635"/>
                </a:lnTo>
                <a:cubicBezTo>
                  <a:pt x="1784985" y="20320"/>
                  <a:pt x="1786255" y="43815"/>
                  <a:pt x="1786255" y="70485"/>
                </a:cubicBezTo>
                <a:cubicBezTo>
                  <a:pt x="1784985" y="448310"/>
                  <a:pt x="1544955" y="697230"/>
                  <a:pt x="1259840" y="835660"/>
                </a:cubicBezTo>
                <a:cubicBezTo>
                  <a:pt x="1178560" y="876935"/>
                  <a:pt x="1080135" y="908050"/>
                  <a:pt x="993140" y="944880"/>
                </a:cubicBezTo>
                <a:cubicBezTo>
                  <a:pt x="774700" y="1038225"/>
                  <a:pt x="589280" y="1151890"/>
                  <a:pt x="445135" y="1323340"/>
                </a:cubicBezTo>
                <a:cubicBezTo>
                  <a:pt x="328295" y="1461135"/>
                  <a:pt x="256540" y="1637030"/>
                  <a:pt x="227965" y="1830070"/>
                </a:cubicBezTo>
                <a:cubicBezTo>
                  <a:pt x="221615" y="1870075"/>
                  <a:pt x="217170" y="1908810"/>
                  <a:pt x="213360" y="1948180"/>
                </a:cubicBezTo>
                <a:lnTo>
                  <a:pt x="215900" y="1948180"/>
                </a:lnTo>
                <a:cubicBezTo>
                  <a:pt x="230505" y="1801495"/>
                  <a:pt x="257175" y="1619250"/>
                  <a:pt x="365760" y="1439545"/>
                </a:cubicBezTo>
                <a:cubicBezTo>
                  <a:pt x="636905" y="1000125"/>
                  <a:pt x="1139825" y="920750"/>
                  <a:pt x="1320165" y="807085"/>
                </a:cubicBezTo>
                <a:close/>
                <a:moveTo>
                  <a:pt x="1230630" y="967740"/>
                </a:moveTo>
                <a:cubicBezTo>
                  <a:pt x="1319530" y="939800"/>
                  <a:pt x="1398905" y="908050"/>
                  <a:pt x="1474471" y="871220"/>
                </a:cubicBezTo>
                <a:cubicBezTo>
                  <a:pt x="1827530" y="702310"/>
                  <a:pt x="2080896" y="388620"/>
                  <a:pt x="2082165" y="0"/>
                </a:cubicBezTo>
                <a:lnTo>
                  <a:pt x="2081530" y="0"/>
                </a:lnTo>
                <a:cubicBezTo>
                  <a:pt x="2064385" y="457835"/>
                  <a:pt x="1764665" y="763270"/>
                  <a:pt x="1343660" y="925195"/>
                </a:cubicBezTo>
                <a:cubicBezTo>
                  <a:pt x="1207771" y="975360"/>
                  <a:pt x="1030605" y="1023620"/>
                  <a:pt x="901700" y="1091565"/>
                </a:cubicBezTo>
                <a:cubicBezTo>
                  <a:pt x="525780" y="1273810"/>
                  <a:pt x="302895" y="1569085"/>
                  <a:pt x="300355" y="1948180"/>
                </a:cubicBezTo>
                <a:lnTo>
                  <a:pt x="300355" y="1948180"/>
                </a:lnTo>
                <a:cubicBezTo>
                  <a:pt x="322580" y="1429385"/>
                  <a:pt x="676275" y="1136650"/>
                  <a:pt x="1230630" y="967740"/>
                </a:cubicBezTo>
                <a:close/>
                <a:moveTo>
                  <a:pt x="1195071" y="1046480"/>
                </a:moveTo>
                <a:cubicBezTo>
                  <a:pt x="1330325" y="1007110"/>
                  <a:pt x="1464310" y="968375"/>
                  <a:pt x="1579246" y="914400"/>
                </a:cubicBezTo>
                <a:cubicBezTo>
                  <a:pt x="1960880" y="743585"/>
                  <a:pt x="2251710" y="423545"/>
                  <a:pt x="2280921" y="635"/>
                </a:cubicBezTo>
                <a:lnTo>
                  <a:pt x="2277746" y="635"/>
                </a:lnTo>
                <a:cubicBezTo>
                  <a:pt x="2277110" y="14605"/>
                  <a:pt x="2275840" y="30480"/>
                  <a:pt x="2273300" y="48895"/>
                </a:cubicBezTo>
                <a:cubicBezTo>
                  <a:pt x="2211705" y="528320"/>
                  <a:pt x="1842771" y="831215"/>
                  <a:pt x="1410335" y="978535"/>
                </a:cubicBezTo>
                <a:cubicBezTo>
                  <a:pt x="1279525" y="1021715"/>
                  <a:pt x="1112521" y="1062355"/>
                  <a:pt x="986155" y="1122045"/>
                </a:cubicBezTo>
                <a:cubicBezTo>
                  <a:pt x="692150" y="1250315"/>
                  <a:pt x="403225" y="1477645"/>
                  <a:pt x="356870" y="1850390"/>
                </a:cubicBezTo>
                <a:cubicBezTo>
                  <a:pt x="351790" y="1891665"/>
                  <a:pt x="351155" y="1925320"/>
                  <a:pt x="351155" y="1948815"/>
                </a:cubicBezTo>
                <a:lnTo>
                  <a:pt x="353695" y="1948815"/>
                </a:lnTo>
                <a:cubicBezTo>
                  <a:pt x="353695" y="1877060"/>
                  <a:pt x="358775" y="1717675"/>
                  <a:pt x="467360" y="1541145"/>
                </a:cubicBezTo>
                <a:cubicBezTo>
                  <a:pt x="627380" y="1284605"/>
                  <a:pt x="903605" y="1139190"/>
                  <a:pt x="1195071" y="1046480"/>
                </a:cubicBezTo>
                <a:close/>
                <a:moveTo>
                  <a:pt x="1263015" y="992505"/>
                </a:moveTo>
                <a:cubicBezTo>
                  <a:pt x="1346835" y="967740"/>
                  <a:pt x="1422400" y="939800"/>
                  <a:pt x="1495425" y="906780"/>
                </a:cubicBezTo>
                <a:cubicBezTo>
                  <a:pt x="1878965" y="739775"/>
                  <a:pt x="2167255" y="415290"/>
                  <a:pt x="2181225" y="0"/>
                </a:cubicBezTo>
                <a:lnTo>
                  <a:pt x="2180590" y="0"/>
                </a:lnTo>
                <a:cubicBezTo>
                  <a:pt x="2143125" y="546735"/>
                  <a:pt x="1732915" y="866775"/>
                  <a:pt x="1177925" y="1015365"/>
                </a:cubicBezTo>
                <a:cubicBezTo>
                  <a:pt x="638810" y="1185545"/>
                  <a:pt x="323850" y="1515110"/>
                  <a:pt x="328295" y="1947545"/>
                </a:cubicBezTo>
                <a:lnTo>
                  <a:pt x="328295" y="1947545"/>
                </a:lnTo>
                <a:cubicBezTo>
                  <a:pt x="337820" y="1456690"/>
                  <a:pt x="701675" y="1151255"/>
                  <a:pt x="1263015" y="992505"/>
                </a:cubicBezTo>
                <a:close/>
                <a:moveTo>
                  <a:pt x="482600" y="971550"/>
                </a:moveTo>
                <a:cubicBezTo>
                  <a:pt x="714375" y="788035"/>
                  <a:pt x="902970" y="720725"/>
                  <a:pt x="1006475" y="592455"/>
                </a:cubicBezTo>
                <a:cubicBezTo>
                  <a:pt x="1160780" y="415290"/>
                  <a:pt x="1156335" y="191135"/>
                  <a:pt x="1075690" y="635"/>
                </a:cubicBezTo>
                <a:lnTo>
                  <a:pt x="1072515" y="635"/>
                </a:lnTo>
                <a:cubicBezTo>
                  <a:pt x="1089025" y="40005"/>
                  <a:pt x="1102360" y="80645"/>
                  <a:pt x="1109980" y="113030"/>
                </a:cubicBezTo>
                <a:cubicBezTo>
                  <a:pt x="1169035" y="358775"/>
                  <a:pt x="1082040" y="561975"/>
                  <a:pt x="875665" y="705485"/>
                </a:cubicBezTo>
                <a:cubicBezTo>
                  <a:pt x="489585" y="941705"/>
                  <a:pt x="247650" y="1111250"/>
                  <a:pt x="104775" y="1447165"/>
                </a:cubicBezTo>
                <a:cubicBezTo>
                  <a:pt x="58420" y="1558290"/>
                  <a:pt x="22860" y="1685290"/>
                  <a:pt x="635" y="1831975"/>
                </a:cubicBezTo>
                <a:lnTo>
                  <a:pt x="635" y="1849755"/>
                </a:lnTo>
                <a:cubicBezTo>
                  <a:pt x="63500" y="1457325"/>
                  <a:pt x="182245" y="1210945"/>
                  <a:pt x="482600" y="971550"/>
                </a:cubicBezTo>
                <a:close/>
                <a:moveTo>
                  <a:pt x="1353821" y="839470"/>
                </a:moveTo>
                <a:cubicBezTo>
                  <a:pt x="1670050" y="679450"/>
                  <a:pt x="1882775" y="408305"/>
                  <a:pt x="1887855" y="52705"/>
                </a:cubicBezTo>
                <a:cubicBezTo>
                  <a:pt x="1887221" y="38100"/>
                  <a:pt x="1888490" y="15875"/>
                  <a:pt x="1886585" y="635"/>
                </a:cubicBezTo>
                <a:lnTo>
                  <a:pt x="1880871" y="635"/>
                </a:lnTo>
                <a:cubicBezTo>
                  <a:pt x="1880871" y="635"/>
                  <a:pt x="1880871" y="1270"/>
                  <a:pt x="1880871" y="1270"/>
                </a:cubicBezTo>
                <a:cubicBezTo>
                  <a:pt x="1898015" y="332740"/>
                  <a:pt x="1724660" y="602615"/>
                  <a:pt x="1467485" y="767715"/>
                </a:cubicBezTo>
                <a:cubicBezTo>
                  <a:pt x="1337946" y="856615"/>
                  <a:pt x="1172210" y="911225"/>
                  <a:pt x="1020445" y="967740"/>
                </a:cubicBezTo>
                <a:cubicBezTo>
                  <a:pt x="803910" y="1056005"/>
                  <a:pt x="619760" y="1165860"/>
                  <a:pt x="474980" y="1332230"/>
                </a:cubicBezTo>
                <a:cubicBezTo>
                  <a:pt x="329565" y="1499870"/>
                  <a:pt x="271145" y="1687195"/>
                  <a:pt x="248920" y="1869440"/>
                </a:cubicBezTo>
                <a:cubicBezTo>
                  <a:pt x="245745" y="1896745"/>
                  <a:pt x="242570" y="1923415"/>
                  <a:pt x="240665" y="1948180"/>
                </a:cubicBezTo>
                <a:lnTo>
                  <a:pt x="245745" y="1948180"/>
                </a:lnTo>
                <a:cubicBezTo>
                  <a:pt x="260985" y="1810385"/>
                  <a:pt x="280035" y="1636395"/>
                  <a:pt x="391160" y="1455420"/>
                </a:cubicBezTo>
                <a:cubicBezTo>
                  <a:pt x="663575" y="1021080"/>
                  <a:pt x="1175385" y="942975"/>
                  <a:pt x="1353821" y="839470"/>
                </a:cubicBezTo>
                <a:close/>
                <a:moveTo>
                  <a:pt x="847725" y="561340"/>
                </a:moveTo>
                <a:cubicBezTo>
                  <a:pt x="1028065" y="394335"/>
                  <a:pt x="1018540" y="168910"/>
                  <a:pt x="935355" y="0"/>
                </a:cubicBezTo>
                <a:lnTo>
                  <a:pt x="929640" y="0"/>
                </a:lnTo>
                <a:cubicBezTo>
                  <a:pt x="1019810" y="184785"/>
                  <a:pt x="1021080" y="412750"/>
                  <a:pt x="817880" y="580390"/>
                </a:cubicBezTo>
                <a:cubicBezTo>
                  <a:pt x="760730" y="628650"/>
                  <a:pt x="685800" y="666750"/>
                  <a:pt x="632460" y="700405"/>
                </a:cubicBezTo>
                <a:cubicBezTo>
                  <a:pt x="505460" y="777875"/>
                  <a:pt x="403225" y="847090"/>
                  <a:pt x="317500" y="922655"/>
                </a:cubicBezTo>
                <a:cubicBezTo>
                  <a:pt x="161290" y="1059180"/>
                  <a:pt x="53975" y="1224915"/>
                  <a:pt x="635" y="1468120"/>
                </a:cubicBezTo>
                <a:lnTo>
                  <a:pt x="635" y="1495425"/>
                </a:lnTo>
                <a:cubicBezTo>
                  <a:pt x="36195" y="1318895"/>
                  <a:pt x="97790" y="1179830"/>
                  <a:pt x="192405" y="1061085"/>
                </a:cubicBezTo>
                <a:cubicBezTo>
                  <a:pt x="417830" y="784225"/>
                  <a:pt x="725170" y="681355"/>
                  <a:pt x="847725" y="561340"/>
                </a:cubicBezTo>
                <a:close/>
                <a:moveTo>
                  <a:pt x="407035" y="220345"/>
                </a:moveTo>
                <a:cubicBezTo>
                  <a:pt x="454660" y="158115"/>
                  <a:pt x="434340" y="57150"/>
                  <a:pt x="375285" y="0"/>
                </a:cubicBezTo>
                <a:lnTo>
                  <a:pt x="371475" y="0"/>
                </a:lnTo>
                <a:cubicBezTo>
                  <a:pt x="386080" y="14605"/>
                  <a:pt x="399415" y="32385"/>
                  <a:pt x="409575" y="52705"/>
                </a:cubicBezTo>
                <a:cubicBezTo>
                  <a:pt x="467995" y="172085"/>
                  <a:pt x="401955" y="253365"/>
                  <a:pt x="299720" y="292100"/>
                </a:cubicBezTo>
                <a:cubicBezTo>
                  <a:pt x="228600" y="322580"/>
                  <a:pt x="161925" y="342900"/>
                  <a:pt x="105410" y="360680"/>
                </a:cubicBezTo>
                <a:cubicBezTo>
                  <a:pt x="69850" y="373380"/>
                  <a:pt x="27940" y="382270"/>
                  <a:pt x="635" y="395605"/>
                </a:cubicBezTo>
                <a:lnTo>
                  <a:pt x="635" y="398780"/>
                </a:lnTo>
                <a:cubicBezTo>
                  <a:pt x="115570" y="354965"/>
                  <a:pt x="356870" y="301625"/>
                  <a:pt x="407035" y="220345"/>
                </a:cubicBezTo>
                <a:close/>
                <a:moveTo>
                  <a:pt x="1019810" y="442595"/>
                </a:moveTo>
                <a:cubicBezTo>
                  <a:pt x="1108075" y="255270"/>
                  <a:pt x="1031240" y="52070"/>
                  <a:pt x="1005205" y="0"/>
                </a:cubicBezTo>
                <a:lnTo>
                  <a:pt x="1002030" y="0"/>
                </a:lnTo>
                <a:cubicBezTo>
                  <a:pt x="1002665" y="1905"/>
                  <a:pt x="1003935" y="3810"/>
                  <a:pt x="1005205" y="6350"/>
                </a:cubicBezTo>
                <a:cubicBezTo>
                  <a:pt x="1104265" y="233045"/>
                  <a:pt x="1065530" y="450215"/>
                  <a:pt x="896620" y="603250"/>
                </a:cubicBezTo>
                <a:cubicBezTo>
                  <a:pt x="841375" y="655955"/>
                  <a:pt x="762000" y="699135"/>
                  <a:pt x="684530" y="746760"/>
                </a:cubicBezTo>
                <a:cubicBezTo>
                  <a:pt x="299085" y="981710"/>
                  <a:pt x="74295" y="1210310"/>
                  <a:pt x="1270" y="1652270"/>
                </a:cubicBezTo>
                <a:lnTo>
                  <a:pt x="1270" y="1664335"/>
                </a:lnTo>
                <a:cubicBezTo>
                  <a:pt x="38735" y="1448435"/>
                  <a:pt x="106045" y="1283335"/>
                  <a:pt x="211455" y="1143635"/>
                </a:cubicBezTo>
                <a:cubicBezTo>
                  <a:pt x="512445" y="758190"/>
                  <a:pt x="909320" y="711835"/>
                  <a:pt x="1019810" y="442595"/>
                </a:cubicBezTo>
                <a:close/>
                <a:moveTo>
                  <a:pt x="466725" y="258445"/>
                </a:moveTo>
                <a:cubicBezTo>
                  <a:pt x="527050" y="182880"/>
                  <a:pt x="506730" y="67945"/>
                  <a:pt x="443230" y="635"/>
                </a:cubicBezTo>
                <a:lnTo>
                  <a:pt x="440055" y="635"/>
                </a:lnTo>
                <a:cubicBezTo>
                  <a:pt x="454025" y="15875"/>
                  <a:pt x="466725" y="34925"/>
                  <a:pt x="477520" y="57150"/>
                </a:cubicBezTo>
                <a:cubicBezTo>
                  <a:pt x="528320" y="163830"/>
                  <a:pt x="488950" y="246380"/>
                  <a:pt x="422910" y="297180"/>
                </a:cubicBezTo>
                <a:cubicBezTo>
                  <a:pt x="360045" y="342900"/>
                  <a:pt x="262255" y="375920"/>
                  <a:pt x="194945" y="405130"/>
                </a:cubicBezTo>
                <a:cubicBezTo>
                  <a:pt x="116840" y="437515"/>
                  <a:pt x="50800" y="462915"/>
                  <a:pt x="635" y="498475"/>
                </a:cubicBezTo>
                <a:lnTo>
                  <a:pt x="635" y="501650"/>
                </a:lnTo>
                <a:cubicBezTo>
                  <a:pt x="120015" y="415925"/>
                  <a:pt x="402590" y="353060"/>
                  <a:pt x="466725" y="258445"/>
                </a:cubicBezTo>
                <a:close/>
                <a:moveTo>
                  <a:pt x="266065" y="0"/>
                </a:moveTo>
                <a:lnTo>
                  <a:pt x="258445" y="0"/>
                </a:lnTo>
                <a:cubicBezTo>
                  <a:pt x="394335" y="180975"/>
                  <a:pt x="101600" y="205740"/>
                  <a:pt x="635" y="194310"/>
                </a:cubicBezTo>
                <a:lnTo>
                  <a:pt x="635" y="200025"/>
                </a:lnTo>
                <a:cubicBezTo>
                  <a:pt x="18415" y="201930"/>
                  <a:pt x="30480" y="202565"/>
                  <a:pt x="51435" y="202565"/>
                </a:cubicBezTo>
                <a:cubicBezTo>
                  <a:pt x="368935" y="193675"/>
                  <a:pt x="304800" y="46355"/>
                  <a:pt x="266065" y="0"/>
                </a:cubicBezTo>
                <a:close/>
                <a:moveTo>
                  <a:pt x="226060" y="0"/>
                </a:moveTo>
                <a:lnTo>
                  <a:pt x="224790" y="0"/>
                </a:lnTo>
                <a:cubicBezTo>
                  <a:pt x="243205" y="86360"/>
                  <a:pt x="132715" y="92075"/>
                  <a:pt x="64135" y="88265"/>
                </a:cubicBezTo>
                <a:cubicBezTo>
                  <a:pt x="42545" y="86360"/>
                  <a:pt x="20955" y="81915"/>
                  <a:pt x="635" y="76200"/>
                </a:cubicBezTo>
                <a:lnTo>
                  <a:pt x="635" y="79375"/>
                </a:lnTo>
                <a:cubicBezTo>
                  <a:pt x="80645" y="104775"/>
                  <a:pt x="257175" y="99695"/>
                  <a:pt x="226060" y="0"/>
                </a:cubicBezTo>
                <a:close/>
                <a:moveTo>
                  <a:pt x="283210" y="443230"/>
                </a:moveTo>
                <a:cubicBezTo>
                  <a:pt x="358775" y="404495"/>
                  <a:pt x="460375" y="369570"/>
                  <a:pt x="516890" y="306705"/>
                </a:cubicBezTo>
                <a:cubicBezTo>
                  <a:pt x="626745" y="179705"/>
                  <a:pt x="544830" y="41910"/>
                  <a:pt x="511810" y="0"/>
                </a:cubicBezTo>
                <a:lnTo>
                  <a:pt x="508000" y="0"/>
                </a:lnTo>
                <a:cubicBezTo>
                  <a:pt x="509270" y="1270"/>
                  <a:pt x="510540" y="3175"/>
                  <a:pt x="511810" y="5080"/>
                </a:cubicBezTo>
                <a:cubicBezTo>
                  <a:pt x="584835" y="101600"/>
                  <a:pt x="596265" y="231775"/>
                  <a:pt x="495935" y="323215"/>
                </a:cubicBezTo>
                <a:cubicBezTo>
                  <a:pt x="455930" y="360680"/>
                  <a:pt x="397510" y="384810"/>
                  <a:pt x="361315" y="403225"/>
                </a:cubicBezTo>
                <a:cubicBezTo>
                  <a:pt x="234950" y="467360"/>
                  <a:pt x="86995" y="519430"/>
                  <a:pt x="0" y="610870"/>
                </a:cubicBezTo>
                <a:lnTo>
                  <a:pt x="0" y="614045"/>
                </a:lnTo>
                <a:cubicBezTo>
                  <a:pt x="60960" y="548005"/>
                  <a:pt x="159385" y="502285"/>
                  <a:pt x="283210" y="443230"/>
                </a:cubicBezTo>
                <a:close/>
                <a:moveTo>
                  <a:pt x="5715" y="304165"/>
                </a:moveTo>
                <a:cubicBezTo>
                  <a:pt x="74930" y="295275"/>
                  <a:pt x="172720" y="281305"/>
                  <a:pt x="273685" y="239395"/>
                </a:cubicBezTo>
                <a:cubicBezTo>
                  <a:pt x="400685" y="186690"/>
                  <a:pt x="379095" y="69850"/>
                  <a:pt x="309245" y="635"/>
                </a:cubicBezTo>
                <a:cubicBezTo>
                  <a:pt x="309245" y="635"/>
                  <a:pt x="308610" y="635"/>
                  <a:pt x="308610" y="0"/>
                </a:cubicBezTo>
                <a:lnTo>
                  <a:pt x="304800" y="0"/>
                </a:lnTo>
                <a:cubicBezTo>
                  <a:pt x="355600" y="46355"/>
                  <a:pt x="382905" y="127000"/>
                  <a:pt x="343535" y="182880"/>
                </a:cubicBezTo>
                <a:cubicBezTo>
                  <a:pt x="287655" y="264795"/>
                  <a:pt x="70485" y="290830"/>
                  <a:pt x="635" y="301625"/>
                </a:cubicBezTo>
                <a:lnTo>
                  <a:pt x="635" y="304165"/>
                </a:lnTo>
                <a:cubicBezTo>
                  <a:pt x="3175" y="304165"/>
                  <a:pt x="5080" y="303530"/>
                  <a:pt x="5715" y="304165"/>
                </a:cubicBezTo>
                <a:close/>
                <a:moveTo>
                  <a:pt x="808355" y="501650"/>
                </a:moveTo>
                <a:cubicBezTo>
                  <a:pt x="921385" y="385445"/>
                  <a:pt x="951230" y="225425"/>
                  <a:pt x="890270" y="60325"/>
                </a:cubicBezTo>
                <a:cubicBezTo>
                  <a:pt x="889000" y="52705"/>
                  <a:pt x="873125" y="19050"/>
                  <a:pt x="862965" y="635"/>
                </a:cubicBezTo>
                <a:lnTo>
                  <a:pt x="860425" y="635"/>
                </a:lnTo>
                <a:cubicBezTo>
                  <a:pt x="949960" y="170180"/>
                  <a:pt x="946150" y="379730"/>
                  <a:pt x="779780" y="526415"/>
                </a:cubicBezTo>
                <a:cubicBezTo>
                  <a:pt x="715010" y="586105"/>
                  <a:pt x="618490" y="631190"/>
                  <a:pt x="539115" y="681355"/>
                </a:cubicBezTo>
                <a:cubicBezTo>
                  <a:pt x="278130" y="838835"/>
                  <a:pt x="71755" y="1010285"/>
                  <a:pt x="635" y="1310640"/>
                </a:cubicBezTo>
                <a:lnTo>
                  <a:pt x="635" y="1320165"/>
                </a:lnTo>
                <a:cubicBezTo>
                  <a:pt x="34290" y="1183640"/>
                  <a:pt x="90170" y="1073150"/>
                  <a:pt x="171450" y="975995"/>
                </a:cubicBezTo>
                <a:cubicBezTo>
                  <a:pt x="400050" y="713105"/>
                  <a:pt x="690880" y="630555"/>
                  <a:pt x="808355" y="501650"/>
                </a:cubicBezTo>
                <a:close/>
                <a:moveTo>
                  <a:pt x="1220471" y="1072515"/>
                </a:moveTo>
                <a:cubicBezTo>
                  <a:pt x="1384935" y="1027430"/>
                  <a:pt x="1541780" y="982345"/>
                  <a:pt x="1675765" y="916305"/>
                </a:cubicBezTo>
                <a:cubicBezTo>
                  <a:pt x="2052321" y="741045"/>
                  <a:pt x="2342515" y="417830"/>
                  <a:pt x="2381250" y="0"/>
                </a:cubicBezTo>
                <a:lnTo>
                  <a:pt x="2375535" y="0"/>
                </a:lnTo>
                <a:cubicBezTo>
                  <a:pt x="2373630" y="14605"/>
                  <a:pt x="2373630" y="35560"/>
                  <a:pt x="2371725" y="40005"/>
                </a:cubicBezTo>
                <a:cubicBezTo>
                  <a:pt x="2313305" y="455295"/>
                  <a:pt x="2019300" y="749300"/>
                  <a:pt x="1673225" y="911225"/>
                </a:cubicBezTo>
                <a:cubicBezTo>
                  <a:pt x="1526540" y="985520"/>
                  <a:pt x="1343025" y="1029335"/>
                  <a:pt x="1166496" y="1083945"/>
                </a:cubicBezTo>
                <a:cubicBezTo>
                  <a:pt x="810260" y="1200150"/>
                  <a:pt x="405765" y="1449070"/>
                  <a:pt x="375920" y="1893570"/>
                </a:cubicBezTo>
                <a:cubicBezTo>
                  <a:pt x="375285" y="1914525"/>
                  <a:pt x="374650" y="1933575"/>
                  <a:pt x="375920" y="1947545"/>
                </a:cubicBezTo>
                <a:lnTo>
                  <a:pt x="381000" y="1947545"/>
                </a:lnTo>
                <a:cubicBezTo>
                  <a:pt x="381000" y="1946275"/>
                  <a:pt x="381000" y="1945640"/>
                  <a:pt x="381000" y="1945005"/>
                </a:cubicBezTo>
                <a:cubicBezTo>
                  <a:pt x="378460" y="1879600"/>
                  <a:pt x="385445" y="1746885"/>
                  <a:pt x="468630" y="1596390"/>
                </a:cubicBezTo>
                <a:cubicBezTo>
                  <a:pt x="621665" y="1321435"/>
                  <a:pt x="916305" y="1166495"/>
                  <a:pt x="1220471" y="1072515"/>
                </a:cubicBezTo>
                <a:close/>
                <a:moveTo>
                  <a:pt x="753110" y="459105"/>
                </a:moveTo>
                <a:cubicBezTo>
                  <a:pt x="854710" y="351155"/>
                  <a:pt x="876300" y="207010"/>
                  <a:pt x="822325" y="63500"/>
                </a:cubicBezTo>
                <a:cubicBezTo>
                  <a:pt x="822325" y="59055"/>
                  <a:pt x="803910" y="20955"/>
                  <a:pt x="792480" y="635"/>
                </a:cubicBezTo>
                <a:lnTo>
                  <a:pt x="789305" y="635"/>
                </a:lnTo>
                <a:cubicBezTo>
                  <a:pt x="875030" y="151130"/>
                  <a:pt x="877570" y="345440"/>
                  <a:pt x="728345" y="480695"/>
                </a:cubicBezTo>
                <a:cubicBezTo>
                  <a:pt x="671830" y="535305"/>
                  <a:pt x="578485" y="579755"/>
                  <a:pt x="503555" y="624840"/>
                </a:cubicBezTo>
                <a:cubicBezTo>
                  <a:pt x="273685" y="760095"/>
                  <a:pt x="73025" y="901700"/>
                  <a:pt x="0" y="1153160"/>
                </a:cubicBezTo>
                <a:lnTo>
                  <a:pt x="0" y="1160145"/>
                </a:lnTo>
                <a:cubicBezTo>
                  <a:pt x="31750" y="1056005"/>
                  <a:pt x="81280" y="969010"/>
                  <a:pt x="151130" y="891540"/>
                </a:cubicBezTo>
                <a:cubicBezTo>
                  <a:pt x="361315" y="664210"/>
                  <a:pt x="648970" y="579120"/>
                  <a:pt x="753110" y="459105"/>
                </a:cubicBezTo>
                <a:close/>
                <a:moveTo>
                  <a:pt x="375285" y="473710"/>
                </a:moveTo>
                <a:cubicBezTo>
                  <a:pt x="427990" y="445135"/>
                  <a:pt x="498475" y="416560"/>
                  <a:pt x="551180" y="371475"/>
                </a:cubicBezTo>
                <a:cubicBezTo>
                  <a:pt x="710565" y="232410"/>
                  <a:pt x="622300" y="50800"/>
                  <a:pt x="583565" y="635"/>
                </a:cubicBezTo>
                <a:lnTo>
                  <a:pt x="575945" y="635"/>
                </a:lnTo>
                <a:cubicBezTo>
                  <a:pt x="667385" y="123190"/>
                  <a:pt x="661670" y="290195"/>
                  <a:pt x="522605" y="386715"/>
                </a:cubicBezTo>
                <a:cubicBezTo>
                  <a:pt x="345440" y="495300"/>
                  <a:pt x="124460" y="572770"/>
                  <a:pt x="21590" y="701040"/>
                </a:cubicBezTo>
                <a:cubicBezTo>
                  <a:pt x="16510" y="708025"/>
                  <a:pt x="7620" y="718185"/>
                  <a:pt x="635" y="728345"/>
                </a:cubicBezTo>
                <a:lnTo>
                  <a:pt x="635" y="739140"/>
                </a:lnTo>
                <a:cubicBezTo>
                  <a:pt x="71755" y="629285"/>
                  <a:pt x="204470" y="561340"/>
                  <a:pt x="375285" y="473710"/>
                </a:cubicBezTo>
                <a:close/>
                <a:moveTo>
                  <a:pt x="636905" y="381635"/>
                </a:moveTo>
                <a:cubicBezTo>
                  <a:pt x="725805" y="285750"/>
                  <a:pt x="728345" y="156845"/>
                  <a:pt x="680720" y="51435"/>
                </a:cubicBezTo>
                <a:cubicBezTo>
                  <a:pt x="675640" y="41275"/>
                  <a:pt x="664845" y="17145"/>
                  <a:pt x="652145" y="0"/>
                </a:cubicBezTo>
                <a:lnTo>
                  <a:pt x="648335" y="0"/>
                </a:lnTo>
                <a:cubicBezTo>
                  <a:pt x="735330" y="128270"/>
                  <a:pt x="734695" y="299720"/>
                  <a:pt x="603885" y="409575"/>
                </a:cubicBezTo>
                <a:cubicBezTo>
                  <a:pt x="536575" y="465455"/>
                  <a:pt x="459740" y="495300"/>
                  <a:pt x="379095" y="542290"/>
                </a:cubicBezTo>
                <a:cubicBezTo>
                  <a:pt x="232410" y="622300"/>
                  <a:pt x="66040" y="721995"/>
                  <a:pt x="635" y="862965"/>
                </a:cubicBezTo>
                <a:lnTo>
                  <a:pt x="635" y="868680"/>
                </a:lnTo>
                <a:cubicBezTo>
                  <a:pt x="24130" y="821055"/>
                  <a:pt x="55245" y="778510"/>
                  <a:pt x="95250" y="738505"/>
                </a:cubicBezTo>
                <a:cubicBezTo>
                  <a:pt x="262255" y="573405"/>
                  <a:pt x="559435" y="478790"/>
                  <a:pt x="636905" y="381635"/>
                </a:cubicBezTo>
                <a:close/>
                <a:moveTo>
                  <a:pt x="690245" y="426085"/>
                </a:moveTo>
                <a:cubicBezTo>
                  <a:pt x="779145" y="335280"/>
                  <a:pt x="803910" y="208280"/>
                  <a:pt x="760095" y="80645"/>
                </a:cubicBezTo>
                <a:cubicBezTo>
                  <a:pt x="750570" y="53340"/>
                  <a:pt x="737235" y="24765"/>
                  <a:pt x="721995" y="635"/>
                </a:cubicBezTo>
                <a:lnTo>
                  <a:pt x="718185" y="635"/>
                </a:lnTo>
                <a:cubicBezTo>
                  <a:pt x="817245" y="160655"/>
                  <a:pt x="791210" y="343535"/>
                  <a:pt x="655955" y="454025"/>
                </a:cubicBezTo>
                <a:cubicBezTo>
                  <a:pt x="592455" y="507365"/>
                  <a:pt x="492125" y="552450"/>
                  <a:pt x="414020" y="600075"/>
                </a:cubicBezTo>
                <a:cubicBezTo>
                  <a:pt x="243840" y="698500"/>
                  <a:pt x="67310" y="817880"/>
                  <a:pt x="0" y="1003935"/>
                </a:cubicBezTo>
                <a:lnTo>
                  <a:pt x="0" y="1010285"/>
                </a:lnTo>
                <a:cubicBezTo>
                  <a:pt x="28575" y="935355"/>
                  <a:pt x="70485" y="869950"/>
                  <a:pt x="127635" y="810895"/>
                </a:cubicBezTo>
                <a:cubicBezTo>
                  <a:pt x="318770" y="617220"/>
                  <a:pt x="596265" y="530860"/>
                  <a:pt x="690245" y="426085"/>
                </a:cubicBezTo>
                <a:close/>
                <a:moveTo>
                  <a:pt x="1072515" y="685165"/>
                </a:moveTo>
                <a:cubicBezTo>
                  <a:pt x="1295400" y="511175"/>
                  <a:pt x="1360805" y="260350"/>
                  <a:pt x="1281430" y="0"/>
                </a:cubicBezTo>
                <a:lnTo>
                  <a:pt x="1278890" y="0"/>
                </a:lnTo>
                <a:cubicBezTo>
                  <a:pt x="1283335" y="14605"/>
                  <a:pt x="1287780" y="30480"/>
                  <a:pt x="1292225" y="48895"/>
                </a:cubicBezTo>
                <a:cubicBezTo>
                  <a:pt x="1360171" y="342265"/>
                  <a:pt x="1240790" y="568960"/>
                  <a:pt x="1026795" y="715010"/>
                </a:cubicBezTo>
                <a:cubicBezTo>
                  <a:pt x="996950" y="735330"/>
                  <a:pt x="965200" y="755015"/>
                  <a:pt x="930910" y="773430"/>
                </a:cubicBezTo>
                <a:cubicBezTo>
                  <a:pt x="633095" y="923290"/>
                  <a:pt x="427355" y="1076325"/>
                  <a:pt x="296545" y="1253490"/>
                </a:cubicBezTo>
                <a:cubicBezTo>
                  <a:pt x="169545" y="1423670"/>
                  <a:pt x="81915" y="1652270"/>
                  <a:pt x="58420" y="1947545"/>
                </a:cubicBezTo>
                <a:lnTo>
                  <a:pt x="58420" y="1947545"/>
                </a:lnTo>
                <a:cubicBezTo>
                  <a:pt x="89535" y="1664335"/>
                  <a:pt x="157480" y="1457960"/>
                  <a:pt x="274320" y="1288415"/>
                </a:cubicBezTo>
                <a:cubicBezTo>
                  <a:pt x="538480" y="915670"/>
                  <a:pt x="917575" y="815975"/>
                  <a:pt x="1072515" y="685165"/>
                </a:cubicBezTo>
                <a:close/>
                <a:moveTo>
                  <a:pt x="1261746" y="1100455"/>
                </a:moveTo>
                <a:cubicBezTo>
                  <a:pt x="1405890" y="1049655"/>
                  <a:pt x="1545590" y="1003935"/>
                  <a:pt x="1668146" y="941070"/>
                </a:cubicBezTo>
                <a:cubicBezTo>
                  <a:pt x="2029460" y="764540"/>
                  <a:pt x="2357121" y="463550"/>
                  <a:pt x="2454275" y="30480"/>
                </a:cubicBezTo>
                <a:cubicBezTo>
                  <a:pt x="2457450" y="17780"/>
                  <a:pt x="2459355" y="7620"/>
                  <a:pt x="2460625" y="0"/>
                </a:cubicBezTo>
                <a:lnTo>
                  <a:pt x="2457450" y="0"/>
                </a:lnTo>
                <a:cubicBezTo>
                  <a:pt x="2456180" y="6350"/>
                  <a:pt x="2454275" y="14605"/>
                  <a:pt x="2452371" y="24765"/>
                </a:cubicBezTo>
                <a:cubicBezTo>
                  <a:pt x="2357121" y="457835"/>
                  <a:pt x="2030730" y="758825"/>
                  <a:pt x="1672590" y="935355"/>
                </a:cubicBezTo>
                <a:cubicBezTo>
                  <a:pt x="1526540" y="1012190"/>
                  <a:pt x="1343025" y="1062355"/>
                  <a:pt x="1177290" y="1130300"/>
                </a:cubicBezTo>
                <a:cubicBezTo>
                  <a:pt x="861695" y="1260475"/>
                  <a:pt x="494665" y="1511300"/>
                  <a:pt x="490855" y="1904365"/>
                </a:cubicBezTo>
                <a:cubicBezTo>
                  <a:pt x="490855" y="1917700"/>
                  <a:pt x="491490" y="1936115"/>
                  <a:pt x="492760" y="1946910"/>
                </a:cubicBezTo>
                <a:lnTo>
                  <a:pt x="495300" y="1946910"/>
                </a:lnTo>
                <a:cubicBezTo>
                  <a:pt x="488315" y="1867535"/>
                  <a:pt x="495935" y="1724025"/>
                  <a:pt x="598805" y="1564005"/>
                </a:cubicBezTo>
                <a:cubicBezTo>
                  <a:pt x="752475" y="1337310"/>
                  <a:pt x="993775" y="1203325"/>
                  <a:pt x="1261746" y="1100455"/>
                </a:cubicBezTo>
                <a:close/>
                <a:moveTo>
                  <a:pt x="3233421" y="1169035"/>
                </a:moveTo>
                <a:cubicBezTo>
                  <a:pt x="3033396" y="1410335"/>
                  <a:pt x="2895600" y="1665605"/>
                  <a:pt x="2762885" y="1939925"/>
                </a:cubicBezTo>
                <a:cubicBezTo>
                  <a:pt x="2761615" y="1943100"/>
                  <a:pt x="2760346" y="1945640"/>
                  <a:pt x="2759075" y="1948180"/>
                </a:cubicBezTo>
                <a:lnTo>
                  <a:pt x="2764790" y="1948180"/>
                </a:lnTo>
                <a:cubicBezTo>
                  <a:pt x="2765425" y="1946910"/>
                  <a:pt x="2766060" y="1945005"/>
                  <a:pt x="2766696" y="1943735"/>
                </a:cubicBezTo>
                <a:cubicBezTo>
                  <a:pt x="2859405" y="1745615"/>
                  <a:pt x="2999105" y="1496695"/>
                  <a:pt x="3093085" y="1363345"/>
                </a:cubicBezTo>
                <a:cubicBezTo>
                  <a:pt x="3221990" y="1179830"/>
                  <a:pt x="3346450" y="1032510"/>
                  <a:pt x="3463290" y="963930"/>
                </a:cubicBezTo>
                <a:lnTo>
                  <a:pt x="3463290" y="956945"/>
                </a:lnTo>
                <a:cubicBezTo>
                  <a:pt x="3441700" y="969010"/>
                  <a:pt x="3416300" y="988060"/>
                  <a:pt x="3392805" y="1006475"/>
                </a:cubicBezTo>
                <a:cubicBezTo>
                  <a:pt x="3333115" y="1055370"/>
                  <a:pt x="3291840" y="1099185"/>
                  <a:pt x="3233421" y="1169035"/>
                </a:cubicBezTo>
                <a:close/>
                <a:moveTo>
                  <a:pt x="3232785" y="1331595"/>
                </a:moveTo>
                <a:cubicBezTo>
                  <a:pt x="3065780" y="1509395"/>
                  <a:pt x="2956560" y="1699260"/>
                  <a:pt x="2855596" y="1948180"/>
                </a:cubicBezTo>
                <a:lnTo>
                  <a:pt x="2858135" y="1948180"/>
                </a:lnTo>
                <a:cubicBezTo>
                  <a:pt x="2929255" y="1765935"/>
                  <a:pt x="3058160" y="1532890"/>
                  <a:pt x="3148330" y="1432560"/>
                </a:cubicBezTo>
                <a:cubicBezTo>
                  <a:pt x="3253740" y="1311275"/>
                  <a:pt x="3355975" y="1188085"/>
                  <a:pt x="3462655" y="1108710"/>
                </a:cubicBezTo>
                <a:lnTo>
                  <a:pt x="3462655" y="1106805"/>
                </a:lnTo>
                <a:cubicBezTo>
                  <a:pt x="3380105" y="1161415"/>
                  <a:pt x="3317240" y="1238885"/>
                  <a:pt x="3232785" y="1331595"/>
                </a:cubicBezTo>
                <a:close/>
                <a:moveTo>
                  <a:pt x="3216910" y="1617345"/>
                </a:moveTo>
                <a:cubicBezTo>
                  <a:pt x="3136265" y="1691640"/>
                  <a:pt x="3060700" y="1838325"/>
                  <a:pt x="3065146" y="1939925"/>
                </a:cubicBezTo>
                <a:cubicBezTo>
                  <a:pt x="3065780" y="1941830"/>
                  <a:pt x="3065146" y="1945005"/>
                  <a:pt x="3065146" y="1948180"/>
                </a:cubicBezTo>
                <a:lnTo>
                  <a:pt x="3068955" y="1948180"/>
                </a:lnTo>
                <a:cubicBezTo>
                  <a:pt x="3068321" y="1941195"/>
                  <a:pt x="3066415" y="1932305"/>
                  <a:pt x="3067685" y="1925320"/>
                </a:cubicBezTo>
                <a:cubicBezTo>
                  <a:pt x="3068955" y="1879600"/>
                  <a:pt x="3084196" y="1825625"/>
                  <a:pt x="3110865" y="1769110"/>
                </a:cubicBezTo>
                <a:cubicBezTo>
                  <a:pt x="3162935" y="1659890"/>
                  <a:pt x="3228975" y="1599565"/>
                  <a:pt x="3328035" y="1538605"/>
                </a:cubicBezTo>
                <a:cubicBezTo>
                  <a:pt x="3382646" y="1497965"/>
                  <a:pt x="3422015" y="1465580"/>
                  <a:pt x="3462655" y="1428115"/>
                </a:cubicBezTo>
                <a:lnTo>
                  <a:pt x="3462655" y="1424305"/>
                </a:lnTo>
                <a:cubicBezTo>
                  <a:pt x="3458210" y="1428115"/>
                  <a:pt x="3454400" y="1431925"/>
                  <a:pt x="3450590" y="1435100"/>
                </a:cubicBezTo>
                <a:cubicBezTo>
                  <a:pt x="3343910" y="1536065"/>
                  <a:pt x="3260090" y="1574165"/>
                  <a:pt x="3216910" y="1617345"/>
                </a:cubicBezTo>
                <a:close/>
                <a:moveTo>
                  <a:pt x="3391535" y="1827530"/>
                </a:moveTo>
                <a:cubicBezTo>
                  <a:pt x="3367405" y="1853565"/>
                  <a:pt x="3348990" y="1916430"/>
                  <a:pt x="3357246" y="1948180"/>
                </a:cubicBezTo>
                <a:lnTo>
                  <a:pt x="3359785" y="1948180"/>
                </a:lnTo>
                <a:cubicBezTo>
                  <a:pt x="3356610" y="1911985"/>
                  <a:pt x="3364230" y="1875790"/>
                  <a:pt x="3382010" y="1845945"/>
                </a:cubicBezTo>
                <a:cubicBezTo>
                  <a:pt x="3405505" y="1807845"/>
                  <a:pt x="3430905" y="1797050"/>
                  <a:pt x="3463290" y="1789430"/>
                </a:cubicBezTo>
                <a:lnTo>
                  <a:pt x="3463290" y="1785620"/>
                </a:lnTo>
                <a:cubicBezTo>
                  <a:pt x="3435350" y="1790065"/>
                  <a:pt x="3409315" y="1807210"/>
                  <a:pt x="3391535" y="1827530"/>
                </a:cubicBezTo>
                <a:close/>
                <a:moveTo>
                  <a:pt x="3284855" y="1677670"/>
                </a:moveTo>
                <a:cubicBezTo>
                  <a:pt x="3206750" y="1738630"/>
                  <a:pt x="3156585" y="1859915"/>
                  <a:pt x="3166110" y="1948180"/>
                </a:cubicBezTo>
                <a:lnTo>
                  <a:pt x="3168650" y="1948180"/>
                </a:lnTo>
                <a:cubicBezTo>
                  <a:pt x="3163571" y="1898015"/>
                  <a:pt x="3176905" y="1837055"/>
                  <a:pt x="3204846" y="1782445"/>
                </a:cubicBezTo>
                <a:cubicBezTo>
                  <a:pt x="3278505" y="1638300"/>
                  <a:pt x="3375025" y="1647190"/>
                  <a:pt x="3463290" y="1586230"/>
                </a:cubicBezTo>
                <a:lnTo>
                  <a:pt x="3463290" y="1582420"/>
                </a:lnTo>
                <a:cubicBezTo>
                  <a:pt x="3463290" y="1582420"/>
                  <a:pt x="3463290" y="1582420"/>
                  <a:pt x="3463290" y="1582420"/>
                </a:cubicBezTo>
                <a:cubicBezTo>
                  <a:pt x="3405505" y="1623695"/>
                  <a:pt x="3324860" y="1642745"/>
                  <a:pt x="3284855" y="1677670"/>
                </a:cubicBezTo>
                <a:close/>
                <a:moveTo>
                  <a:pt x="3277235" y="1837055"/>
                </a:moveTo>
                <a:cubicBezTo>
                  <a:pt x="3263900" y="1871345"/>
                  <a:pt x="3258185" y="1908810"/>
                  <a:pt x="3261360" y="1945005"/>
                </a:cubicBezTo>
                <a:cubicBezTo>
                  <a:pt x="3261360" y="1945640"/>
                  <a:pt x="3261360" y="1946910"/>
                  <a:pt x="3261996" y="1948180"/>
                </a:cubicBezTo>
                <a:lnTo>
                  <a:pt x="3267075" y="1948180"/>
                </a:lnTo>
                <a:cubicBezTo>
                  <a:pt x="3267075" y="1947545"/>
                  <a:pt x="3267075" y="1947545"/>
                  <a:pt x="3267075" y="1946910"/>
                </a:cubicBezTo>
                <a:cubicBezTo>
                  <a:pt x="3258821" y="1864995"/>
                  <a:pt x="3299460" y="1768475"/>
                  <a:pt x="3375660" y="1731010"/>
                </a:cubicBezTo>
                <a:cubicBezTo>
                  <a:pt x="3399790" y="1718310"/>
                  <a:pt x="3434715" y="1715135"/>
                  <a:pt x="3463290" y="1708785"/>
                </a:cubicBezTo>
                <a:lnTo>
                  <a:pt x="3463290" y="1703070"/>
                </a:lnTo>
                <a:cubicBezTo>
                  <a:pt x="3440430" y="1708150"/>
                  <a:pt x="3415030" y="1711325"/>
                  <a:pt x="3393440" y="1717675"/>
                </a:cubicBezTo>
                <a:cubicBezTo>
                  <a:pt x="3341371" y="1734185"/>
                  <a:pt x="3296921" y="1783715"/>
                  <a:pt x="3277235" y="1837055"/>
                </a:cubicBezTo>
                <a:close/>
                <a:moveTo>
                  <a:pt x="2953385" y="1438910"/>
                </a:moveTo>
                <a:cubicBezTo>
                  <a:pt x="2814321" y="1683385"/>
                  <a:pt x="2722246" y="1843405"/>
                  <a:pt x="2665096" y="1948180"/>
                </a:cubicBezTo>
                <a:lnTo>
                  <a:pt x="2665730" y="1948180"/>
                </a:lnTo>
                <a:cubicBezTo>
                  <a:pt x="2766696" y="1779905"/>
                  <a:pt x="2907030" y="1519555"/>
                  <a:pt x="3039746" y="1292860"/>
                </a:cubicBezTo>
                <a:cubicBezTo>
                  <a:pt x="3157221" y="1090930"/>
                  <a:pt x="3305175" y="905510"/>
                  <a:pt x="3462655" y="820420"/>
                </a:cubicBezTo>
                <a:lnTo>
                  <a:pt x="3462655" y="817245"/>
                </a:lnTo>
                <a:cubicBezTo>
                  <a:pt x="3453130" y="822325"/>
                  <a:pt x="3442335" y="829310"/>
                  <a:pt x="3433446" y="833755"/>
                </a:cubicBezTo>
                <a:cubicBezTo>
                  <a:pt x="3241040" y="955675"/>
                  <a:pt x="3099435" y="1175385"/>
                  <a:pt x="2953385" y="1438910"/>
                </a:cubicBezTo>
                <a:close/>
                <a:moveTo>
                  <a:pt x="2828290" y="846455"/>
                </a:moveTo>
                <a:cubicBezTo>
                  <a:pt x="2789555" y="960755"/>
                  <a:pt x="2766060" y="1068705"/>
                  <a:pt x="2713355" y="1180465"/>
                </a:cubicBezTo>
                <a:cubicBezTo>
                  <a:pt x="2584450" y="1471930"/>
                  <a:pt x="2338071" y="1789430"/>
                  <a:pt x="2098040" y="1948180"/>
                </a:cubicBezTo>
                <a:lnTo>
                  <a:pt x="2104390" y="1948180"/>
                </a:lnTo>
                <a:cubicBezTo>
                  <a:pt x="2118996" y="1939290"/>
                  <a:pt x="2133600" y="1925955"/>
                  <a:pt x="2149475" y="1915795"/>
                </a:cubicBezTo>
                <a:cubicBezTo>
                  <a:pt x="2368550" y="1748155"/>
                  <a:pt x="2565400" y="1492250"/>
                  <a:pt x="2693671" y="1228725"/>
                </a:cubicBezTo>
                <a:cubicBezTo>
                  <a:pt x="2781300" y="1054735"/>
                  <a:pt x="2800350" y="908685"/>
                  <a:pt x="2856865" y="780415"/>
                </a:cubicBezTo>
                <a:cubicBezTo>
                  <a:pt x="2975610" y="497205"/>
                  <a:pt x="3220085" y="230505"/>
                  <a:pt x="3462655" y="125730"/>
                </a:cubicBezTo>
                <a:lnTo>
                  <a:pt x="3462655" y="124460"/>
                </a:lnTo>
                <a:cubicBezTo>
                  <a:pt x="3194685" y="229235"/>
                  <a:pt x="2924810" y="564515"/>
                  <a:pt x="2828290" y="846455"/>
                </a:cubicBezTo>
                <a:close/>
                <a:moveTo>
                  <a:pt x="2940685" y="968375"/>
                </a:moveTo>
                <a:cubicBezTo>
                  <a:pt x="2904490" y="1043940"/>
                  <a:pt x="2884171" y="1115060"/>
                  <a:pt x="2855596" y="1181100"/>
                </a:cubicBezTo>
                <a:cubicBezTo>
                  <a:pt x="2752725" y="1428115"/>
                  <a:pt x="2547621" y="1745615"/>
                  <a:pt x="2354580" y="1946275"/>
                </a:cubicBezTo>
                <a:cubicBezTo>
                  <a:pt x="2353946" y="1946910"/>
                  <a:pt x="2353310" y="1947545"/>
                  <a:pt x="2352675" y="1948180"/>
                </a:cubicBezTo>
                <a:lnTo>
                  <a:pt x="2354580" y="1948180"/>
                </a:lnTo>
                <a:cubicBezTo>
                  <a:pt x="2411096" y="1895475"/>
                  <a:pt x="2468246" y="1821815"/>
                  <a:pt x="2530475" y="1741170"/>
                </a:cubicBezTo>
                <a:cubicBezTo>
                  <a:pt x="2860040" y="1287780"/>
                  <a:pt x="2863850" y="1127760"/>
                  <a:pt x="2952750" y="949325"/>
                </a:cubicBezTo>
                <a:cubicBezTo>
                  <a:pt x="3054985" y="734695"/>
                  <a:pt x="3258821" y="491490"/>
                  <a:pt x="3463290" y="404495"/>
                </a:cubicBezTo>
                <a:lnTo>
                  <a:pt x="3463290" y="401320"/>
                </a:lnTo>
                <a:cubicBezTo>
                  <a:pt x="3246121" y="494665"/>
                  <a:pt x="3044190" y="744220"/>
                  <a:pt x="2940685" y="968375"/>
                </a:cubicBezTo>
                <a:close/>
                <a:moveTo>
                  <a:pt x="2931796" y="800100"/>
                </a:moveTo>
                <a:cubicBezTo>
                  <a:pt x="2886710" y="881380"/>
                  <a:pt x="2845435" y="1006475"/>
                  <a:pt x="2824480" y="1073150"/>
                </a:cubicBezTo>
                <a:cubicBezTo>
                  <a:pt x="2800985" y="1139825"/>
                  <a:pt x="2772410" y="1207135"/>
                  <a:pt x="2738121" y="1276350"/>
                </a:cubicBezTo>
                <a:cubicBezTo>
                  <a:pt x="2648585" y="1453515"/>
                  <a:pt x="2555875" y="1593215"/>
                  <a:pt x="2427605" y="1746250"/>
                </a:cubicBezTo>
                <a:cubicBezTo>
                  <a:pt x="2358390" y="1828165"/>
                  <a:pt x="2289810" y="1896745"/>
                  <a:pt x="2228850" y="1947545"/>
                </a:cubicBezTo>
                <a:lnTo>
                  <a:pt x="2237740" y="1947545"/>
                </a:lnTo>
                <a:cubicBezTo>
                  <a:pt x="2239010" y="1946275"/>
                  <a:pt x="2240280" y="1945005"/>
                  <a:pt x="2242185" y="1943735"/>
                </a:cubicBezTo>
                <a:cubicBezTo>
                  <a:pt x="2452371" y="1760220"/>
                  <a:pt x="2644775" y="1490980"/>
                  <a:pt x="2770505" y="1220470"/>
                </a:cubicBezTo>
                <a:cubicBezTo>
                  <a:pt x="2823846" y="1114425"/>
                  <a:pt x="2855596" y="966470"/>
                  <a:pt x="2919730" y="836295"/>
                </a:cubicBezTo>
                <a:cubicBezTo>
                  <a:pt x="3041650" y="581660"/>
                  <a:pt x="3267075" y="346710"/>
                  <a:pt x="3463290" y="267335"/>
                </a:cubicBezTo>
                <a:lnTo>
                  <a:pt x="3463290" y="261620"/>
                </a:lnTo>
                <a:cubicBezTo>
                  <a:pt x="3247390" y="348615"/>
                  <a:pt x="3039110" y="591185"/>
                  <a:pt x="2931796" y="800100"/>
                </a:cubicBezTo>
                <a:close/>
                <a:moveTo>
                  <a:pt x="3079750" y="1060450"/>
                </a:moveTo>
                <a:cubicBezTo>
                  <a:pt x="3014346" y="1162050"/>
                  <a:pt x="2974975" y="1257300"/>
                  <a:pt x="2929255" y="1341755"/>
                </a:cubicBezTo>
                <a:cubicBezTo>
                  <a:pt x="2837180" y="1518920"/>
                  <a:pt x="2684146" y="1772285"/>
                  <a:pt x="2568575" y="1948180"/>
                </a:cubicBezTo>
                <a:lnTo>
                  <a:pt x="2571750" y="1948180"/>
                </a:lnTo>
                <a:cubicBezTo>
                  <a:pt x="2600960" y="1904365"/>
                  <a:pt x="2631440" y="1856740"/>
                  <a:pt x="2665096" y="1804035"/>
                </a:cubicBezTo>
                <a:cubicBezTo>
                  <a:pt x="2826385" y="1550035"/>
                  <a:pt x="2929890" y="1349375"/>
                  <a:pt x="3037840" y="1136650"/>
                </a:cubicBezTo>
                <a:cubicBezTo>
                  <a:pt x="3132455" y="966470"/>
                  <a:pt x="3296921" y="760730"/>
                  <a:pt x="3463925" y="681355"/>
                </a:cubicBezTo>
                <a:lnTo>
                  <a:pt x="3463925" y="678180"/>
                </a:lnTo>
                <a:cubicBezTo>
                  <a:pt x="3321050" y="742950"/>
                  <a:pt x="3167380" y="920115"/>
                  <a:pt x="3079750" y="1060450"/>
                </a:cubicBezTo>
                <a:close/>
                <a:moveTo>
                  <a:pt x="2969260" y="1089025"/>
                </a:moveTo>
                <a:cubicBezTo>
                  <a:pt x="2854325" y="1372235"/>
                  <a:pt x="2668271" y="1689735"/>
                  <a:pt x="2463800" y="1948180"/>
                </a:cubicBezTo>
                <a:lnTo>
                  <a:pt x="2467610" y="1948180"/>
                </a:lnTo>
                <a:cubicBezTo>
                  <a:pt x="2507615" y="1898015"/>
                  <a:pt x="2551430" y="1838960"/>
                  <a:pt x="2597150" y="1772285"/>
                </a:cubicBezTo>
                <a:cubicBezTo>
                  <a:pt x="2827021" y="1434465"/>
                  <a:pt x="2874010" y="1306195"/>
                  <a:pt x="2993390" y="1047115"/>
                </a:cubicBezTo>
                <a:cubicBezTo>
                  <a:pt x="3103880" y="831850"/>
                  <a:pt x="3278505" y="632460"/>
                  <a:pt x="3463290" y="541020"/>
                </a:cubicBezTo>
                <a:lnTo>
                  <a:pt x="3463290" y="539750"/>
                </a:lnTo>
                <a:cubicBezTo>
                  <a:pt x="3260090" y="629920"/>
                  <a:pt x="3067685" y="878840"/>
                  <a:pt x="2969260" y="1089025"/>
                </a:cubicBezTo>
                <a:close/>
                <a:moveTo>
                  <a:pt x="3280410" y="1435100"/>
                </a:moveTo>
                <a:cubicBezTo>
                  <a:pt x="3241675" y="1473200"/>
                  <a:pt x="3198496" y="1507490"/>
                  <a:pt x="3166110" y="1541780"/>
                </a:cubicBezTo>
                <a:cubicBezTo>
                  <a:pt x="3075940" y="1634490"/>
                  <a:pt x="2959735" y="1823720"/>
                  <a:pt x="2961640" y="1946275"/>
                </a:cubicBezTo>
                <a:cubicBezTo>
                  <a:pt x="2961640" y="1946910"/>
                  <a:pt x="2961640" y="1947545"/>
                  <a:pt x="2961640" y="1948180"/>
                </a:cubicBezTo>
                <a:lnTo>
                  <a:pt x="2964815" y="1948180"/>
                </a:lnTo>
                <a:cubicBezTo>
                  <a:pt x="2962275" y="1902460"/>
                  <a:pt x="2981960" y="1834515"/>
                  <a:pt x="3020696" y="1757045"/>
                </a:cubicBezTo>
                <a:cubicBezTo>
                  <a:pt x="3079115" y="1640840"/>
                  <a:pt x="3152775" y="1550670"/>
                  <a:pt x="3245485" y="1472565"/>
                </a:cubicBezTo>
                <a:cubicBezTo>
                  <a:pt x="3317875" y="1405890"/>
                  <a:pt x="3394710" y="1325245"/>
                  <a:pt x="3464560" y="1264285"/>
                </a:cubicBezTo>
                <a:lnTo>
                  <a:pt x="3464560" y="1261110"/>
                </a:lnTo>
                <a:cubicBezTo>
                  <a:pt x="3461385" y="1263650"/>
                  <a:pt x="3458210" y="1266190"/>
                  <a:pt x="3455035" y="1268730"/>
                </a:cubicBezTo>
                <a:cubicBezTo>
                  <a:pt x="3395980" y="1318260"/>
                  <a:pt x="3334385" y="1384300"/>
                  <a:pt x="3280410" y="1435100"/>
                </a:cubicBezTo>
                <a:close/>
                <a:moveTo>
                  <a:pt x="1610996" y="1073150"/>
                </a:moveTo>
                <a:cubicBezTo>
                  <a:pt x="1682115" y="1026795"/>
                  <a:pt x="1774190" y="989965"/>
                  <a:pt x="1901825" y="917575"/>
                </a:cubicBezTo>
                <a:cubicBezTo>
                  <a:pt x="2447290" y="601345"/>
                  <a:pt x="2646046" y="154305"/>
                  <a:pt x="2706371" y="635"/>
                </a:cubicBezTo>
                <a:lnTo>
                  <a:pt x="2706371" y="635"/>
                </a:lnTo>
                <a:cubicBezTo>
                  <a:pt x="2609850" y="215900"/>
                  <a:pt x="2390140" y="692150"/>
                  <a:pt x="1736090" y="1001395"/>
                </a:cubicBezTo>
                <a:cubicBezTo>
                  <a:pt x="1707515" y="1015365"/>
                  <a:pt x="1680210" y="1029970"/>
                  <a:pt x="1652271" y="1045845"/>
                </a:cubicBezTo>
                <a:cubicBezTo>
                  <a:pt x="1356996" y="1212215"/>
                  <a:pt x="1123950" y="1468120"/>
                  <a:pt x="958850" y="1791335"/>
                </a:cubicBezTo>
                <a:cubicBezTo>
                  <a:pt x="930910" y="1847850"/>
                  <a:pt x="901700" y="1903095"/>
                  <a:pt x="885190" y="1948180"/>
                </a:cubicBezTo>
                <a:lnTo>
                  <a:pt x="886460" y="1948180"/>
                </a:lnTo>
                <a:cubicBezTo>
                  <a:pt x="942340" y="1832610"/>
                  <a:pt x="1014095" y="1671955"/>
                  <a:pt x="1136015" y="1510665"/>
                </a:cubicBezTo>
                <a:cubicBezTo>
                  <a:pt x="1267460" y="1332230"/>
                  <a:pt x="1424305" y="1186815"/>
                  <a:pt x="1610996" y="1073150"/>
                </a:cubicBezTo>
                <a:close/>
                <a:moveTo>
                  <a:pt x="1993900" y="906145"/>
                </a:moveTo>
                <a:cubicBezTo>
                  <a:pt x="2491740" y="576580"/>
                  <a:pt x="2688590" y="190500"/>
                  <a:pt x="2791460" y="0"/>
                </a:cubicBezTo>
                <a:lnTo>
                  <a:pt x="2787015" y="0"/>
                </a:lnTo>
                <a:cubicBezTo>
                  <a:pt x="2724150" y="110490"/>
                  <a:pt x="2709546" y="142240"/>
                  <a:pt x="2641600" y="248285"/>
                </a:cubicBezTo>
                <a:cubicBezTo>
                  <a:pt x="2512060" y="447040"/>
                  <a:pt x="2298065" y="712470"/>
                  <a:pt x="1945640" y="930275"/>
                </a:cubicBezTo>
                <a:cubicBezTo>
                  <a:pt x="1729105" y="1054100"/>
                  <a:pt x="1616710" y="1134110"/>
                  <a:pt x="1475740" y="1275080"/>
                </a:cubicBezTo>
                <a:cubicBezTo>
                  <a:pt x="1257935" y="1492885"/>
                  <a:pt x="1117600" y="1745615"/>
                  <a:pt x="1018540" y="1939925"/>
                </a:cubicBezTo>
                <a:cubicBezTo>
                  <a:pt x="1017270" y="1942465"/>
                  <a:pt x="1016000" y="1945005"/>
                  <a:pt x="1014095" y="1947545"/>
                </a:cubicBezTo>
                <a:lnTo>
                  <a:pt x="1020445" y="1947545"/>
                </a:lnTo>
                <a:cubicBezTo>
                  <a:pt x="1020445" y="1946910"/>
                  <a:pt x="1021080" y="1946275"/>
                  <a:pt x="1021080" y="1945640"/>
                </a:cubicBezTo>
                <a:cubicBezTo>
                  <a:pt x="1361440" y="1257935"/>
                  <a:pt x="1713230" y="1073785"/>
                  <a:pt x="1993900" y="906145"/>
                </a:cubicBezTo>
                <a:close/>
                <a:moveTo>
                  <a:pt x="2329815" y="1649095"/>
                </a:moveTo>
                <a:cubicBezTo>
                  <a:pt x="2762885" y="1156970"/>
                  <a:pt x="2713355" y="883285"/>
                  <a:pt x="2832100" y="643890"/>
                </a:cubicBezTo>
                <a:cubicBezTo>
                  <a:pt x="2945130" y="386080"/>
                  <a:pt x="3192780" y="109220"/>
                  <a:pt x="3435985" y="0"/>
                </a:cubicBezTo>
                <a:lnTo>
                  <a:pt x="3429000" y="0"/>
                </a:lnTo>
                <a:cubicBezTo>
                  <a:pt x="3360421" y="28575"/>
                  <a:pt x="3284221" y="85090"/>
                  <a:pt x="3228975" y="128270"/>
                </a:cubicBezTo>
                <a:cubicBezTo>
                  <a:pt x="3028315" y="290195"/>
                  <a:pt x="2857500" y="525780"/>
                  <a:pt x="2775585" y="784860"/>
                </a:cubicBezTo>
                <a:cubicBezTo>
                  <a:pt x="2734310" y="935990"/>
                  <a:pt x="2700021" y="1075055"/>
                  <a:pt x="2625725" y="1216660"/>
                </a:cubicBezTo>
                <a:cubicBezTo>
                  <a:pt x="2484755" y="1506220"/>
                  <a:pt x="2204085" y="1824990"/>
                  <a:pt x="1950085" y="1947545"/>
                </a:cubicBezTo>
                <a:lnTo>
                  <a:pt x="1954530" y="1947545"/>
                </a:lnTo>
                <a:cubicBezTo>
                  <a:pt x="2065655" y="1899920"/>
                  <a:pt x="2219960" y="1768475"/>
                  <a:pt x="2329815" y="1649095"/>
                </a:cubicBezTo>
                <a:close/>
                <a:moveTo>
                  <a:pt x="2124075" y="863600"/>
                </a:moveTo>
                <a:cubicBezTo>
                  <a:pt x="2499996" y="572135"/>
                  <a:pt x="2682875" y="287655"/>
                  <a:pt x="2873375" y="0"/>
                </a:cubicBezTo>
                <a:lnTo>
                  <a:pt x="2869565" y="0"/>
                </a:lnTo>
                <a:cubicBezTo>
                  <a:pt x="2856230" y="19050"/>
                  <a:pt x="2840355" y="43180"/>
                  <a:pt x="2821305" y="73025"/>
                </a:cubicBezTo>
                <a:cubicBezTo>
                  <a:pt x="2560955" y="481965"/>
                  <a:pt x="2299971" y="756285"/>
                  <a:pt x="1915796" y="1007745"/>
                </a:cubicBezTo>
                <a:cubicBezTo>
                  <a:pt x="1550035" y="1270635"/>
                  <a:pt x="1331596" y="1624965"/>
                  <a:pt x="1144271" y="1947545"/>
                </a:cubicBezTo>
                <a:lnTo>
                  <a:pt x="1147446" y="1947545"/>
                </a:lnTo>
                <a:cubicBezTo>
                  <a:pt x="1159510" y="1927225"/>
                  <a:pt x="1172210" y="1906270"/>
                  <a:pt x="1185546" y="1883410"/>
                </a:cubicBezTo>
                <a:cubicBezTo>
                  <a:pt x="1607821" y="1151255"/>
                  <a:pt x="1903096" y="1035685"/>
                  <a:pt x="2124075" y="863600"/>
                </a:cubicBezTo>
                <a:close/>
                <a:moveTo>
                  <a:pt x="1897380" y="883285"/>
                </a:moveTo>
                <a:cubicBezTo>
                  <a:pt x="2282825" y="659130"/>
                  <a:pt x="2513330" y="342265"/>
                  <a:pt x="2626996" y="635"/>
                </a:cubicBezTo>
                <a:lnTo>
                  <a:pt x="2624455" y="635"/>
                </a:lnTo>
                <a:cubicBezTo>
                  <a:pt x="2618740" y="16510"/>
                  <a:pt x="2616835" y="22225"/>
                  <a:pt x="2611755" y="37465"/>
                </a:cubicBezTo>
                <a:cubicBezTo>
                  <a:pt x="2470785" y="432435"/>
                  <a:pt x="2189480" y="727075"/>
                  <a:pt x="1833246" y="916940"/>
                </a:cubicBezTo>
                <a:cubicBezTo>
                  <a:pt x="1715771" y="981710"/>
                  <a:pt x="1581785" y="1025525"/>
                  <a:pt x="1470660" y="1089660"/>
                </a:cubicBezTo>
                <a:cubicBezTo>
                  <a:pt x="1137285" y="1274445"/>
                  <a:pt x="910590" y="1557655"/>
                  <a:pt x="771525" y="1899920"/>
                </a:cubicBezTo>
                <a:cubicBezTo>
                  <a:pt x="764540" y="1917065"/>
                  <a:pt x="758190" y="1932940"/>
                  <a:pt x="751840" y="1948815"/>
                </a:cubicBezTo>
                <a:lnTo>
                  <a:pt x="754380" y="1948815"/>
                </a:lnTo>
                <a:cubicBezTo>
                  <a:pt x="798830" y="1838325"/>
                  <a:pt x="861060" y="1692275"/>
                  <a:pt x="965835" y="1544955"/>
                </a:cubicBezTo>
                <a:cubicBezTo>
                  <a:pt x="1308735" y="1069975"/>
                  <a:pt x="1666875" y="1028700"/>
                  <a:pt x="1897380" y="883285"/>
                </a:cubicBezTo>
                <a:close/>
                <a:moveTo>
                  <a:pt x="1822450" y="892810"/>
                </a:moveTo>
                <a:cubicBezTo>
                  <a:pt x="2157096" y="714375"/>
                  <a:pt x="2433321" y="420370"/>
                  <a:pt x="2538096" y="23495"/>
                </a:cubicBezTo>
                <a:cubicBezTo>
                  <a:pt x="2541271" y="13335"/>
                  <a:pt x="2543175" y="5715"/>
                  <a:pt x="2544446" y="0"/>
                </a:cubicBezTo>
                <a:lnTo>
                  <a:pt x="2541271" y="0"/>
                </a:lnTo>
                <a:cubicBezTo>
                  <a:pt x="2540000" y="3810"/>
                  <a:pt x="2538730" y="8255"/>
                  <a:pt x="2537460" y="13970"/>
                </a:cubicBezTo>
                <a:cubicBezTo>
                  <a:pt x="2429510" y="428625"/>
                  <a:pt x="2138680" y="735330"/>
                  <a:pt x="1762760" y="920115"/>
                </a:cubicBezTo>
                <a:cubicBezTo>
                  <a:pt x="1629410" y="989330"/>
                  <a:pt x="1470025" y="1031240"/>
                  <a:pt x="1341755" y="1097915"/>
                </a:cubicBezTo>
                <a:cubicBezTo>
                  <a:pt x="995680" y="1270635"/>
                  <a:pt x="756920" y="1551940"/>
                  <a:pt x="630555" y="1906905"/>
                </a:cubicBezTo>
                <a:cubicBezTo>
                  <a:pt x="625475" y="1920875"/>
                  <a:pt x="621030" y="1934210"/>
                  <a:pt x="616585" y="1947545"/>
                </a:cubicBezTo>
                <a:lnTo>
                  <a:pt x="619125" y="1947545"/>
                </a:lnTo>
                <a:cubicBezTo>
                  <a:pt x="655320" y="1844675"/>
                  <a:pt x="706755" y="1712595"/>
                  <a:pt x="796290" y="1579245"/>
                </a:cubicBezTo>
                <a:cubicBezTo>
                  <a:pt x="1151255" y="1065530"/>
                  <a:pt x="1550035" y="1052195"/>
                  <a:pt x="1822450" y="892810"/>
                </a:cubicBezTo>
                <a:close/>
                <a:moveTo>
                  <a:pt x="2179955" y="880745"/>
                </a:moveTo>
                <a:cubicBezTo>
                  <a:pt x="2495550" y="612140"/>
                  <a:pt x="2707640" y="328930"/>
                  <a:pt x="2842896" y="146685"/>
                </a:cubicBezTo>
                <a:cubicBezTo>
                  <a:pt x="2870200" y="109855"/>
                  <a:pt x="2926715" y="33020"/>
                  <a:pt x="2954655" y="0"/>
                </a:cubicBezTo>
                <a:lnTo>
                  <a:pt x="2951480" y="0"/>
                </a:lnTo>
                <a:cubicBezTo>
                  <a:pt x="2948305" y="3810"/>
                  <a:pt x="2944496" y="8255"/>
                  <a:pt x="2940685" y="12700"/>
                </a:cubicBezTo>
                <a:cubicBezTo>
                  <a:pt x="2723515" y="294005"/>
                  <a:pt x="2573021" y="532130"/>
                  <a:pt x="2193925" y="864870"/>
                </a:cubicBezTo>
                <a:cubicBezTo>
                  <a:pt x="1718946" y="1234440"/>
                  <a:pt x="1551940" y="1527810"/>
                  <a:pt x="1270635" y="1947545"/>
                </a:cubicBezTo>
                <a:lnTo>
                  <a:pt x="1273810" y="1947545"/>
                </a:lnTo>
                <a:cubicBezTo>
                  <a:pt x="1274446" y="1946910"/>
                  <a:pt x="1274446" y="1946275"/>
                  <a:pt x="1275080" y="1945640"/>
                </a:cubicBezTo>
                <a:cubicBezTo>
                  <a:pt x="1303021" y="1905635"/>
                  <a:pt x="1332865" y="1859280"/>
                  <a:pt x="1367155" y="1807210"/>
                </a:cubicBezTo>
                <a:cubicBezTo>
                  <a:pt x="1623696" y="1408430"/>
                  <a:pt x="1842135" y="1140460"/>
                  <a:pt x="2179955" y="880745"/>
                </a:cubicBezTo>
                <a:close/>
                <a:moveTo>
                  <a:pt x="2309496" y="835660"/>
                </a:moveTo>
                <a:cubicBezTo>
                  <a:pt x="2542540" y="599440"/>
                  <a:pt x="2703830" y="398145"/>
                  <a:pt x="2859405" y="206375"/>
                </a:cubicBezTo>
                <a:cubicBezTo>
                  <a:pt x="2934335" y="113665"/>
                  <a:pt x="2993390" y="42545"/>
                  <a:pt x="3035300" y="635"/>
                </a:cubicBezTo>
                <a:cubicBezTo>
                  <a:pt x="3035300" y="635"/>
                  <a:pt x="3035300" y="635"/>
                  <a:pt x="3035935" y="0"/>
                </a:cubicBezTo>
                <a:lnTo>
                  <a:pt x="3031490" y="0"/>
                </a:lnTo>
                <a:cubicBezTo>
                  <a:pt x="3029585" y="1905"/>
                  <a:pt x="3027680" y="3810"/>
                  <a:pt x="3026410" y="5080"/>
                </a:cubicBezTo>
                <a:cubicBezTo>
                  <a:pt x="2827021" y="226695"/>
                  <a:pt x="2674621" y="441960"/>
                  <a:pt x="2461260" y="671195"/>
                </a:cubicBezTo>
                <a:cubicBezTo>
                  <a:pt x="2364105" y="779780"/>
                  <a:pt x="2242185" y="897890"/>
                  <a:pt x="2135505" y="1002030"/>
                </a:cubicBezTo>
                <a:cubicBezTo>
                  <a:pt x="1800860" y="1341755"/>
                  <a:pt x="1630680" y="1646555"/>
                  <a:pt x="1395096" y="1948180"/>
                </a:cubicBezTo>
                <a:lnTo>
                  <a:pt x="1398905" y="1948180"/>
                </a:lnTo>
                <a:cubicBezTo>
                  <a:pt x="1400175" y="1946275"/>
                  <a:pt x="1401446" y="1945005"/>
                  <a:pt x="1402715" y="1943735"/>
                </a:cubicBezTo>
                <a:cubicBezTo>
                  <a:pt x="1454150" y="1879600"/>
                  <a:pt x="1512571" y="1797050"/>
                  <a:pt x="1579880" y="1701800"/>
                </a:cubicBezTo>
                <a:cubicBezTo>
                  <a:pt x="1831340" y="1341120"/>
                  <a:pt x="1998980" y="1128395"/>
                  <a:pt x="2309496" y="835660"/>
                </a:cubicBezTo>
                <a:close/>
                <a:moveTo>
                  <a:pt x="2512060" y="1176020"/>
                </a:moveTo>
                <a:cubicBezTo>
                  <a:pt x="2602230" y="1015365"/>
                  <a:pt x="2646046" y="855980"/>
                  <a:pt x="2721610" y="708025"/>
                </a:cubicBezTo>
                <a:cubicBezTo>
                  <a:pt x="2852421" y="443230"/>
                  <a:pt x="3121025" y="122555"/>
                  <a:pt x="3356610" y="635"/>
                </a:cubicBezTo>
                <a:lnTo>
                  <a:pt x="3349625" y="635"/>
                </a:lnTo>
                <a:cubicBezTo>
                  <a:pt x="3348355" y="1270"/>
                  <a:pt x="3347721" y="1905"/>
                  <a:pt x="3346450" y="1905"/>
                </a:cubicBezTo>
                <a:cubicBezTo>
                  <a:pt x="3253105" y="53975"/>
                  <a:pt x="3183255" y="112395"/>
                  <a:pt x="3094990" y="196215"/>
                </a:cubicBezTo>
                <a:cubicBezTo>
                  <a:pt x="2870200" y="415290"/>
                  <a:pt x="2714625" y="671195"/>
                  <a:pt x="2616200" y="946785"/>
                </a:cubicBezTo>
                <a:cubicBezTo>
                  <a:pt x="2475865" y="1302385"/>
                  <a:pt x="2155190" y="1760220"/>
                  <a:pt x="1850390" y="1948180"/>
                </a:cubicBezTo>
                <a:lnTo>
                  <a:pt x="1856740" y="1948180"/>
                </a:lnTo>
                <a:cubicBezTo>
                  <a:pt x="1878965" y="1936115"/>
                  <a:pt x="1900555" y="1917065"/>
                  <a:pt x="1924050" y="1901825"/>
                </a:cubicBezTo>
                <a:cubicBezTo>
                  <a:pt x="2155190" y="1724660"/>
                  <a:pt x="2364740" y="1448435"/>
                  <a:pt x="2512060" y="1176020"/>
                </a:cubicBezTo>
                <a:close/>
                <a:moveTo>
                  <a:pt x="2035175" y="1661160"/>
                </a:moveTo>
                <a:cubicBezTo>
                  <a:pt x="2426971" y="1179830"/>
                  <a:pt x="2525396" y="866775"/>
                  <a:pt x="2708275" y="607060"/>
                </a:cubicBezTo>
                <a:cubicBezTo>
                  <a:pt x="2860675" y="381635"/>
                  <a:pt x="3098165" y="108585"/>
                  <a:pt x="3277235" y="0"/>
                </a:cubicBezTo>
                <a:lnTo>
                  <a:pt x="3270250" y="0"/>
                </a:lnTo>
                <a:cubicBezTo>
                  <a:pt x="3259455" y="6985"/>
                  <a:pt x="3248660" y="15875"/>
                  <a:pt x="3235960" y="23495"/>
                </a:cubicBezTo>
                <a:cubicBezTo>
                  <a:pt x="3007360" y="191135"/>
                  <a:pt x="2766060" y="492125"/>
                  <a:pt x="2600325" y="772160"/>
                </a:cubicBezTo>
                <a:cubicBezTo>
                  <a:pt x="2499996" y="949325"/>
                  <a:pt x="2446021" y="1062990"/>
                  <a:pt x="2360296" y="1196975"/>
                </a:cubicBezTo>
                <a:cubicBezTo>
                  <a:pt x="2197735" y="1460500"/>
                  <a:pt x="1956435" y="1789430"/>
                  <a:pt x="1744346" y="1947545"/>
                </a:cubicBezTo>
                <a:lnTo>
                  <a:pt x="1747521" y="1947545"/>
                </a:lnTo>
                <a:cubicBezTo>
                  <a:pt x="1825625" y="1898650"/>
                  <a:pt x="1947546" y="1766570"/>
                  <a:pt x="2035175" y="1661160"/>
                </a:cubicBezTo>
                <a:close/>
                <a:moveTo>
                  <a:pt x="3199130" y="0"/>
                </a:moveTo>
                <a:lnTo>
                  <a:pt x="3189605" y="0"/>
                </a:lnTo>
                <a:cubicBezTo>
                  <a:pt x="3129915" y="40640"/>
                  <a:pt x="3012440" y="161925"/>
                  <a:pt x="2988946" y="186690"/>
                </a:cubicBezTo>
                <a:cubicBezTo>
                  <a:pt x="2603500" y="600075"/>
                  <a:pt x="2347596" y="1030605"/>
                  <a:pt x="2075180" y="1408430"/>
                </a:cubicBezTo>
                <a:cubicBezTo>
                  <a:pt x="1957071" y="1574800"/>
                  <a:pt x="1767205" y="1826260"/>
                  <a:pt x="1631315" y="1947545"/>
                </a:cubicBezTo>
                <a:lnTo>
                  <a:pt x="1639571" y="1947545"/>
                </a:lnTo>
                <a:cubicBezTo>
                  <a:pt x="1645285" y="1941830"/>
                  <a:pt x="1651000" y="1934845"/>
                  <a:pt x="1657350" y="1930400"/>
                </a:cubicBezTo>
                <a:cubicBezTo>
                  <a:pt x="2075180" y="1511300"/>
                  <a:pt x="2419985" y="848360"/>
                  <a:pt x="2837180" y="366395"/>
                </a:cubicBezTo>
                <a:cubicBezTo>
                  <a:pt x="2921000" y="264160"/>
                  <a:pt x="3103880" y="66040"/>
                  <a:pt x="3199130" y="0"/>
                </a:cubicBezTo>
                <a:close/>
                <a:moveTo>
                  <a:pt x="2517775" y="683895"/>
                </a:moveTo>
                <a:cubicBezTo>
                  <a:pt x="2735580" y="422275"/>
                  <a:pt x="2994660" y="103505"/>
                  <a:pt x="3115946" y="0"/>
                </a:cubicBezTo>
                <a:lnTo>
                  <a:pt x="3111500" y="0"/>
                </a:lnTo>
                <a:cubicBezTo>
                  <a:pt x="3103246" y="6985"/>
                  <a:pt x="3096260" y="15240"/>
                  <a:pt x="3086100" y="22860"/>
                </a:cubicBezTo>
                <a:cubicBezTo>
                  <a:pt x="2989580" y="107950"/>
                  <a:pt x="2732405" y="420370"/>
                  <a:pt x="2573655" y="612140"/>
                </a:cubicBezTo>
                <a:cubicBezTo>
                  <a:pt x="2506346" y="692785"/>
                  <a:pt x="2435225" y="777875"/>
                  <a:pt x="2361565" y="864870"/>
                </a:cubicBezTo>
                <a:cubicBezTo>
                  <a:pt x="1990725" y="1289685"/>
                  <a:pt x="1770380" y="1664335"/>
                  <a:pt x="1517015" y="1947545"/>
                </a:cubicBezTo>
                <a:lnTo>
                  <a:pt x="1518285" y="1947545"/>
                </a:lnTo>
                <a:cubicBezTo>
                  <a:pt x="1614805" y="1852295"/>
                  <a:pt x="1725296" y="1693545"/>
                  <a:pt x="1857375" y="1515110"/>
                </a:cubicBezTo>
                <a:cubicBezTo>
                  <a:pt x="2149475" y="1110615"/>
                  <a:pt x="2273300" y="975360"/>
                  <a:pt x="2517775" y="683895"/>
                </a:cubicBezTo>
                <a:close/>
              </a:path>
            </a:pathLst>
          </a:custGeom>
          <a:gradFill>
            <a:gsLst>
              <a:gs pos="0">
                <a:srgbClr val="08303F">
                  <a:alpha val="12549"/>
                </a:srgbClr>
              </a:gs>
              <a:gs pos="100000">
                <a:srgbClr val="000000">
                  <a:alpha val="30980"/>
                </a:srgbClr>
              </a:gs>
            </a:gsLst>
            <a:lin ang="2698631" scaled="0"/>
          </a:gra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6" name="Google Shape;16;p3"/>
          <p:cNvSpPr/>
          <p:nvPr/>
        </p:nvSpPr>
        <p:spPr>
          <a:xfrm>
            <a:off x="-791534" y="4847381"/>
            <a:ext cx="5815425" cy="5718932"/>
          </a:xfrm>
          <a:custGeom>
            <a:avLst/>
            <a:gdLst/>
            <a:ahLst/>
            <a:cxnLst/>
            <a:rect l="l" t="t" r="r" b="b"/>
            <a:pathLst>
              <a:path w="3947121" h="3881628" extrusionOk="0">
                <a:moveTo>
                  <a:pt x="1064704" y="2536431"/>
                </a:moveTo>
                <a:lnTo>
                  <a:pt x="1064704" y="2505227"/>
                </a:lnTo>
                <a:lnTo>
                  <a:pt x="1095908" y="2505227"/>
                </a:lnTo>
                <a:lnTo>
                  <a:pt x="1095908" y="2473681"/>
                </a:lnTo>
                <a:lnTo>
                  <a:pt x="1064704" y="2473681"/>
                </a:lnTo>
                <a:lnTo>
                  <a:pt x="1064704" y="2442477"/>
                </a:lnTo>
                <a:lnTo>
                  <a:pt x="1033158" y="2442477"/>
                </a:lnTo>
                <a:lnTo>
                  <a:pt x="1033158" y="2473681"/>
                </a:lnTo>
                <a:lnTo>
                  <a:pt x="1001954" y="2473681"/>
                </a:lnTo>
                <a:lnTo>
                  <a:pt x="1001954" y="2505227"/>
                </a:lnTo>
                <a:lnTo>
                  <a:pt x="1033158" y="2505227"/>
                </a:lnTo>
                <a:lnTo>
                  <a:pt x="1033158" y="2536431"/>
                </a:lnTo>
                <a:lnTo>
                  <a:pt x="1064704" y="2536431"/>
                </a:lnTo>
                <a:close/>
                <a:moveTo>
                  <a:pt x="1202207" y="2537803"/>
                </a:moveTo>
                <a:lnTo>
                  <a:pt x="1202207" y="2505570"/>
                </a:lnTo>
                <a:lnTo>
                  <a:pt x="1234440" y="2505570"/>
                </a:lnTo>
                <a:lnTo>
                  <a:pt x="1234440" y="2473338"/>
                </a:lnTo>
                <a:lnTo>
                  <a:pt x="1202207" y="2473338"/>
                </a:lnTo>
                <a:lnTo>
                  <a:pt x="1202207" y="2441105"/>
                </a:lnTo>
                <a:lnTo>
                  <a:pt x="1169975" y="2441105"/>
                </a:lnTo>
                <a:lnTo>
                  <a:pt x="1169975" y="2473338"/>
                </a:lnTo>
                <a:lnTo>
                  <a:pt x="1137742" y="2473338"/>
                </a:lnTo>
                <a:lnTo>
                  <a:pt x="1137742" y="2505570"/>
                </a:lnTo>
                <a:lnTo>
                  <a:pt x="1169975" y="2505570"/>
                </a:lnTo>
                <a:lnTo>
                  <a:pt x="1169975" y="2537803"/>
                </a:lnTo>
                <a:lnTo>
                  <a:pt x="1202207" y="2537803"/>
                </a:lnTo>
                <a:close/>
                <a:moveTo>
                  <a:pt x="1270787" y="2674963"/>
                </a:moveTo>
                <a:lnTo>
                  <a:pt x="1270787" y="2642730"/>
                </a:lnTo>
                <a:lnTo>
                  <a:pt x="1303020" y="2642730"/>
                </a:lnTo>
                <a:lnTo>
                  <a:pt x="1303020" y="2610498"/>
                </a:lnTo>
                <a:lnTo>
                  <a:pt x="1270787" y="2610498"/>
                </a:lnTo>
                <a:lnTo>
                  <a:pt x="1270787" y="2578265"/>
                </a:lnTo>
                <a:lnTo>
                  <a:pt x="1238555" y="2578265"/>
                </a:lnTo>
                <a:lnTo>
                  <a:pt x="1238555" y="2610498"/>
                </a:lnTo>
                <a:lnTo>
                  <a:pt x="1206322" y="2610498"/>
                </a:lnTo>
                <a:lnTo>
                  <a:pt x="1206322" y="2642730"/>
                </a:lnTo>
                <a:lnTo>
                  <a:pt x="1238555" y="2642730"/>
                </a:lnTo>
                <a:lnTo>
                  <a:pt x="1238555" y="2674963"/>
                </a:lnTo>
                <a:lnTo>
                  <a:pt x="1270787" y="2674963"/>
                </a:lnTo>
                <a:close/>
                <a:moveTo>
                  <a:pt x="1133627" y="2400643"/>
                </a:moveTo>
                <a:lnTo>
                  <a:pt x="1133627" y="2368410"/>
                </a:lnTo>
                <a:lnTo>
                  <a:pt x="1165860" y="2368410"/>
                </a:lnTo>
                <a:lnTo>
                  <a:pt x="1165860" y="2336178"/>
                </a:lnTo>
                <a:lnTo>
                  <a:pt x="1133627" y="2336178"/>
                </a:lnTo>
                <a:lnTo>
                  <a:pt x="1133627" y="2303945"/>
                </a:lnTo>
                <a:lnTo>
                  <a:pt x="1101395" y="2303945"/>
                </a:lnTo>
                <a:lnTo>
                  <a:pt x="1101395" y="2336178"/>
                </a:lnTo>
                <a:lnTo>
                  <a:pt x="1069162" y="2336178"/>
                </a:lnTo>
                <a:lnTo>
                  <a:pt x="1069162" y="2368410"/>
                </a:lnTo>
                <a:lnTo>
                  <a:pt x="1101395" y="2368410"/>
                </a:lnTo>
                <a:lnTo>
                  <a:pt x="1101395" y="2400643"/>
                </a:lnTo>
                <a:lnTo>
                  <a:pt x="1133627" y="2400643"/>
                </a:lnTo>
                <a:close/>
                <a:moveTo>
                  <a:pt x="996124" y="2399271"/>
                </a:moveTo>
                <a:lnTo>
                  <a:pt x="996124" y="2368067"/>
                </a:lnTo>
                <a:lnTo>
                  <a:pt x="1027328" y="2368067"/>
                </a:lnTo>
                <a:lnTo>
                  <a:pt x="1027328" y="2336521"/>
                </a:lnTo>
                <a:lnTo>
                  <a:pt x="996124" y="2336521"/>
                </a:lnTo>
                <a:lnTo>
                  <a:pt x="996124" y="2305317"/>
                </a:lnTo>
                <a:lnTo>
                  <a:pt x="964578" y="2305317"/>
                </a:lnTo>
                <a:lnTo>
                  <a:pt x="964578" y="2336521"/>
                </a:lnTo>
                <a:lnTo>
                  <a:pt x="933374" y="2336521"/>
                </a:lnTo>
                <a:lnTo>
                  <a:pt x="933374" y="2368067"/>
                </a:lnTo>
                <a:lnTo>
                  <a:pt x="964578" y="2368067"/>
                </a:lnTo>
                <a:lnTo>
                  <a:pt x="964578" y="2399271"/>
                </a:lnTo>
                <a:lnTo>
                  <a:pt x="996124" y="2399271"/>
                </a:lnTo>
                <a:close/>
                <a:moveTo>
                  <a:pt x="651167" y="1981962"/>
                </a:moveTo>
                <a:lnTo>
                  <a:pt x="651167" y="1954530"/>
                </a:lnTo>
                <a:lnTo>
                  <a:pt x="678599" y="1954530"/>
                </a:lnTo>
                <a:lnTo>
                  <a:pt x="678599" y="1927098"/>
                </a:lnTo>
                <a:lnTo>
                  <a:pt x="651167" y="1927098"/>
                </a:lnTo>
                <a:lnTo>
                  <a:pt x="651167" y="1899666"/>
                </a:lnTo>
                <a:lnTo>
                  <a:pt x="623735" y="1899666"/>
                </a:lnTo>
                <a:lnTo>
                  <a:pt x="623735" y="1927098"/>
                </a:lnTo>
                <a:lnTo>
                  <a:pt x="596303" y="1927098"/>
                </a:lnTo>
                <a:lnTo>
                  <a:pt x="596303" y="1954530"/>
                </a:lnTo>
                <a:lnTo>
                  <a:pt x="623735" y="1954530"/>
                </a:lnTo>
                <a:lnTo>
                  <a:pt x="623735" y="1981962"/>
                </a:lnTo>
                <a:lnTo>
                  <a:pt x="651167" y="1981962"/>
                </a:lnTo>
                <a:close/>
                <a:moveTo>
                  <a:pt x="720090" y="2120494"/>
                </a:moveTo>
                <a:lnTo>
                  <a:pt x="720090" y="2092033"/>
                </a:lnTo>
                <a:lnTo>
                  <a:pt x="748551" y="2092033"/>
                </a:lnTo>
                <a:lnTo>
                  <a:pt x="748551" y="2063915"/>
                </a:lnTo>
                <a:lnTo>
                  <a:pt x="720090" y="2063915"/>
                </a:lnTo>
                <a:lnTo>
                  <a:pt x="720090" y="2035454"/>
                </a:lnTo>
                <a:lnTo>
                  <a:pt x="691972" y="2035454"/>
                </a:lnTo>
                <a:lnTo>
                  <a:pt x="691972" y="2063915"/>
                </a:lnTo>
                <a:lnTo>
                  <a:pt x="663511" y="2063915"/>
                </a:lnTo>
                <a:lnTo>
                  <a:pt x="663511" y="2092033"/>
                </a:lnTo>
                <a:lnTo>
                  <a:pt x="691972" y="2092033"/>
                </a:lnTo>
                <a:lnTo>
                  <a:pt x="691972" y="2120494"/>
                </a:lnTo>
                <a:lnTo>
                  <a:pt x="720090" y="2120494"/>
                </a:lnTo>
                <a:close/>
                <a:moveTo>
                  <a:pt x="858279" y="2123580"/>
                </a:moveTo>
                <a:lnTo>
                  <a:pt x="858279" y="2093062"/>
                </a:lnTo>
                <a:lnTo>
                  <a:pt x="888797" y="2093062"/>
                </a:lnTo>
                <a:lnTo>
                  <a:pt x="888797" y="2062886"/>
                </a:lnTo>
                <a:lnTo>
                  <a:pt x="858279" y="2062886"/>
                </a:lnTo>
                <a:lnTo>
                  <a:pt x="858279" y="2032368"/>
                </a:lnTo>
                <a:lnTo>
                  <a:pt x="828103" y="2032368"/>
                </a:lnTo>
                <a:lnTo>
                  <a:pt x="828103" y="2062886"/>
                </a:lnTo>
                <a:lnTo>
                  <a:pt x="797585" y="2062886"/>
                </a:lnTo>
                <a:lnTo>
                  <a:pt x="797585" y="2093062"/>
                </a:lnTo>
                <a:lnTo>
                  <a:pt x="828103" y="2093062"/>
                </a:lnTo>
                <a:lnTo>
                  <a:pt x="828103" y="2123580"/>
                </a:lnTo>
                <a:lnTo>
                  <a:pt x="858279" y="2123580"/>
                </a:lnTo>
                <a:close/>
                <a:moveTo>
                  <a:pt x="927202" y="2261768"/>
                </a:moveTo>
                <a:lnTo>
                  <a:pt x="927202" y="2230565"/>
                </a:lnTo>
                <a:lnTo>
                  <a:pt x="958405" y="2230565"/>
                </a:lnTo>
                <a:lnTo>
                  <a:pt x="958405" y="2199704"/>
                </a:lnTo>
                <a:lnTo>
                  <a:pt x="927202" y="2199704"/>
                </a:lnTo>
                <a:lnTo>
                  <a:pt x="927202" y="2168500"/>
                </a:lnTo>
                <a:lnTo>
                  <a:pt x="896341" y="2168500"/>
                </a:lnTo>
                <a:lnTo>
                  <a:pt x="896341" y="2199704"/>
                </a:lnTo>
                <a:lnTo>
                  <a:pt x="865137" y="2199704"/>
                </a:lnTo>
                <a:lnTo>
                  <a:pt x="865137" y="2230565"/>
                </a:lnTo>
                <a:lnTo>
                  <a:pt x="896341" y="2230565"/>
                </a:lnTo>
                <a:lnTo>
                  <a:pt x="896341" y="2261768"/>
                </a:lnTo>
                <a:lnTo>
                  <a:pt x="927202" y="2261768"/>
                </a:lnTo>
                <a:close/>
                <a:moveTo>
                  <a:pt x="789356" y="2259025"/>
                </a:moveTo>
                <a:lnTo>
                  <a:pt x="789356" y="2229879"/>
                </a:lnTo>
                <a:lnTo>
                  <a:pt x="818502" y="2229879"/>
                </a:lnTo>
                <a:lnTo>
                  <a:pt x="818502" y="2200389"/>
                </a:lnTo>
                <a:lnTo>
                  <a:pt x="789356" y="2200389"/>
                </a:lnTo>
                <a:lnTo>
                  <a:pt x="789356" y="2171243"/>
                </a:lnTo>
                <a:lnTo>
                  <a:pt x="759866" y="2171243"/>
                </a:lnTo>
                <a:lnTo>
                  <a:pt x="759866" y="2200389"/>
                </a:lnTo>
                <a:lnTo>
                  <a:pt x="730720" y="2200389"/>
                </a:lnTo>
                <a:lnTo>
                  <a:pt x="730720" y="2229879"/>
                </a:lnTo>
                <a:lnTo>
                  <a:pt x="759866" y="2229879"/>
                </a:lnTo>
                <a:lnTo>
                  <a:pt x="759866" y="2259025"/>
                </a:lnTo>
                <a:lnTo>
                  <a:pt x="789356" y="2259025"/>
                </a:lnTo>
                <a:close/>
                <a:moveTo>
                  <a:pt x="1888007" y="2812123"/>
                </a:moveTo>
                <a:lnTo>
                  <a:pt x="1888007" y="2779890"/>
                </a:lnTo>
                <a:lnTo>
                  <a:pt x="1920240" y="2779890"/>
                </a:lnTo>
                <a:lnTo>
                  <a:pt x="1920240" y="2747658"/>
                </a:lnTo>
                <a:lnTo>
                  <a:pt x="1888007" y="2747658"/>
                </a:lnTo>
                <a:lnTo>
                  <a:pt x="1888007" y="2715425"/>
                </a:lnTo>
                <a:lnTo>
                  <a:pt x="1855775" y="2715425"/>
                </a:lnTo>
                <a:lnTo>
                  <a:pt x="1855775" y="2747658"/>
                </a:lnTo>
                <a:lnTo>
                  <a:pt x="1823542" y="2747658"/>
                </a:lnTo>
                <a:lnTo>
                  <a:pt x="1823542" y="2779890"/>
                </a:lnTo>
                <a:lnTo>
                  <a:pt x="1855775" y="2779890"/>
                </a:lnTo>
                <a:lnTo>
                  <a:pt x="1855775" y="2812123"/>
                </a:lnTo>
                <a:lnTo>
                  <a:pt x="1888007" y="2812123"/>
                </a:lnTo>
                <a:close/>
                <a:moveTo>
                  <a:pt x="1750847" y="2812123"/>
                </a:moveTo>
                <a:lnTo>
                  <a:pt x="1750847" y="2779890"/>
                </a:lnTo>
                <a:lnTo>
                  <a:pt x="1783080" y="2779890"/>
                </a:lnTo>
                <a:lnTo>
                  <a:pt x="1783080" y="2747658"/>
                </a:lnTo>
                <a:lnTo>
                  <a:pt x="1750847" y="2747658"/>
                </a:lnTo>
                <a:lnTo>
                  <a:pt x="1750847" y="2715425"/>
                </a:lnTo>
                <a:lnTo>
                  <a:pt x="1718615" y="2715425"/>
                </a:lnTo>
                <a:lnTo>
                  <a:pt x="1718615" y="2747658"/>
                </a:lnTo>
                <a:lnTo>
                  <a:pt x="1686382" y="2747658"/>
                </a:lnTo>
                <a:lnTo>
                  <a:pt x="1686382" y="2779890"/>
                </a:lnTo>
                <a:lnTo>
                  <a:pt x="1718615" y="2779890"/>
                </a:lnTo>
                <a:lnTo>
                  <a:pt x="1718615" y="2812123"/>
                </a:lnTo>
                <a:lnTo>
                  <a:pt x="1750847" y="2812123"/>
                </a:lnTo>
                <a:close/>
                <a:moveTo>
                  <a:pt x="1819427" y="2674963"/>
                </a:moveTo>
                <a:lnTo>
                  <a:pt x="1819427" y="2642730"/>
                </a:lnTo>
                <a:lnTo>
                  <a:pt x="1851660" y="2642730"/>
                </a:lnTo>
                <a:lnTo>
                  <a:pt x="1851660" y="2610498"/>
                </a:lnTo>
                <a:lnTo>
                  <a:pt x="1819427" y="2610498"/>
                </a:lnTo>
                <a:lnTo>
                  <a:pt x="1819427" y="2578265"/>
                </a:lnTo>
                <a:lnTo>
                  <a:pt x="1787195" y="2578265"/>
                </a:lnTo>
                <a:lnTo>
                  <a:pt x="1787195" y="2610498"/>
                </a:lnTo>
                <a:lnTo>
                  <a:pt x="1754962" y="2610498"/>
                </a:lnTo>
                <a:lnTo>
                  <a:pt x="1754962" y="2642730"/>
                </a:lnTo>
                <a:lnTo>
                  <a:pt x="1787195" y="2642730"/>
                </a:lnTo>
                <a:lnTo>
                  <a:pt x="1787195" y="2674963"/>
                </a:lnTo>
                <a:lnTo>
                  <a:pt x="1819427" y="2674963"/>
                </a:lnTo>
                <a:close/>
                <a:moveTo>
                  <a:pt x="691972" y="1761134"/>
                </a:moveTo>
                <a:lnTo>
                  <a:pt x="691972" y="1789595"/>
                </a:lnTo>
                <a:lnTo>
                  <a:pt x="663511" y="1789595"/>
                </a:lnTo>
                <a:lnTo>
                  <a:pt x="663511" y="1817713"/>
                </a:lnTo>
                <a:lnTo>
                  <a:pt x="691972" y="1817713"/>
                </a:lnTo>
                <a:lnTo>
                  <a:pt x="691972" y="1846174"/>
                </a:lnTo>
                <a:lnTo>
                  <a:pt x="720090" y="1846174"/>
                </a:lnTo>
                <a:lnTo>
                  <a:pt x="720090" y="1817713"/>
                </a:lnTo>
                <a:lnTo>
                  <a:pt x="748551" y="1817713"/>
                </a:lnTo>
                <a:lnTo>
                  <a:pt x="748551" y="1789595"/>
                </a:lnTo>
                <a:lnTo>
                  <a:pt x="720090" y="1789595"/>
                </a:lnTo>
                <a:lnTo>
                  <a:pt x="720090" y="1761134"/>
                </a:lnTo>
                <a:lnTo>
                  <a:pt x="691972" y="1761134"/>
                </a:lnTo>
                <a:close/>
                <a:moveTo>
                  <a:pt x="1682267" y="2674963"/>
                </a:moveTo>
                <a:lnTo>
                  <a:pt x="1682267" y="2642730"/>
                </a:lnTo>
                <a:lnTo>
                  <a:pt x="1714500" y="2642730"/>
                </a:lnTo>
                <a:lnTo>
                  <a:pt x="1714500" y="2610498"/>
                </a:lnTo>
                <a:lnTo>
                  <a:pt x="1682267" y="2610498"/>
                </a:lnTo>
                <a:lnTo>
                  <a:pt x="1682267" y="2578265"/>
                </a:lnTo>
                <a:lnTo>
                  <a:pt x="1650035" y="2578265"/>
                </a:lnTo>
                <a:lnTo>
                  <a:pt x="1650035" y="2610498"/>
                </a:lnTo>
                <a:lnTo>
                  <a:pt x="1617802" y="2610498"/>
                </a:lnTo>
                <a:lnTo>
                  <a:pt x="1617802" y="2642730"/>
                </a:lnTo>
                <a:lnTo>
                  <a:pt x="1650035" y="2642730"/>
                </a:lnTo>
                <a:lnTo>
                  <a:pt x="1650035" y="2674963"/>
                </a:lnTo>
                <a:lnTo>
                  <a:pt x="1682267" y="2674963"/>
                </a:lnTo>
                <a:close/>
                <a:moveTo>
                  <a:pt x="1476527" y="2537803"/>
                </a:moveTo>
                <a:lnTo>
                  <a:pt x="1476527" y="2505570"/>
                </a:lnTo>
                <a:lnTo>
                  <a:pt x="1508760" y="2505570"/>
                </a:lnTo>
                <a:lnTo>
                  <a:pt x="1508760" y="2473338"/>
                </a:lnTo>
                <a:lnTo>
                  <a:pt x="1476527" y="2473338"/>
                </a:lnTo>
                <a:lnTo>
                  <a:pt x="1476527" y="2441105"/>
                </a:lnTo>
                <a:lnTo>
                  <a:pt x="1444295" y="2441105"/>
                </a:lnTo>
                <a:lnTo>
                  <a:pt x="1444295" y="2473338"/>
                </a:lnTo>
                <a:lnTo>
                  <a:pt x="1412062" y="2473338"/>
                </a:lnTo>
                <a:lnTo>
                  <a:pt x="1412062" y="2505570"/>
                </a:lnTo>
                <a:lnTo>
                  <a:pt x="1444295" y="2505570"/>
                </a:lnTo>
                <a:lnTo>
                  <a:pt x="1444295" y="2537803"/>
                </a:lnTo>
                <a:lnTo>
                  <a:pt x="1476527" y="2537803"/>
                </a:lnTo>
                <a:close/>
                <a:moveTo>
                  <a:pt x="1407947" y="2674963"/>
                </a:moveTo>
                <a:lnTo>
                  <a:pt x="1407947" y="2642730"/>
                </a:lnTo>
                <a:lnTo>
                  <a:pt x="1440180" y="2642730"/>
                </a:lnTo>
                <a:lnTo>
                  <a:pt x="1440180" y="2610498"/>
                </a:lnTo>
                <a:lnTo>
                  <a:pt x="1407947" y="2610498"/>
                </a:lnTo>
                <a:lnTo>
                  <a:pt x="1407947" y="2578265"/>
                </a:lnTo>
                <a:lnTo>
                  <a:pt x="1375715" y="2578265"/>
                </a:lnTo>
                <a:lnTo>
                  <a:pt x="1375715" y="2610498"/>
                </a:lnTo>
                <a:lnTo>
                  <a:pt x="1343482" y="2610498"/>
                </a:lnTo>
                <a:lnTo>
                  <a:pt x="1343482" y="2642730"/>
                </a:lnTo>
                <a:lnTo>
                  <a:pt x="1375715" y="2642730"/>
                </a:lnTo>
                <a:lnTo>
                  <a:pt x="1375715" y="2674963"/>
                </a:lnTo>
                <a:lnTo>
                  <a:pt x="1407947" y="2674963"/>
                </a:lnTo>
                <a:close/>
                <a:moveTo>
                  <a:pt x="1339367" y="2537803"/>
                </a:moveTo>
                <a:lnTo>
                  <a:pt x="1339367" y="2505570"/>
                </a:lnTo>
                <a:lnTo>
                  <a:pt x="1371600" y="2505570"/>
                </a:lnTo>
                <a:lnTo>
                  <a:pt x="1371600" y="2473338"/>
                </a:lnTo>
                <a:lnTo>
                  <a:pt x="1339367" y="2473338"/>
                </a:lnTo>
                <a:lnTo>
                  <a:pt x="1339367" y="2441105"/>
                </a:lnTo>
                <a:lnTo>
                  <a:pt x="1307135" y="2441105"/>
                </a:lnTo>
                <a:lnTo>
                  <a:pt x="1307135" y="2473338"/>
                </a:lnTo>
                <a:lnTo>
                  <a:pt x="1274902" y="2473338"/>
                </a:lnTo>
                <a:lnTo>
                  <a:pt x="1274902" y="2505570"/>
                </a:lnTo>
                <a:lnTo>
                  <a:pt x="1307135" y="2505570"/>
                </a:lnTo>
                <a:lnTo>
                  <a:pt x="1307135" y="2537803"/>
                </a:lnTo>
                <a:lnTo>
                  <a:pt x="1339367" y="2537803"/>
                </a:lnTo>
                <a:close/>
                <a:moveTo>
                  <a:pt x="1613687" y="2812123"/>
                </a:moveTo>
                <a:lnTo>
                  <a:pt x="1613687" y="2779890"/>
                </a:lnTo>
                <a:lnTo>
                  <a:pt x="1645920" y="2779890"/>
                </a:lnTo>
                <a:lnTo>
                  <a:pt x="1645920" y="2747658"/>
                </a:lnTo>
                <a:lnTo>
                  <a:pt x="1613687" y="2747658"/>
                </a:lnTo>
                <a:lnTo>
                  <a:pt x="1613687" y="2715425"/>
                </a:lnTo>
                <a:lnTo>
                  <a:pt x="1581455" y="2715425"/>
                </a:lnTo>
                <a:lnTo>
                  <a:pt x="1581455" y="2747658"/>
                </a:lnTo>
                <a:lnTo>
                  <a:pt x="1549222" y="2747658"/>
                </a:lnTo>
                <a:lnTo>
                  <a:pt x="1549222" y="2779890"/>
                </a:lnTo>
                <a:lnTo>
                  <a:pt x="1581455" y="2779890"/>
                </a:lnTo>
                <a:lnTo>
                  <a:pt x="1581455" y="2812123"/>
                </a:lnTo>
                <a:lnTo>
                  <a:pt x="1613687" y="2812123"/>
                </a:lnTo>
                <a:close/>
                <a:moveTo>
                  <a:pt x="1956587" y="2674963"/>
                </a:moveTo>
                <a:lnTo>
                  <a:pt x="1956587" y="2642730"/>
                </a:lnTo>
                <a:lnTo>
                  <a:pt x="1988820" y="2642730"/>
                </a:lnTo>
                <a:lnTo>
                  <a:pt x="1988820" y="2610498"/>
                </a:lnTo>
                <a:lnTo>
                  <a:pt x="1956587" y="2610498"/>
                </a:lnTo>
                <a:lnTo>
                  <a:pt x="1956587" y="2578265"/>
                </a:lnTo>
                <a:lnTo>
                  <a:pt x="1924355" y="2578265"/>
                </a:lnTo>
                <a:lnTo>
                  <a:pt x="1924355" y="2610498"/>
                </a:lnTo>
                <a:lnTo>
                  <a:pt x="1892122" y="2610498"/>
                </a:lnTo>
                <a:lnTo>
                  <a:pt x="1892122" y="2642730"/>
                </a:lnTo>
                <a:lnTo>
                  <a:pt x="1924355" y="2642730"/>
                </a:lnTo>
                <a:lnTo>
                  <a:pt x="1924355" y="2674963"/>
                </a:lnTo>
                <a:lnTo>
                  <a:pt x="1956587" y="2674963"/>
                </a:lnTo>
                <a:close/>
                <a:moveTo>
                  <a:pt x="2130095" y="1069505"/>
                </a:moveTo>
                <a:lnTo>
                  <a:pt x="2130095" y="1101738"/>
                </a:lnTo>
                <a:lnTo>
                  <a:pt x="2097862" y="1101738"/>
                </a:lnTo>
                <a:lnTo>
                  <a:pt x="2097862" y="1133970"/>
                </a:lnTo>
                <a:lnTo>
                  <a:pt x="2130095" y="1133970"/>
                </a:lnTo>
                <a:lnTo>
                  <a:pt x="2130095" y="1166203"/>
                </a:lnTo>
                <a:lnTo>
                  <a:pt x="2162327" y="1166203"/>
                </a:lnTo>
                <a:lnTo>
                  <a:pt x="2162327" y="1133970"/>
                </a:lnTo>
                <a:lnTo>
                  <a:pt x="2194560" y="1133970"/>
                </a:lnTo>
                <a:lnTo>
                  <a:pt x="2194560" y="1101738"/>
                </a:lnTo>
                <a:lnTo>
                  <a:pt x="2162327" y="1101738"/>
                </a:lnTo>
                <a:lnTo>
                  <a:pt x="2162327" y="1069505"/>
                </a:lnTo>
                <a:lnTo>
                  <a:pt x="2130095" y="1069505"/>
                </a:lnTo>
                <a:close/>
                <a:moveTo>
                  <a:pt x="1444295" y="1069505"/>
                </a:moveTo>
                <a:lnTo>
                  <a:pt x="1444295" y="1101738"/>
                </a:lnTo>
                <a:lnTo>
                  <a:pt x="1412062" y="1101738"/>
                </a:lnTo>
                <a:lnTo>
                  <a:pt x="1412062" y="1133970"/>
                </a:lnTo>
                <a:lnTo>
                  <a:pt x="1444295" y="1133970"/>
                </a:lnTo>
                <a:lnTo>
                  <a:pt x="1444295" y="1166203"/>
                </a:lnTo>
                <a:lnTo>
                  <a:pt x="1476527" y="1166203"/>
                </a:lnTo>
                <a:lnTo>
                  <a:pt x="1476527" y="1133970"/>
                </a:lnTo>
                <a:lnTo>
                  <a:pt x="1508760" y="1133970"/>
                </a:lnTo>
                <a:lnTo>
                  <a:pt x="1508760" y="1101738"/>
                </a:lnTo>
                <a:lnTo>
                  <a:pt x="1476527" y="1101738"/>
                </a:lnTo>
                <a:lnTo>
                  <a:pt x="1476527" y="1069505"/>
                </a:lnTo>
                <a:lnTo>
                  <a:pt x="1444295" y="1069505"/>
                </a:lnTo>
                <a:close/>
                <a:moveTo>
                  <a:pt x="1718615" y="1069505"/>
                </a:moveTo>
                <a:lnTo>
                  <a:pt x="1718615" y="1101738"/>
                </a:lnTo>
                <a:lnTo>
                  <a:pt x="1686382" y="1101738"/>
                </a:lnTo>
                <a:lnTo>
                  <a:pt x="1686382" y="1133970"/>
                </a:lnTo>
                <a:lnTo>
                  <a:pt x="1718615" y="1133970"/>
                </a:lnTo>
                <a:lnTo>
                  <a:pt x="1718615" y="1166203"/>
                </a:lnTo>
                <a:lnTo>
                  <a:pt x="1750847" y="1166203"/>
                </a:lnTo>
                <a:lnTo>
                  <a:pt x="1750847" y="1133970"/>
                </a:lnTo>
                <a:lnTo>
                  <a:pt x="1783080" y="1133970"/>
                </a:lnTo>
                <a:lnTo>
                  <a:pt x="1783080" y="1101738"/>
                </a:lnTo>
                <a:lnTo>
                  <a:pt x="1750847" y="1101738"/>
                </a:lnTo>
                <a:lnTo>
                  <a:pt x="1750847" y="1069505"/>
                </a:lnTo>
                <a:lnTo>
                  <a:pt x="1718615" y="1069505"/>
                </a:lnTo>
                <a:close/>
                <a:moveTo>
                  <a:pt x="1787195" y="1206665"/>
                </a:moveTo>
                <a:lnTo>
                  <a:pt x="1787195" y="1238898"/>
                </a:lnTo>
                <a:lnTo>
                  <a:pt x="1754962" y="1238898"/>
                </a:lnTo>
                <a:lnTo>
                  <a:pt x="1754962" y="1271130"/>
                </a:lnTo>
                <a:lnTo>
                  <a:pt x="1787195" y="1271130"/>
                </a:lnTo>
                <a:lnTo>
                  <a:pt x="1787195" y="1303363"/>
                </a:lnTo>
                <a:lnTo>
                  <a:pt x="1819427" y="1303363"/>
                </a:lnTo>
                <a:lnTo>
                  <a:pt x="1819427" y="1271130"/>
                </a:lnTo>
                <a:lnTo>
                  <a:pt x="1851660" y="1271130"/>
                </a:lnTo>
                <a:lnTo>
                  <a:pt x="1851660" y="1238898"/>
                </a:lnTo>
                <a:lnTo>
                  <a:pt x="1819427" y="1238898"/>
                </a:lnTo>
                <a:lnTo>
                  <a:pt x="1819427" y="1206665"/>
                </a:lnTo>
                <a:lnTo>
                  <a:pt x="1787195" y="1206665"/>
                </a:lnTo>
                <a:close/>
                <a:moveTo>
                  <a:pt x="1512875" y="1206665"/>
                </a:moveTo>
                <a:lnTo>
                  <a:pt x="1512875" y="1238898"/>
                </a:lnTo>
                <a:lnTo>
                  <a:pt x="1480642" y="1238898"/>
                </a:lnTo>
                <a:lnTo>
                  <a:pt x="1480642" y="1271130"/>
                </a:lnTo>
                <a:lnTo>
                  <a:pt x="1512875" y="1271130"/>
                </a:lnTo>
                <a:lnTo>
                  <a:pt x="1512875" y="1303363"/>
                </a:lnTo>
                <a:lnTo>
                  <a:pt x="1545107" y="1303363"/>
                </a:lnTo>
                <a:lnTo>
                  <a:pt x="1545107" y="1271130"/>
                </a:lnTo>
                <a:lnTo>
                  <a:pt x="1577340" y="1271130"/>
                </a:lnTo>
                <a:lnTo>
                  <a:pt x="1577340" y="1238898"/>
                </a:lnTo>
                <a:lnTo>
                  <a:pt x="1545107" y="1238898"/>
                </a:lnTo>
                <a:lnTo>
                  <a:pt x="1545107" y="1206665"/>
                </a:lnTo>
                <a:lnTo>
                  <a:pt x="1512875" y="1206665"/>
                </a:lnTo>
                <a:close/>
                <a:moveTo>
                  <a:pt x="1650035" y="1206665"/>
                </a:moveTo>
                <a:lnTo>
                  <a:pt x="1650035" y="1238898"/>
                </a:lnTo>
                <a:lnTo>
                  <a:pt x="1617802" y="1238898"/>
                </a:lnTo>
                <a:lnTo>
                  <a:pt x="1617802" y="1271130"/>
                </a:lnTo>
                <a:lnTo>
                  <a:pt x="1650035" y="1271130"/>
                </a:lnTo>
                <a:lnTo>
                  <a:pt x="1650035" y="1303363"/>
                </a:lnTo>
                <a:lnTo>
                  <a:pt x="1682267" y="1303363"/>
                </a:lnTo>
                <a:lnTo>
                  <a:pt x="1682267" y="1271130"/>
                </a:lnTo>
                <a:lnTo>
                  <a:pt x="1714500" y="1271130"/>
                </a:lnTo>
                <a:lnTo>
                  <a:pt x="1714500" y="1238898"/>
                </a:lnTo>
                <a:lnTo>
                  <a:pt x="1682267" y="1238898"/>
                </a:lnTo>
                <a:lnTo>
                  <a:pt x="1682267" y="1206665"/>
                </a:lnTo>
                <a:lnTo>
                  <a:pt x="1650035" y="1206665"/>
                </a:lnTo>
                <a:close/>
                <a:moveTo>
                  <a:pt x="2061515" y="1206665"/>
                </a:moveTo>
                <a:lnTo>
                  <a:pt x="2061515" y="1238898"/>
                </a:lnTo>
                <a:lnTo>
                  <a:pt x="2029282" y="1238898"/>
                </a:lnTo>
                <a:lnTo>
                  <a:pt x="2029282" y="1271130"/>
                </a:lnTo>
                <a:lnTo>
                  <a:pt x="2061515" y="1271130"/>
                </a:lnTo>
                <a:lnTo>
                  <a:pt x="2061515" y="1303363"/>
                </a:lnTo>
                <a:lnTo>
                  <a:pt x="2093747" y="1303363"/>
                </a:lnTo>
                <a:lnTo>
                  <a:pt x="2093747" y="1271130"/>
                </a:lnTo>
                <a:lnTo>
                  <a:pt x="2125980" y="1271130"/>
                </a:lnTo>
                <a:lnTo>
                  <a:pt x="2125980" y="1238898"/>
                </a:lnTo>
                <a:lnTo>
                  <a:pt x="2093747" y="1238898"/>
                </a:lnTo>
                <a:lnTo>
                  <a:pt x="2093747" y="1206665"/>
                </a:lnTo>
                <a:lnTo>
                  <a:pt x="2061515" y="1206665"/>
                </a:lnTo>
                <a:close/>
                <a:moveTo>
                  <a:pt x="1855775" y="1069505"/>
                </a:moveTo>
                <a:lnTo>
                  <a:pt x="1855775" y="1101738"/>
                </a:lnTo>
                <a:lnTo>
                  <a:pt x="1823542" y="1101738"/>
                </a:lnTo>
                <a:lnTo>
                  <a:pt x="1823542" y="1133970"/>
                </a:lnTo>
                <a:lnTo>
                  <a:pt x="1855775" y="1133970"/>
                </a:lnTo>
                <a:lnTo>
                  <a:pt x="1855775" y="1166203"/>
                </a:lnTo>
                <a:lnTo>
                  <a:pt x="1888007" y="1166203"/>
                </a:lnTo>
                <a:lnTo>
                  <a:pt x="1888007" y="1133970"/>
                </a:lnTo>
                <a:lnTo>
                  <a:pt x="1920240" y="1133970"/>
                </a:lnTo>
                <a:lnTo>
                  <a:pt x="1920240" y="1101738"/>
                </a:lnTo>
                <a:lnTo>
                  <a:pt x="1888007" y="1101738"/>
                </a:lnTo>
                <a:lnTo>
                  <a:pt x="1888007" y="1069505"/>
                </a:lnTo>
                <a:lnTo>
                  <a:pt x="1855775" y="1069505"/>
                </a:lnTo>
                <a:close/>
                <a:moveTo>
                  <a:pt x="1992935" y="1069505"/>
                </a:moveTo>
                <a:lnTo>
                  <a:pt x="1992935" y="1101738"/>
                </a:lnTo>
                <a:lnTo>
                  <a:pt x="1960702" y="1101738"/>
                </a:lnTo>
                <a:lnTo>
                  <a:pt x="1960702" y="1133970"/>
                </a:lnTo>
                <a:lnTo>
                  <a:pt x="1992935" y="1133970"/>
                </a:lnTo>
                <a:lnTo>
                  <a:pt x="1992935" y="1166203"/>
                </a:lnTo>
                <a:lnTo>
                  <a:pt x="2025167" y="1166203"/>
                </a:lnTo>
                <a:lnTo>
                  <a:pt x="2025167" y="1133970"/>
                </a:lnTo>
                <a:lnTo>
                  <a:pt x="2057400" y="1133970"/>
                </a:lnTo>
                <a:lnTo>
                  <a:pt x="2057400" y="1101738"/>
                </a:lnTo>
                <a:lnTo>
                  <a:pt x="2025167" y="1101738"/>
                </a:lnTo>
                <a:lnTo>
                  <a:pt x="2025167" y="1069505"/>
                </a:lnTo>
                <a:lnTo>
                  <a:pt x="1992935" y="1069505"/>
                </a:lnTo>
                <a:close/>
                <a:moveTo>
                  <a:pt x="1924355" y="1206665"/>
                </a:moveTo>
                <a:lnTo>
                  <a:pt x="1924355" y="1238898"/>
                </a:lnTo>
                <a:lnTo>
                  <a:pt x="1892122" y="1238898"/>
                </a:lnTo>
                <a:lnTo>
                  <a:pt x="1892122" y="1271130"/>
                </a:lnTo>
                <a:lnTo>
                  <a:pt x="1924355" y="1271130"/>
                </a:lnTo>
                <a:lnTo>
                  <a:pt x="1924355" y="1303363"/>
                </a:lnTo>
                <a:lnTo>
                  <a:pt x="1956587" y="1303363"/>
                </a:lnTo>
                <a:lnTo>
                  <a:pt x="1956587" y="1271130"/>
                </a:lnTo>
                <a:lnTo>
                  <a:pt x="1988820" y="1271130"/>
                </a:lnTo>
                <a:lnTo>
                  <a:pt x="1988820" y="1238898"/>
                </a:lnTo>
                <a:lnTo>
                  <a:pt x="1956587" y="1238898"/>
                </a:lnTo>
                <a:lnTo>
                  <a:pt x="1956587" y="1206665"/>
                </a:lnTo>
                <a:lnTo>
                  <a:pt x="1924355" y="1206665"/>
                </a:lnTo>
                <a:close/>
                <a:moveTo>
                  <a:pt x="1169975" y="1343825"/>
                </a:moveTo>
                <a:lnTo>
                  <a:pt x="1169975" y="1376058"/>
                </a:lnTo>
                <a:lnTo>
                  <a:pt x="1137742" y="1376058"/>
                </a:lnTo>
                <a:lnTo>
                  <a:pt x="1137742" y="1408290"/>
                </a:lnTo>
                <a:lnTo>
                  <a:pt x="1169975" y="1408290"/>
                </a:lnTo>
                <a:lnTo>
                  <a:pt x="1169975" y="1440523"/>
                </a:lnTo>
                <a:lnTo>
                  <a:pt x="1202207" y="1440523"/>
                </a:lnTo>
                <a:lnTo>
                  <a:pt x="1202207" y="1408290"/>
                </a:lnTo>
                <a:lnTo>
                  <a:pt x="1234440" y="1408290"/>
                </a:lnTo>
                <a:lnTo>
                  <a:pt x="1234440" y="1376058"/>
                </a:lnTo>
                <a:lnTo>
                  <a:pt x="1202207" y="1376058"/>
                </a:lnTo>
                <a:lnTo>
                  <a:pt x="1202207" y="1343825"/>
                </a:lnTo>
                <a:lnTo>
                  <a:pt x="1169975" y="1343825"/>
                </a:lnTo>
                <a:close/>
                <a:moveTo>
                  <a:pt x="964578" y="1482357"/>
                </a:moveTo>
                <a:lnTo>
                  <a:pt x="964578" y="1513561"/>
                </a:lnTo>
                <a:lnTo>
                  <a:pt x="933374" y="1513561"/>
                </a:lnTo>
                <a:lnTo>
                  <a:pt x="933374" y="1545107"/>
                </a:lnTo>
                <a:lnTo>
                  <a:pt x="964578" y="1545107"/>
                </a:lnTo>
                <a:lnTo>
                  <a:pt x="964578" y="1576311"/>
                </a:lnTo>
                <a:lnTo>
                  <a:pt x="996124" y="1576311"/>
                </a:lnTo>
                <a:lnTo>
                  <a:pt x="996124" y="1545107"/>
                </a:lnTo>
                <a:lnTo>
                  <a:pt x="1027328" y="1545107"/>
                </a:lnTo>
                <a:lnTo>
                  <a:pt x="1027328" y="1513561"/>
                </a:lnTo>
                <a:lnTo>
                  <a:pt x="996124" y="1513561"/>
                </a:lnTo>
                <a:lnTo>
                  <a:pt x="996124" y="1482357"/>
                </a:lnTo>
                <a:lnTo>
                  <a:pt x="964578" y="1482357"/>
                </a:lnTo>
                <a:close/>
                <a:moveTo>
                  <a:pt x="896341" y="1619860"/>
                </a:moveTo>
                <a:lnTo>
                  <a:pt x="896341" y="1651064"/>
                </a:lnTo>
                <a:lnTo>
                  <a:pt x="865137" y="1651064"/>
                </a:lnTo>
                <a:lnTo>
                  <a:pt x="865137" y="1681925"/>
                </a:lnTo>
                <a:lnTo>
                  <a:pt x="896341" y="1681925"/>
                </a:lnTo>
                <a:lnTo>
                  <a:pt x="896341" y="1713128"/>
                </a:lnTo>
                <a:lnTo>
                  <a:pt x="927202" y="1713128"/>
                </a:lnTo>
                <a:lnTo>
                  <a:pt x="927202" y="1681925"/>
                </a:lnTo>
                <a:lnTo>
                  <a:pt x="958405" y="1681925"/>
                </a:lnTo>
                <a:lnTo>
                  <a:pt x="958405" y="1651064"/>
                </a:lnTo>
                <a:lnTo>
                  <a:pt x="927202" y="1651064"/>
                </a:lnTo>
                <a:lnTo>
                  <a:pt x="927202" y="1619860"/>
                </a:lnTo>
                <a:lnTo>
                  <a:pt x="896341" y="1619860"/>
                </a:lnTo>
                <a:close/>
                <a:moveTo>
                  <a:pt x="1033158" y="1345197"/>
                </a:moveTo>
                <a:lnTo>
                  <a:pt x="1033158" y="1376401"/>
                </a:lnTo>
                <a:lnTo>
                  <a:pt x="1001954" y="1376401"/>
                </a:lnTo>
                <a:lnTo>
                  <a:pt x="1001954" y="1407947"/>
                </a:lnTo>
                <a:lnTo>
                  <a:pt x="1033158" y="1407947"/>
                </a:lnTo>
                <a:lnTo>
                  <a:pt x="1033158" y="1439151"/>
                </a:lnTo>
                <a:lnTo>
                  <a:pt x="1064704" y="1439151"/>
                </a:lnTo>
                <a:lnTo>
                  <a:pt x="1064704" y="1407947"/>
                </a:lnTo>
                <a:lnTo>
                  <a:pt x="1095908" y="1407947"/>
                </a:lnTo>
                <a:lnTo>
                  <a:pt x="1095908" y="1376401"/>
                </a:lnTo>
                <a:lnTo>
                  <a:pt x="1064704" y="1376401"/>
                </a:lnTo>
                <a:lnTo>
                  <a:pt x="1064704" y="1345197"/>
                </a:lnTo>
                <a:lnTo>
                  <a:pt x="1033158" y="1345197"/>
                </a:lnTo>
                <a:close/>
                <a:moveTo>
                  <a:pt x="1375715" y="1206665"/>
                </a:moveTo>
                <a:lnTo>
                  <a:pt x="1375715" y="1238898"/>
                </a:lnTo>
                <a:lnTo>
                  <a:pt x="1343482" y="1238898"/>
                </a:lnTo>
                <a:lnTo>
                  <a:pt x="1343482" y="1271130"/>
                </a:lnTo>
                <a:lnTo>
                  <a:pt x="1375715" y="1271130"/>
                </a:lnTo>
                <a:lnTo>
                  <a:pt x="1375715" y="1303363"/>
                </a:lnTo>
                <a:lnTo>
                  <a:pt x="1407947" y="1303363"/>
                </a:lnTo>
                <a:lnTo>
                  <a:pt x="1407947" y="1271130"/>
                </a:lnTo>
                <a:lnTo>
                  <a:pt x="1440180" y="1271130"/>
                </a:lnTo>
                <a:lnTo>
                  <a:pt x="1440180" y="1238898"/>
                </a:lnTo>
                <a:lnTo>
                  <a:pt x="1407947" y="1238898"/>
                </a:lnTo>
                <a:lnTo>
                  <a:pt x="1407947" y="1206665"/>
                </a:lnTo>
                <a:lnTo>
                  <a:pt x="1375715" y="1206665"/>
                </a:lnTo>
                <a:close/>
                <a:moveTo>
                  <a:pt x="828446" y="1485100"/>
                </a:moveTo>
                <a:lnTo>
                  <a:pt x="828446" y="1514589"/>
                </a:lnTo>
                <a:lnTo>
                  <a:pt x="798957" y="1514589"/>
                </a:lnTo>
                <a:lnTo>
                  <a:pt x="798957" y="1544079"/>
                </a:lnTo>
                <a:lnTo>
                  <a:pt x="828446" y="1544079"/>
                </a:lnTo>
                <a:lnTo>
                  <a:pt x="828446" y="1573568"/>
                </a:lnTo>
                <a:lnTo>
                  <a:pt x="857936" y="1573568"/>
                </a:lnTo>
                <a:lnTo>
                  <a:pt x="857936" y="1544079"/>
                </a:lnTo>
                <a:lnTo>
                  <a:pt x="887425" y="1544079"/>
                </a:lnTo>
                <a:lnTo>
                  <a:pt x="887425" y="1514589"/>
                </a:lnTo>
                <a:lnTo>
                  <a:pt x="857936" y="1514589"/>
                </a:lnTo>
                <a:lnTo>
                  <a:pt x="857936" y="1485100"/>
                </a:lnTo>
                <a:lnTo>
                  <a:pt x="828446" y="1485100"/>
                </a:lnTo>
                <a:close/>
                <a:moveTo>
                  <a:pt x="1238555" y="1206665"/>
                </a:moveTo>
                <a:lnTo>
                  <a:pt x="1238555" y="1238898"/>
                </a:lnTo>
                <a:lnTo>
                  <a:pt x="1206322" y="1238898"/>
                </a:lnTo>
                <a:lnTo>
                  <a:pt x="1206322" y="1271130"/>
                </a:lnTo>
                <a:lnTo>
                  <a:pt x="1238555" y="1271130"/>
                </a:lnTo>
                <a:lnTo>
                  <a:pt x="1238555" y="1303363"/>
                </a:lnTo>
                <a:lnTo>
                  <a:pt x="1270787" y="1303363"/>
                </a:lnTo>
                <a:lnTo>
                  <a:pt x="1270787" y="1271130"/>
                </a:lnTo>
                <a:lnTo>
                  <a:pt x="1303020" y="1271130"/>
                </a:lnTo>
                <a:lnTo>
                  <a:pt x="1303020" y="1238898"/>
                </a:lnTo>
                <a:lnTo>
                  <a:pt x="1270787" y="1238898"/>
                </a:lnTo>
                <a:lnTo>
                  <a:pt x="1270787" y="1206665"/>
                </a:lnTo>
                <a:lnTo>
                  <a:pt x="1238555" y="1206665"/>
                </a:lnTo>
                <a:close/>
                <a:moveTo>
                  <a:pt x="1307135" y="1343825"/>
                </a:moveTo>
                <a:lnTo>
                  <a:pt x="1307135" y="1376058"/>
                </a:lnTo>
                <a:lnTo>
                  <a:pt x="1274902" y="1376058"/>
                </a:lnTo>
                <a:lnTo>
                  <a:pt x="1274902" y="1408290"/>
                </a:lnTo>
                <a:lnTo>
                  <a:pt x="1307135" y="1408290"/>
                </a:lnTo>
                <a:lnTo>
                  <a:pt x="1307135" y="1440523"/>
                </a:lnTo>
                <a:lnTo>
                  <a:pt x="1339367" y="1440523"/>
                </a:lnTo>
                <a:lnTo>
                  <a:pt x="1339367" y="1408290"/>
                </a:lnTo>
                <a:lnTo>
                  <a:pt x="1371600" y="1408290"/>
                </a:lnTo>
                <a:lnTo>
                  <a:pt x="1371600" y="1376058"/>
                </a:lnTo>
                <a:lnTo>
                  <a:pt x="1339367" y="1376058"/>
                </a:lnTo>
                <a:lnTo>
                  <a:pt x="1339367" y="1343825"/>
                </a:lnTo>
                <a:lnTo>
                  <a:pt x="1307135" y="1343825"/>
                </a:lnTo>
                <a:close/>
                <a:moveTo>
                  <a:pt x="1101395" y="1480985"/>
                </a:moveTo>
                <a:lnTo>
                  <a:pt x="1101395" y="1513218"/>
                </a:lnTo>
                <a:lnTo>
                  <a:pt x="1069162" y="1513218"/>
                </a:lnTo>
                <a:lnTo>
                  <a:pt x="1069162" y="1545450"/>
                </a:lnTo>
                <a:lnTo>
                  <a:pt x="1101395" y="1545450"/>
                </a:lnTo>
                <a:lnTo>
                  <a:pt x="1101395" y="1577683"/>
                </a:lnTo>
                <a:lnTo>
                  <a:pt x="1133627" y="1577683"/>
                </a:lnTo>
                <a:lnTo>
                  <a:pt x="1133627" y="1545450"/>
                </a:lnTo>
                <a:lnTo>
                  <a:pt x="1165860" y="1545450"/>
                </a:lnTo>
                <a:lnTo>
                  <a:pt x="1165860" y="1513218"/>
                </a:lnTo>
                <a:lnTo>
                  <a:pt x="1133627" y="1513218"/>
                </a:lnTo>
                <a:lnTo>
                  <a:pt x="1133627" y="1480985"/>
                </a:lnTo>
                <a:lnTo>
                  <a:pt x="1101395" y="1480985"/>
                </a:lnTo>
                <a:close/>
                <a:moveTo>
                  <a:pt x="759866" y="1622603"/>
                </a:moveTo>
                <a:lnTo>
                  <a:pt x="759866" y="1651749"/>
                </a:lnTo>
                <a:lnTo>
                  <a:pt x="730720" y="1651749"/>
                </a:lnTo>
                <a:lnTo>
                  <a:pt x="730720" y="1681239"/>
                </a:lnTo>
                <a:lnTo>
                  <a:pt x="759866" y="1681239"/>
                </a:lnTo>
                <a:lnTo>
                  <a:pt x="759866" y="1710385"/>
                </a:lnTo>
                <a:lnTo>
                  <a:pt x="789356" y="1710385"/>
                </a:lnTo>
                <a:lnTo>
                  <a:pt x="789356" y="1681239"/>
                </a:lnTo>
                <a:lnTo>
                  <a:pt x="818502" y="1681239"/>
                </a:lnTo>
                <a:lnTo>
                  <a:pt x="818502" y="1651749"/>
                </a:lnTo>
                <a:lnTo>
                  <a:pt x="789356" y="1651749"/>
                </a:lnTo>
                <a:lnTo>
                  <a:pt x="789356" y="1622603"/>
                </a:lnTo>
                <a:lnTo>
                  <a:pt x="759866" y="1622603"/>
                </a:lnTo>
                <a:close/>
                <a:moveTo>
                  <a:pt x="1545107" y="2674963"/>
                </a:moveTo>
                <a:lnTo>
                  <a:pt x="1545107" y="2642730"/>
                </a:lnTo>
                <a:lnTo>
                  <a:pt x="1577340" y="2642730"/>
                </a:lnTo>
                <a:lnTo>
                  <a:pt x="1577340" y="2610498"/>
                </a:lnTo>
                <a:lnTo>
                  <a:pt x="1545107" y="2610498"/>
                </a:lnTo>
                <a:lnTo>
                  <a:pt x="1545107" y="2578265"/>
                </a:lnTo>
                <a:lnTo>
                  <a:pt x="1512875" y="2578265"/>
                </a:lnTo>
                <a:lnTo>
                  <a:pt x="1512875" y="2610498"/>
                </a:lnTo>
                <a:lnTo>
                  <a:pt x="1480642" y="2610498"/>
                </a:lnTo>
                <a:lnTo>
                  <a:pt x="1480642" y="2642730"/>
                </a:lnTo>
                <a:lnTo>
                  <a:pt x="1512875" y="2642730"/>
                </a:lnTo>
                <a:lnTo>
                  <a:pt x="1512875" y="2674963"/>
                </a:lnTo>
                <a:lnTo>
                  <a:pt x="1545107" y="2674963"/>
                </a:lnTo>
                <a:close/>
                <a:moveTo>
                  <a:pt x="2679764" y="1072248"/>
                </a:moveTo>
                <a:lnTo>
                  <a:pt x="2679764" y="1102766"/>
                </a:lnTo>
                <a:lnTo>
                  <a:pt x="2649245" y="1102766"/>
                </a:lnTo>
                <a:lnTo>
                  <a:pt x="2649245" y="1132942"/>
                </a:lnTo>
                <a:lnTo>
                  <a:pt x="2679764" y="1132942"/>
                </a:lnTo>
                <a:lnTo>
                  <a:pt x="2679764" y="1163460"/>
                </a:lnTo>
                <a:lnTo>
                  <a:pt x="2709939" y="1163460"/>
                </a:lnTo>
                <a:lnTo>
                  <a:pt x="2709939" y="1132942"/>
                </a:lnTo>
                <a:lnTo>
                  <a:pt x="2740457" y="1132942"/>
                </a:lnTo>
                <a:lnTo>
                  <a:pt x="2740457" y="1102766"/>
                </a:lnTo>
                <a:lnTo>
                  <a:pt x="2709939" y="1102766"/>
                </a:lnTo>
                <a:lnTo>
                  <a:pt x="2709939" y="1072248"/>
                </a:lnTo>
                <a:lnTo>
                  <a:pt x="2679764" y="1072248"/>
                </a:lnTo>
                <a:close/>
                <a:moveTo>
                  <a:pt x="2748001" y="1208380"/>
                </a:moveTo>
                <a:lnTo>
                  <a:pt x="2748001" y="1239584"/>
                </a:lnTo>
                <a:lnTo>
                  <a:pt x="2716797" y="1239584"/>
                </a:lnTo>
                <a:lnTo>
                  <a:pt x="2716797" y="1270445"/>
                </a:lnTo>
                <a:lnTo>
                  <a:pt x="2748001" y="1270445"/>
                </a:lnTo>
                <a:lnTo>
                  <a:pt x="2748001" y="1301648"/>
                </a:lnTo>
                <a:lnTo>
                  <a:pt x="2778862" y="1301648"/>
                </a:lnTo>
                <a:lnTo>
                  <a:pt x="2778862" y="1270445"/>
                </a:lnTo>
                <a:lnTo>
                  <a:pt x="2810066" y="1270445"/>
                </a:lnTo>
                <a:lnTo>
                  <a:pt x="2810066" y="1239584"/>
                </a:lnTo>
                <a:lnTo>
                  <a:pt x="2778862" y="1239584"/>
                </a:lnTo>
                <a:lnTo>
                  <a:pt x="2778862" y="1208380"/>
                </a:lnTo>
                <a:lnTo>
                  <a:pt x="2748001" y="1208380"/>
                </a:lnTo>
                <a:close/>
                <a:moveTo>
                  <a:pt x="2611526" y="936803"/>
                </a:moveTo>
                <a:lnTo>
                  <a:pt x="2611526" y="965949"/>
                </a:lnTo>
                <a:lnTo>
                  <a:pt x="2582380" y="965949"/>
                </a:lnTo>
                <a:lnTo>
                  <a:pt x="2582380" y="995439"/>
                </a:lnTo>
                <a:lnTo>
                  <a:pt x="2611526" y="995439"/>
                </a:lnTo>
                <a:lnTo>
                  <a:pt x="2611526" y="1024585"/>
                </a:lnTo>
                <a:lnTo>
                  <a:pt x="2641016" y="1024585"/>
                </a:lnTo>
                <a:lnTo>
                  <a:pt x="2641016" y="995439"/>
                </a:lnTo>
                <a:lnTo>
                  <a:pt x="2670163" y="995439"/>
                </a:lnTo>
                <a:lnTo>
                  <a:pt x="2670163" y="965949"/>
                </a:lnTo>
                <a:lnTo>
                  <a:pt x="2641016" y="965949"/>
                </a:lnTo>
                <a:lnTo>
                  <a:pt x="2641016" y="936803"/>
                </a:lnTo>
                <a:lnTo>
                  <a:pt x="2611526" y="936803"/>
                </a:lnTo>
                <a:close/>
                <a:moveTo>
                  <a:pt x="2473681" y="934745"/>
                </a:moveTo>
                <a:lnTo>
                  <a:pt x="2473681" y="965264"/>
                </a:lnTo>
                <a:lnTo>
                  <a:pt x="2443163" y="965264"/>
                </a:lnTo>
                <a:lnTo>
                  <a:pt x="2443163" y="996125"/>
                </a:lnTo>
                <a:lnTo>
                  <a:pt x="2473681" y="996125"/>
                </a:lnTo>
                <a:lnTo>
                  <a:pt x="2473681" y="1026643"/>
                </a:lnTo>
                <a:lnTo>
                  <a:pt x="2504542" y="1026643"/>
                </a:lnTo>
                <a:lnTo>
                  <a:pt x="2504542" y="996125"/>
                </a:lnTo>
                <a:lnTo>
                  <a:pt x="2535060" y="996125"/>
                </a:lnTo>
                <a:lnTo>
                  <a:pt x="2535060" y="965264"/>
                </a:lnTo>
                <a:lnTo>
                  <a:pt x="2504542" y="965264"/>
                </a:lnTo>
                <a:lnTo>
                  <a:pt x="2504542" y="934745"/>
                </a:lnTo>
                <a:lnTo>
                  <a:pt x="2473681" y="934745"/>
                </a:lnTo>
                <a:close/>
                <a:moveTo>
                  <a:pt x="2404415" y="1069505"/>
                </a:moveTo>
                <a:lnTo>
                  <a:pt x="2404415" y="1101738"/>
                </a:lnTo>
                <a:lnTo>
                  <a:pt x="2372182" y="1101738"/>
                </a:lnTo>
                <a:lnTo>
                  <a:pt x="2372182" y="1133970"/>
                </a:lnTo>
                <a:lnTo>
                  <a:pt x="2404415" y="1133970"/>
                </a:lnTo>
                <a:lnTo>
                  <a:pt x="2404415" y="1166203"/>
                </a:lnTo>
                <a:lnTo>
                  <a:pt x="2436647" y="1166203"/>
                </a:lnTo>
                <a:lnTo>
                  <a:pt x="2436647" y="1133970"/>
                </a:lnTo>
                <a:lnTo>
                  <a:pt x="2468880" y="1133970"/>
                </a:lnTo>
                <a:lnTo>
                  <a:pt x="2468880" y="1101738"/>
                </a:lnTo>
                <a:lnTo>
                  <a:pt x="2436647" y="1101738"/>
                </a:lnTo>
                <a:lnTo>
                  <a:pt x="2436647" y="1069505"/>
                </a:lnTo>
                <a:lnTo>
                  <a:pt x="2404415" y="1069505"/>
                </a:lnTo>
                <a:close/>
                <a:moveTo>
                  <a:pt x="2541918" y="1070534"/>
                </a:moveTo>
                <a:lnTo>
                  <a:pt x="2541918" y="1102081"/>
                </a:lnTo>
                <a:lnTo>
                  <a:pt x="2510371" y="1102081"/>
                </a:lnTo>
                <a:lnTo>
                  <a:pt x="2510371" y="1133627"/>
                </a:lnTo>
                <a:lnTo>
                  <a:pt x="2541918" y="1133627"/>
                </a:lnTo>
                <a:lnTo>
                  <a:pt x="2541918" y="1165174"/>
                </a:lnTo>
                <a:lnTo>
                  <a:pt x="2573465" y="1165174"/>
                </a:lnTo>
                <a:lnTo>
                  <a:pt x="2573465" y="1133627"/>
                </a:lnTo>
                <a:lnTo>
                  <a:pt x="2605012" y="1133627"/>
                </a:lnTo>
                <a:lnTo>
                  <a:pt x="2605012" y="1102081"/>
                </a:lnTo>
                <a:lnTo>
                  <a:pt x="2573465" y="1102081"/>
                </a:lnTo>
                <a:lnTo>
                  <a:pt x="2573465" y="1070534"/>
                </a:lnTo>
                <a:lnTo>
                  <a:pt x="2541918" y="1070534"/>
                </a:lnTo>
                <a:close/>
                <a:moveTo>
                  <a:pt x="2954426" y="1347597"/>
                </a:moveTo>
                <a:lnTo>
                  <a:pt x="2954426" y="1377429"/>
                </a:lnTo>
                <a:lnTo>
                  <a:pt x="2924594" y="1377429"/>
                </a:lnTo>
                <a:lnTo>
                  <a:pt x="2924594" y="1406919"/>
                </a:lnTo>
                <a:lnTo>
                  <a:pt x="2954426" y="1406919"/>
                </a:lnTo>
                <a:lnTo>
                  <a:pt x="2954426" y="1436751"/>
                </a:lnTo>
                <a:lnTo>
                  <a:pt x="2983916" y="1436751"/>
                </a:lnTo>
                <a:lnTo>
                  <a:pt x="2983916" y="1406919"/>
                </a:lnTo>
                <a:lnTo>
                  <a:pt x="3013748" y="1406919"/>
                </a:lnTo>
                <a:lnTo>
                  <a:pt x="3013748" y="1377429"/>
                </a:lnTo>
                <a:lnTo>
                  <a:pt x="2983916" y="1377429"/>
                </a:lnTo>
                <a:lnTo>
                  <a:pt x="2983916" y="1347597"/>
                </a:lnTo>
                <a:lnTo>
                  <a:pt x="2954426" y="1347597"/>
                </a:lnTo>
                <a:close/>
                <a:moveTo>
                  <a:pt x="3023006" y="1485100"/>
                </a:moveTo>
                <a:lnTo>
                  <a:pt x="3023006" y="1514589"/>
                </a:lnTo>
                <a:lnTo>
                  <a:pt x="2993517" y="1514589"/>
                </a:lnTo>
                <a:lnTo>
                  <a:pt x="2993517" y="1544079"/>
                </a:lnTo>
                <a:lnTo>
                  <a:pt x="3023006" y="1544079"/>
                </a:lnTo>
                <a:lnTo>
                  <a:pt x="3023006" y="1573568"/>
                </a:lnTo>
                <a:lnTo>
                  <a:pt x="3052496" y="1573568"/>
                </a:lnTo>
                <a:lnTo>
                  <a:pt x="3052496" y="1544079"/>
                </a:lnTo>
                <a:lnTo>
                  <a:pt x="3081985" y="1544079"/>
                </a:lnTo>
                <a:lnTo>
                  <a:pt x="3081985" y="1514589"/>
                </a:lnTo>
                <a:lnTo>
                  <a:pt x="3052496" y="1514589"/>
                </a:lnTo>
                <a:lnTo>
                  <a:pt x="3052496" y="1485100"/>
                </a:lnTo>
                <a:lnTo>
                  <a:pt x="3023006" y="1485100"/>
                </a:lnTo>
                <a:close/>
                <a:moveTo>
                  <a:pt x="2817610" y="1074649"/>
                </a:moveTo>
                <a:lnTo>
                  <a:pt x="2817610" y="1103452"/>
                </a:lnTo>
                <a:lnTo>
                  <a:pt x="2788806" y="1103452"/>
                </a:lnTo>
                <a:lnTo>
                  <a:pt x="2788806" y="1132256"/>
                </a:lnTo>
                <a:lnTo>
                  <a:pt x="2817610" y="1132256"/>
                </a:lnTo>
                <a:lnTo>
                  <a:pt x="2817610" y="1161059"/>
                </a:lnTo>
                <a:lnTo>
                  <a:pt x="2846413" y="1161059"/>
                </a:lnTo>
                <a:lnTo>
                  <a:pt x="2846413" y="1132256"/>
                </a:lnTo>
                <a:lnTo>
                  <a:pt x="2875217" y="1132256"/>
                </a:lnTo>
                <a:lnTo>
                  <a:pt x="2875217" y="1103452"/>
                </a:lnTo>
                <a:lnTo>
                  <a:pt x="2846413" y="1103452"/>
                </a:lnTo>
                <a:lnTo>
                  <a:pt x="2846413" y="1074649"/>
                </a:lnTo>
                <a:lnTo>
                  <a:pt x="2817610" y="1074649"/>
                </a:lnTo>
                <a:close/>
                <a:moveTo>
                  <a:pt x="2885846" y="1211123"/>
                </a:moveTo>
                <a:lnTo>
                  <a:pt x="2885846" y="1240269"/>
                </a:lnTo>
                <a:lnTo>
                  <a:pt x="2856700" y="1240269"/>
                </a:lnTo>
                <a:lnTo>
                  <a:pt x="2856700" y="1269759"/>
                </a:lnTo>
                <a:lnTo>
                  <a:pt x="2885846" y="1269759"/>
                </a:lnTo>
                <a:lnTo>
                  <a:pt x="2885846" y="1298905"/>
                </a:lnTo>
                <a:lnTo>
                  <a:pt x="2915336" y="1298905"/>
                </a:lnTo>
                <a:lnTo>
                  <a:pt x="2915336" y="1269759"/>
                </a:lnTo>
                <a:lnTo>
                  <a:pt x="2944483" y="1269759"/>
                </a:lnTo>
                <a:lnTo>
                  <a:pt x="2944483" y="1240269"/>
                </a:lnTo>
                <a:lnTo>
                  <a:pt x="2915336" y="1240269"/>
                </a:lnTo>
                <a:lnTo>
                  <a:pt x="2915336" y="1211123"/>
                </a:lnTo>
                <a:lnTo>
                  <a:pt x="2885846" y="1211123"/>
                </a:lnTo>
                <a:close/>
                <a:moveTo>
                  <a:pt x="1856461" y="797585"/>
                </a:moveTo>
                <a:lnTo>
                  <a:pt x="1856461" y="828104"/>
                </a:lnTo>
                <a:lnTo>
                  <a:pt x="1825942" y="828104"/>
                </a:lnTo>
                <a:lnTo>
                  <a:pt x="1825942" y="858965"/>
                </a:lnTo>
                <a:lnTo>
                  <a:pt x="1856461" y="858965"/>
                </a:lnTo>
                <a:lnTo>
                  <a:pt x="1856461" y="889483"/>
                </a:lnTo>
                <a:lnTo>
                  <a:pt x="1887322" y="889483"/>
                </a:lnTo>
                <a:lnTo>
                  <a:pt x="1887322" y="858965"/>
                </a:lnTo>
                <a:lnTo>
                  <a:pt x="1917840" y="858965"/>
                </a:lnTo>
                <a:lnTo>
                  <a:pt x="1917840" y="828104"/>
                </a:lnTo>
                <a:lnTo>
                  <a:pt x="1887322" y="828104"/>
                </a:lnTo>
                <a:lnTo>
                  <a:pt x="1887322" y="797585"/>
                </a:lnTo>
                <a:lnTo>
                  <a:pt x="1856461" y="797585"/>
                </a:lnTo>
                <a:close/>
                <a:moveTo>
                  <a:pt x="1993621" y="797585"/>
                </a:moveTo>
                <a:lnTo>
                  <a:pt x="1993621" y="828104"/>
                </a:lnTo>
                <a:lnTo>
                  <a:pt x="1963102" y="828104"/>
                </a:lnTo>
                <a:lnTo>
                  <a:pt x="1963102" y="858965"/>
                </a:lnTo>
                <a:lnTo>
                  <a:pt x="1993621" y="858965"/>
                </a:lnTo>
                <a:lnTo>
                  <a:pt x="1993621" y="889483"/>
                </a:lnTo>
                <a:lnTo>
                  <a:pt x="2024482" y="889483"/>
                </a:lnTo>
                <a:lnTo>
                  <a:pt x="2024482" y="858965"/>
                </a:lnTo>
                <a:lnTo>
                  <a:pt x="2055000" y="858965"/>
                </a:lnTo>
                <a:lnTo>
                  <a:pt x="2055000" y="828104"/>
                </a:lnTo>
                <a:lnTo>
                  <a:pt x="2024482" y="828104"/>
                </a:lnTo>
                <a:lnTo>
                  <a:pt x="2024482" y="797585"/>
                </a:lnTo>
                <a:lnTo>
                  <a:pt x="1993621" y="797585"/>
                </a:lnTo>
                <a:close/>
                <a:moveTo>
                  <a:pt x="1924355" y="932345"/>
                </a:moveTo>
                <a:lnTo>
                  <a:pt x="1924355" y="964578"/>
                </a:lnTo>
                <a:lnTo>
                  <a:pt x="1892122" y="964578"/>
                </a:lnTo>
                <a:lnTo>
                  <a:pt x="1892122" y="996810"/>
                </a:lnTo>
                <a:lnTo>
                  <a:pt x="1924355" y="996810"/>
                </a:lnTo>
                <a:lnTo>
                  <a:pt x="1924355" y="1029043"/>
                </a:lnTo>
                <a:lnTo>
                  <a:pt x="1956587" y="1029043"/>
                </a:lnTo>
                <a:lnTo>
                  <a:pt x="1956587" y="996810"/>
                </a:lnTo>
                <a:lnTo>
                  <a:pt x="1988820" y="996810"/>
                </a:lnTo>
                <a:lnTo>
                  <a:pt x="1988820" y="964578"/>
                </a:lnTo>
                <a:lnTo>
                  <a:pt x="1956587" y="964578"/>
                </a:lnTo>
                <a:lnTo>
                  <a:pt x="1956587" y="932345"/>
                </a:lnTo>
                <a:lnTo>
                  <a:pt x="1924355" y="932345"/>
                </a:lnTo>
                <a:close/>
                <a:moveTo>
                  <a:pt x="2336178" y="933717"/>
                </a:moveTo>
                <a:lnTo>
                  <a:pt x="2336178" y="964921"/>
                </a:lnTo>
                <a:lnTo>
                  <a:pt x="2304974" y="964921"/>
                </a:lnTo>
                <a:lnTo>
                  <a:pt x="2304974" y="996467"/>
                </a:lnTo>
                <a:lnTo>
                  <a:pt x="2336178" y="996467"/>
                </a:lnTo>
                <a:lnTo>
                  <a:pt x="2336178" y="1027671"/>
                </a:lnTo>
                <a:lnTo>
                  <a:pt x="2367725" y="1027671"/>
                </a:lnTo>
                <a:lnTo>
                  <a:pt x="2367725" y="996467"/>
                </a:lnTo>
                <a:lnTo>
                  <a:pt x="2398928" y="996467"/>
                </a:lnTo>
                <a:lnTo>
                  <a:pt x="2398928" y="964921"/>
                </a:lnTo>
                <a:lnTo>
                  <a:pt x="2367725" y="964921"/>
                </a:lnTo>
                <a:lnTo>
                  <a:pt x="2367725" y="933717"/>
                </a:lnTo>
                <a:lnTo>
                  <a:pt x="2336178" y="933717"/>
                </a:lnTo>
                <a:close/>
                <a:moveTo>
                  <a:pt x="1787195" y="932345"/>
                </a:moveTo>
                <a:lnTo>
                  <a:pt x="1787195" y="964578"/>
                </a:lnTo>
                <a:lnTo>
                  <a:pt x="1754962" y="964578"/>
                </a:lnTo>
                <a:lnTo>
                  <a:pt x="1754962" y="996810"/>
                </a:lnTo>
                <a:lnTo>
                  <a:pt x="1787195" y="996810"/>
                </a:lnTo>
                <a:lnTo>
                  <a:pt x="1787195" y="1029043"/>
                </a:lnTo>
                <a:lnTo>
                  <a:pt x="1819427" y="1029043"/>
                </a:lnTo>
                <a:lnTo>
                  <a:pt x="1819427" y="996810"/>
                </a:lnTo>
                <a:lnTo>
                  <a:pt x="1851660" y="996810"/>
                </a:lnTo>
                <a:lnTo>
                  <a:pt x="1851660" y="964578"/>
                </a:lnTo>
                <a:lnTo>
                  <a:pt x="1819427" y="964578"/>
                </a:lnTo>
                <a:lnTo>
                  <a:pt x="1819427" y="932345"/>
                </a:lnTo>
                <a:lnTo>
                  <a:pt x="1787195" y="932345"/>
                </a:lnTo>
                <a:close/>
                <a:moveTo>
                  <a:pt x="3092615" y="1350683"/>
                </a:moveTo>
                <a:lnTo>
                  <a:pt x="3092615" y="1378458"/>
                </a:lnTo>
                <a:lnTo>
                  <a:pt x="3064840" y="1378458"/>
                </a:lnTo>
                <a:lnTo>
                  <a:pt x="3064840" y="1405890"/>
                </a:lnTo>
                <a:lnTo>
                  <a:pt x="3092615" y="1405890"/>
                </a:lnTo>
                <a:lnTo>
                  <a:pt x="3092615" y="1433665"/>
                </a:lnTo>
                <a:lnTo>
                  <a:pt x="3120047" y="1433665"/>
                </a:lnTo>
                <a:lnTo>
                  <a:pt x="3120047" y="1405890"/>
                </a:lnTo>
                <a:lnTo>
                  <a:pt x="3147822" y="1405890"/>
                </a:lnTo>
                <a:lnTo>
                  <a:pt x="3147822" y="1378458"/>
                </a:lnTo>
                <a:lnTo>
                  <a:pt x="3120047" y="1378458"/>
                </a:lnTo>
                <a:lnTo>
                  <a:pt x="3120047" y="1350683"/>
                </a:lnTo>
                <a:lnTo>
                  <a:pt x="3092615" y="1350683"/>
                </a:lnTo>
                <a:close/>
                <a:moveTo>
                  <a:pt x="2061515" y="932345"/>
                </a:moveTo>
                <a:lnTo>
                  <a:pt x="2061515" y="964578"/>
                </a:lnTo>
                <a:lnTo>
                  <a:pt x="2029282" y="964578"/>
                </a:lnTo>
                <a:lnTo>
                  <a:pt x="2029282" y="996810"/>
                </a:lnTo>
                <a:lnTo>
                  <a:pt x="2061515" y="996810"/>
                </a:lnTo>
                <a:lnTo>
                  <a:pt x="2061515" y="1029043"/>
                </a:lnTo>
                <a:lnTo>
                  <a:pt x="2093747" y="1029043"/>
                </a:lnTo>
                <a:lnTo>
                  <a:pt x="2093747" y="996810"/>
                </a:lnTo>
                <a:lnTo>
                  <a:pt x="2125980" y="996810"/>
                </a:lnTo>
                <a:lnTo>
                  <a:pt x="2125980" y="964578"/>
                </a:lnTo>
                <a:lnTo>
                  <a:pt x="2093747" y="964578"/>
                </a:lnTo>
                <a:lnTo>
                  <a:pt x="2093747" y="932345"/>
                </a:lnTo>
                <a:lnTo>
                  <a:pt x="2061515" y="932345"/>
                </a:lnTo>
                <a:close/>
                <a:moveTo>
                  <a:pt x="2268284" y="798614"/>
                </a:moveTo>
                <a:lnTo>
                  <a:pt x="2268284" y="828446"/>
                </a:lnTo>
                <a:lnTo>
                  <a:pt x="2238451" y="828446"/>
                </a:lnTo>
                <a:lnTo>
                  <a:pt x="2238451" y="858622"/>
                </a:lnTo>
                <a:lnTo>
                  <a:pt x="2268284" y="858622"/>
                </a:lnTo>
                <a:lnTo>
                  <a:pt x="2268284" y="888454"/>
                </a:lnTo>
                <a:lnTo>
                  <a:pt x="2298459" y="888454"/>
                </a:lnTo>
                <a:lnTo>
                  <a:pt x="2298459" y="858622"/>
                </a:lnTo>
                <a:lnTo>
                  <a:pt x="2328291" y="858622"/>
                </a:lnTo>
                <a:lnTo>
                  <a:pt x="2328291" y="828446"/>
                </a:lnTo>
                <a:lnTo>
                  <a:pt x="2298459" y="828446"/>
                </a:lnTo>
                <a:lnTo>
                  <a:pt x="2298459" y="798614"/>
                </a:lnTo>
                <a:lnTo>
                  <a:pt x="2268284" y="798614"/>
                </a:lnTo>
                <a:close/>
                <a:moveTo>
                  <a:pt x="2198675" y="932688"/>
                </a:moveTo>
                <a:lnTo>
                  <a:pt x="2198675" y="964578"/>
                </a:lnTo>
                <a:lnTo>
                  <a:pt x="2166785" y="964578"/>
                </a:lnTo>
                <a:lnTo>
                  <a:pt x="2166785" y="996810"/>
                </a:lnTo>
                <a:lnTo>
                  <a:pt x="2198675" y="996810"/>
                </a:lnTo>
                <a:lnTo>
                  <a:pt x="2198675" y="1028700"/>
                </a:lnTo>
                <a:lnTo>
                  <a:pt x="2230907" y="1028700"/>
                </a:lnTo>
                <a:lnTo>
                  <a:pt x="2230907" y="996810"/>
                </a:lnTo>
                <a:lnTo>
                  <a:pt x="2262797" y="996810"/>
                </a:lnTo>
                <a:lnTo>
                  <a:pt x="2262797" y="964578"/>
                </a:lnTo>
                <a:lnTo>
                  <a:pt x="2230907" y="964578"/>
                </a:lnTo>
                <a:lnTo>
                  <a:pt x="2230907" y="932688"/>
                </a:lnTo>
                <a:lnTo>
                  <a:pt x="2198675" y="932688"/>
                </a:lnTo>
                <a:close/>
                <a:moveTo>
                  <a:pt x="2131124" y="797928"/>
                </a:moveTo>
                <a:lnTo>
                  <a:pt x="2131124" y="828446"/>
                </a:lnTo>
                <a:lnTo>
                  <a:pt x="2100605" y="828446"/>
                </a:lnTo>
                <a:lnTo>
                  <a:pt x="2100605" y="858622"/>
                </a:lnTo>
                <a:lnTo>
                  <a:pt x="2131124" y="858622"/>
                </a:lnTo>
                <a:lnTo>
                  <a:pt x="2131124" y="889140"/>
                </a:lnTo>
                <a:lnTo>
                  <a:pt x="2161299" y="889140"/>
                </a:lnTo>
                <a:lnTo>
                  <a:pt x="2161299" y="858622"/>
                </a:lnTo>
                <a:lnTo>
                  <a:pt x="2191817" y="858622"/>
                </a:lnTo>
                <a:lnTo>
                  <a:pt x="2191817" y="828446"/>
                </a:lnTo>
                <a:lnTo>
                  <a:pt x="2161299" y="828446"/>
                </a:lnTo>
                <a:lnTo>
                  <a:pt x="2161299" y="797928"/>
                </a:lnTo>
                <a:lnTo>
                  <a:pt x="2131124" y="797928"/>
                </a:lnTo>
                <a:close/>
                <a:moveTo>
                  <a:pt x="2847785" y="2536431"/>
                </a:moveTo>
                <a:lnTo>
                  <a:pt x="2847785" y="2505227"/>
                </a:lnTo>
                <a:lnTo>
                  <a:pt x="2878988" y="2505227"/>
                </a:lnTo>
                <a:lnTo>
                  <a:pt x="2878988" y="2473681"/>
                </a:lnTo>
                <a:lnTo>
                  <a:pt x="2847785" y="2473681"/>
                </a:lnTo>
                <a:lnTo>
                  <a:pt x="2847785" y="2442477"/>
                </a:lnTo>
                <a:lnTo>
                  <a:pt x="2816238" y="2442477"/>
                </a:lnTo>
                <a:lnTo>
                  <a:pt x="2816238" y="2473681"/>
                </a:lnTo>
                <a:lnTo>
                  <a:pt x="2785034" y="2473681"/>
                </a:lnTo>
                <a:lnTo>
                  <a:pt x="2785034" y="2505227"/>
                </a:lnTo>
                <a:lnTo>
                  <a:pt x="2816238" y="2505227"/>
                </a:lnTo>
                <a:lnTo>
                  <a:pt x="2816238" y="2536431"/>
                </a:lnTo>
                <a:lnTo>
                  <a:pt x="2847785" y="2536431"/>
                </a:lnTo>
                <a:close/>
                <a:moveTo>
                  <a:pt x="2710967" y="2537803"/>
                </a:moveTo>
                <a:lnTo>
                  <a:pt x="2710967" y="2505570"/>
                </a:lnTo>
                <a:lnTo>
                  <a:pt x="2743200" y="2505570"/>
                </a:lnTo>
                <a:lnTo>
                  <a:pt x="2743200" y="2473338"/>
                </a:lnTo>
                <a:lnTo>
                  <a:pt x="2710967" y="2473338"/>
                </a:lnTo>
                <a:lnTo>
                  <a:pt x="2710967" y="2441105"/>
                </a:lnTo>
                <a:lnTo>
                  <a:pt x="2678735" y="2441105"/>
                </a:lnTo>
                <a:lnTo>
                  <a:pt x="2678735" y="2473338"/>
                </a:lnTo>
                <a:lnTo>
                  <a:pt x="2646502" y="2473338"/>
                </a:lnTo>
                <a:lnTo>
                  <a:pt x="2646502" y="2505570"/>
                </a:lnTo>
                <a:lnTo>
                  <a:pt x="2678735" y="2505570"/>
                </a:lnTo>
                <a:lnTo>
                  <a:pt x="2678735" y="2537803"/>
                </a:lnTo>
                <a:lnTo>
                  <a:pt x="2710967" y="2537803"/>
                </a:lnTo>
                <a:close/>
                <a:moveTo>
                  <a:pt x="2368067" y="2674963"/>
                </a:moveTo>
                <a:lnTo>
                  <a:pt x="2368067" y="2642730"/>
                </a:lnTo>
                <a:lnTo>
                  <a:pt x="2400300" y="2642730"/>
                </a:lnTo>
                <a:lnTo>
                  <a:pt x="2400300" y="2610498"/>
                </a:lnTo>
                <a:lnTo>
                  <a:pt x="2368067" y="2610498"/>
                </a:lnTo>
                <a:lnTo>
                  <a:pt x="2368067" y="2578265"/>
                </a:lnTo>
                <a:lnTo>
                  <a:pt x="2335835" y="2578265"/>
                </a:lnTo>
                <a:lnTo>
                  <a:pt x="2335835" y="2610498"/>
                </a:lnTo>
                <a:lnTo>
                  <a:pt x="2303602" y="2610498"/>
                </a:lnTo>
                <a:lnTo>
                  <a:pt x="2303602" y="2642730"/>
                </a:lnTo>
                <a:lnTo>
                  <a:pt x="2335835" y="2642730"/>
                </a:lnTo>
                <a:lnTo>
                  <a:pt x="2335835" y="2674963"/>
                </a:lnTo>
                <a:lnTo>
                  <a:pt x="2368067" y="2674963"/>
                </a:lnTo>
                <a:close/>
                <a:moveTo>
                  <a:pt x="2505227" y="2674963"/>
                </a:moveTo>
                <a:lnTo>
                  <a:pt x="2505227" y="2642730"/>
                </a:lnTo>
                <a:lnTo>
                  <a:pt x="2537460" y="2642730"/>
                </a:lnTo>
                <a:lnTo>
                  <a:pt x="2537460" y="2610498"/>
                </a:lnTo>
                <a:lnTo>
                  <a:pt x="2505227" y="2610498"/>
                </a:lnTo>
                <a:lnTo>
                  <a:pt x="2505227" y="2578265"/>
                </a:lnTo>
                <a:lnTo>
                  <a:pt x="2472995" y="2578265"/>
                </a:lnTo>
                <a:lnTo>
                  <a:pt x="2472995" y="2610498"/>
                </a:lnTo>
                <a:lnTo>
                  <a:pt x="2440762" y="2610498"/>
                </a:lnTo>
                <a:lnTo>
                  <a:pt x="2440762" y="2642730"/>
                </a:lnTo>
                <a:lnTo>
                  <a:pt x="2472995" y="2642730"/>
                </a:lnTo>
                <a:lnTo>
                  <a:pt x="2472995" y="2674963"/>
                </a:lnTo>
                <a:lnTo>
                  <a:pt x="2505227" y="2674963"/>
                </a:lnTo>
                <a:close/>
                <a:moveTo>
                  <a:pt x="2642387" y="2674963"/>
                </a:moveTo>
                <a:lnTo>
                  <a:pt x="2642387" y="2642730"/>
                </a:lnTo>
                <a:lnTo>
                  <a:pt x="2674620" y="2642730"/>
                </a:lnTo>
                <a:lnTo>
                  <a:pt x="2674620" y="2610498"/>
                </a:lnTo>
                <a:lnTo>
                  <a:pt x="2642387" y="2610498"/>
                </a:lnTo>
                <a:lnTo>
                  <a:pt x="2642387" y="2578265"/>
                </a:lnTo>
                <a:lnTo>
                  <a:pt x="2610155" y="2578265"/>
                </a:lnTo>
                <a:lnTo>
                  <a:pt x="2610155" y="2610498"/>
                </a:lnTo>
                <a:lnTo>
                  <a:pt x="2577922" y="2610498"/>
                </a:lnTo>
                <a:lnTo>
                  <a:pt x="2577922" y="2642730"/>
                </a:lnTo>
                <a:lnTo>
                  <a:pt x="2610155" y="2642730"/>
                </a:lnTo>
                <a:lnTo>
                  <a:pt x="2610155" y="2674963"/>
                </a:lnTo>
                <a:lnTo>
                  <a:pt x="2642387" y="2674963"/>
                </a:lnTo>
                <a:close/>
                <a:moveTo>
                  <a:pt x="2573807" y="2537803"/>
                </a:moveTo>
                <a:lnTo>
                  <a:pt x="2573807" y="2505570"/>
                </a:lnTo>
                <a:lnTo>
                  <a:pt x="2606040" y="2505570"/>
                </a:lnTo>
                <a:lnTo>
                  <a:pt x="2606040" y="2473338"/>
                </a:lnTo>
                <a:lnTo>
                  <a:pt x="2573807" y="2473338"/>
                </a:lnTo>
                <a:lnTo>
                  <a:pt x="2573807" y="2441105"/>
                </a:lnTo>
                <a:lnTo>
                  <a:pt x="2541575" y="2441105"/>
                </a:lnTo>
                <a:lnTo>
                  <a:pt x="2541575" y="2473338"/>
                </a:lnTo>
                <a:lnTo>
                  <a:pt x="2509342" y="2473338"/>
                </a:lnTo>
                <a:lnTo>
                  <a:pt x="2509342" y="2505570"/>
                </a:lnTo>
                <a:lnTo>
                  <a:pt x="2541575" y="2505570"/>
                </a:lnTo>
                <a:lnTo>
                  <a:pt x="2541575" y="2537803"/>
                </a:lnTo>
                <a:lnTo>
                  <a:pt x="2573807" y="2537803"/>
                </a:lnTo>
                <a:close/>
                <a:moveTo>
                  <a:pt x="2436647" y="2812123"/>
                </a:moveTo>
                <a:lnTo>
                  <a:pt x="2436647" y="2779890"/>
                </a:lnTo>
                <a:lnTo>
                  <a:pt x="2468880" y="2779890"/>
                </a:lnTo>
                <a:lnTo>
                  <a:pt x="2468880" y="2747658"/>
                </a:lnTo>
                <a:lnTo>
                  <a:pt x="2436647" y="2747658"/>
                </a:lnTo>
                <a:lnTo>
                  <a:pt x="2436647" y="2715425"/>
                </a:lnTo>
                <a:lnTo>
                  <a:pt x="2404415" y="2715425"/>
                </a:lnTo>
                <a:lnTo>
                  <a:pt x="2404415" y="2747658"/>
                </a:lnTo>
                <a:lnTo>
                  <a:pt x="2372182" y="2747658"/>
                </a:lnTo>
                <a:lnTo>
                  <a:pt x="2372182" y="2779890"/>
                </a:lnTo>
                <a:lnTo>
                  <a:pt x="2404415" y="2779890"/>
                </a:lnTo>
                <a:lnTo>
                  <a:pt x="2404415" y="2812123"/>
                </a:lnTo>
                <a:lnTo>
                  <a:pt x="2436647" y="2812123"/>
                </a:lnTo>
                <a:close/>
                <a:moveTo>
                  <a:pt x="2162327" y="2812123"/>
                </a:moveTo>
                <a:lnTo>
                  <a:pt x="2162327" y="2779890"/>
                </a:lnTo>
                <a:lnTo>
                  <a:pt x="2194560" y="2779890"/>
                </a:lnTo>
                <a:lnTo>
                  <a:pt x="2194560" y="2747658"/>
                </a:lnTo>
                <a:lnTo>
                  <a:pt x="2162327" y="2747658"/>
                </a:lnTo>
                <a:lnTo>
                  <a:pt x="2162327" y="2715425"/>
                </a:lnTo>
                <a:lnTo>
                  <a:pt x="2130095" y="2715425"/>
                </a:lnTo>
                <a:lnTo>
                  <a:pt x="2130095" y="2747658"/>
                </a:lnTo>
                <a:lnTo>
                  <a:pt x="2097862" y="2747658"/>
                </a:lnTo>
                <a:lnTo>
                  <a:pt x="2097862" y="2779890"/>
                </a:lnTo>
                <a:lnTo>
                  <a:pt x="2130095" y="2779890"/>
                </a:lnTo>
                <a:lnTo>
                  <a:pt x="2130095" y="2812123"/>
                </a:lnTo>
                <a:lnTo>
                  <a:pt x="2162327" y="2812123"/>
                </a:lnTo>
                <a:close/>
                <a:moveTo>
                  <a:pt x="3161195" y="1488186"/>
                </a:moveTo>
                <a:lnTo>
                  <a:pt x="3161195" y="1515618"/>
                </a:lnTo>
                <a:lnTo>
                  <a:pt x="3133763" y="1515618"/>
                </a:lnTo>
                <a:lnTo>
                  <a:pt x="3133763" y="1543050"/>
                </a:lnTo>
                <a:lnTo>
                  <a:pt x="3161195" y="1543050"/>
                </a:lnTo>
                <a:lnTo>
                  <a:pt x="3161195" y="1570482"/>
                </a:lnTo>
                <a:lnTo>
                  <a:pt x="3188627" y="1570482"/>
                </a:lnTo>
                <a:lnTo>
                  <a:pt x="3188627" y="1543050"/>
                </a:lnTo>
                <a:lnTo>
                  <a:pt x="3216059" y="1543050"/>
                </a:lnTo>
                <a:lnTo>
                  <a:pt x="3216059" y="1515618"/>
                </a:lnTo>
                <a:lnTo>
                  <a:pt x="3188627" y="1515618"/>
                </a:lnTo>
                <a:lnTo>
                  <a:pt x="3188627" y="1488186"/>
                </a:lnTo>
                <a:lnTo>
                  <a:pt x="3161195" y="1488186"/>
                </a:lnTo>
                <a:close/>
                <a:moveTo>
                  <a:pt x="2093747" y="2674963"/>
                </a:moveTo>
                <a:lnTo>
                  <a:pt x="2093747" y="2642730"/>
                </a:lnTo>
                <a:lnTo>
                  <a:pt x="2125980" y="2642730"/>
                </a:lnTo>
                <a:lnTo>
                  <a:pt x="2125980" y="2610498"/>
                </a:lnTo>
                <a:lnTo>
                  <a:pt x="2093747" y="2610498"/>
                </a:lnTo>
                <a:lnTo>
                  <a:pt x="2093747" y="2578265"/>
                </a:lnTo>
                <a:lnTo>
                  <a:pt x="2061515" y="2578265"/>
                </a:lnTo>
                <a:lnTo>
                  <a:pt x="2061515" y="2610498"/>
                </a:lnTo>
                <a:lnTo>
                  <a:pt x="2029282" y="2610498"/>
                </a:lnTo>
                <a:lnTo>
                  <a:pt x="2029282" y="2642730"/>
                </a:lnTo>
                <a:lnTo>
                  <a:pt x="2061515" y="2642730"/>
                </a:lnTo>
                <a:lnTo>
                  <a:pt x="2061515" y="2674963"/>
                </a:lnTo>
                <a:lnTo>
                  <a:pt x="2093747" y="2674963"/>
                </a:lnTo>
                <a:close/>
                <a:moveTo>
                  <a:pt x="2230907" y="2674963"/>
                </a:moveTo>
                <a:lnTo>
                  <a:pt x="2230907" y="2642730"/>
                </a:lnTo>
                <a:lnTo>
                  <a:pt x="2263140" y="2642730"/>
                </a:lnTo>
                <a:lnTo>
                  <a:pt x="2263140" y="2610498"/>
                </a:lnTo>
                <a:lnTo>
                  <a:pt x="2230907" y="2610498"/>
                </a:lnTo>
                <a:lnTo>
                  <a:pt x="2230907" y="2578265"/>
                </a:lnTo>
                <a:lnTo>
                  <a:pt x="2198675" y="2578265"/>
                </a:lnTo>
                <a:lnTo>
                  <a:pt x="2198675" y="2610498"/>
                </a:lnTo>
                <a:lnTo>
                  <a:pt x="2166442" y="2610498"/>
                </a:lnTo>
                <a:lnTo>
                  <a:pt x="2166442" y="2642730"/>
                </a:lnTo>
                <a:lnTo>
                  <a:pt x="2198675" y="2642730"/>
                </a:lnTo>
                <a:lnTo>
                  <a:pt x="2198675" y="2674963"/>
                </a:lnTo>
                <a:lnTo>
                  <a:pt x="2230907" y="2674963"/>
                </a:lnTo>
                <a:close/>
                <a:moveTo>
                  <a:pt x="2299487" y="2812123"/>
                </a:moveTo>
                <a:lnTo>
                  <a:pt x="2299487" y="2779890"/>
                </a:lnTo>
                <a:lnTo>
                  <a:pt x="2331720" y="2779890"/>
                </a:lnTo>
                <a:lnTo>
                  <a:pt x="2331720" y="2747658"/>
                </a:lnTo>
                <a:lnTo>
                  <a:pt x="2299487" y="2747658"/>
                </a:lnTo>
                <a:lnTo>
                  <a:pt x="2299487" y="2715425"/>
                </a:lnTo>
                <a:lnTo>
                  <a:pt x="2267255" y="2715425"/>
                </a:lnTo>
                <a:lnTo>
                  <a:pt x="2267255" y="2747658"/>
                </a:lnTo>
                <a:lnTo>
                  <a:pt x="2235022" y="2747658"/>
                </a:lnTo>
                <a:lnTo>
                  <a:pt x="2235022" y="2779890"/>
                </a:lnTo>
                <a:lnTo>
                  <a:pt x="2267255" y="2779890"/>
                </a:lnTo>
                <a:lnTo>
                  <a:pt x="2267255" y="2812123"/>
                </a:lnTo>
                <a:lnTo>
                  <a:pt x="2299487" y="2812123"/>
                </a:lnTo>
                <a:close/>
                <a:moveTo>
                  <a:pt x="3189313" y="2120837"/>
                </a:moveTo>
                <a:lnTo>
                  <a:pt x="3189313" y="2092376"/>
                </a:lnTo>
                <a:lnTo>
                  <a:pt x="3217774" y="2092376"/>
                </a:lnTo>
                <a:lnTo>
                  <a:pt x="3217774" y="2063572"/>
                </a:lnTo>
                <a:lnTo>
                  <a:pt x="3189313" y="2063572"/>
                </a:lnTo>
                <a:lnTo>
                  <a:pt x="3189313" y="2035112"/>
                </a:lnTo>
                <a:lnTo>
                  <a:pt x="3160510" y="2035112"/>
                </a:lnTo>
                <a:lnTo>
                  <a:pt x="3160510" y="2063572"/>
                </a:lnTo>
                <a:lnTo>
                  <a:pt x="3132049" y="2063572"/>
                </a:lnTo>
                <a:lnTo>
                  <a:pt x="3132049" y="2092376"/>
                </a:lnTo>
                <a:lnTo>
                  <a:pt x="3160510" y="2092376"/>
                </a:lnTo>
                <a:lnTo>
                  <a:pt x="3160510" y="2120837"/>
                </a:lnTo>
                <a:lnTo>
                  <a:pt x="3189313" y="2120837"/>
                </a:lnTo>
                <a:close/>
                <a:moveTo>
                  <a:pt x="3229775" y="1899666"/>
                </a:moveTo>
                <a:lnTo>
                  <a:pt x="3229775" y="1927098"/>
                </a:lnTo>
                <a:lnTo>
                  <a:pt x="3202343" y="1927098"/>
                </a:lnTo>
                <a:lnTo>
                  <a:pt x="3202343" y="1954530"/>
                </a:lnTo>
                <a:lnTo>
                  <a:pt x="3229775" y="1954530"/>
                </a:lnTo>
                <a:lnTo>
                  <a:pt x="3229775" y="1981962"/>
                </a:lnTo>
                <a:lnTo>
                  <a:pt x="3257207" y="1981962"/>
                </a:lnTo>
                <a:lnTo>
                  <a:pt x="3257207" y="1954530"/>
                </a:lnTo>
                <a:lnTo>
                  <a:pt x="3284639" y="1954530"/>
                </a:lnTo>
                <a:lnTo>
                  <a:pt x="3284639" y="1927098"/>
                </a:lnTo>
                <a:lnTo>
                  <a:pt x="3257207" y="1927098"/>
                </a:lnTo>
                <a:lnTo>
                  <a:pt x="3257207" y="1899666"/>
                </a:lnTo>
                <a:lnTo>
                  <a:pt x="3229775" y="1899666"/>
                </a:lnTo>
                <a:close/>
                <a:moveTo>
                  <a:pt x="3120733" y="2258682"/>
                </a:moveTo>
                <a:lnTo>
                  <a:pt x="3120733" y="2229536"/>
                </a:lnTo>
                <a:lnTo>
                  <a:pt x="3149879" y="2229536"/>
                </a:lnTo>
                <a:lnTo>
                  <a:pt x="3149879" y="2200732"/>
                </a:lnTo>
                <a:lnTo>
                  <a:pt x="3120733" y="2200732"/>
                </a:lnTo>
                <a:lnTo>
                  <a:pt x="3120733" y="2171586"/>
                </a:lnTo>
                <a:lnTo>
                  <a:pt x="3091930" y="2171586"/>
                </a:lnTo>
                <a:lnTo>
                  <a:pt x="3091930" y="2200732"/>
                </a:lnTo>
                <a:lnTo>
                  <a:pt x="3062783" y="2200732"/>
                </a:lnTo>
                <a:lnTo>
                  <a:pt x="3062783" y="2229536"/>
                </a:lnTo>
                <a:lnTo>
                  <a:pt x="3091930" y="2229536"/>
                </a:lnTo>
                <a:lnTo>
                  <a:pt x="3091930" y="2258682"/>
                </a:lnTo>
                <a:lnTo>
                  <a:pt x="3120733" y="2258682"/>
                </a:lnTo>
                <a:close/>
                <a:moveTo>
                  <a:pt x="3230118" y="1626375"/>
                </a:moveTo>
                <a:lnTo>
                  <a:pt x="3230118" y="1653121"/>
                </a:lnTo>
                <a:lnTo>
                  <a:pt x="3203372" y="1653121"/>
                </a:lnTo>
                <a:lnTo>
                  <a:pt x="3203372" y="1679867"/>
                </a:lnTo>
                <a:lnTo>
                  <a:pt x="3230118" y="1679867"/>
                </a:lnTo>
                <a:lnTo>
                  <a:pt x="3230118" y="1706613"/>
                </a:lnTo>
                <a:lnTo>
                  <a:pt x="3256864" y="1706613"/>
                </a:lnTo>
                <a:lnTo>
                  <a:pt x="3256864" y="1679867"/>
                </a:lnTo>
                <a:lnTo>
                  <a:pt x="3283610" y="1679867"/>
                </a:lnTo>
                <a:lnTo>
                  <a:pt x="3283610" y="1653121"/>
                </a:lnTo>
                <a:lnTo>
                  <a:pt x="3256864" y="1653121"/>
                </a:lnTo>
                <a:lnTo>
                  <a:pt x="3256864" y="1626375"/>
                </a:lnTo>
                <a:lnTo>
                  <a:pt x="3230118" y="1626375"/>
                </a:lnTo>
                <a:close/>
                <a:moveTo>
                  <a:pt x="2025167" y="2812123"/>
                </a:moveTo>
                <a:lnTo>
                  <a:pt x="2025167" y="2779890"/>
                </a:lnTo>
                <a:lnTo>
                  <a:pt x="2057400" y="2779890"/>
                </a:lnTo>
                <a:lnTo>
                  <a:pt x="2057400" y="2747658"/>
                </a:lnTo>
                <a:lnTo>
                  <a:pt x="2025167" y="2747658"/>
                </a:lnTo>
                <a:lnTo>
                  <a:pt x="2025167" y="2715425"/>
                </a:lnTo>
                <a:lnTo>
                  <a:pt x="1992935" y="2715425"/>
                </a:lnTo>
                <a:lnTo>
                  <a:pt x="1992935" y="2747658"/>
                </a:lnTo>
                <a:lnTo>
                  <a:pt x="1960702" y="2747658"/>
                </a:lnTo>
                <a:lnTo>
                  <a:pt x="1960702" y="2779890"/>
                </a:lnTo>
                <a:lnTo>
                  <a:pt x="1992935" y="2779890"/>
                </a:lnTo>
                <a:lnTo>
                  <a:pt x="1992935" y="2812123"/>
                </a:lnTo>
                <a:lnTo>
                  <a:pt x="2025167" y="2812123"/>
                </a:lnTo>
                <a:close/>
                <a:moveTo>
                  <a:pt x="2779547" y="2400643"/>
                </a:moveTo>
                <a:lnTo>
                  <a:pt x="2779547" y="2368410"/>
                </a:lnTo>
                <a:lnTo>
                  <a:pt x="2811780" y="2368410"/>
                </a:lnTo>
                <a:lnTo>
                  <a:pt x="2811780" y="2336178"/>
                </a:lnTo>
                <a:lnTo>
                  <a:pt x="2779547" y="2336178"/>
                </a:lnTo>
                <a:lnTo>
                  <a:pt x="2779547" y="2303945"/>
                </a:lnTo>
                <a:lnTo>
                  <a:pt x="2747315" y="2303945"/>
                </a:lnTo>
                <a:lnTo>
                  <a:pt x="2747315" y="2336178"/>
                </a:lnTo>
                <a:lnTo>
                  <a:pt x="2715082" y="2336178"/>
                </a:lnTo>
                <a:lnTo>
                  <a:pt x="2715082" y="2368410"/>
                </a:lnTo>
                <a:lnTo>
                  <a:pt x="2747315" y="2368410"/>
                </a:lnTo>
                <a:lnTo>
                  <a:pt x="2747315" y="2400643"/>
                </a:lnTo>
                <a:lnTo>
                  <a:pt x="2779547" y="2400643"/>
                </a:lnTo>
                <a:close/>
                <a:moveTo>
                  <a:pt x="2916365" y="2399271"/>
                </a:moveTo>
                <a:lnTo>
                  <a:pt x="2916365" y="2368067"/>
                </a:lnTo>
                <a:lnTo>
                  <a:pt x="2947568" y="2368067"/>
                </a:lnTo>
                <a:lnTo>
                  <a:pt x="2947568" y="2336521"/>
                </a:lnTo>
                <a:lnTo>
                  <a:pt x="2916365" y="2336521"/>
                </a:lnTo>
                <a:lnTo>
                  <a:pt x="2916365" y="2305317"/>
                </a:lnTo>
                <a:lnTo>
                  <a:pt x="2884818" y="2305317"/>
                </a:lnTo>
                <a:lnTo>
                  <a:pt x="2884818" y="2336521"/>
                </a:lnTo>
                <a:lnTo>
                  <a:pt x="2853614" y="2336521"/>
                </a:lnTo>
                <a:lnTo>
                  <a:pt x="2853614" y="2368067"/>
                </a:lnTo>
                <a:lnTo>
                  <a:pt x="2884818" y="2368067"/>
                </a:lnTo>
                <a:lnTo>
                  <a:pt x="2884818" y="2399271"/>
                </a:lnTo>
                <a:lnTo>
                  <a:pt x="2916365" y="2399271"/>
                </a:lnTo>
                <a:close/>
                <a:moveTo>
                  <a:pt x="2984602" y="2261768"/>
                </a:moveTo>
                <a:lnTo>
                  <a:pt x="2984602" y="2230565"/>
                </a:lnTo>
                <a:lnTo>
                  <a:pt x="3015806" y="2230565"/>
                </a:lnTo>
                <a:lnTo>
                  <a:pt x="3015806" y="2199704"/>
                </a:lnTo>
                <a:lnTo>
                  <a:pt x="2984602" y="2199704"/>
                </a:lnTo>
                <a:lnTo>
                  <a:pt x="2984602" y="2168500"/>
                </a:lnTo>
                <a:lnTo>
                  <a:pt x="2953741" y="2168500"/>
                </a:lnTo>
                <a:lnTo>
                  <a:pt x="2953741" y="2199704"/>
                </a:lnTo>
                <a:lnTo>
                  <a:pt x="2922537" y="2199704"/>
                </a:lnTo>
                <a:lnTo>
                  <a:pt x="2922537" y="2230565"/>
                </a:lnTo>
                <a:lnTo>
                  <a:pt x="2953741" y="2230565"/>
                </a:lnTo>
                <a:lnTo>
                  <a:pt x="2953741" y="2261768"/>
                </a:lnTo>
                <a:lnTo>
                  <a:pt x="2984602" y="2261768"/>
                </a:lnTo>
                <a:close/>
                <a:moveTo>
                  <a:pt x="3052496" y="2396871"/>
                </a:moveTo>
                <a:lnTo>
                  <a:pt x="3052496" y="2367039"/>
                </a:lnTo>
                <a:lnTo>
                  <a:pt x="3082328" y="2367039"/>
                </a:lnTo>
                <a:lnTo>
                  <a:pt x="3082328" y="2337549"/>
                </a:lnTo>
                <a:lnTo>
                  <a:pt x="3052496" y="2337549"/>
                </a:lnTo>
                <a:lnTo>
                  <a:pt x="3052496" y="2307717"/>
                </a:lnTo>
                <a:lnTo>
                  <a:pt x="3023006" y="2307717"/>
                </a:lnTo>
                <a:lnTo>
                  <a:pt x="3023006" y="2337549"/>
                </a:lnTo>
                <a:lnTo>
                  <a:pt x="2993174" y="2337549"/>
                </a:lnTo>
                <a:lnTo>
                  <a:pt x="2993174" y="2367039"/>
                </a:lnTo>
                <a:lnTo>
                  <a:pt x="3023006" y="2367039"/>
                </a:lnTo>
                <a:lnTo>
                  <a:pt x="3023006" y="2396871"/>
                </a:lnTo>
                <a:lnTo>
                  <a:pt x="3052496" y="2396871"/>
                </a:lnTo>
                <a:close/>
                <a:moveTo>
                  <a:pt x="1855775" y="1343825"/>
                </a:moveTo>
                <a:lnTo>
                  <a:pt x="1855775" y="1376058"/>
                </a:lnTo>
                <a:lnTo>
                  <a:pt x="1823542" y="1376058"/>
                </a:lnTo>
                <a:lnTo>
                  <a:pt x="1823542" y="1408290"/>
                </a:lnTo>
                <a:lnTo>
                  <a:pt x="1855775" y="1408290"/>
                </a:lnTo>
                <a:lnTo>
                  <a:pt x="1855775" y="1440523"/>
                </a:lnTo>
                <a:lnTo>
                  <a:pt x="1888007" y="1440523"/>
                </a:lnTo>
                <a:lnTo>
                  <a:pt x="1888007" y="1408290"/>
                </a:lnTo>
                <a:lnTo>
                  <a:pt x="1920240" y="1408290"/>
                </a:lnTo>
                <a:lnTo>
                  <a:pt x="1920240" y="1376058"/>
                </a:lnTo>
                <a:lnTo>
                  <a:pt x="1888007" y="1376058"/>
                </a:lnTo>
                <a:lnTo>
                  <a:pt x="1888007" y="1343825"/>
                </a:lnTo>
                <a:lnTo>
                  <a:pt x="1855775" y="1343825"/>
                </a:lnTo>
                <a:close/>
                <a:moveTo>
                  <a:pt x="1238555" y="1480985"/>
                </a:moveTo>
                <a:lnTo>
                  <a:pt x="1238555" y="1513218"/>
                </a:lnTo>
                <a:lnTo>
                  <a:pt x="1206322" y="1513218"/>
                </a:lnTo>
                <a:lnTo>
                  <a:pt x="1206322" y="1545450"/>
                </a:lnTo>
                <a:lnTo>
                  <a:pt x="1238555" y="1545450"/>
                </a:lnTo>
                <a:lnTo>
                  <a:pt x="1238555" y="1577683"/>
                </a:lnTo>
                <a:lnTo>
                  <a:pt x="1270787" y="1577683"/>
                </a:lnTo>
                <a:lnTo>
                  <a:pt x="1270787" y="1545450"/>
                </a:lnTo>
                <a:lnTo>
                  <a:pt x="1303020" y="1545450"/>
                </a:lnTo>
                <a:lnTo>
                  <a:pt x="1303020" y="1513218"/>
                </a:lnTo>
                <a:lnTo>
                  <a:pt x="1270787" y="1513218"/>
                </a:lnTo>
                <a:lnTo>
                  <a:pt x="1270787" y="1480985"/>
                </a:lnTo>
                <a:lnTo>
                  <a:pt x="1238555" y="1480985"/>
                </a:lnTo>
                <a:close/>
                <a:moveTo>
                  <a:pt x="1307135" y="1618145"/>
                </a:moveTo>
                <a:lnTo>
                  <a:pt x="1307135" y="1650378"/>
                </a:lnTo>
                <a:lnTo>
                  <a:pt x="1274902" y="1650378"/>
                </a:lnTo>
                <a:lnTo>
                  <a:pt x="1274902" y="1682610"/>
                </a:lnTo>
                <a:lnTo>
                  <a:pt x="1307135" y="1682610"/>
                </a:lnTo>
                <a:lnTo>
                  <a:pt x="1307135" y="1714843"/>
                </a:lnTo>
                <a:lnTo>
                  <a:pt x="1339367" y="1714843"/>
                </a:lnTo>
                <a:lnTo>
                  <a:pt x="1339367" y="1682610"/>
                </a:lnTo>
                <a:lnTo>
                  <a:pt x="1371600" y="1682610"/>
                </a:lnTo>
                <a:lnTo>
                  <a:pt x="1371600" y="1650378"/>
                </a:lnTo>
                <a:lnTo>
                  <a:pt x="1339367" y="1650378"/>
                </a:lnTo>
                <a:lnTo>
                  <a:pt x="1339367" y="1618145"/>
                </a:lnTo>
                <a:lnTo>
                  <a:pt x="1307135" y="1618145"/>
                </a:lnTo>
                <a:close/>
                <a:moveTo>
                  <a:pt x="1032815" y="1618145"/>
                </a:moveTo>
                <a:lnTo>
                  <a:pt x="1032815" y="1650378"/>
                </a:lnTo>
                <a:lnTo>
                  <a:pt x="1000582" y="1650378"/>
                </a:lnTo>
                <a:lnTo>
                  <a:pt x="1000582" y="1682610"/>
                </a:lnTo>
                <a:lnTo>
                  <a:pt x="1032815" y="1682610"/>
                </a:lnTo>
                <a:lnTo>
                  <a:pt x="1032815" y="1714843"/>
                </a:lnTo>
                <a:lnTo>
                  <a:pt x="1065047" y="1714843"/>
                </a:lnTo>
                <a:lnTo>
                  <a:pt x="1065047" y="1682610"/>
                </a:lnTo>
                <a:lnTo>
                  <a:pt x="1097280" y="1682610"/>
                </a:lnTo>
                <a:lnTo>
                  <a:pt x="1097280" y="1650378"/>
                </a:lnTo>
                <a:lnTo>
                  <a:pt x="1065047" y="1650378"/>
                </a:lnTo>
                <a:lnTo>
                  <a:pt x="1065047" y="1618145"/>
                </a:lnTo>
                <a:lnTo>
                  <a:pt x="1032815" y="1618145"/>
                </a:lnTo>
                <a:close/>
                <a:moveTo>
                  <a:pt x="1169975" y="1618145"/>
                </a:moveTo>
                <a:lnTo>
                  <a:pt x="1169975" y="1650378"/>
                </a:lnTo>
                <a:lnTo>
                  <a:pt x="1137742" y="1650378"/>
                </a:lnTo>
                <a:lnTo>
                  <a:pt x="1137742" y="1682610"/>
                </a:lnTo>
                <a:lnTo>
                  <a:pt x="1169975" y="1682610"/>
                </a:lnTo>
                <a:lnTo>
                  <a:pt x="1169975" y="1714843"/>
                </a:lnTo>
                <a:lnTo>
                  <a:pt x="1202207" y="1714843"/>
                </a:lnTo>
                <a:lnTo>
                  <a:pt x="1202207" y="1682610"/>
                </a:lnTo>
                <a:lnTo>
                  <a:pt x="1234440" y="1682610"/>
                </a:lnTo>
                <a:lnTo>
                  <a:pt x="1234440" y="1650378"/>
                </a:lnTo>
                <a:lnTo>
                  <a:pt x="1202207" y="1650378"/>
                </a:lnTo>
                <a:lnTo>
                  <a:pt x="1202207" y="1618145"/>
                </a:lnTo>
                <a:lnTo>
                  <a:pt x="1169975" y="1618145"/>
                </a:lnTo>
                <a:close/>
                <a:moveTo>
                  <a:pt x="1375715" y="1480985"/>
                </a:moveTo>
                <a:lnTo>
                  <a:pt x="1375715" y="1513218"/>
                </a:lnTo>
                <a:lnTo>
                  <a:pt x="1343482" y="1513218"/>
                </a:lnTo>
                <a:lnTo>
                  <a:pt x="1343482" y="1545450"/>
                </a:lnTo>
                <a:lnTo>
                  <a:pt x="1375715" y="1545450"/>
                </a:lnTo>
                <a:lnTo>
                  <a:pt x="1375715" y="1577683"/>
                </a:lnTo>
                <a:lnTo>
                  <a:pt x="1407947" y="1577683"/>
                </a:lnTo>
                <a:lnTo>
                  <a:pt x="1407947" y="1545450"/>
                </a:lnTo>
                <a:lnTo>
                  <a:pt x="1440180" y="1545450"/>
                </a:lnTo>
                <a:lnTo>
                  <a:pt x="1440180" y="1513218"/>
                </a:lnTo>
                <a:lnTo>
                  <a:pt x="1407947" y="1513218"/>
                </a:lnTo>
                <a:lnTo>
                  <a:pt x="1407947" y="1480985"/>
                </a:lnTo>
                <a:lnTo>
                  <a:pt x="1375715" y="1480985"/>
                </a:lnTo>
                <a:close/>
                <a:moveTo>
                  <a:pt x="1101395" y="1755305"/>
                </a:moveTo>
                <a:lnTo>
                  <a:pt x="1101395" y="1787538"/>
                </a:lnTo>
                <a:lnTo>
                  <a:pt x="1069162" y="1787538"/>
                </a:lnTo>
                <a:lnTo>
                  <a:pt x="1069162" y="1819770"/>
                </a:lnTo>
                <a:lnTo>
                  <a:pt x="1101395" y="1819770"/>
                </a:lnTo>
                <a:lnTo>
                  <a:pt x="1101395" y="1852003"/>
                </a:lnTo>
                <a:lnTo>
                  <a:pt x="1133627" y="1852003"/>
                </a:lnTo>
                <a:lnTo>
                  <a:pt x="1133627" y="1819770"/>
                </a:lnTo>
                <a:lnTo>
                  <a:pt x="1165860" y="1819770"/>
                </a:lnTo>
                <a:lnTo>
                  <a:pt x="1165860" y="1787538"/>
                </a:lnTo>
                <a:lnTo>
                  <a:pt x="1133627" y="1787538"/>
                </a:lnTo>
                <a:lnTo>
                  <a:pt x="1133627" y="1755305"/>
                </a:lnTo>
                <a:lnTo>
                  <a:pt x="1101395" y="1755305"/>
                </a:lnTo>
                <a:close/>
                <a:moveTo>
                  <a:pt x="1444295" y="1343825"/>
                </a:moveTo>
                <a:lnTo>
                  <a:pt x="1444295" y="1376058"/>
                </a:lnTo>
                <a:lnTo>
                  <a:pt x="1412062" y="1376058"/>
                </a:lnTo>
                <a:lnTo>
                  <a:pt x="1412062" y="1408290"/>
                </a:lnTo>
                <a:lnTo>
                  <a:pt x="1444295" y="1408290"/>
                </a:lnTo>
                <a:lnTo>
                  <a:pt x="1444295" y="1440523"/>
                </a:lnTo>
                <a:lnTo>
                  <a:pt x="1476527" y="1440523"/>
                </a:lnTo>
                <a:lnTo>
                  <a:pt x="1476527" y="1408290"/>
                </a:lnTo>
                <a:lnTo>
                  <a:pt x="1508760" y="1408290"/>
                </a:lnTo>
                <a:lnTo>
                  <a:pt x="1508760" y="1376058"/>
                </a:lnTo>
                <a:lnTo>
                  <a:pt x="1476527" y="1376058"/>
                </a:lnTo>
                <a:lnTo>
                  <a:pt x="1476527" y="1343825"/>
                </a:lnTo>
                <a:lnTo>
                  <a:pt x="1444295" y="1343825"/>
                </a:lnTo>
                <a:close/>
                <a:moveTo>
                  <a:pt x="1650035" y="1480985"/>
                </a:moveTo>
                <a:lnTo>
                  <a:pt x="1650035" y="1513218"/>
                </a:lnTo>
                <a:lnTo>
                  <a:pt x="1617802" y="1513218"/>
                </a:lnTo>
                <a:lnTo>
                  <a:pt x="1617802" y="1545450"/>
                </a:lnTo>
                <a:lnTo>
                  <a:pt x="1650035" y="1545450"/>
                </a:lnTo>
                <a:lnTo>
                  <a:pt x="1650035" y="1577683"/>
                </a:lnTo>
                <a:lnTo>
                  <a:pt x="1682267" y="1577683"/>
                </a:lnTo>
                <a:lnTo>
                  <a:pt x="1682267" y="1545450"/>
                </a:lnTo>
                <a:lnTo>
                  <a:pt x="1714500" y="1545450"/>
                </a:lnTo>
                <a:lnTo>
                  <a:pt x="1714500" y="1513218"/>
                </a:lnTo>
                <a:lnTo>
                  <a:pt x="1682267" y="1513218"/>
                </a:lnTo>
                <a:lnTo>
                  <a:pt x="1682267" y="1480985"/>
                </a:lnTo>
                <a:lnTo>
                  <a:pt x="1650035" y="1480985"/>
                </a:lnTo>
                <a:close/>
                <a:moveTo>
                  <a:pt x="1581455" y="1343825"/>
                </a:moveTo>
                <a:lnTo>
                  <a:pt x="1581455" y="1376058"/>
                </a:lnTo>
                <a:lnTo>
                  <a:pt x="1549222" y="1376058"/>
                </a:lnTo>
                <a:lnTo>
                  <a:pt x="1549222" y="1408290"/>
                </a:lnTo>
                <a:lnTo>
                  <a:pt x="1581455" y="1408290"/>
                </a:lnTo>
                <a:lnTo>
                  <a:pt x="1581455" y="1440523"/>
                </a:lnTo>
                <a:lnTo>
                  <a:pt x="1613687" y="1440523"/>
                </a:lnTo>
                <a:lnTo>
                  <a:pt x="1613687" y="1408290"/>
                </a:lnTo>
                <a:lnTo>
                  <a:pt x="1645920" y="1408290"/>
                </a:lnTo>
                <a:lnTo>
                  <a:pt x="1645920" y="1376058"/>
                </a:lnTo>
                <a:lnTo>
                  <a:pt x="1613687" y="1376058"/>
                </a:lnTo>
                <a:lnTo>
                  <a:pt x="1613687" y="1343825"/>
                </a:lnTo>
                <a:lnTo>
                  <a:pt x="1581455" y="1343825"/>
                </a:lnTo>
                <a:close/>
                <a:moveTo>
                  <a:pt x="1512875" y="1480985"/>
                </a:moveTo>
                <a:lnTo>
                  <a:pt x="1512875" y="1513218"/>
                </a:lnTo>
                <a:lnTo>
                  <a:pt x="1480642" y="1513218"/>
                </a:lnTo>
                <a:lnTo>
                  <a:pt x="1480642" y="1545450"/>
                </a:lnTo>
                <a:lnTo>
                  <a:pt x="1512875" y="1545450"/>
                </a:lnTo>
                <a:lnTo>
                  <a:pt x="1512875" y="1577683"/>
                </a:lnTo>
                <a:lnTo>
                  <a:pt x="1545107" y="1577683"/>
                </a:lnTo>
                <a:lnTo>
                  <a:pt x="1545107" y="1545450"/>
                </a:lnTo>
                <a:lnTo>
                  <a:pt x="1577340" y="1545450"/>
                </a:lnTo>
                <a:lnTo>
                  <a:pt x="1577340" y="1513218"/>
                </a:lnTo>
                <a:lnTo>
                  <a:pt x="1545107" y="1513218"/>
                </a:lnTo>
                <a:lnTo>
                  <a:pt x="1545107" y="1480985"/>
                </a:lnTo>
                <a:lnTo>
                  <a:pt x="1512875" y="1480985"/>
                </a:lnTo>
                <a:close/>
                <a:moveTo>
                  <a:pt x="1133627" y="2126323"/>
                </a:moveTo>
                <a:lnTo>
                  <a:pt x="1133627" y="2094090"/>
                </a:lnTo>
                <a:lnTo>
                  <a:pt x="1165860" y="2094090"/>
                </a:lnTo>
                <a:lnTo>
                  <a:pt x="1165860" y="2061858"/>
                </a:lnTo>
                <a:lnTo>
                  <a:pt x="1133627" y="2061858"/>
                </a:lnTo>
                <a:lnTo>
                  <a:pt x="1133627" y="2029625"/>
                </a:lnTo>
                <a:lnTo>
                  <a:pt x="1101395" y="2029625"/>
                </a:lnTo>
                <a:lnTo>
                  <a:pt x="1101395" y="2061858"/>
                </a:lnTo>
                <a:lnTo>
                  <a:pt x="1069162" y="2061858"/>
                </a:lnTo>
                <a:lnTo>
                  <a:pt x="1069162" y="2094090"/>
                </a:lnTo>
                <a:lnTo>
                  <a:pt x="1101395" y="2094090"/>
                </a:lnTo>
                <a:lnTo>
                  <a:pt x="1101395" y="2126323"/>
                </a:lnTo>
                <a:lnTo>
                  <a:pt x="1133627" y="2126323"/>
                </a:lnTo>
                <a:close/>
                <a:moveTo>
                  <a:pt x="1202207" y="2263483"/>
                </a:moveTo>
                <a:lnTo>
                  <a:pt x="1202207" y="2231250"/>
                </a:lnTo>
                <a:lnTo>
                  <a:pt x="1234440" y="2231250"/>
                </a:lnTo>
                <a:lnTo>
                  <a:pt x="1234440" y="2199018"/>
                </a:lnTo>
                <a:lnTo>
                  <a:pt x="1202207" y="2199018"/>
                </a:lnTo>
                <a:lnTo>
                  <a:pt x="1202207" y="2166785"/>
                </a:lnTo>
                <a:lnTo>
                  <a:pt x="1169975" y="2166785"/>
                </a:lnTo>
                <a:lnTo>
                  <a:pt x="1169975" y="2199018"/>
                </a:lnTo>
                <a:lnTo>
                  <a:pt x="1137742" y="2199018"/>
                </a:lnTo>
                <a:lnTo>
                  <a:pt x="1137742" y="2231250"/>
                </a:lnTo>
                <a:lnTo>
                  <a:pt x="1169975" y="2231250"/>
                </a:lnTo>
                <a:lnTo>
                  <a:pt x="1169975" y="2263483"/>
                </a:lnTo>
                <a:lnTo>
                  <a:pt x="1202207" y="2263483"/>
                </a:lnTo>
                <a:close/>
                <a:moveTo>
                  <a:pt x="1718615" y="1343825"/>
                </a:moveTo>
                <a:lnTo>
                  <a:pt x="1718615" y="1376058"/>
                </a:lnTo>
                <a:lnTo>
                  <a:pt x="1686382" y="1376058"/>
                </a:lnTo>
                <a:lnTo>
                  <a:pt x="1686382" y="1408290"/>
                </a:lnTo>
                <a:lnTo>
                  <a:pt x="1718615" y="1408290"/>
                </a:lnTo>
                <a:lnTo>
                  <a:pt x="1718615" y="1440523"/>
                </a:lnTo>
                <a:lnTo>
                  <a:pt x="1750847" y="1440523"/>
                </a:lnTo>
                <a:lnTo>
                  <a:pt x="1750847" y="1408290"/>
                </a:lnTo>
                <a:lnTo>
                  <a:pt x="1783080" y="1408290"/>
                </a:lnTo>
                <a:lnTo>
                  <a:pt x="1783080" y="1376058"/>
                </a:lnTo>
                <a:lnTo>
                  <a:pt x="1750847" y="1376058"/>
                </a:lnTo>
                <a:lnTo>
                  <a:pt x="1750847" y="1343825"/>
                </a:lnTo>
                <a:lnTo>
                  <a:pt x="1718615" y="1343825"/>
                </a:lnTo>
                <a:close/>
                <a:moveTo>
                  <a:pt x="1270787" y="2400643"/>
                </a:moveTo>
                <a:lnTo>
                  <a:pt x="1270787" y="2368410"/>
                </a:lnTo>
                <a:lnTo>
                  <a:pt x="1303020" y="2368410"/>
                </a:lnTo>
                <a:lnTo>
                  <a:pt x="1303020" y="2336178"/>
                </a:lnTo>
                <a:lnTo>
                  <a:pt x="1270787" y="2336178"/>
                </a:lnTo>
                <a:lnTo>
                  <a:pt x="1270787" y="2303945"/>
                </a:lnTo>
                <a:lnTo>
                  <a:pt x="1238555" y="2303945"/>
                </a:lnTo>
                <a:lnTo>
                  <a:pt x="1238555" y="2336178"/>
                </a:lnTo>
                <a:lnTo>
                  <a:pt x="1206322" y="2336178"/>
                </a:lnTo>
                <a:lnTo>
                  <a:pt x="1206322" y="2368410"/>
                </a:lnTo>
                <a:lnTo>
                  <a:pt x="1238555" y="2368410"/>
                </a:lnTo>
                <a:lnTo>
                  <a:pt x="1238555" y="2400643"/>
                </a:lnTo>
                <a:lnTo>
                  <a:pt x="1270787" y="2400643"/>
                </a:lnTo>
                <a:close/>
                <a:moveTo>
                  <a:pt x="1065047" y="2263483"/>
                </a:moveTo>
                <a:lnTo>
                  <a:pt x="1065047" y="2231250"/>
                </a:lnTo>
                <a:lnTo>
                  <a:pt x="1097280" y="2231250"/>
                </a:lnTo>
                <a:lnTo>
                  <a:pt x="1097280" y="2199018"/>
                </a:lnTo>
                <a:lnTo>
                  <a:pt x="1065047" y="2199018"/>
                </a:lnTo>
                <a:lnTo>
                  <a:pt x="1065047" y="2166785"/>
                </a:lnTo>
                <a:lnTo>
                  <a:pt x="1032815" y="2166785"/>
                </a:lnTo>
                <a:lnTo>
                  <a:pt x="1032815" y="2199018"/>
                </a:lnTo>
                <a:lnTo>
                  <a:pt x="1000582" y="2199018"/>
                </a:lnTo>
                <a:lnTo>
                  <a:pt x="1000582" y="2231250"/>
                </a:lnTo>
                <a:lnTo>
                  <a:pt x="1032815" y="2231250"/>
                </a:lnTo>
                <a:lnTo>
                  <a:pt x="1032815" y="2263483"/>
                </a:lnTo>
                <a:lnTo>
                  <a:pt x="1065047" y="2263483"/>
                </a:lnTo>
                <a:close/>
                <a:moveTo>
                  <a:pt x="1339367" y="2263483"/>
                </a:moveTo>
                <a:lnTo>
                  <a:pt x="1339367" y="2231250"/>
                </a:lnTo>
                <a:lnTo>
                  <a:pt x="1371600" y="2231250"/>
                </a:lnTo>
                <a:lnTo>
                  <a:pt x="1371600" y="2199018"/>
                </a:lnTo>
                <a:lnTo>
                  <a:pt x="1339367" y="2199018"/>
                </a:lnTo>
                <a:lnTo>
                  <a:pt x="1339367" y="2166785"/>
                </a:lnTo>
                <a:lnTo>
                  <a:pt x="1307135" y="2166785"/>
                </a:lnTo>
                <a:lnTo>
                  <a:pt x="1307135" y="2199018"/>
                </a:lnTo>
                <a:lnTo>
                  <a:pt x="1274902" y="2199018"/>
                </a:lnTo>
                <a:lnTo>
                  <a:pt x="1274902" y="2231250"/>
                </a:lnTo>
                <a:lnTo>
                  <a:pt x="1307135" y="2231250"/>
                </a:lnTo>
                <a:lnTo>
                  <a:pt x="1307135" y="2263483"/>
                </a:lnTo>
                <a:lnTo>
                  <a:pt x="1339367" y="2263483"/>
                </a:lnTo>
                <a:close/>
                <a:moveTo>
                  <a:pt x="858622" y="1849603"/>
                </a:moveTo>
                <a:lnTo>
                  <a:pt x="858622" y="1819085"/>
                </a:lnTo>
                <a:lnTo>
                  <a:pt x="889140" y="1819085"/>
                </a:lnTo>
                <a:lnTo>
                  <a:pt x="889140" y="1788224"/>
                </a:lnTo>
                <a:lnTo>
                  <a:pt x="858622" y="1788224"/>
                </a:lnTo>
                <a:lnTo>
                  <a:pt x="858622" y="1757705"/>
                </a:lnTo>
                <a:lnTo>
                  <a:pt x="827761" y="1757705"/>
                </a:lnTo>
                <a:lnTo>
                  <a:pt x="827761" y="1788224"/>
                </a:lnTo>
                <a:lnTo>
                  <a:pt x="797242" y="1788224"/>
                </a:lnTo>
                <a:lnTo>
                  <a:pt x="797242" y="1819085"/>
                </a:lnTo>
                <a:lnTo>
                  <a:pt x="827761" y="1819085"/>
                </a:lnTo>
                <a:lnTo>
                  <a:pt x="827761" y="1849603"/>
                </a:lnTo>
                <a:lnTo>
                  <a:pt x="858622" y="1849603"/>
                </a:lnTo>
                <a:close/>
                <a:moveTo>
                  <a:pt x="996467" y="2126323"/>
                </a:moveTo>
                <a:lnTo>
                  <a:pt x="996467" y="2094090"/>
                </a:lnTo>
                <a:lnTo>
                  <a:pt x="1028700" y="2094090"/>
                </a:lnTo>
                <a:lnTo>
                  <a:pt x="1028700" y="2061858"/>
                </a:lnTo>
                <a:lnTo>
                  <a:pt x="996467" y="2061858"/>
                </a:lnTo>
                <a:lnTo>
                  <a:pt x="996467" y="2029625"/>
                </a:lnTo>
                <a:lnTo>
                  <a:pt x="964235" y="2029625"/>
                </a:lnTo>
                <a:lnTo>
                  <a:pt x="964235" y="2061858"/>
                </a:lnTo>
                <a:lnTo>
                  <a:pt x="932002" y="2061858"/>
                </a:lnTo>
                <a:lnTo>
                  <a:pt x="932002" y="2094090"/>
                </a:lnTo>
                <a:lnTo>
                  <a:pt x="964235" y="2094090"/>
                </a:lnTo>
                <a:lnTo>
                  <a:pt x="964235" y="2126323"/>
                </a:lnTo>
                <a:lnTo>
                  <a:pt x="996467" y="2126323"/>
                </a:lnTo>
                <a:close/>
                <a:moveTo>
                  <a:pt x="964235" y="1755648"/>
                </a:moveTo>
                <a:lnTo>
                  <a:pt x="964235" y="1787538"/>
                </a:lnTo>
                <a:lnTo>
                  <a:pt x="932345" y="1787538"/>
                </a:lnTo>
                <a:lnTo>
                  <a:pt x="932345" y="1819770"/>
                </a:lnTo>
                <a:lnTo>
                  <a:pt x="964235" y="1819770"/>
                </a:lnTo>
                <a:lnTo>
                  <a:pt x="964235" y="1851660"/>
                </a:lnTo>
                <a:lnTo>
                  <a:pt x="996467" y="1851660"/>
                </a:lnTo>
                <a:lnTo>
                  <a:pt x="996467" y="1819770"/>
                </a:lnTo>
                <a:lnTo>
                  <a:pt x="1028357" y="1819770"/>
                </a:lnTo>
                <a:lnTo>
                  <a:pt x="1028357" y="1787538"/>
                </a:lnTo>
                <a:lnTo>
                  <a:pt x="996467" y="1787538"/>
                </a:lnTo>
                <a:lnTo>
                  <a:pt x="996467" y="1755648"/>
                </a:lnTo>
                <a:lnTo>
                  <a:pt x="964235" y="1755648"/>
                </a:lnTo>
                <a:close/>
                <a:moveTo>
                  <a:pt x="927544" y="1988134"/>
                </a:moveTo>
                <a:lnTo>
                  <a:pt x="927544" y="1956587"/>
                </a:lnTo>
                <a:lnTo>
                  <a:pt x="959091" y="1956587"/>
                </a:lnTo>
                <a:lnTo>
                  <a:pt x="959091" y="1925041"/>
                </a:lnTo>
                <a:lnTo>
                  <a:pt x="927544" y="1925041"/>
                </a:lnTo>
                <a:lnTo>
                  <a:pt x="927544" y="1893494"/>
                </a:lnTo>
                <a:lnTo>
                  <a:pt x="895998" y="1893494"/>
                </a:lnTo>
                <a:lnTo>
                  <a:pt x="895998" y="1925041"/>
                </a:lnTo>
                <a:lnTo>
                  <a:pt x="864451" y="1925041"/>
                </a:lnTo>
                <a:lnTo>
                  <a:pt x="864451" y="1956587"/>
                </a:lnTo>
                <a:lnTo>
                  <a:pt x="895998" y="1956587"/>
                </a:lnTo>
                <a:lnTo>
                  <a:pt x="895998" y="1988134"/>
                </a:lnTo>
                <a:lnTo>
                  <a:pt x="927544" y="1988134"/>
                </a:lnTo>
                <a:close/>
                <a:moveTo>
                  <a:pt x="789356" y="1985391"/>
                </a:moveTo>
                <a:lnTo>
                  <a:pt x="789356" y="1955559"/>
                </a:lnTo>
                <a:lnTo>
                  <a:pt x="819188" y="1955559"/>
                </a:lnTo>
                <a:lnTo>
                  <a:pt x="819188" y="1926069"/>
                </a:lnTo>
                <a:lnTo>
                  <a:pt x="789356" y="1926069"/>
                </a:lnTo>
                <a:lnTo>
                  <a:pt x="789356" y="1896237"/>
                </a:lnTo>
                <a:lnTo>
                  <a:pt x="759866" y="1896237"/>
                </a:lnTo>
                <a:lnTo>
                  <a:pt x="759866" y="1926069"/>
                </a:lnTo>
                <a:lnTo>
                  <a:pt x="730034" y="1926069"/>
                </a:lnTo>
                <a:lnTo>
                  <a:pt x="730034" y="1955559"/>
                </a:lnTo>
                <a:lnTo>
                  <a:pt x="759866" y="1955559"/>
                </a:lnTo>
                <a:lnTo>
                  <a:pt x="759866" y="1985391"/>
                </a:lnTo>
                <a:lnTo>
                  <a:pt x="789356" y="1985391"/>
                </a:lnTo>
                <a:close/>
                <a:moveTo>
                  <a:pt x="2747315" y="1755305"/>
                </a:moveTo>
                <a:lnTo>
                  <a:pt x="2747315" y="1787538"/>
                </a:lnTo>
                <a:lnTo>
                  <a:pt x="2715082" y="1787538"/>
                </a:lnTo>
                <a:lnTo>
                  <a:pt x="2715082" y="1819770"/>
                </a:lnTo>
                <a:lnTo>
                  <a:pt x="2747315" y="1819770"/>
                </a:lnTo>
                <a:lnTo>
                  <a:pt x="2747315" y="1852003"/>
                </a:lnTo>
                <a:lnTo>
                  <a:pt x="2779547" y="1852003"/>
                </a:lnTo>
                <a:lnTo>
                  <a:pt x="2779547" y="1819770"/>
                </a:lnTo>
                <a:lnTo>
                  <a:pt x="2811780" y="1819770"/>
                </a:lnTo>
                <a:lnTo>
                  <a:pt x="2811780" y="1787538"/>
                </a:lnTo>
                <a:lnTo>
                  <a:pt x="2779547" y="1787538"/>
                </a:lnTo>
                <a:lnTo>
                  <a:pt x="2779547" y="1755305"/>
                </a:lnTo>
                <a:lnTo>
                  <a:pt x="2747315" y="1755305"/>
                </a:lnTo>
                <a:close/>
                <a:moveTo>
                  <a:pt x="2815895" y="1618145"/>
                </a:moveTo>
                <a:lnTo>
                  <a:pt x="2815895" y="1650378"/>
                </a:lnTo>
                <a:lnTo>
                  <a:pt x="2783662" y="1650378"/>
                </a:lnTo>
                <a:lnTo>
                  <a:pt x="2783662" y="1682610"/>
                </a:lnTo>
                <a:lnTo>
                  <a:pt x="2815895" y="1682610"/>
                </a:lnTo>
                <a:lnTo>
                  <a:pt x="2815895" y="1714843"/>
                </a:lnTo>
                <a:lnTo>
                  <a:pt x="2848127" y="1714843"/>
                </a:lnTo>
                <a:lnTo>
                  <a:pt x="2848127" y="1682610"/>
                </a:lnTo>
                <a:lnTo>
                  <a:pt x="2880360" y="1682610"/>
                </a:lnTo>
                <a:lnTo>
                  <a:pt x="2880360" y="1650378"/>
                </a:lnTo>
                <a:lnTo>
                  <a:pt x="2848127" y="1650378"/>
                </a:lnTo>
                <a:lnTo>
                  <a:pt x="2848127" y="1618145"/>
                </a:lnTo>
                <a:lnTo>
                  <a:pt x="2815895" y="1618145"/>
                </a:lnTo>
                <a:close/>
                <a:moveTo>
                  <a:pt x="2472995" y="1480985"/>
                </a:moveTo>
                <a:lnTo>
                  <a:pt x="2472995" y="1513218"/>
                </a:lnTo>
                <a:lnTo>
                  <a:pt x="2440762" y="1513218"/>
                </a:lnTo>
                <a:lnTo>
                  <a:pt x="2440762" y="1545450"/>
                </a:lnTo>
                <a:lnTo>
                  <a:pt x="2472995" y="1545450"/>
                </a:lnTo>
                <a:lnTo>
                  <a:pt x="2472995" y="1577683"/>
                </a:lnTo>
                <a:lnTo>
                  <a:pt x="2505227" y="1577683"/>
                </a:lnTo>
                <a:lnTo>
                  <a:pt x="2505227" y="1545450"/>
                </a:lnTo>
                <a:lnTo>
                  <a:pt x="2537460" y="1545450"/>
                </a:lnTo>
                <a:lnTo>
                  <a:pt x="2537460" y="1513218"/>
                </a:lnTo>
                <a:lnTo>
                  <a:pt x="2505227" y="1513218"/>
                </a:lnTo>
                <a:lnTo>
                  <a:pt x="2505227" y="1480985"/>
                </a:lnTo>
                <a:lnTo>
                  <a:pt x="2472995" y="1480985"/>
                </a:lnTo>
                <a:close/>
                <a:moveTo>
                  <a:pt x="2610155" y="1480985"/>
                </a:moveTo>
                <a:lnTo>
                  <a:pt x="2610155" y="1513218"/>
                </a:lnTo>
                <a:lnTo>
                  <a:pt x="2577922" y="1513218"/>
                </a:lnTo>
                <a:lnTo>
                  <a:pt x="2577922" y="1545450"/>
                </a:lnTo>
                <a:lnTo>
                  <a:pt x="2610155" y="1545450"/>
                </a:lnTo>
                <a:lnTo>
                  <a:pt x="2610155" y="1577683"/>
                </a:lnTo>
                <a:lnTo>
                  <a:pt x="2642387" y="1577683"/>
                </a:lnTo>
                <a:lnTo>
                  <a:pt x="2642387" y="1545450"/>
                </a:lnTo>
                <a:lnTo>
                  <a:pt x="2674620" y="1545450"/>
                </a:lnTo>
                <a:lnTo>
                  <a:pt x="2674620" y="1513218"/>
                </a:lnTo>
                <a:lnTo>
                  <a:pt x="2642387" y="1513218"/>
                </a:lnTo>
                <a:lnTo>
                  <a:pt x="2642387" y="1480985"/>
                </a:lnTo>
                <a:lnTo>
                  <a:pt x="2610155" y="1480985"/>
                </a:lnTo>
                <a:close/>
                <a:moveTo>
                  <a:pt x="1787195" y="1480985"/>
                </a:moveTo>
                <a:lnTo>
                  <a:pt x="1787195" y="1513218"/>
                </a:lnTo>
                <a:lnTo>
                  <a:pt x="1754962" y="1513218"/>
                </a:lnTo>
                <a:lnTo>
                  <a:pt x="1754962" y="1545450"/>
                </a:lnTo>
                <a:lnTo>
                  <a:pt x="1787195" y="1545450"/>
                </a:lnTo>
                <a:lnTo>
                  <a:pt x="1787195" y="1577683"/>
                </a:lnTo>
                <a:lnTo>
                  <a:pt x="1819427" y="1577683"/>
                </a:lnTo>
                <a:lnTo>
                  <a:pt x="1819427" y="1545450"/>
                </a:lnTo>
                <a:lnTo>
                  <a:pt x="1851660" y="1545450"/>
                </a:lnTo>
                <a:lnTo>
                  <a:pt x="1851660" y="1513218"/>
                </a:lnTo>
                <a:lnTo>
                  <a:pt x="1819427" y="1513218"/>
                </a:lnTo>
                <a:lnTo>
                  <a:pt x="1819427" y="1480985"/>
                </a:lnTo>
                <a:lnTo>
                  <a:pt x="1787195" y="1480985"/>
                </a:lnTo>
                <a:close/>
                <a:moveTo>
                  <a:pt x="2198675" y="1206665"/>
                </a:moveTo>
                <a:lnTo>
                  <a:pt x="2198675" y="1238898"/>
                </a:lnTo>
                <a:lnTo>
                  <a:pt x="2166442" y="1238898"/>
                </a:lnTo>
                <a:lnTo>
                  <a:pt x="2166442" y="1271130"/>
                </a:lnTo>
                <a:lnTo>
                  <a:pt x="2198675" y="1271130"/>
                </a:lnTo>
                <a:lnTo>
                  <a:pt x="2198675" y="1303363"/>
                </a:lnTo>
                <a:lnTo>
                  <a:pt x="2230907" y="1303363"/>
                </a:lnTo>
                <a:lnTo>
                  <a:pt x="2230907" y="1271130"/>
                </a:lnTo>
                <a:lnTo>
                  <a:pt x="2263140" y="1271130"/>
                </a:lnTo>
                <a:lnTo>
                  <a:pt x="2263140" y="1238898"/>
                </a:lnTo>
                <a:lnTo>
                  <a:pt x="2230907" y="1238898"/>
                </a:lnTo>
                <a:lnTo>
                  <a:pt x="2230907" y="1206665"/>
                </a:lnTo>
                <a:lnTo>
                  <a:pt x="2198675" y="1206665"/>
                </a:lnTo>
                <a:close/>
                <a:moveTo>
                  <a:pt x="2884475" y="1755305"/>
                </a:moveTo>
                <a:lnTo>
                  <a:pt x="2884475" y="1787538"/>
                </a:lnTo>
                <a:lnTo>
                  <a:pt x="2852242" y="1787538"/>
                </a:lnTo>
                <a:lnTo>
                  <a:pt x="2852242" y="1819770"/>
                </a:lnTo>
                <a:lnTo>
                  <a:pt x="2884475" y="1819770"/>
                </a:lnTo>
                <a:lnTo>
                  <a:pt x="2884475" y="1852003"/>
                </a:lnTo>
                <a:lnTo>
                  <a:pt x="2916707" y="1852003"/>
                </a:lnTo>
                <a:lnTo>
                  <a:pt x="2916707" y="1819770"/>
                </a:lnTo>
                <a:lnTo>
                  <a:pt x="2948940" y="1819770"/>
                </a:lnTo>
                <a:lnTo>
                  <a:pt x="2948940" y="1787538"/>
                </a:lnTo>
                <a:lnTo>
                  <a:pt x="2916707" y="1787538"/>
                </a:lnTo>
                <a:lnTo>
                  <a:pt x="2916707" y="1755305"/>
                </a:lnTo>
                <a:lnTo>
                  <a:pt x="2884475" y="1755305"/>
                </a:lnTo>
                <a:close/>
                <a:moveTo>
                  <a:pt x="2642387" y="2126323"/>
                </a:moveTo>
                <a:lnTo>
                  <a:pt x="2642387" y="2094090"/>
                </a:lnTo>
                <a:lnTo>
                  <a:pt x="2674620" y="2094090"/>
                </a:lnTo>
                <a:lnTo>
                  <a:pt x="2674620" y="2061858"/>
                </a:lnTo>
                <a:lnTo>
                  <a:pt x="2642387" y="2061858"/>
                </a:lnTo>
                <a:lnTo>
                  <a:pt x="2642387" y="2029625"/>
                </a:lnTo>
                <a:lnTo>
                  <a:pt x="2610155" y="2029625"/>
                </a:lnTo>
                <a:lnTo>
                  <a:pt x="2610155" y="2061858"/>
                </a:lnTo>
                <a:lnTo>
                  <a:pt x="2577922" y="2061858"/>
                </a:lnTo>
                <a:lnTo>
                  <a:pt x="2577922" y="2094090"/>
                </a:lnTo>
                <a:lnTo>
                  <a:pt x="2610155" y="2094090"/>
                </a:lnTo>
                <a:lnTo>
                  <a:pt x="2610155" y="2126323"/>
                </a:lnTo>
                <a:lnTo>
                  <a:pt x="2642387" y="2126323"/>
                </a:lnTo>
                <a:close/>
                <a:moveTo>
                  <a:pt x="2710967" y="1989163"/>
                </a:moveTo>
                <a:lnTo>
                  <a:pt x="2710967" y="1956930"/>
                </a:lnTo>
                <a:lnTo>
                  <a:pt x="2743200" y="1956930"/>
                </a:lnTo>
                <a:lnTo>
                  <a:pt x="2743200" y="1924698"/>
                </a:lnTo>
                <a:lnTo>
                  <a:pt x="2710967" y="1924698"/>
                </a:lnTo>
                <a:lnTo>
                  <a:pt x="2710967" y="1892465"/>
                </a:lnTo>
                <a:lnTo>
                  <a:pt x="2678735" y="1892465"/>
                </a:lnTo>
                <a:lnTo>
                  <a:pt x="2678735" y="1924698"/>
                </a:lnTo>
                <a:lnTo>
                  <a:pt x="2646502" y="1924698"/>
                </a:lnTo>
                <a:lnTo>
                  <a:pt x="2646502" y="1956930"/>
                </a:lnTo>
                <a:lnTo>
                  <a:pt x="2678735" y="1956930"/>
                </a:lnTo>
                <a:lnTo>
                  <a:pt x="2678735" y="1989163"/>
                </a:lnTo>
                <a:lnTo>
                  <a:pt x="2710967" y="1989163"/>
                </a:lnTo>
                <a:close/>
                <a:moveTo>
                  <a:pt x="2848127" y="1989163"/>
                </a:moveTo>
                <a:lnTo>
                  <a:pt x="2848127" y="1956930"/>
                </a:lnTo>
                <a:lnTo>
                  <a:pt x="2880360" y="1956930"/>
                </a:lnTo>
                <a:lnTo>
                  <a:pt x="2880360" y="1924698"/>
                </a:lnTo>
                <a:lnTo>
                  <a:pt x="2848127" y="1924698"/>
                </a:lnTo>
                <a:lnTo>
                  <a:pt x="2848127" y="1892465"/>
                </a:lnTo>
                <a:lnTo>
                  <a:pt x="2815895" y="1892465"/>
                </a:lnTo>
                <a:lnTo>
                  <a:pt x="2815895" y="1924698"/>
                </a:lnTo>
                <a:lnTo>
                  <a:pt x="2783662" y="1924698"/>
                </a:lnTo>
                <a:lnTo>
                  <a:pt x="2783662" y="1956930"/>
                </a:lnTo>
                <a:lnTo>
                  <a:pt x="2815895" y="1956930"/>
                </a:lnTo>
                <a:lnTo>
                  <a:pt x="2815895" y="1989163"/>
                </a:lnTo>
                <a:lnTo>
                  <a:pt x="2848127" y="1989163"/>
                </a:lnTo>
                <a:close/>
                <a:moveTo>
                  <a:pt x="2541575" y="1618145"/>
                </a:moveTo>
                <a:lnTo>
                  <a:pt x="2541575" y="1650378"/>
                </a:lnTo>
                <a:lnTo>
                  <a:pt x="2509342" y="1650378"/>
                </a:lnTo>
                <a:lnTo>
                  <a:pt x="2509342" y="1682610"/>
                </a:lnTo>
                <a:lnTo>
                  <a:pt x="2541575" y="1682610"/>
                </a:lnTo>
                <a:lnTo>
                  <a:pt x="2541575" y="1714843"/>
                </a:lnTo>
                <a:lnTo>
                  <a:pt x="2573807" y="1714843"/>
                </a:lnTo>
                <a:lnTo>
                  <a:pt x="2573807" y="1682610"/>
                </a:lnTo>
                <a:lnTo>
                  <a:pt x="2606040" y="1682610"/>
                </a:lnTo>
                <a:lnTo>
                  <a:pt x="2606040" y="1650378"/>
                </a:lnTo>
                <a:lnTo>
                  <a:pt x="2573807" y="1650378"/>
                </a:lnTo>
                <a:lnTo>
                  <a:pt x="2573807" y="1618145"/>
                </a:lnTo>
                <a:lnTo>
                  <a:pt x="2541575" y="1618145"/>
                </a:lnTo>
                <a:close/>
                <a:moveTo>
                  <a:pt x="1924355" y="1480985"/>
                </a:moveTo>
                <a:lnTo>
                  <a:pt x="1924355" y="1513218"/>
                </a:lnTo>
                <a:lnTo>
                  <a:pt x="1892122" y="1513218"/>
                </a:lnTo>
                <a:lnTo>
                  <a:pt x="1892122" y="1545450"/>
                </a:lnTo>
                <a:lnTo>
                  <a:pt x="1924355" y="1545450"/>
                </a:lnTo>
                <a:lnTo>
                  <a:pt x="1924355" y="1577683"/>
                </a:lnTo>
                <a:lnTo>
                  <a:pt x="1956587" y="1577683"/>
                </a:lnTo>
                <a:lnTo>
                  <a:pt x="1956587" y="1545450"/>
                </a:lnTo>
                <a:lnTo>
                  <a:pt x="1988820" y="1545450"/>
                </a:lnTo>
                <a:lnTo>
                  <a:pt x="1988820" y="1513218"/>
                </a:lnTo>
                <a:lnTo>
                  <a:pt x="1956587" y="1513218"/>
                </a:lnTo>
                <a:lnTo>
                  <a:pt x="1956587" y="1480985"/>
                </a:lnTo>
                <a:lnTo>
                  <a:pt x="1924355" y="1480985"/>
                </a:lnTo>
                <a:close/>
                <a:moveTo>
                  <a:pt x="1992935" y="1343825"/>
                </a:moveTo>
                <a:lnTo>
                  <a:pt x="1992935" y="1376058"/>
                </a:lnTo>
                <a:lnTo>
                  <a:pt x="1960702" y="1376058"/>
                </a:lnTo>
                <a:lnTo>
                  <a:pt x="1960702" y="1408290"/>
                </a:lnTo>
                <a:lnTo>
                  <a:pt x="1992935" y="1408290"/>
                </a:lnTo>
                <a:lnTo>
                  <a:pt x="1992935" y="1440523"/>
                </a:lnTo>
                <a:lnTo>
                  <a:pt x="2025167" y="1440523"/>
                </a:lnTo>
                <a:lnTo>
                  <a:pt x="2025167" y="1408290"/>
                </a:lnTo>
                <a:lnTo>
                  <a:pt x="2057400" y="1408290"/>
                </a:lnTo>
                <a:lnTo>
                  <a:pt x="2057400" y="1376058"/>
                </a:lnTo>
                <a:lnTo>
                  <a:pt x="2025167" y="1376058"/>
                </a:lnTo>
                <a:lnTo>
                  <a:pt x="2025167" y="1343825"/>
                </a:lnTo>
                <a:lnTo>
                  <a:pt x="1992935" y="1343825"/>
                </a:lnTo>
                <a:close/>
                <a:moveTo>
                  <a:pt x="2061515" y="1480985"/>
                </a:moveTo>
                <a:lnTo>
                  <a:pt x="2061515" y="1513218"/>
                </a:lnTo>
                <a:lnTo>
                  <a:pt x="2029282" y="1513218"/>
                </a:lnTo>
                <a:lnTo>
                  <a:pt x="2029282" y="1545450"/>
                </a:lnTo>
                <a:lnTo>
                  <a:pt x="2061515" y="1545450"/>
                </a:lnTo>
                <a:lnTo>
                  <a:pt x="2061515" y="1577683"/>
                </a:lnTo>
                <a:lnTo>
                  <a:pt x="2093747" y="1577683"/>
                </a:lnTo>
                <a:lnTo>
                  <a:pt x="2093747" y="1545450"/>
                </a:lnTo>
                <a:lnTo>
                  <a:pt x="2125980" y="1545450"/>
                </a:lnTo>
                <a:lnTo>
                  <a:pt x="2125980" y="1513218"/>
                </a:lnTo>
                <a:lnTo>
                  <a:pt x="2093747" y="1513218"/>
                </a:lnTo>
                <a:lnTo>
                  <a:pt x="2093747" y="1480985"/>
                </a:lnTo>
                <a:lnTo>
                  <a:pt x="2061515" y="1480985"/>
                </a:lnTo>
                <a:close/>
                <a:moveTo>
                  <a:pt x="1719643" y="797928"/>
                </a:moveTo>
                <a:lnTo>
                  <a:pt x="1719643" y="828446"/>
                </a:lnTo>
                <a:lnTo>
                  <a:pt x="1689125" y="828446"/>
                </a:lnTo>
                <a:lnTo>
                  <a:pt x="1689125" y="858622"/>
                </a:lnTo>
                <a:lnTo>
                  <a:pt x="1719643" y="858622"/>
                </a:lnTo>
                <a:lnTo>
                  <a:pt x="1719643" y="889140"/>
                </a:lnTo>
                <a:lnTo>
                  <a:pt x="1749819" y="889140"/>
                </a:lnTo>
                <a:lnTo>
                  <a:pt x="1749819" y="858622"/>
                </a:lnTo>
                <a:lnTo>
                  <a:pt x="1780337" y="858622"/>
                </a:lnTo>
                <a:lnTo>
                  <a:pt x="1780337" y="828446"/>
                </a:lnTo>
                <a:lnTo>
                  <a:pt x="1749819" y="828446"/>
                </a:lnTo>
                <a:lnTo>
                  <a:pt x="1749819" y="797928"/>
                </a:lnTo>
                <a:lnTo>
                  <a:pt x="1719643" y="797928"/>
                </a:lnTo>
                <a:close/>
                <a:moveTo>
                  <a:pt x="2404415" y="1618145"/>
                </a:moveTo>
                <a:lnTo>
                  <a:pt x="2404415" y="1650378"/>
                </a:lnTo>
                <a:lnTo>
                  <a:pt x="2372182" y="1650378"/>
                </a:lnTo>
                <a:lnTo>
                  <a:pt x="2372182" y="1682610"/>
                </a:lnTo>
                <a:lnTo>
                  <a:pt x="2404415" y="1682610"/>
                </a:lnTo>
                <a:lnTo>
                  <a:pt x="2404415" y="1714843"/>
                </a:lnTo>
                <a:lnTo>
                  <a:pt x="2436647" y="1714843"/>
                </a:lnTo>
                <a:lnTo>
                  <a:pt x="2436647" y="1682610"/>
                </a:lnTo>
                <a:lnTo>
                  <a:pt x="2468880" y="1682610"/>
                </a:lnTo>
                <a:lnTo>
                  <a:pt x="2468880" y="1650378"/>
                </a:lnTo>
                <a:lnTo>
                  <a:pt x="2436647" y="1650378"/>
                </a:lnTo>
                <a:lnTo>
                  <a:pt x="2436647" y="1618145"/>
                </a:lnTo>
                <a:lnTo>
                  <a:pt x="2404415" y="1618145"/>
                </a:lnTo>
                <a:close/>
                <a:moveTo>
                  <a:pt x="2130095" y="1343825"/>
                </a:moveTo>
                <a:lnTo>
                  <a:pt x="2130095" y="1376058"/>
                </a:lnTo>
                <a:lnTo>
                  <a:pt x="2097862" y="1376058"/>
                </a:lnTo>
                <a:lnTo>
                  <a:pt x="2097862" y="1408290"/>
                </a:lnTo>
                <a:lnTo>
                  <a:pt x="2130095" y="1408290"/>
                </a:lnTo>
                <a:lnTo>
                  <a:pt x="2130095" y="1440523"/>
                </a:lnTo>
                <a:lnTo>
                  <a:pt x="2162327" y="1440523"/>
                </a:lnTo>
                <a:lnTo>
                  <a:pt x="2162327" y="1408290"/>
                </a:lnTo>
                <a:lnTo>
                  <a:pt x="2194560" y="1408290"/>
                </a:lnTo>
                <a:lnTo>
                  <a:pt x="2194560" y="1376058"/>
                </a:lnTo>
                <a:lnTo>
                  <a:pt x="2162327" y="1376058"/>
                </a:lnTo>
                <a:lnTo>
                  <a:pt x="2162327" y="1343825"/>
                </a:lnTo>
                <a:lnTo>
                  <a:pt x="2130095" y="1343825"/>
                </a:lnTo>
                <a:close/>
                <a:moveTo>
                  <a:pt x="2335835" y="1480985"/>
                </a:moveTo>
                <a:lnTo>
                  <a:pt x="2335835" y="1513218"/>
                </a:lnTo>
                <a:lnTo>
                  <a:pt x="2303602" y="1513218"/>
                </a:lnTo>
                <a:lnTo>
                  <a:pt x="2303602" y="1545450"/>
                </a:lnTo>
                <a:lnTo>
                  <a:pt x="2335835" y="1545450"/>
                </a:lnTo>
                <a:lnTo>
                  <a:pt x="2335835" y="1577683"/>
                </a:lnTo>
                <a:lnTo>
                  <a:pt x="2368067" y="1577683"/>
                </a:lnTo>
                <a:lnTo>
                  <a:pt x="2368067" y="1545450"/>
                </a:lnTo>
                <a:lnTo>
                  <a:pt x="2400300" y="1545450"/>
                </a:lnTo>
                <a:lnTo>
                  <a:pt x="2400300" y="1513218"/>
                </a:lnTo>
                <a:lnTo>
                  <a:pt x="2368067" y="1513218"/>
                </a:lnTo>
                <a:lnTo>
                  <a:pt x="2368067" y="1480985"/>
                </a:lnTo>
                <a:lnTo>
                  <a:pt x="2335835" y="1480985"/>
                </a:lnTo>
                <a:close/>
                <a:moveTo>
                  <a:pt x="2267255" y="1343825"/>
                </a:moveTo>
                <a:lnTo>
                  <a:pt x="2267255" y="1376058"/>
                </a:lnTo>
                <a:lnTo>
                  <a:pt x="2235022" y="1376058"/>
                </a:lnTo>
                <a:lnTo>
                  <a:pt x="2235022" y="1408290"/>
                </a:lnTo>
                <a:lnTo>
                  <a:pt x="2267255" y="1408290"/>
                </a:lnTo>
                <a:lnTo>
                  <a:pt x="2267255" y="1440523"/>
                </a:lnTo>
                <a:lnTo>
                  <a:pt x="2299487" y="1440523"/>
                </a:lnTo>
                <a:lnTo>
                  <a:pt x="2299487" y="1408290"/>
                </a:lnTo>
                <a:lnTo>
                  <a:pt x="2331720" y="1408290"/>
                </a:lnTo>
                <a:lnTo>
                  <a:pt x="2331720" y="1376058"/>
                </a:lnTo>
                <a:lnTo>
                  <a:pt x="2299487" y="1376058"/>
                </a:lnTo>
                <a:lnTo>
                  <a:pt x="2299487" y="1343825"/>
                </a:lnTo>
                <a:lnTo>
                  <a:pt x="2267255" y="1343825"/>
                </a:lnTo>
                <a:close/>
                <a:moveTo>
                  <a:pt x="2198675" y="1480985"/>
                </a:moveTo>
                <a:lnTo>
                  <a:pt x="2198675" y="1513218"/>
                </a:lnTo>
                <a:lnTo>
                  <a:pt x="2166442" y="1513218"/>
                </a:lnTo>
                <a:lnTo>
                  <a:pt x="2166442" y="1545450"/>
                </a:lnTo>
                <a:lnTo>
                  <a:pt x="2198675" y="1545450"/>
                </a:lnTo>
                <a:lnTo>
                  <a:pt x="2198675" y="1577683"/>
                </a:lnTo>
                <a:lnTo>
                  <a:pt x="2230907" y="1577683"/>
                </a:lnTo>
                <a:lnTo>
                  <a:pt x="2230907" y="1545450"/>
                </a:lnTo>
                <a:lnTo>
                  <a:pt x="2263140" y="1545450"/>
                </a:lnTo>
                <a:lnTo>
                  <a:pt x="2263140" y="1513218"/>
                </a:lnTo>
                <a:lnTo>
                  <a:pt x="2230907" y="1513218"/>
                </a:lnTo>
                <a:lnTo>
                  <a:pt x="2230907" y="1480985"/>
                </a:lnTo>
                <a:lnTo>
                  <a:pt x="2198675" y="1480985"/>
                </a:lnTo>
                <a:close/>
                <a:moveTo>
                  <a:pt x="2678735" y="1618145"/>
                </a:moveTo>
                <a:lnTo>
                  <a:pt x="2678735" y="1650378"/>
                </a:lnTo>
                <a:lnTo>
                  <a:pt x="2646502" y="1650378"/>
                </a:lnTo>
                <a:lnTo>
                  <a:pt x="2646502" y="1682610"/>
                </a:lnTo>
                <a:lnTo>
                  <a:pt x="2678735" y="1682610"/>
                </a:lnTo>
                <a:lnTo>
                  <a:pt x="2678735" y="1714843"/>
                </a:lnTo>
                <a:lnTo>
                  <a:pt x="2710967" y="1714843"/>
                </a:lnTo>
                <a:lnTo>
                  <a:pt x="2710967" y="1682610"/>
                </a:lnTo>
                <a:lnTo>
                  <a:pt x="2743200" y="1682610"/>
                </a:lnTo>
                <a:lnTo>
                  <a:pt x="2743200" y="1650378"/>
                </a:lnTo>
                <a:lnTo>
                  <a:pt x="2710967" y="1650378"/>
                </a:lnTo>
                <a:lnTo>
                  <a:pt x="2710967" y="1618145"/>
                </a:lnTo>
                <a:lnTo>
                  <a:pt x="2678735" y="1618145"/>
                </a:lnTo>
                <a:close/>
                <a:moveTo>
                  <a:pt x="3121076" y="1985391"/>
                </a:moveTo>
                <a:lnTo>
                  <a:pt x="3121076" y="1955559"/>
                </a:lnTo>
                <a:lnTo>
                  <a:pt x="3150908" y="1955559"/>
                </a:lnTo>
                <a:lnTo>
                  <a:pt x="3150908" y="1926069"/>
                </a:lnTo>
                <a:lnTo>
                  <a:pt x="3121076" y="1926069"/>
                </a:lnTo>
                <a:lnTo>
                  <a:pt x="3121076" y="1896237"/>
                </a:lnTo>
                <a:lnTo>
                  <a:pt x="3091586" y="1896237"/>
                </a:lnTo>
                <a:lnTo>
                  <a:pt x="3091586" y="1926069"/>
                </a:lnTo>
                <a:lnTo>
                  <a:pt x="3061754" y="1926069"/>
                </a:lnTo>
                <a:lnTo>
                  <a:pt x="3061754" y="1955559"/>
                </a:lnTo>
                <a:lnTo>
                  <a:pt x="3091586" y="1955559"/>
                </a:lnTo>
                <a:lnTo>
                  <a:pt x="3091586" y="1985391"/>
                </a:lnTo>
                <a:lnTo>
                  <a:pt x="3121076" y="1985391"/>
                </a:lnTo>
                <a:close/>
                <a:moveTo>
                  <a:pt x="3160852" y="1761134"/>
                </a:moveTo>
                <a:lnTo>
                  <a:pt x="3160852" y="1789595"/>
                </a:lnTo>
                <a:lnTo>
                  <a:pt x="3132392" y="1789595"/>
                </a:lnTo>
                <a:lnTo>
                  <a:pt x="3132392" y="1817713"/>
                </a:lnTo>
                <a:lnTo>
                  <a:pt x="3160852" y="1817713"/>
                </a:lnTo>
                <a:lnTo>
                  <a:pt x="3160852" y="1846174"/>
                </a:lnTo>
                <a:lnTo>
                  <a:pt x="3188970" y="1846174"/>
                </a:lnTo>
                <a:lnTo>
                  <a:pt x="3188970" y="1817713"/>
                </a:lnTo>
                <a:lnTo>
                  <a:pt x="3217431" y="1817713"/>
                </a:lnTo>
                <a:lnTo>
                  <a:pt x="3217431" y="1789595"/>
                </a:lnTo>
                <a:lnTo>
                  <a:pt x="3188970" y="1789595"/>
                </a:lnTo>
                <a:lnTo>
                  <a:pt x="3188970" y="1761134"/>
                </a:lnTo>
                <a:lnTo>
                  <a:pt x="3160852" y="1761134"/>
                </a:lnTo>
                <a:close/>
                <a:moveTo>
                  <a:pt x="3091586" y="1622603"/>
                </a:moveTo>
                <a:lnTo>
                  <a:pt x="3091586" y="1651749"/>
                </a:lnTo>
                <a:lnTo>
                  <a:pt x="3062440" y="1651749"/>
                </a:lnTo>
                <a:lnTo>
                  <a:pt x="3062440" y="1681239"/>
                </a:lnTo>
                <a:lnTo>
                  <a:pt x="3091586" y="1681239"/>
                </a:lnTo>
                <a:lnTo>
                  <a:pt x="3091586" y="1710385"/>
                </a:lnTo>
                <a:lnTo>
                  <a:pt x="3121076" y="1710385"/>
                </a:lnTo>
                <a:lnTo>
                  <a:pt x="3121076" y="1681239"/>
                </a:lnTo>
                <a:lnTo>
                  <a:pt x="3150223" y="1681239"/>
                </a:lnTo>
                <a:lnTo>
                  <a:pt x="3150223" y="1651749"/>
                </a:lnTo>
                <a:lnTo>
                  <a:pt x="3121076" y="1651749"/>
                </a:lnTo>
                <a:lnTo>
                  <a:pt x="3121076" y="1622603"/>
                </a:lnTo>
                <a:lnTo>
                  <a:pt x="3091586" y="1622603"/>
                </a:lnTo>
                <a:close/>
                <a:moveTo>
                  <a:pt x="3022321" y="1757705"/>
                </a:moveTo>
                <a:lnTo>
                  <a:pt x="3022321" y="1788224"/>
                </a:lnTo>
                <a:lnTo>
                  <a:pt x="2991803" y="1788224"/>
                </a:lnTo>
                <a:lnTo>
                  <a:pt x="2991803" y="1819085"/>
                </a:lnTo>
                <a:lnTo>
                  <a:pt x="3022321" y="1819085"/>
                </a:lnTo>
                <a:lnTo>
                  <a:pt x="3022321" y="1849603"/>
                </a:lnTo>
                <a:lnTo>
                  <a:pt x="3053182" y="1849603"/>
                </a:lnTo>
                <a:lnTo>
                  <a:pt x="3053182" y="1819085"/>
                </a:lnTo>
                <a:lnTo>
                  <a:pt x="3083700" y="1819085"/>
                </a:lnTo>
                <a:lnTo>
                  <a:pt x="3083700" y="1788224"/>
                </a:lnTo>
                <a:lnTo>
                  <a:pt x="3053182" y="1788224"/>
                </a:lnTo>
                <a:lnTo>
                  <a:pt x="3053182" y="1757705"/>
                </a:lnTo>
                <a:lnTo>
                  <a:pt x="3022321" y="1757705"/>
                </a:lnTo>
                <a:close/>
                <a:moveTo>
                  <a:pt x="2953741" y="1619860"/>
                </a:moveTo>
                <a:lnTo>
                  <a:pt x="2953741" y="1651064"/>
                </a:lnTo>
                <a:lnTo>
                  <a:pt x="2922537" y="1651064"/>
                </a:lnTo>
                <a:lnTo>
                  <a:pt x="2922537" y="1681925"/>
                </a:lnTo>
                <a:lnTo>
                  <a:pt x="2953741" y="1681925"/>
                </a:lnTo>
                <a:lnTo>
                  <a:pt x="2953741" y="1713128"/>
                </a:lnTo>
                <a:lnTo>
                  <a:pt x="2984602" y="1713128"/>
                </a:lnTo>
                <a:lnTo>
                  <a:pt x="2984602" y="1681925"/>
                </a:lnTo>
                <a:lnTo>
                  <a:pt x="3015806" y="1681925"/>
                </a:lnTo>
                <a:lnTo>
                  <a:pt x="3015806" y="1651064"/>
                </a:lnTo>
                <a:lnTo>
                  <a:pt x="2984602" y="1651064"/>
                </a:lnTo>
                <a:lnTo>
                  <a:pt x="2984602" y="1619860"/>
                </a:lnTo>
                <a:lnTo>
                  <a:pt x="2953741" y="1619860"/>
                </a:lnTo>
                <a:close/>
                <a:moveTo>
                  <a:pt x="2884818" y="1482357"/>
                </a:moveTo>
                <a:lnTo>
                  <a:pt x="2884818" y="1513561"/>
                </a:lnTo>
                <a:lnTo>
                  <a:pt x="2853614" y="1513561"/>
                </a:lnTo>
                <a:lnTo>
                  <a:pt x="2853614" y="1545107"/>
                </a:lnTo>
                <a:lnTo>
                  <a:pt x="2884818" y="1545107"/>
                </a:lnTo>
                <a:lnTo>
                  <a:pt x="2884818" y="1576311"/>
                </a:lnTo>
                <a:lnTo>
                  <a:pt x="2916365" y="1576311"/>
                </a:lnTo>
                <a:lnTo>
                  <a:pt x="2916365" y="1545107"/>
                </a:lnTo>
                <a:lnTo>
                  <a:pt x="2947568" y="1545107"/>
                </a:lnTo>
                <a:lnTo>
                  <a:pt x="2947568" y="1513561"/>
                </a:lnTo>
                <a:lnTo>
                  <a:pt x="2916365" y="1513561"/>
                </a:lnTo>
                <a:lnTo>
                  <a:pt x="2916365" y="1482357"/>
                </a:lnTo>
                <a:lnTo>
                  <a:pt x="2884818" y="1482357"/>
                </a:lnTo>
                <a:close/>
                <a:moveTo>
                  <a:pt x="2848127" y="2263483"/>
                </a:moveTo>
                <a:lnTo>
                  <a:pt x="2848127" y="2231250"/>
                </a:lnTo>
                <a:lnTo>
                  <a:pt x="2880360" y="2231250"/>
                </a:lnTo>
                <a:lnTo>
                  <a:pt x="2880360" y="2199018"/>
                </a:lnTo>
                <a:lnTo>
                  <a:pt x="2848127" y="2199018"/>
                </a:lnTo>
                <a:lnTo>
                  <a:pt x="2848127" y="2166785"/>
                </a:lnTo>
                <a:lnTo>
                  <a:pt x="2815895" y="2166785"/>
                </a:lnTo>
                <a:lnTo>
                  <a:pt x="2815895" y="2199018"/>
                </a:lnTo>
                <a:lnTo>
                  <a:pt x="2783662" y="2199018"/>
                </a:lnTo>
                <a:lnTo>
                  <a:pt x="2783662" y="2231250"/>
                </a:lnTo>
                <a:lnTo>
                  <a:pt x="2815895" y="2231250"/>
                </a:lnTo>
                <a:lnTo>
                  <a:pt x="2815895" y="2263483"/>
                </a:lnTo>
                <a:lnTo>
                  <a:pt x="2848127" y="2263483"/>
                </a:lnTo>
                <a:close/>
                <a:moveTo>
                  <a:pt x="2779547" y="2126323"/>
                </a:moveTo>
                <a:lnTo>
                  <a:pt x="2779547" y="2094090"/>
                </a:lnTo>
                <a:lnTo>
                  <a:pt x="2811780" y="2094090"/>
                </a:lnTo>
                <a:lnTo>
                  <a:pt x="2811780" y="2061858"/>
                </a:lnTo>
                <a:lnTo>
                  <a:pt x="2779547" y="2061858"/>
                </a:lnTo>
                <a:lnTo>
                  <a:pt x="2779547" y="2029625"/>
                </a:lnTo>
                <a:lnTo>
                  <a:pt x="2747315" y="2029625"/>
                </a:lnTo>
                <a:lnTo>
                  <a:pt x="2747315" y="2061858"/>
                </a:lnTo>
                <a:lnTo>
                  <a:pt x="2715082" y="2061858"/>
                </a:lnTo>
                <a:lnTo>
                  <a:pt x="2715082" y="2094090"/>
                </a:lnTo>
                <a:lnTo>
                  <a:pt x="2747315" y="2094090"/>
                </a:lnTo>
                <a:lnTo>
                  <a:pt x="2747315" y="2126323"/>
                </a:lnTo>
                <a:lnTo>
                  <a:pt x="2779547" y="2126323"/>
                </a:lnTo>
                <a:close/>
                <a:moveTo>
                  <a:pt x="2984945" y="1988134"/>
                </a:moveTo>
                <a:lnTo>
                  <a:pt x="2984945" y="1956587"/>
                </a:lnTo>
                <a:lnTo>
                  <a:pt x="3016492" y="1956587"/>
                </a:lnTo>
                <a:lnTo>
                  <a:pt x="3016492" y="1925041"/>
                </a:lnTo>
                <a:lnTo>
                  <a:pt x="2984945" y="1925041"/>
                </a:lnTo>
                <a:lnTo>
                  <a:pt x="2984945" y="1893494"/>
                </a:lnTo>
                <a:lnTo>
                  <a:pt x="2953398" y="1893494"/>
                </a:lnTo>
                <a:lnTo>
                  <a:pt x="2953398" y="1925041"/>
                </a:lnTo>
                <a:lnTo>
                  <a:pt x="2921851" y="1925041"/>
                </a:lnTo>
                <a:lnTo>
                  <a:pt x="2921851" y="1956587"/>
                </a:lnTo>
                <a:lnTo>
                  <a:pt x="2953398" y="1956587"/>
                </a:lnTo>
                <a:lnTo>
                  <a:pt x="2953398" y="1988134"/>
                </a:lnTo>
                <a:lnTo>
                  <a:pt x="2984945" y="1988134"/>
                </a:lnTo>
                <a:close/>
                <a:moveTo>
                  <a:pt x="3053182" y="2123923"/>
                </a:moveTo>
                <a:lnTo>
                  <a:pt x="3053182" y="2093405"/>
                </a:lnTo>
                <a:lnTo>
                  <a:pt x="3083700" y="2093405"/>
                </a:lnTo>
                <a:lnTo>
                  <a:pt x="3083700" y="2062544"/>
                </a:lnTo>
                <a:lnTo>
                  <a:pt x="3053182" y="2062544"/>
                </a:lnTo>
                <a:lnTo>
                  <a:pt x="3053182" y="2032025"/>
                </a:lnTo>
                <a:lnTo>
                  <a:pt x="3022321" y="2032025"/>
                </a:lnTo>
                <a:lnTo>
                  <a:pt x="3022321" y="2062544"/>
                </a:lnTo>
                <a:lnTo>
                  <a:pt x="2991803" y="2062544"/>
                </a:lnTo>
                <a:lnTo>
                  <a:pt x="2991803" y="2093405"/>
                </a:lnTo>
                <a:lnTo>
                  <a:pt x="3022321" y="2093405"/>
                </a:lnTo>
                <a:lnTo>
                  <a:pt x="3022321" y="2123923"/>
                </a:lnTo>
                <a:lnTo>
                  <a:pt x="3053182" y="2123923"/>
                </a:lnTo>
                <a:close/>
                <a:moveTo>
                  <a:pt x="2916707" y="2126323"/>
                </a:moveTo>
                <a:lnTo>
                  <a:pt x="2916707" y="2094090"/>
                </a:lnTo>
                <a:lnTo>
                  <a:pt x="2948940" y="2094090"/>
                </a:lnTo>
                <a:lnTo>
                  <a:pt x="2948940" y="2061858"/>
                </a:lnTo>
                <a:lnTo>
                  <a:pt x="2916707" y="2061858"/>
                </a:lnTo>
                <a:lnTo>
                  <a:pt x="2916707" y="2029625"/>
                </a:lnTo>
                <a:lnTo>
                  <a:pt x="2884475" y="2029625"/>
                </a:lnTo>
                <a:lnTo>
                  <a:pt x="2884475" y="2061858"/>
                </a:lnTo>
                <a:lnTo>
                  <a:pt x="2852242" y="2061858"/>
                </a:lnTo>
                <a:lnTo>
                  <a:pt x="2852242" y="2094090"/>
                </a:lnTo>
                <a:lnTo>
                  <a:pt x="2884475" y="2094090"/>
                </a:lnTo>
                <a:lnTo>
                  <a:pt x="2884475" y="2126323"/>
                </a:lnTo>
                <a:lnTo>
                  <a:pt x="2916707" y="2126323"/>
                </a:lnTo>
                <a:close/>
                <a:moveTo>
                  <a:pt x="2404415" y="1343825"/>
                </a:moveTo>
                <a:lnTo>
                  <a:pt x="2404415" y="1376058"/>
                </a:lnTo>
                <a:lnTo>
                  <a:pt x="2372182" y="1376058"/>
                </a:lnTo>
                <a:lnTo>
                  <a:pt x="2372182" y="1408290"/>
                </a:lnTo>
                <a:lnTo>
                  <a:pt x="2404415" y="1408290"/>
                </a:lnTo>
                <a:lnTo>
                  <a:pt x="2404415" y="1440523"/>
                </a:lnTo>
                <a:lnTo>
                  <a:pt x="2436647" y="1440523"/>
                </a:lnTo>
                <a:lnTo>
                  <a:pt x="2436647" y="1408290"/>
                </a:lnTo>
                <a:lnTo>
                  <a:pt x="2468880" y="1408290"/>
                </a:lnTo>
                <a:lnTo>
                  <a:pt x="2468880" y="1376058"/>
                </a:lnTo>
                <a:lnTo>
                  <a:pt x="2436647" y="1376058"/>
                </a:lnTo>
                <a:lnTo>
                  <a:pt x="2436647" y="1343825"/>
                </a:lnTo>
                <a:lnTo>
                  <a:pt x="2404415" y="1343825"/>
                </a:lnTo>
                <a:close/>
                <a:moveTo>
                  <a:pt x="2335835" y="1206665"/>
                </a:moveTo>
                <a:lnTo>
                  <a:pt x="2335835" y="1238898"/>
                </a:lnTo>
                <a:lnTo>
                  <a:pt x="2303602" y="1238898"/>
                </a:lnTo>
                <a:lnTo>
                  <a:pt x="2303602" y="1271130"/>
                </a:lnTo>
                <a:lnTo>
                  <a:pt x="2335835" y="1271130"/>
                </a:lnTo>
                <a:lnTo>
                  <a:pt x="2335835" y="1303363"/>
                </a:lnTo>
                <a:lnTo>
                  <a:pt x="2368067" y="1303363"/>
                </a:lnTo>
                <a:lnTo>
                  <a:pt x="2368067" y="1271130"/>
                </a:lnTo>
                <a:lnTo>
                  <a:pt x="2400300" y="1271130"/>
                </a:lnTo>
                <a:lnTo>
                  <a:pt x="2400300" y="1238898"/>
                </a:lnTo>
                <a:lnTo>
                  <a:pt x="2368067" y="1238898"/>
                </a:lnTo>
                <a:lnTo>
                  <a:pt x="2368067" y="1206665"/>
                </a:lnTo>
                <a:lnTo>
                  <a:pt x="2335835" y="1206665"/>
                </a:lnTo>
                <a:close/>
                <a:moveTo>
                  <a:pt x="2472995" y="1206665"/>
                </a:moveTo>
                <a:lnTo>
                  <a:pt x="2472995" y="1238898"/>
                </a:lnTo>
                <a:lnTo>
                  <a:pt x="2440762" y="1238898"/>
                </a:lnTo>
                <a:lnTo>
                  <a:pt x="2440762" y="1271130"/>
                </a:lnTo>
                <a:lnTo>
                  <a:pt x="2472995" y="1271130"/>
                </a:lnTo>
                <a:lnTo>
                  <a:pt x="2472995" y="1303363"/>
                </a:lnTo>
                <a:lnTo>
                  <a:pt x="2505227" y="1303363"/>
                </a:lnTo>
                <a:lnTo>
                  <a:pt x="2505227" y="1271130"/>
                </a:lnTo>
                <a:lnTo>
                  <a:pt x="2537460" y="1271130"/>
                </a:lnTo>
                <a:lnTo>
                  <a:pt x="2537460" y="1238898"/>
                </a:lnTo>
                <a:lnTo>
                  <a:pt x="2505227" y="1238898"/>
                </a:lnTo>
                <a:lnTo>
                  <a:pt x="2505227" y="1206665"/>
                </a:lnTo>
                <a:lnTo>
                  <a:pt x="2472995" y="1206665"/>
                </a:lnTo>
                <a:close/>
                <a:moveTo>
                  <a:pt x="2816238" y="1345197"/>
                </a:moveTo>
                <a:lnTo>
                  <a:pt x="2816238" y="1376401"/>
                </a:lnTo>
                <a:lnTo>
                  <a:pt x="2785034" y="1376401"/>
                </a:lnTo>
                <a:lnTo>
                  <a:pt x="2785034" y="1407947"/>
                </a:lnTo>
                <a:lnTo>
                  <a:pt x="2816238" y="1407947"/>
                </a:lnTo>
                <a:lnTo>
                  <a:pt x="2816238" y="1439151"/>
                </a:lnTo>
                <a:lnTo>
                  <a:pt x="2847785" y="1439151"/>
                </a:lnTo>
                <a:lnTo>
                  <a:pt x="2847785" y="1407947"/>
                </a:lnTo>
                <a:lnTo>
                  <a:pt x="2878988" y="1407947"/>
                </a:lnTo>
                <a:lnTo>
                  <a:pt x="2878988" y="1376401"/>
                </a:lnTo>
                <a:lnTo>
                  <a:pt x="2847785" y="1376401"/>
                </a:lnTo>
                <a:lnTo>
                  <a:pt x="2847785" y="1345197"/>
                </a:lnTo>
                <a:lnTo>
                  <a:pt x="2816238" y="1345197"/>
                </a:lnTo>
                <a:close/>
                <a:moveTo>
                  <a:pt x="2267255" y="1069505"/>
                </a:moveTo>
                <a:lnTo>
                  <a:pt x="2267255" y="1101738"/>
                </a:lnTo>
                <a:lnTo>
                  <a:pt x="2235022" y="1101738"/>
                </a:lnTo>
                <a:lnTo>
                  <a:pt x="2235022" y="1133970"/>
                </a:lnTo>
                <a:lnTo>
                  <a:pt x="2267255" y="1133970"/>
                </a:lnTo>
                <a:lnTo>
                  <a:pt x="2267255" y="1166203"/>
                </a:lnTo>
                <a:lnTo>
                  <a:pt x="2299487" y="1166203"/>
                </a:lnTo>
                <a:lnTo>
                  <a:pt x="2299487" y="1133970"/>
                </a:lnTo>
                <a:lnTo>
                  <a:pt x="2331720" y="1133970"/>
                </a:lnTo>
                <a:lnTo>
                  <a:pt x="2331720" y="1101738"/>
                </a:lnTo>
                <a:lnTo>
                  <a:pt x="2299487" y="1101738"/>
                </a:lnTo>
                <a:lnTo>
                  <a:pt x="2299487" y="1069505"/>
                </a:lnTo>
                <a:lnTo>
                  <a:pt x="2267255" y="1069505"/>
                </a:lnTo>
                <a:close/>
                <a:moveTo>
                  <a:pt x="2541575" y="1343825"/>
                </a:moveTo>
                <a:lnTo>
                  <a:pt x="2541575" y="1376058"/>
                </a:lnTo>
                <a:lnTo>
                  <a:pt x="2509342" y="1376058"/>
                </a:lnTo>
                <a:lnTo>
                  <a:pt x="2509342" y="1408290"/>
                </a:lnTo>
                <a:lnTo>
                  <a:pt x="2541575" y="1408290"/>
                </a:lnTo>
                <a:lnTo>
                  <a:pt x="2541575" y="1440523"/>
                </a:lnTo>
                <a:lnTo>
                  <a:pt x="2573807" y="1440523"/>
                </a:lnTo>
                <a:lnTo>
                  <a:pt x="2573807" y="1408290"/>
                </a:lnTo>
                <a:lnTo>
                  <a:pt x="2606040" y="1408290"/>
                </a:lnTo>
                <a:lnTo>
                  <a:pt x="2606040" y="1376058"/>
                </a:lnTo>
                <a:lnTo>
                  <a:pt x="2573807" y="1376058"/>
                </a:lnTo>
                <a:lnTo>
                  <a:pt x="2573807" y="1343825"/>
                </a:lnTo>
                <a:lnTo>
                  <a:pt x="2541575" y="1343825"/>
                </a:lnTo>
                <a:close/>
                <a:moveTo>
                  <a:pt x="2678735" y="1343825"/>
                </a:moveTo>
                <a:lnTo>
                  <a:pt x="2678735" y="1376058"/>
                </a:lnTo>
                <a:lnTo>
                  <a:pt x="2646502" y="1376058"/>
                </a:lnTo>
                <a:lnTo>
                  <a:pt x="2646502" y="1408290"/>
                </a:lnTo>
                <a:lnTo>
                  <a:pt x="2678735" y="1408290"/>
                </a:lnTo>
                <a:lnTo>
                  <a:pt x="2678735" y="1440523"/>
                </a:lnTo>
                <a:lnTo>
                  <a:pt x="2710967" y="1440523"/>
                </a:lnTo>
                <a:lnTo>
                  <a:pt x="2710967" y="1408290"/>
                </a:lnTo>
                <a:lnTo>
                  <a:pt x="2743200" y="1408290"/>
                </a:lnTo>
                <a:lnTo>
                  <a:pt x="2743200" y="1376058"/>
                </a:lnTo>
                <a:lnTo>
                  <a:pt x="2710967" y="1376058"/>
                </a:lnTo>
                <a:lnTo>
                  <a:pt x="2710967" y="1343825"/>
                </a:lnTo>
                <a:lnTo>
                  <a:pt x="2678735" y="1343825"/>
                </a:lnTo>
                <a:close/>
                <a:moveTo>
                  <a:pt x="2747315" y="1480985"/>
                </a:moveTo>
                <a:lnTo>
                  <a:pt x="2747315" y="1513218"/>
                </a:lnTo>
                <a:lnTo>
                  <a:pt x="2715082" y="1513218"/>
                </a:lnTo>
                <a:lnTo>
                  <a:pt x="2715082" y="1545450"/>
                </a:lnTo>
                <a:lnTo>
                  <a:pt x="2747315" y="1545450"/>
                </a:lnTo>
                <a:lnTo>
                  <a:pt x="2747315" y="1577683"/>
                </a:lnTo>
                <a:lnTo>
                  <a:pt x="2779547" y="1577683"/>
                </a:lnTo>
                <a:lnTo>
                  <a:pt x="2779547" y="1545450"/>
                </a:lnTo>
                <a:lnTo>
                  <a:pt x="2811780" y="1545450"/>
                </a:lnTo>
                <a:lnTo>
                  <a:pt x="2811780" y="1513218"/>
                </a:lnTo>
                <a:lnTo>
                  <a:pt x="2779547" y="1513218"/>
                </a:lnTo>
                <a:lnTo>
                  <a:pt x="2779547" y="1480985"/>
                </a:lnTo>
                <a:lnTo>
                  <a:pt x="2747315" y="1480985"/>
                </a:lnTo>
                <a:close/>
                <a:moveTo>
                  <a:pt x="2610155" y="1206665"/>
                </a:moveTo>
                <a:lnTo>
                  <a:pt x="2610155" y="1238898"/>
                </a:lnTo>
                <a:lnTo>
                  <a:pt x="2577922" y="1238898"/>
                </a:lnTo>
                <a:lnTo>
                  <a:pt x="2577922" y="1271130"/>
                </a:lnTo>
                <a:lnTo>
                  <a:pt x="2610155" y="1271130"/>
                </a:lnTo>
                <a:lnTo>
                  <a:pt x="2610155" y="1303363"/>
                </a:lnTo>
                <a:lnTo>
                  <a:pt x="2642387" y="1303363"/>
                </a:lnTo>
                <a:lnTo>
                  <a:pt x="2642387" y="1271130"/>
                </a:lnTo>
                <a:lnTo>
                  <a:pt x="2674620" y="1271130"/>
                </a:lnTo>
                <a:lnTo>
                  <a:pt x="2674620" y="1238898"/>
                </a:lnTo>
                <a:lnTo>
                  <a:pt x="2642387" y="1238898"/>
                </a:lnTo>
                <a:lnTo>
                  <a:pt x="2642387" y="1206665"/>
                </a:lnTo>
                <a:lnTo>
                  <a:pt x="2610155" y="1206665"/>
                </a:lnTo>
                <a:close/>
                <a:moveTo>
                  <a:pt x="2025167" y="2537803"/>
                </a:moveTo>
                <a:lnTo>
                  <a:pt x="2025167" y="2505570"/>
                </a:lnTo>
                <a:lnTo>
                  <a:pt x="2057400" y="2505570"/>
                </a:lnTo>
                <a:lnTo>
                  <a:pt x="2057400" y="2473338"/>
                </a:lnTo>
                <a:lnTo>
                  <a:pt x="2025167" y="2473338"/>
                </a:lnTo>
                <a:lnTo>
                  <a:pt x="2025167" y="2441105"/>
                </a:lnTo>
                <a:lnTo>
                  <a:pt x="1992935" y="2441105"/>
                </a:lnTo>
                <a:lnTo>
                  <a:pt x="1992935" y="2473338"/>
                </a:lnTo>
                <a:lnTo>
                  <a:pt x="1960702" y="2473338"/>
                </a:lnTo>
                <a:lnTo>
                  <a:pt x="1960702" y="2505570"/>
                </a:lnTo>
                <a:lnTo>
                  <a:pt x="1992935" y="2505570"/>
                </a:lnTo>
                <a:lnTo>
                  <a:pt x="1992935" y="2537803"/>
                </a:lnTo>
                <a:lnTo>
                  <a:pt x="2025167" y="2537803"/>
                </a:lnTo>
                <a:close/>
                <a:moveTo>
                  <a:pt x="1819427" y="2400643"/>
                </a:moveTo>
                <a:lnTo>
                  <a:pt x="1819427" y="2368410"/>
                </a:lnTo>
                <a:lnTo>
                  <a:pt x="1851660" y="2368410"/>
                </a:lnTo>
                <a:lnTo>
                  <a:pt x="1851660" y="2336178"/>
                </a:lnTo>
                <a:lnTo>
                  <a:pt x="1819427" y="2336178"/>
                </a:lnTo>
                <a:lnTo>
                  <a:pt x="1819427" y="2303945"/>
                </a:lnTo>
                <a:lnTo>
                  <a:pt x="1787195" y="2303945"/>
                </a:lnTo>
                <a:lnTo>
                  <a:pt x="1787195" y="2336178"/>
                </a:lnTo>
                <a:lnTo>
                  <a:pt x="1754962" y="2336178"/>
                </a:lnTo>
                <a:lnTo>
                  <a:pt x="1754962" y="2368410"/>
                </a:lnTo>
                <a:lnTo>
                  <a:pt x="1787195" y="2368410"/>
                </a:lnTo>
                <a:lnTo>
                  <a:pt x="1787195" y="2400643"/>
                </a:lnTo>
                <a:lnTo>
                  <a:pt x="1819427" y="2400643"/>
                </a:lnTo>
                <a:close/>
                <a:moveTo>
                  <a:pt x="2710967" y="2263483"/>
                </a:moveTo>
                <a:lnTo>
                  <a:pt x="2710967" y="2231250"/>
                </a:lnTo>
                <a:lnTo>
                  <a:pt x="2743200" y="2231250"/>
                </a:lnTo>
                <a:lnTo>
                  <a:pt x="2743200" y="2199018"/>
                </a:lnTo>
                <a:lnTo>
                  <a:pt x="2710967" y="2199018"/>
                </a:lnTo>
                <a:lnTo>
                  <a:pt x="2710967" y="2166785"/>
                </a:lnTo>
                <a:lnTo>
                  <a:pt x="2678735" y="2166785"/>
                </a:lnTo>
                <a:lnTo>
                  <a:pt x="2678735" y="2199018"/>
                </a:lnTo>
                <a:lnTo>
                  <a:pt x="2646502" y="2199018"/>
                </a:lnTo>
                <a:lnTo>
                  <a:pt x="2646502" y="2231250"/>
                </a:lnTo>
                <a:lnTo>
                  <a:pt x="2678735" y="2231250"/>
                </a:lnTo>
                <a:lnTo>
                  <a:pt x="2678735" y="2263483"/>
                </a:lnTo>
                <a:lnTo>
                  <a:pt x="2710967" y="2263483"/>
                </a:lnTo>
                <a:close/>
                <a:moveTo>
                  <a:pt x="1956587" y="2400643"/>
                </a:moveTo>
                <a:lnTo>
                  <a:pt x="1956587" y="2368410"/>
                </a:lnTo>
                <a:lnTo>
                  <a:pt x="1988820" y="2368410"/>
                </a:lnTo>
                <a:lnTo>
                  <a:pt x="1988820" y="2336178"/>
                </a:lnTo>
                <a:lnTo>
                  <a:pt x="1956587" y="2336178"/>
                </a:lnTo>
                <a:lnTo>
                  <a:pt x="1956587" y="2303945"/>
                </a:lnTo>
                <a:lnTo>
                  <a:pt x="1924355" y="2303945"/>
                </a:lnTo>
                <a:lnTo>
                  <a:pt x="1924355" y="2336178"/>
                </a:lnTo>
                <a:lnTo>
                  <a:pt x="1892122" y="2336178"/>
                </a:lnTo>
                <a:lnTo>
                  <a:pt x="1892122" y="2368410"/>
                </a:lnTo>
                <a:lnTo>
                  <a:pt x="1924355" y="2368410"/>
                </a:lnTo>
                <a:lnTo>
                  <a:pt x="1924355" y="2400643"/>
                </a:lnTo>
                <a:lnTo>
                  <a:pt x="1956587" y="2400643"/>
                </a:lnTo>
                <a:close/>
                <a:moveTo>
                  <a:pt x="1750847" y="2537803"/>
                </a:moveTo>
                <a:lnTo>
                  <a:pt x="1750847" y="2505570"/>
                </a:lnTo>
                <a:lnTo>
                  <a:pt x="1783080" y="2505570"/>
                </a:lnTo>
                <a:lnTo>
                  <a:pt x="1783080" y="2473338"/>
                </a:lnTo>
                <a:lnTo>
                  <a:pt x="1750847" y="2473338"/>
                </a:lnTo>
                <a:lnTo>
                  <a:pt x="1750847" y="2441105"/>
                </a:lnTo>
                <a:lnTo>
                  <a:pt x="1718615" y="2441105"/>
                </a:lnTo>
                <a:lnTo>
                  <a:pt x="1718615" y="2473338"/>
                </a:lnTo>
                <a:lnTo>
                  <a:pt x="1686382" y="2473338"/>
                </a:lnTo>
                <a:lnTo>
                  <a:pt x="1686382" y="2505570"/>
                </a:lnTo>
                <a:lnTo>
                  <a:pt x="1718615" y="2505570"/>
                </a:lnTo>
                <a:lnTo>
                  <a:pt x="1718615" y="2537803"/>
                </a:lnTo>
                <a:lnTo>
                  <a:pt x="1750847" y="2537803"/>
                </a:lnTo>
                <a:close/>
                <a:moveTo>
                  <a:pt x="1476527" y="2263483"/>
                </a:moveTo>
                <a:lnTo>
                  <a:pt x="1476527" y="2231250"/>
                </a:lnTo>
                <a:lnTo>
                  <a:pt x="1508760" y="2231250"/>
                </a:lnTo>
                <a:lnTo>
                  <a:pt x="1508760" y="2199018"/>
                </a:lnTo>
                <a:lnTo>
                  <a:pt x="1476527" y="2199018"/>
                </a:lnTo>
                <a:lnTo>
                  <a:pt x="1476527" y="2166785"/>
                </a:lnTo>
                <a:lnTo>
                  <a:pt x="1444295" y="2166785"/>
                </a:lnTo>
                <a:lnTo>
                  <a:pt x="1444295" y="2199018"/>
                </a:lnTo>
                <a:lnTo>
                  <a:pt x="1412062" y="2199018"/>
                </a:lnTo>
                <a:lnTo>
                  <a:pt x="1412062" y="2231250"/>
                </a:lnTo>
                <a:lnTo>
                  <a:pt x="1444295" y="2231250"/>
                </a:lnTo>
                <a:lnTo>
                  <a:pt x="1444295" y="2263483"/>
                </a:lnTo>
                <a:lnTo>
                  <a:pt x="1476527" y="2263483"/>
                </a:lnTo>
                <a:close/>
                <a:moveTo>
                  <a:pt x="1545107" y="2400643"/>
                </a:moveTo>
                <a:lnTo>
                  <a:pt x="1545107" y="2368410"/>
                </a:lnTo>
                <a:lnTo>
                  <a:pt x="1577340" y="2368410"/>
                </a:lnTo>
                <a:lnTo>
                  <a:pt x="1577340" y="2336178"/>
                </a:lnTo>
                <a:lnTo>
                  <a:pt x="1545107" y="2336178"/>
                </a:lnTo>
                <a:lnTo>
                  <a:pt x="1545107" y="2303945"/>
                </a:lnTo>
                <a:lnTo>
                  <a:pt x="1512875" y="2303945"/>
                </a:lnTo>
                <a:lnTo>
                  <a:pt x="1512875" y="2336178"/>
                </a:lnTo>
                <a:lnTo>
                  <a:pt x="1480642" y="2336178"/>
                </a:lnTo>
                <a:lnTo>
                  <a:pt x="1480642" y="2368410"/>
                </a:lnTo>
                <a:lnTo>
                  <a:pt x="1512875" y="2368410"/>
                </a:lnTo>
                <a:lnTo>
                  <a:pt x="1512875" y="2400643"/>
                </a:lnTo>
                <a:lnTo>
                  <a:pt x="1545107" y="2400643"/>
                </a:lnTo>
                <a:close/>
                <a:moveTo>
                  <a:pt x="1407947" y="2400643"/>
                </a:moveTo>
                <a:lnTo>
                  <a:pt x="1407947" y="2368410"/>
                </a:lnTo>
                <a:lnTo>
                  <a:pt x="1440180" y="2368410"/>
                </a:lnTo>
                <a:lnTo>
                  <a:pt x="1440180" y="2336178"/>
                </a:lnTo>
                <a:lnTo>
                  <a:pt x="1407947" y="2336178"/>
                </a:lnTo>
                <a:lnTo>
                  <a:pt x="1407947" y="2303945"/>
                </a:lnTo>
                <a:lnTo>
                  <a:pt x="1375715" y="2303945"/>
                </a:lnTo>
                <a:lnTo>
                  <a:pt x="1375715" y="2336178"/>
                </a:lnTo>
                <a:lnTo>
                  <a:pt x="1343482" y="2336178"/>
                </a:lnTo>
                <a:lnTo>
                  <a:pt x="1343482" y="2368410"/>
                </a:lnTo>
                <a:lnTo>
                  <a:pt x="1375715" y="2368410"/>
                </a:lnTo>
                <a:lnTo>
                  <a:pt x="1375715" y="2400643"/>
                </a:lnTo>
                <a:lnTo>
                  <a:pt x="1407947" y="2400643"/>
                </a:lnTo>
                <a:close/>
                <a:moveTo>
                  <a:pt x="1613687" y="2537803"/>
                </a:moveTo>
                <a:lnTo>
                  <a:pt x="1613687" y="2505570"/>
                </a:lnTo>
                <a:lnTo>
                  <a:pt x="1645920" y="2505570"/>
                </a:lnTo>
                <a:lnTo>
                  <a:pt x="1645920" y="2473338"/>
                </a:lnTo>
                <a:lnTo>
                  <a:pt x="1613687" y="2473338"/>
                </a:lnTo>
                <a:lnTo>
                  <a:pt x="1613687" y="2441105"/>
                </a:lnTo>
                <a:lnTo>
                  <a:pt x="1581455" y="2441105"/>
                </a:lnTo>
                <a:lnTo>
                  <a:pt x="1581455" y="2473338"/>
                </a:lnTo>
                <a:lnTo>
                  <a:pt x="1549222" y="2473338"/>
                </a:lnTo>
                <a:lnTo>
                  <a:pt x="1549222" y="2505570"/>
                </a:lnTo>
                <a:lnTo>
                  <a:pt x="1581455" y="2505570"/>
                </a:lnTo>
                <a:lnTo>
                  <a:pt x="1581455" y="2537803"/>
                </a:lnTo>
                <a:lnTo>
                  <a:pt x="1613687" y="2537803"/>
                </a:lnTo>
                <a:close/>
                <a:moveTo>
                  <a:pt x="1682267" y="2400643"/>
                </a:moveTo>
                <a:lnTo>
                  <a:pt x="1682267" y="2368410"/>
                </a:lnTo>
                <a:lnTo>
                  <a:pt x="1714500" y="2368410"/>
                </a:lnTo>
                <a:lnTo>
                  <a:pt x="1714500" y="2336178"/>
                </a:lnTo>
                <a:lnTo>
                  <a:pt x="1682267" y="2336178"/>
                </a:lnTo>
                <a:lnTo>
                  <a:pt x="1682267" y="2303945"/>
                </a:lnTo>
                <a:lnTo>
                  <a:pt x="1650035" y="2303945"/>
                </a:lnTo>
                <a:lnTo>
                  <a:pt x="1650035" y="2336178"/>
                </a:lnTo>
                <a:lnTo>
                  <a:pt x="1617802" y="2336178"/>
                </a:lnTo>
                <a:lnTo>
                  <a:pt x="1617802" y="2368410"/>
                </a:lnTo>
                <a:lnTo>
                  <a:pt x="1650035" y="2368410"/>
                </a:lnTo>
                <a:lnTo>
                  <a:pt x="1650035" y="2400643"/>
                </a:lnTo>
                <a:lnTo>
                  <a:pt x="1682267" y="2400643"/>
                </a:lnTo>
                <a:close/>
                <a:moveTo>
                  <a:pt x="1888007" y="2537803"/>
                </a:moveTo>
                <a:lnTo>
                  <a:pt x="1888007" y="2505570"/>
                </a:lnTo>
                <a:lnTo>
                  <a:pt x="1920240" y="2505570"/>
                </a:lnTo>
                <a:lnTo>
                  <a:pt x="1920240" y="2473338"/>
                </a:lnTo>
                <a:lnTo>
                  <a:pt x="1888007" y="2473338"/>
                </a:lnTo>
                <a:lnTo>
                  <a:pt x="1888007" y="2441105"/>
                </a:lnTo>
                <a:lnTo>
                  <a:pt x="1855775" y="2441105"/>
                </a:lnTo>
                <a:lnTo>
                  <a:pt x="1855775" y="2473338"/>
                </a:lnTo>
                <a:lnTo>
                  <a:pt x="1823542" y="2473338"/>
                </a:lnTo>
                <a:lnTo>
                  <a:pt x="1823542" y="2505570"/>
                </a:lnTo>
                <a:lnTo>
                  <a:pt x="1855775" y="2505570"/>
                </a:lnTo>
                <a:lnTo>
                  <a:pt x="1855775" y="2537803"/>
                </a:lnTo>
                <a:lnTo>
                  <a:pt x="1888007" y="2537803"/>
                </a:lnTo>
                <a:close/>
                <a:moveTo>
                  <a:pt x="2505227" y="2400643"/>
                </a:moveTo>
                <a:lnTo>
                  <a:pt x="2505227" y="2368410"/>
                </a:lnTo>
                <a:lnTo>
                  <a:pt x="2537460" y="2368410"/>
                </a:lnTo>
                <a:lnTo>
                  <a:pt x="2537460" y="2336178"/>
                </a:lnTo>
                <a:lnTo>
                  <a:pt x="2505227" y="2336178"/>
                </a:lnTo>
                <a:lnTo>
                  <a:pt x="2505227" y="2303945"/>
                </a:lnTo>
                <a:lnTo>
                  <a:pt x="2472995" y="2303945"/>
                </a:lnTo>
                <a:lnTo>
                  <a:pt x="2472995" y="2336178"/>
                </a:lnTo>
                <a:lnTo>
                  <a:pt x="2440762" y="2336178"/>
                </a:lnTo>
                <a:lnTo>
                  <a:pt x="2440762" y="2368410"/>
                </a:lnTo>
                <a:lnTo>
                  <a:pt x="2472995" y="2368410"/>
                </a:lnTo>
                <a:lnTo>
                  <a:pt x="2472995" y="2400643"/>
                </a:lnTo>
                <a:lnTo>
                  <a:pt x="2505227" y="2400643"/>
                </a:lnTo>
                <a:close/>
                <a:moveTo>
                  <a:pt x="2573807" y="2263483"/>
                </a:moveTo>
                <a:lnTo>
                  <a:pt x="2573807" y="2231250"/>
                </a:lnTo>
                <a:lnTo>
                  <a:pt x="2606040" y="2231250"/>
                </a:lnTo>
                <a:lnTo>
                  <a:pt x="2606040" y="2199018"/>
                </a:lnTo>
                <a:lnTo>
                  <a:pt x="2573807" y="2199018"/>
                </a:lnTo>
                <a:lnTo>
                  <a:pt x="2573807" y="2166785"/>
                </a:lnTo>
                <a:lnTo>
                  <a:pt x="2541575" y="2166785"/>
                </a:lnTo>
                <a:lnTo>
                  <a:pt x="2541575" y="2199018"/>
                </a:lnTo>
                <a:lnTo>
                  <a:pt x="2509342" y="2199018"/>
                </a:lnTo>
                <a:lnTo>
                  <a:pt x="2509342" y="2231250"/>
                </a:lnTo>
                <a:lnTo>
                  <a:pt x="2541575" y="2231250"/>
                </a:lnTo>
                <a:lnTo>
                  <a:pt x="2541575" y="2263483"/>
                </a:lnTo>
                <a:lnTo>
                  <a:pt x="2573807" y="2263483"/>
                </a:lnTo>
                <a:close/>
                <a:moveTo>
                  <a:pt x="2642387" y="2400643"/>
                </a:moveTo>
                <a:lnTo>
                  <a:pt x="2642387" y="2368410"/>
                </a:lnTo>
                <a:lnTo>
                  <a:pt x="2674620" y="2368410"/>
                </a:lnTo>
                <a:lnTo>
                  <a:pt x="2674620" y="2336178"/>
                </a:lnTo>
                <a:lnTo>
                  <a:pt x="2642387" y="2336178"/>
                </a:lnTo>
                <a:lnTo>
                  <a:pt x="2642387" y="2303945"/>
                </a:lnTo>
                <a:lnTo>
                  <a:pt x="2610155" y="2303945"/>
                </a:lnTo>
                <a:lnTo>
                  <a:pt x="2610155" y="2336178"/>
                </a:lnTo>
                <a:lnTo>
                  <a:pt x="2577922" y="2336178"/>
                </a:lnTo>
                <a:lnTo>
                  <a:pt x="2577922" y="2368410"/>
                </a:lnTo>
                <a:lnTo>
                  <a:pt x="2610155" y="2368410"/>
                </a:lnTo>
                <a:lnTo>
                  <a:pt x="2610155" y="2400643"/>
                </a:lnTo>
                <a:lnTo>
                  <a:pt x="2642387" y="2400643"/>
                </a:lnTo>
                <a:close/>
                <a:moveTo>
                  <a:pt x="2436647" y="2537803"/>
                </a:moveTo>
                <a:lnTo>
                  <a:pt x="2436647" y="2505570"/>
                </a:lnTo>
                <a:lnTo>
                  <a:pt x="2468880" y="2505570"/>
                </a:lnTo>
                <a:lnTo>
                  <a:pt x="2468880" y="2473338"/>
                </a:lnTo>
                <a:lnTo>
                  <a:pt x="2436647" y="2473338"/>
                </a:lnTo>
                <a:lnTo>
                  <a:pt x="2436647" y="2441105"/>
                </a:lnTo>
                <a:lnTo>
                  <a:pt x="2404415" y="2441105"/>
                </a:lnTo>
                <a:lnTo>
                  <a:pt x="2404415" y="2473338"/>
                </a:lnTo>
                <a:lnTo>
                  <a:pt x="2372182" y="2473338"/>
                </a:lnTo>
                <a:lnTo>
                  <a:pt x="2372182" y="2505570"/>
                </a:lnTo>
                <a:lnTo>
                  <a:pt x="2404415" y="2505570"/>
                </a:lnTo>
                <a:lnTo>
                  <a:pt x="2404415" y="2537803"/>
                </a:lnTo>
                <a:lnTo>
                  <a:pt x="2436647" y="2537803"/>
                </a:lnTo>
                <a:close/>
                <a:moveTo>
                  <a:pt x="2299487" y="2537803"/>
                </a:moveTo>
                <a:lnTo>
                  <a:pt x="2299487" y="2505570"/>
                </a:lnTo>
                <a:lnTo>
                  <a:pt x="2331720" y="2505570"/>
                </a:lnTo>
                <a:lnTo>
                  <a:pt x="2331720" y="2473338"/>
                </a:lnTo>
                <a:lnTo>
                  <a:pt x="2299487" y="2473338"/>
                </a:lnTo>
                <a:lnTo>
                  <a:pt x="2299487" y="2441105"/>
                </a:lnTo>
                <a:lnTo>
                  <a:pt x="2267255" y="2441105"/>
                </a:lnTo>
                <a:lnTo>
                  <a:pt x="2267255" y="2473338"/>
                </a:lnTo>
                <a:lnTo>
                  <a:pt x="2235022" y="2473338"/>
                </a:lnTo>
                <a:lnTo>
                  <a:pt x="2235022" y="2505570"/>
                </a:lnTo>
                <a:lnTo>
                  <a:pt x="2267255" y="2505570"/>
                </a:lnTo>
                <a:lnTo>
                  <a:pt x="2267255" y="2537803"/>
                </a:lnTo>
                <a:lnTo>
                  <a:pt x="2299487" y="2537803"/>
                </a:lnTo>
                <a:close/>
                <a:moveTo>
                  <a:pt x="2230907" y="2400643"/>
                </a:moveTo>
                <a:lnTo>
                  <a:pt x="2230907" y="2368410"/>
                </a:lnTo>
                <a:lnTo>
                  <a:pt x="2263140" y="2368410"/>
                </a:lnTo>
                <a:lnTo>
                  <a:pt x="2263140" y="2336178"/>
                </a:lnTo>
                <a:lnTo>
                  <a:pt x="2230907" y="2336178"/>
                </a:lnTo>
                <a:lnTo>
                  <a:pt x="2230907" y="2303945"/>
                </a:lnTo>
                <a:lnTo>
                  <a:pt x="2198675" y="2303945"/>
                </a:lnTo>
                <a:lnTo>
                  <a:pt x="2198675" y="2336178"/>
                </a:lnTo>
                <a:lnTo>
                  <a:pt x="2166442" y="2336178"/>
                </a:lnTo>
                <a:lnTo>
                  <a:pt x="2166442" y="2368410"/>
                </a:lnTo>
                <a:lnTo>
                  <a:pt x="2198675" y="2368410"/>
                </a:lnTo>
                <a:lnTo>
                  <a:pt x="2198675" y="2400643"/>
                </a:lnTo>
                <a:lnTo>
                  <a:pt x="2230907" y="2400643"/>
                </a:lnTo>
                <a:close/>
                <a:moveTo>
                  <a:pt x="2162327" y="2537803"/>
                </a:moveTo>
                <a:lnTo>
                  <a:pt x="2162327" y="2505570"/>
                </a:lnTo>
                <a:lnTo>
                  <a:pt x="2194560" y="2505570"/>
                </a:lnTo>
                <a:lnTo>
                  <a:pt x="2194560" y="2473338"/>
                </a:lnTo>
                <a:lnTo>
                  <a:pt x="2162327" y="2473338"/>
                </a:lnTo>
                <a:lnTo>
                  <a:pt x="2162327" y="2441105"/>
                </a:lnTo>
                <a:lnTo>
                  <a:pt x="2130095" y="2441105"/>
                </a:lnTo>
                <a:lnTo>
                  <a:pt x="2130095" y="2473338"/>
                </a:lnTo>
                <a:lnTo>
                  <a:pt x="2097862" y="2473338"/>
                </a:lnTo>
                <a:lnTo>
                  <a:pt x="2097862" y="2505570"/>
                </a:lnTo>
                <a:lnTo>
                  <a:pt x="2130095" y="2505570"/>
                </a:lnTo>
                <a:lnTo>
                  <a:pt x="2130095" y="2537803"/>
                </a:lnTo>
                <a:lnTo>
                  <a:pt x="2162327" y="2537803"/>
                </a:lnTo>
                <a:close/>
                <a:moveTo>
                  <a:pt x="2368067" y="2400643"/>
                </a:moveTo>
                <a:lnTo>
                  <a:pt x="2368067" y="2368410"/>
                </a:lnTo>
                <a:lnTo>
                  <a:pt x="2400300" y="2368410"/>
                </a:lnTo>
                <a:lnTo>
                  <a:pt x="2400300" y="2336178"/>
                </a:lnTo>
                <a:lnTo>
                  <a:pt x="2368067" y="2336178"/>
                </a:lnTo>
                <a:lnTo>
                  <a:pt x="2368067" y="2303945"/>
                </a:lnTo>
                <a:lnTo>
                  <a:pt x="2335835" y="2303945"/>
                </a:lnTo>
                <a:lnTo>
                  <a:pt x="2335835" y="2336178"/>
                </a:lnTo>
                <a:lnTo>
                  <a:pt x="2303602" y="2336178"/>
                </a:lnTo>
                <a:lnTo>
                  <a:pt x="2303602" y="2368410"/>
                </a:lnTo>
                <a:lnTo>
                  <a:pt x="2335835" y="2368410"/>
                </a:lnTo>
                <a:lnTo>
                  <a:pt x="2335835" y="2400643"/>
                </a:lnTo>
                <a:lnTo>
                  <a:pt x="2368067" y="2400643"/>
                </a:lnTo>
                <a:close/>
                <a:moveTo>
                  <a:pt x="2093747" y="2400643"/>
                </a:moveTo>
                <a:lnTo>
                  <a:pt x="2093747" y="2368410"/>
                </a:lnTo>
                <a:lnTo>
                  <a:pt x="2125980" y="2368410"/>
                </a:lnTo>
                <a:lnTo>
                  <a:pt x="2125980" y="2336178"/>
                </a:lnTo>
                <a:lnTo>
                  <a:pt x="2093747" y="2336178"/>
                </a:lnTo>
                <a:lnTo>
                  <a:pt x="2093747" y="2303945"/>
                </a:lnTo>
                <a:lnTo>
                  <a:pt x="2061515" y="2303945"/>
                </a:lnTo>
                <a:lnTo>
                  <a:pt x="2061515" y="2336178"/>
                </a:lnTo>
                <a:lnTo>
                  <a:pt x="2029282" y="2336178"/>
                </a:lnTo>
                <a:lnTo>
                  <a:pt x="2029282" y="2368410"/>
                </a:lnTo>
                <a:lnTo>
                  <a:pt x="2061515" y="2368410"/>
                </a:lnTo>
                <a:lnTo>
                  <a:pt x="2061515" y="2400643"/>
                </a:lnTo>
                <a:lnTo>
                  <a:pt x="2093747" y="2400643"/>
                </a:lnTo>
                <a:close/>
                <a:moveTo>
                  <a:pt x="897026" y="1347597"/>
                </a:moveTo>
                <a:lnTo>
                  <a:pt x="897026" y="1377429"/>
                </a:lnTo>
                <a:lnTo>
                  <a:pt x="867194" y="1377429"/>
                </a:lnTo>
                <a:lnTo>
                  <a:pt x="867194" y="1406919"/>
                </a:lnTo>
                <a:lnTo>
                  <a:pt x="897026" y="1406919"/>
                </a:lnTo>
                <a:lnTo>
                  <a:pt x="897026" y="1436751"/>
                </a:lnTo>
                <a:lnTo>
                  <a:pt x="926516" y="1436751"/>
                </a:lnTo>
                <a:lnTo>
                  <a:pt x="926516" y="1406919"/>
                </a:lnTo>
                <a:lnTo>
                  <a:pt x="956348" y="1406919"/>
                </a:lnTo>
                <a:lnTo>
                  <a:pt x="956348" y="1377429"/>
                </a:lnTo>
                <a:lnTo>
                  <a:pt x="926516" y="1377429"/>
                </a:lnTo>
                <a:lnTo>
                  <a:pt x="926516" y="1347597"/>
                </a:lnTo>
                <a:lnTo>
                  <a:pt x="897026" y="1347597"/>
                </a:lnTo>
                <a:close/>
                <a:moveTo>
                  <a:pt x="1131570" y="2943111"/>
                </a:moveTo>
                <a:lnTo>
                  <a:pt x="1131570" y="2914993"/>
                </a:lnTo>
                <a:lnTo>
                  <a:pt x="1159688" y="2914993"/>
                </a:lnTo>
                <a:lnTo>
                  <a:pt x="1159688" y="2886875"/>
                </a:lnTo>
                <a:lnTo>
                  <a:pt x="1131570" y="2886875"/>
                </a:lnTo>
                <a:lnTo>
                  <a:pt x="1131570" y="2858757"/>
                </a:lnTo>
                <a:lnTo>
                  <a:pt x="1103452" y="2858757"/>
                </a:lnTo>
                <a:lnTo>
                  <a:pt x="1103452" y="2886875"/>
                </a:lnTo>
                <a:lnTo>
                  <a:pt x="1075334" y="2886875"/>
                </a:lnTo>
                <a:lnTo>
                  <a:pt x="1075334" y="2914993"/>
                </a:lnTo>
                <a:lnTo>
                  <a:pt x="1103452" y="2914993"/>
                </a:lnTo>
                <a:lnTo>
                  <a:pt x="1103452" y="2943111"/>
                </a:lnTo>
                <a:lnTo>
                  <a:pt x="1131570" y="2943111"/>
                </a:lnTo>
                <a:close/>
                <a:moveTo>
                  <a:pt x="1061618" y="3076156"/>
                </a:moveTo>
                <a:lnTo>
                  <a:pt x="1061618" y="3050781"/>
                </a:lnTo>
                <a:lnTo>
                  <a:pt x="1086993" y="3050781"/>
                </a:lnTo>
                <a:lnTo>
                  <a:pt x="1086993" y="3025407"/>
                </a:lnTo>
                <a:lnTo>
                  <a:pt x="1061618" y="3025407"/>
                </a:lnTo>
                <a:lnTo>
                  <a:pt x="1061618" y="3000032"/>
                </a:lnTo>
                <a:lnTo>
                  <a:pt x="1036244" y="3000032"/>
                </a:lnTo>
                <a:lnTo>
                  <a:pt x="1036244" y="3025407"/>
                </a:lnTo>
                <a:lnTo>
                  <a:pt x="1010869" y="3025407"/>
                </a:lnTo>
                <a:lnTo>
                  <a:pt x="1010869" y="3050781"/>
                </a:lnTo>
                <a:lnTo>
                  <a:pt x="1036244" y="3050781"/>
                </a:lnTo>
                <a:lnTo>
                  <a:pt x="1036244" y="3076156"/>
                </a:lnTo>
                <a:lnTo>
                  <a:pt x="1061618" y="3076156"/>
                </a:lnTo>
                <a:close/>
                <a:moveTo>
                  <a:pt x="650138" y="2527516"/>
                </a:moveTo>
                <a:lnTo>
                  <a:pt x="650138" y="2502141"/>
                </a:lnTo>
                <a:lnTo>
                  <a:pt x="675513" y="2502141"/>
                </a:lnTo>
                <a:lnTo>
                  <a:pt x="675513" y="2476767"/>
                </a:lnTo>
                <a:lnTo>
                  <a:pt x="650138" y="2476767"/>
                </a:lnTo>
                <a:lnTo>
                  <a:pt x="650138" y="2451392"/>
                </a:lnTo>
                <a:lnTo>
                  <a:pt x="624764" y="2451392"/>
                </a:lnTo>
                <a:lnTo>
                  <a:pt x="624764" y="2476767"/>
                </a:lnTo>
                <a:lnTo>
                  <a:pt x="599389" y="2476767"/>
                </a:lnTo>
                <a:lnTo>
                  <a:pt x="599389" y="2502141"/>
                </a:lnTo>
                <a:lnTo>
                  <a:pt x="624764" y="2502141"/>
                </a:lnTo>
                <a:lnTo>
                  <a:pt x="624764" y="2527516"/>
                </a:lnTo>
                <a:lnTo>
                  <a:pt x="650138" y="2527516"/>
                </a:lnTo>
                <a:close/>
                <a:moveTo>
                  <a:pt x="1267358" y="3213316"/>
                </a:moveTo>
                <a:lnTo>
                  <a:pt x="1267358" y="3187941"/>
                </a:lnTo>
                <a:lnTo>
                  <a:pt x="1292733" y="3187941"/>
                </a:lnTo>
                <a:lnTo>
                  <a:pt x="1292733" y="3162567"/>
                </a:lnTo>
                <a:lnTo>
                  <a:pt x="1267358" y="3162567"/>
                </a:lnTo>
                <a:lnTo>
                  <a:pt x="1267358" y="3137192"/>
                </a:lnTo>
                <a:lnTo>
                  <a:pt x="1241984" y="3137192"/>
                </a:lnTo>
                <a:lnTo>
                  <a:pt x="1241984" y="3162567"/>
                </a:lnTo>
                <a:lnTo>
                  <a:pt x="1216609" y="3162567"/>
                </a:lnTo>
                <a:lnTo>
                  <a:pt x="1216609" y="3187941"/>
                </a:lnTo>
                <a:lnTo>
                  <a:pt x="1241984" y="3187941"/>
                </a:lnTo>
                <a:lnTo>
                  <a:pt x="1241984" y="3213316"/>
                </a:lnTo>
                <a:lnTo>
                  <a:pt x="1267358" y="3213316"/>
                </a:lnTo>
                <a:close/>
                <a:moveTo>
                  <a:pt x="1337310" y="3080271"/>
                </a:moveTo>
                <a:lnTo>
                  <a:pt x="1337310" y="3052153"/>
                </a:lnTo>
                <a:lnTo>
                  <a:pt x="1365428" y="3052153"/>
                </a:lnTo>
                <a:lnTo>
                  <a:pt x="1365428" y="3024035"/>
                </a:lnTo>
                <a:lnTo>
                  <a:pt x="1337310" y="3024035"/>
                </a:lnTo>
                <a:lnTo>
                  <a:pt x="1337310" y="2995917"/>
                </a:lnTo>
                <a:lnTo>
                  <a:pt x="1309192" y="2995917"/>
                </a:lnTo>
                <a:lnTo>
                  <a:pt x="1309192" y="3024035"/>
                </a:lnTo>
                <a:lnTo>
                  <a:pt x="1281074" y="3024035"/>
                </a:lnTo>
                <a:lnTo>
                  <a:pt x="1281074" y="3052153"/>
                </a:lnTo>
                <a:lnTo>
                  <a:pt x="1309192" y="3052153"/>
                </a:lnTo>
                <a:lnTo>
                  <a:pt x="1309192" y="3080271"/>
                </a:lnTo>
                <a:lnTo>
                  <a:pt x="1337310" y="3080271"/>
                </a:lnTo>
                <a:close/>
                <a:moveTo>
                  <a:pt x="993381" y="2940368"/>
                </a:moveTo>
                <a:lnTo>
                  <a:pt x="993381" y="2913964"/>
                </a:lnTo>
                <a:lnTo>
                  <a:pt x="1019785" y="2913964"/>
                </a:lnTo>
                <a:lnTo>
                  <a:pt x="1019785" y="2887904"/>
                </a:lnTo>
                <a:lnTo>
                  <a:pt x="993381" y="2887904"/>
                </a:lnTo>
                <a:lnTo>
                  <a:pt x="993381" y="2861501"/>
                </a:lnTo>
                <a:lnTo>
                  <a:pt x="967321" y="2861501"/>
                </a:lnTo>
                <a:lnTo>
                  <a:pt x="967321" y="2887904"/>
                </a:lnTo>
                <a:lnTo>
                  <a:pt x="940918" y="2887904"/>
                </a:lnTo>
                <a:lnTo>
                  <a:pt x="940918" y="2913964"/>
                </a:lnTo>
                <a:lnTo>
                  <a:pt x="967321" y="2913964"/>
                </a:lnTo>
                <a:lnTo>
                  <a:pt x="967321" y="2940368"/>
                </a:lnTo>
                <a:lnTo>
                  <a:pt x="993381" y="2940368"/>
                </a:lnTo>
                <a:close/>
                <a:moveTo>
                  <a:pt x="786955" y="2801150"/>
                </a:moveTo>
                <a:lnTo>
                  <a:pt x="786955" y="2776118"/>
                </a:lnTo>
                <a:lnTo>
                  <a:pt x="811987" y="2776118"/>
                </a:lnTo>
                <a:lnTo>
                  <a:pt x="811987" y="2751430"/>
                </a:lnTo>
                <a:lnTo>
                  <a:pt x="786955" y="2751430"/>
                </a:lnTo>
                <a:lnTo>
                  <a:pt x="786955" y="2726398"/>
                </a:lnTo>
                <a:lnTo>
                  <a:pt x="762267" y="2726398"/>
                </a:lnTo>
                <a:lnTo>
                  <a:pt x="762267" y="2751430"/>
                </a:lnTo>
                <a:lnTo>
                  <a:pt x="737235" y="2751430"/>
                </a:lnTo>
                <a:lnTo>
                  <a:pt x="737235" y="2776118"/>
                </a:lnTo>
                <a:lnTo>
                  <a:pt x="762267" y="2776118"/>
                </a:lnTo>
                <a:lnTo>
                  <a:pt x="762267" y="2801150"/>
                </a:lnTo>
                <a:lnTo>
                  <a:pt x="786955" y="2801150"/>
                </a:lnTo>
                <a:close/>
                <a:moveTo>
                  <a:pt x="925487" y="2804579"/>
                </a:moveTo>
                <a:lnTo>
                  <a:pt x="925487" y="2777490"/>
                </a:lnTo>
                <a:lnTo>
                  <a:pt x="952576" y="2777490"/>
                </a:lnTo>
                <a:lnTo>
                  <a:pt x="952576" y="2750058"/>
                </a:lnTo>
                <a:lnTo>
                  <a:pt x="925487" y="2750058"/>
                </a:lnTo>
                <a:lnTo>
                  <a:pt x="925487" y="2722969"/>
                </a:lnTo>
                <a:lnTo>
                  <a:pt x="898055" y="2722969"/>
                </a:lnTo>
                <a:lnTo>
                  <a:pt x="898055" y="2750058"/>
                </a:lnTo>
                <a:lnTo>
                  <a:pt x="870966" y="2750058"/>
                </a:lnTo>
                <a:lnTo>
                  <a:pt x="870966" y="2777490"/>
                </a:lnTo>
                <a:lnTo>
                  <a:pt x="898055" y="2777490"/>
                </a:lnTo>
                <a:lnTo>
                  <a:pt x="898055" y="2804579"/>
                </a:lnTo>
                <a:lnTo>
                  <a:pt x="925487" y="2804579"/>
                </a:lnTo>
                <a:close/>
                <a:moveTo>
                  <a:pt x="718718" y="2664676"/>
                </a:moveTo>
                <a:lnTo>
                  <a:pt x="718718" y="2639301"/>
                </a:lnTo>
                <a:lnTo>
                  <a:pt x="744093" y="2639301"/>
                </a:lnTo>
                <a:lnTo>
                  <a:pt x="744093" y="2613927"/>
                </a:lnTo>
                <a:lnTo>
                  <a:pt x="718718" y="2613927"/>
                </a:lnTo>
                <a:lnTo>
                  <a:pt x="718718" y="2588552"/>
                </a:lnTo>
                <a:lnTo>
                  <a:pt x="693344" y="2588552"/>
                </a:lnTo>
                <a:lnTo>
                  <a:pt x="693344" y="2613927"/>
                </a:lnTo>
                <a:lnTo>
                  <a:pt x="667969" y="2613927"/>
                </a:lnTo>
                <a:lnTo>
                  <a:pt x="667969" y="2639301"/>
                </a:lnTo>
                <a:lnTo>
                  <a:pt x="693344" y="2639301"/>
                </a:lnTo>
                <a:lnTo>
                  <a:pt x="693344" y="2664676"/>
                </a:lnTo>
                <a:lnTo>
                  <a:pt x="718718" y="2664676"/>
                </a:lnTo>
                <a:close/>
                <a:moveTo>
                  <a:pt x="856907" y="2668105"/>
                </a:moveTo>
                <a:lnTo>
                  <a:pt x="856907" y="2640330"/>
                </a:lnTo>
                <a:lnTo>
                  <a:pt x="884682" y="2640330"/>
                </a:lnTo>
                <a:lnTo>
                  <a:pt x="884682" y="2612898"/>
                </a:lnTo>
                <a:lnTo>
                  <a:pt x="856907" y="2612898"/>
                </a:lnTo>
                <a:lnTo>
                  <a:pt x="856907" y="2585123"/>
                </a:lnTo>
                <a:lnTo>
                  <a:pt x="829475" y="2585123"/>
                </a:lnTo>
                <a:lnTo>
                  <a:pt x="829475" y="2612898"/>
                </a:lnTo>
                <a:lnTo>
                  <a:pt x="801700" y="2612898"/>
                </a:lnTo>
                <a:lnTo>
                  <a:pt x="801700" y="2640330"/>
                </a:lnTo>
                <a:lnTo>
                  <a:pt x="829475" y="2640330"/>
                </a:lnTo>
                <a:lnTo>
                  <a:pt x="829475" y="2668105"/>
                </a:lnTo>
                <a:lnTo>
                  <a:pt x="856907" y="2668105"/>
                </a:lnTo>
                <a:close/>
                <a:moveTo>
                  <a:pt x="1199464" y="3078213"/>
                </a:moveTo>
                <a:lnTo>
                  <a:pt x="1199464" y="3051467"/>
                </a:lnTo>
                <a:lnTo>
                  <a:pt x="1226210" y="3051467"/>
                </a:lnTo>
                <a:lnTo>
                  <a:pt x="1226210" y="3024721"/>
                </a:lnTo>
                <a:lnTo>
                  <a:pt x="1199464" y="3024721"/>
                </a:lnTo>
                <a:lnTo>
                  <a:pt x="1199464" y="2997975"/>
                </a:lnTo>
                <a:lnTo>
                  <a:pt x="1172718" y="2997975"/>
                </a:lnTo>
                <a:lnTo>
                  <a:pt x="1172718" y="3024721"/>
                </a:lnTo>
                <a:lnTo>
                  <a:pt x="1145972" y="3024721"/>
                </a:lnTo>
                <a:lnTo>
                  <a:pt x="1145972" y="3051467"/>
                </a:lnTo>
                <a:lnTo>
                  <a:pt x="1172718" y="3051467"/>
                </a:lnTo>
                <a:lnTo>
                  <a:pt x="1172718" y="3078213"/>
                </a:lnTo>
                <a:lnTo>
                  <a:pt x="1199464" y="3078213"/>
                </a:lnTo>
                <a:close/>
                <a:moveTo>
                  <a:pt x="1884921" y="3351505"/>
                </a:moveTo>
                <a:lnTo>
                  <a:pt x="1884921" y="3325444"/>
                </a:lnTo>
                <a:lnTo>
                  <a:pt x="1910982" y="3325444"/>
                </a:lnTo>
                <a:lnTo>
                  <a:pt x="1910982" y="3299384"/>
                </a:lnTo>
                <a:lnTo>
                  <a:pt x="1884921" y="3299384"/>
                </a:lnTo>
                <a:lnTo>
                  <a:pt x="1884921" y="3273323"/>
                </a:lnTo>
                <a:lnTo>
                  <a:pt x="1858861" y="3273323"/>
                </a:lnTo>
                <a:lnTo>
                  <a:pt x="1858861" y="3299384"/>
                </a:lnTo>
                <a:lnTo>
                  <a:pt x="1832800" y="3299384"/>
                </a:lnTo>
                <a:lnTo>
                  <a:pt x="1832800" y="3325444"/>
                </a:lnTo>
                <a:lnTo>
                  <a:pt x="1858861" y="3325444"/>
                </a:lnTo>
                <a:lnTo>
                  <a:pt x="1858861" y="3351505"/>
                </a:lnTo>
                <a:lnTo>
                  <a:pt x="1884921" y="3351505"/>
                </a:lnTo>
                <a:close/>
                <a:moveTo>
                  <a:pt x="2022081" y="3351505"/>
                </a:moveTo>
                <a:lnTo>
                  <a:pt x="2022081" y="3325444"/>
                </a:lnTo>
                <a:lnTo>
                  <a:pt x="2048142" y="3325444"/>
                </a:lnTo>
                <a:lnTo>
                  <a:pt x="2048142" y="3299384"/>
                </a:lnTo>
                <a:lnTo>
                  <a:pt x="2022081" y="3299384"/>
                </a:lnTo>
                <a:lnTo>
                  <a:pt x="2022081" y="3273323"/>
                </a:lnTo>
                <a:lnTo>
                  <a:pt x="1996021" y="3273323"/>
                </a:lnTo>
                <a:lnTo>
                  <a:pt x="1996021" y="3299384"/>
                </a:lnTo>
                <a:lnTo>
                  <a:pt x="1969960" y="3299384"/>
                </a:lnTo>
                <a:lnTo>
                  <a:pt x="1969960" y="3325444"/>
                </a:lnTo>
                <a:lnTo>
                  <a:pt x="1996021" y="3325444"/>
                </a:lnTo>
                <a:lnTo>
                  <a:pt x="1996021" y="3351505"/>
                </a:lnTo>
                <a:lnTo>
                  <a:pt x="2022081" y="3351505"/>
                </a:lnTo>
                <a:close/>
                <a:moveTo>
                  <a:pt x="1954873" y="3218117"/>
                </a:moveTo>
                <a:lnTo>
                  <a:pt x="1954873" y="3189656"/>
                </a:lnTo>
                <a:lnTo>
                  <a:pt x="1983334" y="3189656"/>
                </a:lnTo>
                <a:lnTo>
                  <a:pt x="1983334" y="3160852"/>
                </a:lnTo>
                <a:lnTo>
                  <a:pt x="1954873" y="3160852"/>
                </a:lnTo>
                <a:lnTo>
                  <a:pt x="1954873" y="3132392"/>
                </a:lnTo>
                <a:lnTo>
                  <a:pt x="1926069" y="3132392"/>
                </a:lnTo>
                <a:lnTo>
                  <a:pt x="1926069" y="3160852"/>
                </a:lnTo>
                <a:lnTo>
                  <a:pt x="1897609" y="3160852"/>
                </a:lnTo>
                <a:lnTo>
                  <a:pt x="1897609" y="3189656"/>
                </a:lnTo>
                <a:lnTo>
                  <a:pt x="1926069" y="3189656"/>
                </a:lnTo>
                <a:lnTo>
                  <a:pt x="1926069" y="3218117"/>
                </a:lnTo>
                <a:lnTo>
                  <a:pt x="1954873" y="3218117"/>
                </a:lnTo>
                <a:close/>
                <a:moveTo>
                  <a:pt x="1747761" y="3351162"/>
                </a:moveTo>
                <a:lnTo>
                  <a:pt x="1747761" y="3325444"/>
                </a:lnTo>
                <a:lnTo>
                  <a:pt x="1773479" y="3325444"/>
                </a:lnTo>
                <a:lnTo>
                  <a:pt x="1773479" y="3299384"/>
                </a:lnTo>
                <a:lnTo>
                  <a:pt x="1747761" y="3299384"/>
                </a:lnTo>
                <a:lnTo>
                  <a:pt x="1747761" y="3273666"/>
                </a:lnTo>
                <a:lnTo>
                  <a:pt x="1721701" y="3273666"/>
                </a:lnTo>
                <a:lnTo>
                  <a:pt x="1721701" y="3299384"/>
                </a:lnTo>
                <a:lnTo>
                  <a:pt x="1695983" y="3299384"/>
                </a:lnTo>
                <a:lnTo>
                  <a:pt x="1695983" y="3325444"/>
                </a:lnTo>
                <a:lnTo>
                  <a:pt x="1721701" y="3325444"/>
                </a:lnTo>
                <a:lnTo>
                  <a:pt x="1721701" y="3351162"/>
                </a:lnTo>
                <a:lnTo>
                  <a:pt x="1747761" y="3351162"/>
                </a:lnTo>
                <a:close/>
                <a:moveTo>
                  <a:pt x="1817370" y="3217774"/>
                </a:moveTo>
                <a:lnTo>
                  <a:pt x="1817370" y="3189313"/>
                </a:lnTo>
                <a:lnTo>
                  <a:pt x="1845831" y="3189313"/>
                </a:lnTo>
                <a:lnTo>
                  <a:pt x="1845831" y="3161195"/>
                </a:lnTo>
                <a:lnTo>
                  <a:pt x="1817370" y="3161195"/>
                </a:lnTo>
                <a:lnTo>
                  <a:pt x="1817370" y="3132734"/>
                </a:lnTo>
                <a:lnTo>
                  <a:pt x="1789252" y="3132734"/>
                </a:lnTo>
                <a:lnTo>
                  <a:pt x="1789252" y="3161195"/>
                </a:lnTo>
                <a:lnTo>
                  <a:pt x="1760791" y="3161195"/>
                </a:lnTo>
                <a:lnTo>
                  <a:pt x="1760791" y="3189313"/>
                </a:lnTo>
                <a:lnTo>
                  <a:pt x="1789252" y="3189313"/>
                </a:lnTo>
                <a:lnTo>
                  <a:pt x="1789252" y="3217774"/>
                </a:lnTo>
                <a:lnTo>
                  <a:pt x="1817370" y="3217774"/>
                </a:lnTo>
                <a:close/>
                <a:moveTo>
                  <a:pt x="1475156" y="3081985"/>
                </a:moveTo>
                <a:lnTo>
                  <a:pt x="1475156" y="3052839"/>
                </a:lnTo>
                <a:lnTo>
                  <a:pt x="1504302" y="3052839"/>
                </a:lnTo>
                <a:lnTo>
                  <a:pt x="1504302" y="3023349"/>
                </a:lnTo>
                <a:lnTo>
                  <a:pt x="1475156" y="3023349"/>
                </a:lnTo>
                <a:lnTo>
                  <a:pt x="1475156" y="2994203"/>
                </a:lnTo>
                <a:lnTo>
                  <a:pt x="1445666" y="2994203"/>
                </a:lnTo>
                <a:lnTo>
                  <a:pt x="1445666" y="3023349"/>
                </a:lnTo>
                <a:lnTo>
                  <a:pt x="1416520" y="3023349"/>
                </a:lnTo>
                <a:lnTo>
                  <a:pt x="1416520" y="3052839"/>
                </a:lnTo>
                <a:lnTo>
                  <a:pt x="1445666" y="3052839"/>
                </a:lnTo>
                <a:lnTo>
                  <a:pt x="1445666" y="3081985"/>
                </a:lnTo>
                <a:lnTo>
                  <a:pt x="1475156" y="3081985"/>
                </a:lnTo>
                <a:close/>
                <a:moveTo>
                  <a:pt x="1680210" y="3217431"/>
                </a:moveTo>
                <a:lnTo>
                  <a:pt x="1680210" y="3189313"/>
                </a:lnTo>
                <a:lnTo>
                  <a:pt x="1708328" y="3189313"/>
                </a:lnTo>
                <a:lnTo>
                  <a:pt x="1708328" y="3161195"/>
                </a:lnTo>
                <a:lnTo>
                  <a:pt x="1680210" y="3161195"/>
                </a:lnTo>
                <a:lnTo>
                  <a:pt x="1680210" y="3133077"/>
                </a:lnTo>
                <a:lnTo>
                  <a:pt x="1652092" y="3133077"/>
                </a:lnTo>
                <a:lnTo>
                  <a:pt x="1652092" y="3161195"/>
                </a:lnTo>
                <a:lnTo>
                  <a:pt x="1623974" y="3161195"/>
                </a:lnTo>
                <a:lnTo>
                  <a:pt x="1623974" y="3189313"/>
                </a:lnTo>
                <a:lnTo>
                  <a:pt x="1652092" y="3189313"/>
                </a:lnTo>
                <a:lnTo>
                  <a:pt x="1652092" y="3217431"/>
                </a:lnTo>
                <a:lnTo>
                  <a:pt x="1680210" y="3217431"/>
                </a:lnTo>
                <a:close/>
                <a:moveTo>
                  <a:pt x="1542707" y="3216402"/>
                </a:moveTo>
                <a:lnTo>
                  <a:pt x="1542707" y="3188970"/>
                </a:lnTo>
                <a:lnTo>
                  <a:pt x="1570139" y="3188970"/>
                </a:lnTo>
                <a:lnTo>
                  <a:pt x="1570139" y="3161538"/>
                </a:lnTo>
                <a:lnTo>
                  <a:pt x="1542707" y="3161538"/>
                </a:lnTo>
                <a:lnTo>
                  <a:pt x="1542707" y="3134106"/>
                </a:lnTo>
                <a:lnTo>
                  <a:pt x="1515275" y="3134106"/>
                </a:lnTo>
                <a:lnTo>
                  <a:pt x="1515275" y="3161538"/>
                </a:lnTo>
                <a:lnTo>
                  <a:pt x="1487843" y="3161538"/>
                </a:lnTo>
                <a:lnTo>
                  <a:pt x="1487843" y="3188970"/>
                </a:lnTo>
                <a:lnTo>
                  <a:pt x="1515275" y="3188970"/>
                </a:lnTo>
                <a:lnTo>
                  <a:pt x="1515275" y="3216402"/>
                </a:lnTo>
                <a:lnTo>
                  <a:pt x="1542707" y="3216402"/>
                </a:lnTo>
                <a:close/>
                <a:moveTo>
                  <a:pt x="1610258" y="3350476"/>
                </a:moveTo>
                <a:lnTo>
                  <a:pt x="1610258" y="3325101"/>
                </a:lnTo>
                <a:lnTo>
                  <a:pt x="1635633" y="3325101"/>
                </a:lnTo>
                <a:lnTo>
                  <a:pt x="1635633" y="3299727"/>
                </a:lnTo>
                <a:lnTo>
                  <a:pt x="1610258" y="3299727"/>
                </a:lnTo>
                <a:lnTo>
                  <a:pt x="1610258" y="3274352"/>
                </a:lnTo>
                <a:lnTo>
                  <a:pt x="1584884" y="3274352"/>
                </a:lnTo>
                <a:lnTo>
                  <a:pt x="1584884" y="3299727"/>
                </a:lnTo>
                <a:lnTo>
                  <a:pt x="1559509" y="3299727"/>
                </a:lnTo>
                <a:lnTo>
                  <a:pt x="1559509" y="3325101"/>
                </a:lnTo>
                <a:lnTo>
                  <a:pt x="1584884" y="3325101"/>
                </a:lnTo>
                <a:lnTo>
                  <a:pt x="1584884" y="3350476"/>
                </a:lnTo>
                <a:lnTo>
                  <a:pt x="1610258" y="3350476"/>
                </a:lnTo>
                <a:close/>
                <a:moveTo>
                  <a:pt x="1405204" y="3215030"/>
                </a:moveTo>
                <a:lnTo>
                  <a:pt x="1405204" y="3188627"/>
                </a:lnTo>
                <a:lnTo>
                  <a:pt x="1431607" y="3188627"/>
                </a:lnTo>
                <a:lnTo>
                  <a:pt x="1431607" y="3161881"/>
                </a:lnTo>
                <a:lnTo>
                  <a:pt x="1405204" y="3161881"/>
                </a:lnTo>
                <a:lnTo>
                  <a:pt x="1405204" y="3135478"/>
                </a:lnTo>
                <a:lnTo>
                  <a:pt x="1378458" y="3135478"/>
                </a:lnTo>
                <a:lnTo>
                  <a:pt x="1378458" y="3161881"/>
                </a:lnTo>
                <a:lnTo>
                  <a:pt x="1352055" y="3161881"/>
                </a:lnTo>
                <a:lnTo>
                  <a:pt x="1352055" y="3188627"/>
                </a:lnTo>
                <a:lnTo>
                  <a:pt x="1378458" y="3188627"/>
                </a:lnTo>
                <a:lnTo>
                  <a:pt x="1378458" y="3215030"/>
                </a:lnTo>
                <a:lnTo>
                  <a:pt x="1405204" y="3215030"/>
                </a:lnTo>
                <a:close/>
                <a:moveTo>
                  <a:pt x="1172718" y="803415"/>
                </a:moveTo>
                <a:lnTo>
                  <a:pt x="1172718" y="830161"/>
                </a:lnTo>
                <a:lnTo>
                  <a:pt x="1145972" y="830161"/>
                </a:lnTo>
                <a:lnTo>
                  <a:pt x="1145972" y="856907"/>
                </a:lnTo>
                <a:lnTo>
                  <a:pt x="1172718" y="856907"/>
                </a:lnTo>
                <a:lnTo>
                  <a:pt x="1172718" y="883653"/>
                </a:lnTo>
                <a:lnTo>
                  <a:pt x="1199464" y="883653"/>
                </a:lnTo>
                <a:lnTo>
                  <a:pt x="1199464" y="856907"/>
                </a:lnTo>
                <a:lnTo>
                  <a:pt x="1226210" y="856907"/>
                </a:lnTo>
                <a:lnTo>
                  <a:pt x="1226210" y="830161"/>
                </a:lnTo>
                <a:lnTo>
                  <a:pt x="1199464" y="830161"/>
                </a:lnTo>
                <a:lnTo>
                  <a:pt x="1199464" y="803415"/>
                </a:lnTo>
                <a:lnTo>
                  <a:pt x="1172718" y="803415"/>
                </a:lnTo>
                <a:close/>
                <a:moveTo>
                  <a:pt x="1241984" y="668312"/>
                </a:moveTo>
                <a:lnTo>
                  <a:pt x="1241984" y="693687"/>
                </a:lnTo>
                <a:lnTo>
                  <a:pt x="1216609" y="693687"/>
                </a:lnTo>
                <a:lnTo>
                  <a:pt x="1216609" y="719061"/>
                </a:lnTo>
                <a:lnTo>
                  <a:pt x="1241984" y="719061"/>
                </a:lnTo>
                <a:lnTo>
                  <a:pt x="1241984" y="744436"/>
                </a:lnTo>
                <a:lnTo>
                  <a:pt x="1267358" y="744436"/>
                </a:lnTo>
                <a:lnTo>
                  <a:pt x="1267358" y="719061"/>
                </a:lnTo>
                <a:lnTo>
                  <a:pt x="1292733" y="719061"/>
                </a:lnTo>
                <a:lnTo>
                  <a:pt x="1292733" y="693687"/>
                </a:lnTo>
                <a:lnTo>
                  <a:pt x="1267358" y="693687"/>
                </a:lnTo>
                <a:lnTo>
                  <a:pt x="1267358" y="668312"/>
                </a:lnTo>
                <a:lnTo>
                  <a:pt x="1241984" y="668312"/>
                </a:lnTo>
                <a:close/>
                <a:moveTo>
                  <a:pt x="1309192" y="801357"/>
                </a:moveTo>
                <a:lnTo>
                  <a:pt x="1309192" y="829475"/>
                </a:lnTo>
                <a:lnTo>
                  <a:pt x="1281074" y="829475"/>
                </a:lnTo>
                <a:lnTo>
                  <a:pt x="1281074" y="857593"/>
                </a:lnTo>
                <a:lnTo>
                  <a:pt x="1309192" y="857593"/>
                </a:lnTo>
                <a:lnTo>
                  <a:pt x="1309192" y="885711"/>
                </a:lnTo>
                <a:lnTo>
                  <a:pt x="1337310" y="885711"/>
                </a:lnTo>
                <a:lnTo>
                  <a:pt x="1337310" y="857593"/>
                </a:lnTo>
                <a:lnTo>
                  <a:pt x="1365428" y="857593"/>
                </a:lnTo>
                <a:lnTo>
                  <a:pt x="1365428" y="829475"/>
                </a:lnTo>
                <a:lnTo>
                  <a:pt x="1337310" y="829475"/>
                </a:lnTo>
                <a:lnTo>
                  <a:pt x="1337310" y="801357"/>
                </a:lnTo>
                <a:lnTo>
                  <a:pt x="1309192" y="801357"/>
                </a:lnTo>
                <a:close/>
                <a:moveTo>
                  <a:pt x="1103452" y="938517"/>
                </a:moveTo>
                <a:lnTo>
                  <a:pt x="1103452" y="966635"/>
                </a:lnTo>
                <a:lnTo>
                  <a:pt x="1075334" y="966635"/>
                </a:lnTo>
                <a:lnTo>
                  <a:pt x="1075334" y="994753"/>
                </a:lnTo>
                <a:lnTo>
                  <a:pt x="1103452" y="994753"/>
                </a:lnTo>
                <a:lnTo>
                  <a:pt x="1103452" y="1022871"/>
                </a:lnTo>
                <a:lnTo>
                  <a:pt x="1131570" y="1022871"/>
                </a:lnTo>
                <a:lnTo>
                  <a:pt x="1131570" y="994753"/>
                </a:lnTo>
                <a:lnTo>
                  <a:pt x="1159688" y="994753"/>
                </a:lnTo>
                <a:lnTo>
                  <a:pt x="1159688" y="966635"/>
                </a:lnTo>
                <a:lnTo>
                  <a:pt x="1131570" y="966635"/>
                </a:lnTo>
                <a:lnTo>
                  <a:pt x="1131570" y="938517"/>
                </a:lnTo>
                <a:lnTo>
                  <a:pt x="1103452" y="938517"/>
                </a:lnTo>
                <a:close/>
                <a:moveTo>
                  <a:pt x="581215" y="2389670"/>
                </a:moveTo>
                <a:lnTo>
                  <a:pt x="581215" y="2364638"/>
                </a:lnTo>
                <a:lnTo>
                  <a:pt x="606247" y="2364638"/>
                </a:lnTo>
                <a:lnTo>
                  <a:pt x="606247" y="2339950"/>
                </a:lnTo>
                <a:lnTo>
                  <a:pt x="581215" y="2339950"/>
                </a:lnTo>
                <a:lnTo>
                  <a:pt x="581215" y="2314918"/>
                </a:lnTo>
                <a:lnTo>
                  <a:pt x="556527" y="2314918"/>
                </a:lnTo>
                <a:lnTo>
                  <a:pt x="556527" y="2339950"/>
                </a:lnTo>
                <a:lnTo>
                  <a:pt x="531495" y="2339950"/>
                </a:lnTo>
                <a:lnTo>
                  <a:pt x="531495" y="2364638"/>
                </a:lnTo>
                <a:lnTo>
                  <a:pt x="556527" y="2364638"/>
                </a:lnTo>
                <a:lnTo>
                  <a:pt x="556527" y="2389670"/>
                </a:lnTo>
                <a:lnTo>
                  <a:pt x="581215" y="2389670"/>
                </a:lnTo>
                <a:close/>
                <a:moveTo>
                  <a:pt x="1036244" y="805472"/>
                </a:moveTo>
                <a:lnTo>
                  <a:pt x="1036244" y="830847"/>
                </a:lnTo>
                <a:lnTo>
                  <a:pt x="1010869" y="830847"/>
                </a:lnTo>
                <a:lnTo>
                  <a:pt x="1010869" y="856221"/>
                </a:lnTo>
                <a:lnTo>
                  <a:pt x="1036244" y="856221"/>
                </a:lnTo>
                <a:lnTo>
                  <a:pt x="1036244" y="881596"/>
                </a:lnTo>
                <a:lnTo>
                  <a:pt x="1061618" y="881596"/>
                </a:lnTo>
                <a:lnTo>
                  <a:pt x="1061618" y="856221"/>
                </a:lnTo>
                <a:lnTo>
                  <a:pt x="1086993" y="856221"/>
                </a:lnTo>
                <a:lnTo>
                  <a:pt x="1086993" y="830847"/>
                </a:lnTo>
                <a:lnTo>
                  <a:pt x="1061618" y="830847"/>
                </a:lnTo>
                <a:lnTo>
                  <a:pt x="1061618" y="805472"/>
                </a:lnTo>
                <a:lnTo>
                  <a:pt x="1036244" y="805472"/>
                </a:lnTo>
                <a:close/>
                <a:moveTo>
                  <a:pt x="1515275" y="665226"/>
                </a:moveTo>
                <a:lnTo>
                  <a:pt x="1515275" y="692658"/>
                </a:lnTo>
                <a:lnTo>
                  <a:pt x="1487843" y="692658"/>
                </a:lnTo>
                <a:lnTo>
                  <a:pt x="1487843" y="720090"/>
                </a:lnTo>
                <a:lnTo>
                  <a:pt x="1515275" y="720090"/>
                </a:lnTo>
                <a:lnTo>
                  <a:pt x="1515275" y="747522"/>
                </a:lnTo>
                <a:lnTo>
                  <a:pt x="1542707" y="747522"/>
                </a:lnTo>
                <a:lnTo>
                  <a:pt x="1542707" y="720090"/>
                </a:lnTo>
                <a:lnTo>
                  <a:pt x="1570139" y="720090"/>
                </a:lnTo>
                <a:lnTo>
                  <a:pt x="1570139" y="692658"/>
                </a:lnTo>
                <a:lnTo>
                  <a:pt x="1542707" y="692658"/>
                </a:lnTo>
                <a:lnTo>
                  <a:pt x="1542707" y="665226"/>
                </a:lnTo>
                <a:lnTo>
                  <a:pt x="1515275" y="665226"/>
                </a:lnTo>
                <a:close/>
                <a:moveTo>
                  <a:pt x="1650035" y="932688"/>
                </a:moveTo>
                <a:lnTo>
                  <a:pt x="1650035" y="964578"/>
                </a:lnTo>
                <a:lnTo>
                  <a:pt x="1618145" y="964578"/>
                </a:lnTo>
                <a:lnTo>
                  <a:pt x="1618145" y="996810"/>
                </a:lnTo>
                <a:lnTo>
                  <a:pt x="1650035" y="996810"/>
                </a:lnTo>
                <a:lnTo>
                  <a:pt x="1650035" y="1028700"/>
                </a:lnTo>
                <a:lnTo>
                  <a:pt x="1682267" y="1028700"/>
                </a:lnTo>
                <a:lnTo>
                  <a:pt x="1682267" y="996810"/>
                </a:lnTo>
                <a:lnTo>
                  <a:pt x="1714157" y="996810"/>
                </a:lnTo>
                <a:lnTo>
                  <a:pt x="1714157" y="964578"/>
                </a:lnTo>
                <a:lnTo>
                  <a:pt x="1682267" y="964578"/>
                </a:lnTo>
                <a:lnTo>
                  <a:pt x="1682267" y="932688"/>
                </a:lnTo>
                <a:lnTo>
                  <a:pt x="1650035" y="932688"/>
                </a:lnTo>
                <a:close/>
                <a:moveTo>
                  <a:pt x="1448067" y="532524"/>
                </a:moveTo>
                <a:lnTo>
                  <a:pt x="1448067" y="556870"/>
                </a:lnTo>
                <a:lnTo>
                  <a:pt x="1423721" y="556870"/>
                </a:lnTo>
                <a:lnTo>
                  <a:pt x="1423721" y="581558"/>
                </a:lnTo>
                <a:lnTo>
                  <a:pt x="1448067" y="581558"/>
                </a:lnTo>
                <a:lnTo>
                  <a:pt x="1448067" y="605904"/>
                </a:lnTo>
                <a:lnTo>
                  <a:pt x="1472755" y="605904"/>
                </a:lnTo>
                <a:lnTo>
                  <a:pt x="1472755" y="581558"/>
                </a:lnTo>
                <a:lnTo>
                  <a:pt x="1497101" y="581558"/>
                </a:lnTo>
                <a:lnTo>
                  <a:pt x="1497101" y="556870"/>
                </a:lnTo>
                <a:lnTo>
                  <a:pt x="1472755" y="556870"/>
                </a:lnTo>
                <a:lnTo>
                  <a:pt x="1472755" y="532524"/>
                </a:lnTo>
                <a:lnTo>
                  <a:pt x="1448067" y="532524"/>
                </a:lnTo>
                <a:close/>
                <a:moveTo>
                  <a:pt x="1378458" y="666598"/>
                </a:moveTo>
                <a:lnTo>
                  <a:pt x="1378458" y="693001"/>
                </a:lnTo>
                <a:lnTo>
                  <a:pt x="1352055" y="693001"/>
                </a:lnTo>
                <a:lnTo>
                  <a:pt x="1352055" y="719747"/>
                </a:lnTo>
                <a:lnTo>
                  <a:pt x="1378458" y="719747"/>
                </a:lnTo>
                <a:lnTo>
                  <a:pt x="1378458" y="746150"/>
                </a:lnTo>
                <a:lnTo>
                  <a:pt x="1405204" y="746150"/>
                </a:lnTo>
                <a:lnTo>
                  <a:pt x="1405204" y="719747"/>
                </a:lnTo>
                <a:lnTo>
                  <a:pt x="1431607" y="719747"/>
                </a:lnTo>
                <a:lnTo>
                  <a:pt x="1431607" y="693001"/>
                </a:lnTo>
                <a:lnTo>
                  <a:pt x="1405204" y="693001"/>
                </a:lnTo>
                <a:lnTo>
                  <a:pt x="1405204" y="666598"/>
                </a:lnTo>
                <a:lnTo>
                  <a:pt x="1378458" y="666598"/>
                </a:lnTo>
                <a:close/>
                <a:moveTo>
                  <a:pt x="967321" y="941261"/>
                </a:moveTo>
                <a:lnTo>
                  <a:pt x="967321" y="967664"/>
                </a:lnTo>
                <a:lnTo>
                  <a:pt x="940918" y="967664"/>
                </a:lnTo>
                <a:lnTo>
                  <a:pt x="940918" y="993724"/>
                </a:lnTo>
                <a:lnTo>
                  <a:pt x="967321" y="993724"/>
                </a:lnTo>
                <a:lnTo>
                  <a:pt x="967321" y="1020128"/>
                </a:lnTo>
                <a:lnTo>
                  <a:pt x="993381" y="1020128"/>
                </a:lnTo>
                <a:lnTo>
                  <a:pt x="993381" y="993724"/>
                </a:lnTo>
                <a:lnTo>
                  <a:pt x="1019785" y="993724"/>
                </a:lnTo>
                <a:lnTo>
                  <a:pt x="1019785" y="967664"/>
                </a:lnTo>
                <a:lnTo>
                  <a:pt x="993381" y="967664"/>
                </a:lnTo>
                <a:lnTo>
                  <a:pt x="993381" y="941261"/>
                </a:lnTo>
                <a:lnTo>
                  <a:pt x="967321" y="941261"/>
                </a:lnTo>
                <a:close/>
                <a:moveTo>
                  <a:pt x="556527" y="1491958"/>
                </a:moveTo>
                <a:lnTo>
                  <a:pt x="556527" y="1516990"/>
                </a:lnTo>
                <a:lnTo>
                  <a:pt x="531495" y="1516990"/>
                </a:lnTo>
                <a:lnTo>
                  <a:pt x="531495" y="1541678"/>
                </a:lnTo>
                <a:lnTo>
                  <a:pt x="556527" y="1541678"/>
                </a:lnTo>
                <a:lnTo>
                  <a:pt x="556527" y="1566710"/>
                </a:lnTo>
                <a:lnTo>
                  <a:pt x="581215" y="1566710"/>
                </a:lnTo>
                <a:lnTo>
                  <a:pt x="581215" y="1541678"/>
                </a:lnTo>
                <a:lnTo>
                  <a:pt x="606247" y="1541678"/>
                </a:lnTo>
                <a:lnTo>
                  <a:pt x="606247" y="1516990"/>
                </a:lnTo>
                <a:lnTo>
                  <a:pt x="581215" y="1516990"/>
                </a:lnTo>
                <a:lnTo>
                  <a:pt x="581215" y="1491958"/>
                </a:lnTo>
                <a:lnTo>
                  <a:pt x="556527" y="1491958"/>
                </a:lnTo>
                <a:close/>
                <a:moveTo>
                  <a:pt x="512635" y="1977847"/>
                </a:moveTo>
                <a:lnTo>
                  <a:pt x="512635" y="1953158"/>
                </a:lnTo>
                <a:lnTo>
                  <a:pt x="537324" y="1953158"/>
                </a:lnTo>
                <a:lnTo>
                  <a:pt x="537324" y="1928470"/>
                </a:lnTo>
                <a:lnTo>
                  <a:pt x="512635" y="1928470"/>
                </a:lnTo>
                <a:lnTo>
                  <a:pt x="512635" y="1903781"/>
                </a:lnTo>
                <a:lnTo>
                  <a:pt x="487947" y="1903781"/>
                </a:lnTo>
                <a:lnTo>
                  <a:pt x="487947" y="1928470"/>
                </a:lnTo>
                <a:lnTo>
                  <a:pt x="463258" y="1928470"/>
                </a:lnTo>
                <a:lnTo>
                  <a:pt x="463258" y="1953158"/>
                </a:lnTo>
                <a:lnTo>
                  <a:pt x="487947" y="1953158"/>
                </a:lnTo>
                <a:lnTo>
                  <a:pt x="487947" y="1977847"/>
                </a:lnTo>
                <a:lnTo>
                  <a:pt x="512635" y="1977847"/>
                </a:lnTo>
                <a:close/>
                <a:moveTo>
                  <a:pt x="898055" y="1077049"/>
                </a:moveTo>
                <a:lnTo>
                  <a:pt x="898055" y="1104138"/>
                </a:lnTo>
                <a:lnTo>
                  <a:pt x="870966" y="1104138"/>
                </a:lnTo>
                <a:lnTo>
                  <a:pt x="870966" y="1131570"/>
                </a:lnTo>
                <a:lnTo>
                  <a:pt x="898055" y="1131570"/>
                </a:lnTo>
                <a:lnTo>
                  <a:pt x="898055" y="1158659"/>
                </a:lnTo>
                <a:lnTo>
                  <a:pt x="925487" y="1158659"/>
                </a:lnTo>
                <a:lnTo>
                  <a:pt x="925487" y="1131570"/>
                </a:lnTo>
                <a:lnTo>
                  <a:pt x="952576" y="1131570"/>
                </a:lnTo>
                <a:lnTo>
                  <a:pt x="952576" y="1104138"/>
                </a:lnTo>
                <a:lnTo>
                  <a:pt x="925487" y="1104138"/>
                </a:lnTo>
                <a:lnTo>
                  <a:pt x="925487" y="1077049"/>
                </a:lnTo>
                <a:lnTo>
                  <a:pt x="898055" y="1077049"/>
                </a:lnTo>
                <a:close/>
                <a:moveTo>
                  <a:pt x="512293" y="2251481"/>
                </a:moveTo>
                <a:lnTo>
                  <a:pt x="512293" y="2227136"/>
                </a:lnTo>
                <a:lnTo>
                  <a:pt x="536638" y="2227136"/>
                </a:lnTo>
                <a:lnTo>
                  <a:pt x="536638" y="2203133"/>
                </a:lnTo>
                <a:lnTo>
                  <a:pt x="512293" y="2203133"/>
                </a:lnTo>
                <a:lnTo>
                  <a:pt x="512293" y="2178787"/>
                </a:lnTo>
                <a:lnTo>
                  <a:pt x="488290" y="2178787"/>
                </a:lnTo>
                <a:lnTo>
                  <a:pt x="488290" y="2203133"/>
                </a:lnTo>
                <a:lnTo>
                  <a:pt x="463944" y="2203133"/>
                </a:lnTo>
                <a:lnTo>
                  <a:pt x="463944" y="2227136"/>
                </a:lnTo>
                <a:lnTo>
                  <a:pt x="488290" y="2227136"/>
                </a:lnTo>
                <a:lnTo>
                  <a:pt x="488290" y="2251481"/>
                </a:lnTo>
                <a:lnTo>
                  <a:pt x="512293" y="2251481"/>
                </a:lnTo>
                <a:close/>
                <a:moveTo>
                  <a:pt x="488290" y="1630147"/>
                </a:moveTo>
                <a:lnTo>
                  <a:pt x="488290" y="1654493"/>
                </a:lnTo>
                <a:lnTo>
                  <a:pt x="463944" y="1654493"/>
                </a:lnTo>
                <a:lnTo>
                  <a:pt x="463944" y="1678496"/>
                </a:lnTo>
                <a:lnTo>
                  <a:pt x="488290" y="1678496"/>
                </a:lnTo>
                <a:lnTo>
                  <a:pt x="488290" y="1702841"/>
                </a:lnTo>
                <a:lnTo>
                  <a:pt x="512293" y="1702841"/>
                </a:lnTo>
                <a:lnTo>
                  <a:pt x="512293" y="1678496"/>
                </a:lnTo>
                <a:lnTo>
                  <a:pt x="536638" y="1678496"/>
                </a:lnTo>
                <a:lnTo>
                  <a:pt x="536638" y="1654493"/>
                </a:lnTo>
                <a:lnTo>
                  <a:pt x="512293" y="1654493"/>
                </a:lnTo>
                <a:lnTo>
                  <a:pt x="512293" y="1630147"/>
                </a:lnTo>
                <a:lnTo>
                  <a:pt x="488290" y="1630147"/>
                </a:lnTo>
                <a:close/>
                <a:moveTo>
                  <a:pt x="830847" y="944004"/>
                </a:moveTo>
                <a:lnTo>
                  <a:pt x="830847" y="968350"/>
                </a:lnTo>
                <a:lnTo>
                  <a:pt x="806501" y="968350"/>
                </a:lnTo>
                <a:lnTo>
                  <a:pt x="806501" y="993038"/>
                </a:lnTo>
                <a:lnTo>
                  <a:pt x="830847" y="993038"/>
                </a:lnTo>
                <a:lnTo>
                  <a:pt x="830847" y="1017384"/>
                </a:lnTo>
                <a:lnTo>
                  <a:pt x="855535" y="1017384"/>
                </a:lnTo>
                <a:lnTo>
                  <a:pt x="855535" y="993038"/>
                </a:lnTo>
                <a:lnTo>
                  <a:pt x="879881" y="993038"/>
                </a:lnTo>
                <a:lnTo>
                  <a:pt x="879881" y="968350"/>
                </a:lnTo>
                <a:lnTo>
                  <a:pt x="855535" y="968350"/>
                </a:lnTo>
                <a:lnTo>
                  <a:pt x="855535" y="944004"/>
                </a:lnTo>
                <a:lnTo>
                  <a:pt x="830847" y="944004"/>
                </a:lnTo>
                <a:close/>
                <a:moveTo>
                  <a:pt x="761924" y="1080135"/>
                </a:moveTo>
                <a:lnTo>
                  <a:pt x="761924" y="1105167"/>
                </a:lnTo>
                <a:lnTo>
                  <a:pt x="736892" y="1105167"/>
                </a:lnTo>
                <a:lnTo>
                  <a:pt x="736892" y="1130541"/>
                </a:lnTo>
                <a:lnTo>
                  <a:pt x="761924" y="1130541"/>
                </a:lnTo>
                <a:lnTo>
                  <a:pt x="761924" y="1155573"/>
                </a:lnTo>
                <a:lnTo>
                  <a:pt x="787298" y="1155573"/>
                </a:lnTo>
                <a:lnTo>
                  <a:pt x="787298" y="1130541"/>
                </a:lnTo>
                <a:lnTo>
                  <a:pt x="812330" y="1130541"/>
                </a:lnTo>
                <a:lnTo>
                  <a:pt x="812330" y="1105167"/>
                </a:lnTo>
                <a:lnTo>
                  <a:pt x="787298" y="1105167"/>
                </a:lnTo>
                <a:lnTo>
                  <a:pt x="787298" y="1080135"/>
                </a:lnTo>
                <a:lnTo>
                  <a:pt x="761924" y="1080135"/>
                </a:lnTo>
                <a:close/>
                <a:moveTo>
                  <a:pt x="624764" y="1354112"/>
                </a:moveTo>
                <a:lnTo>
                  <a:pt x="624764" y="1379487"/>
                </a:lnTo>
                <a:lnTo>
                  <a:pt x="599389" y="1379487"/>
                </a:lnTo>
                <a:lnTo>
                  <a:pt x="599389" y="1404861"/>
                </a:lnTo>
                <a:lnTo>
                  <a:pt x="624764" y="1404861"/>
                </a:lnTo>
                <a:lnTo>
                  <a:pt x="624764" y="1430236"/>
                </a:lnTo>
                <a:lnTo>
                  <a:pt x="650138" y="1430236"/>
                </a:lnTo>
                <a:lnTo>
                  <a:pt x="650138" y="1404861"/>
                </a:lnTo>
                <a:lnTo>
                  <a:pt x="675513" y="1404861"/>
                </a:lnTo>
                <a:lnTo>
                  <a:pt x="675513" y="1379487"/>
                </a:lnTo>
                <a:lnTo>
                  <a:pt x="650138" y="1379487"/>
                </a:lnTo>
                <a:lnTo>
                  <a:pt x="650138" y="1354112"/>
                </a:lnTo>
                <a:lnTo>
                  <a:pt x="624764" y="1354112"/>
                </a:lnTo>
                <a:close/>
                <a:moveTo>
                  <a:pt x="693344" y="1216952"/>
                </a:moveTo>
                <a:lnTo>
                  <a:pt x="693344" y="1242327"/>
                </a:lnTo>
                <a:lnTo>
                  <a:pt x="667969" y="1242327"/>
                </a:lnTo>
                <a:lnTo>
                  <a:pt x="667969" y="1267701"/>
                </a:lnTo>
                <a:lnTo>
                  <a:pt x="693344" y="1267701"/>
                </a:lnTo>
                <a:lnTo>
                  <a:pt x="693344" y="1293076"/>
                </a:lnTo>
                <a:lnTo>
                  <a:pt x="718718" y="1293076"/>
                </a:lnTo>
                <a:lnTo>
                  <a:pt x="718718" y="1267701"/>
                </a:lnTo>
                <a:lnTo>
                  <a:pt x="744093" y="1267701"/>
                </a:lnTo>
                <a:lnTo>
                  <a:pt x="744093" y="1242327"/>
                </a:lnTo>
                <a:lnTo>
                  <a:pt x="718718" y="1242327"/>
                </a:lnTo>
                <a:lnTo>
                  <a:pt x="718718" y="1216952"/>
                </a:lnTo>
                <a:lnTo>
                  <a:pt x="693344" y="1216952"/>
                </a:lnTo>
                <a:close/>
                <a:moveTo>
                  <a:pt x="3577819" y="1280732"/>
                </a:moveTo>
                <a:lnTo>
                  <a:pt x="3594964" y="1280732"/>
                </a:lnTo>
                <a:lnTo>
                  <a:pt x="3594964" y="1263587"/>
                </a:lnTo>
                <a:lnTo>
                  <a:pt x="3612109" y="1263587"/>
                </a:lnTo>
                <a:lnTo>
                  <a:pt x="3612109" y="1246442"/>
                </a:lnTo>
                <a:lnTo>
                  <a:pt x="3594964" y="1246442"/>
                </a:lnTo>
                <a:lnTo>
                  <a:pt x="3594964" y="1229297"/>
                </a:lnTo>
                <a:lnTo>
                  <a:pt x="3577819" y="1229297"/>
                </a:lnTo>
                <a:lnTo>
                  <a:pt x="3577819" y="1246442"/>
                </a:lnTo>
                <a:lnTo>
                  <a:pt x="3560674" y="1246442"/>
                </a:lnTo>
                <a:lnTo>
                  <a:pt x="3560674" y="1263587"/>
                </a:lnTo>
                <a:lnTo>
                  <a:pt x="3577819" y="1263587"/>
                </a:lnTo>
                <a:lnTo>
                  <a:pt x="3577819" y="1280732"/>
                </a:lnTo>
                <a:close/>
                <a:moveTo>
                  <a:pt x="3507867" y="1421663"/>
                </a:moveTo>
                <a:lnTo>
                  <a:pt x="3527755" y="1421663"/>
                </a:lnTo>
                <a:lnTo>
                  <a:pt x="3527755" y="1402118"/>
                </a:lnTo>
                <a:lnTo>
                  <a:pt x="3547301" y="1402118"/>
                </a:lnTo>
                <a:lnTo>
                  <a:pt x="3547301" y="1382230"/>
                </a:lnTo>
                <a:lnTo>
                  <a:pt x="3527755" y="1382230"/>
                </a:lnTo>
                <a:lnTo>
                  <a:pt x="3527755" y="1362685"/>
                </a:lnTo>
                <a:lnTo>
                  <a:pt x="3507867" y="1362685"/>
                </a:lnTo>
                <a:lnTo>
                  <a:pt x="3507867" y="1382230"/>
                </a:lnTo>
                <a:lnTo>
                  <a:pt x="3488322" y="1382230"/>
                </a:lnTo>
                <a:lnTo>
                  <a:pt x="3488322" y="1402118"/>
                </a:lnTo>
                <a:lnTo>
                  <a:pt x="3507867" y="1402118"/>
                </a:lnTo>
                <a:lnTo>
                  <a:pt x="3507867" y="1421663"/>
                </a:lnTo>
                <a:close/>
                <a:moveTo>
                  <a:pt x="3509239" y="1143572"/>
                </a:moveTo>
                <a:lnTo>
                  <a:pt x="3526384" y="1143572"/>
                </a:lnTo>
                <a:lnTo>
                  <a:pt x="3526384" y="1126427"/>
                </a:lnTo>
                <a:lnTo>
                  <a:pt x="3543529" y="1126427"/>
                </a:lnTo>
                <a:lnTo>
                  <a:pt x="3543529" y="1109282"/>
                </a:lnTo>
                <a:lnTo>
                  <a:pt x="3526384" y="1109282"/>
                </a:lnTo>
                <a:lnTo>
                  <a:pt x="3526384" y="1092137"/>
                </a:lnTo>
                <a:lnTo>
                  <a:pt x="3509239" y="1092137"/>
                </a:lnTo>
                <a:lnTo>
                  <a:pt x="3509239" y="1109282"/>
                </a:lnTo>
                <a:lnTo>
                  <a:pt x="3492094" y="1109282"/>
                </a:lnTo>
                <a:lnTo>
                  <a:pt x="3492094" y="1126427"/>
                </a:lnTo>
                <a:lnTo>
                  <a:pt x="3509239" y="1126427"/>
                </a:lnTo>
                <a:lnTo>
                  <a:pt x="3509239" y="1143572"/>
                </a:lnTo>
                <a:close/>
                <a:moveTo>
                  <a:pt x="3510953" y="864108"/>
                </a:moveTo>
                <a:lnTo>
                  <a:pt x="3524669" y="864108"/>
                </a:lnTo>
                <a:lnTo>
                  <a:pt x="3524669" y="850392"/>
                </a:lnTo>
                <a:lnTo>
                  <a:pt x="3538385" y="850392"/>
                </a:lnTo>
                <a:lnTo>
                  <a:pt x="3538385" y="836676"/>
                </a:lnTo>
                <a:lnTo>
                  <a:pt x="3524669" y="836676"/>
                </a:lnTo>
                <a:lnTo>
                  <a:pt x="3524669" y="822960"/>
                </a:lnTo>
                <a:lnTo>
                  <a:pt x="3510953" y="822960"/>
                </a:lnTo>
                <a:lnTo>
                  <a:pt x="3510953" y="836676"/>
                </a:lnTo>
                <a:lnTo>
                  <a:pt x="3497237" y="836676"/>
                </a:lnTo>
                <a:lnTo>
                  <a:pt x="3497237" y="850392"/>
                </a:lnTo>
                <a:lnTo>
                  <a:pt x="3510953" y="850392"/>
                </a:lnTo>
                <a:lnTo>
                  <a:pt x="3510953" y="864108"/>
                </a:lnTo>
                <a:close/>
                <a:moveTo>
                  <a:pt x="3507181" y="1698384"/>
                </a:moveTo>
                <a:lnTo>
                  <a:pt x="3528441" y="1698384"/>
                </a:lnTo>
                <a:lnTo>
                  <a:pt x="3528441" y="1677124"/>
                </a:lnTo>
                <a:lnTo>
                  <a:pt x="3549701" y="1677124"/>
                </a:lnTo>
                <a:lnTo>
                  <a:pt x="3549701" y="1655864"/>
                </a:lnTo>
                <a:lnTo>
                  <a:pt x="3528441" y="1655864"/>
                </a:lnTo>
                <a:lnTo>
                  <a:pt x="3528441" y="1634604"/>
                </a:lnTo>
                <a:lnTo>
                  <a:pt x="3507181" y="1634604"/>
                </a:lnTo>
                <a:lnTo>
                  <a:pt x="3507181" y="1655864"/>
                </a:lnTo>
                <a:lnTo>
                  <a:pt x="3485921" y="1655864"/>
                </a:lnTo>
                <a:lnTo>
                  <a:pt x="3485921" y="1677124"/>
                </a:lnTo>
                <a:lnTo>
                  <a:pt x="3507181" y="1677124"/>
                </a:lnTo>
                <a:lnTo>
                  <a:pt x="3507181" y="1698384"/>
                </a:lnTo>
                <a:close/>
                <a:moveTo>
                  <a:pt x="1652092" y="664540"/>
                </a:moveTo>
                <a:lnTo>
                  <a:pt x="1652092" y="692315"/>
                </a:lnTo>
                <a:lnTo>
                  <a:pt x="1624317" y="692315"/>
                </a:lnTo>
                <a:lnTo>
                  <a:pt x="1624317" y="720433"/>
                </a:lnTo>
                <a:lnTo>
                  <a:pt x="1652092" y="720433"/>
                </a:lnTo>
                <a:lnTo>
                  <a:pt x="1652092" y="748208"/>
                </a:lnTo>
                <a:lnTo>
                  <a:pt x="1680210" y="748208"/>
                </a:lnTo>
                <a:lnTo>
                  <a:pt x="1680210" y="720433"/>
                </a:lnTo>
                <a:lnTo>
                  <a:pt x="1707985" y="720433"/>
                </a:lnTo>
                <a:lnTo>
                  <a:pt x="1707985" y="692315"/>
                </a:lnTo>
                <a:lnTo>
                  <a:pt x="1680210" y="692315"/>
                </a:lnTo>
                <a:lnTo>
                  <a:pt x="1680210" y="664540"/>
                </a:lnTo>
                <a:lnTo>
                  <a:pt x="1652092" y="664540"/>
                </a:lnTo>
                <a:close/>
                <a:moveTo>
                  <a:pt x="3576790" y="1557795"/>
                </a:moveTo>
                <a:lnTo>
                  <a:pt x="3595993" y="1557795"/>
                </a:lnTo>
                <a:lnTo>
                  <a:pt x="3595993" y="1538935"/>
                </a:lnTo>
                <a:lnTo>
                  <a:pt x="3614852" y="1538935"/>
                </a:lnTo>
                <a:lnTo>
                  <a:pt x="3614852" y="1519733"/>
                </a:lnTo>
                <a:lnTo>
                  <a:pt x="3595993" y="1519733"/>
                </a:lnTo>
                <a:lnTo>
                  <a:pt x="3595993" y="1500873"/>
                </a:lnTo>
                <a:lnTo>
                  <a:pt x="3576790" y="1500873"/>
                </a:lnTo>
                <a:lnTo>
                  <a:pt x="3576790" y="1519733"/>
                </a:lnTo>
                <a:lnTo>
                  <a:pt x="3557930" y="1519733"/>
                </a:lnTo>
                <a:lnTo>
                  <a:pt x="3557930" y="1538935"/>
                </a:lnTo>
                <a:lnTo>
                  <a:pt x="3576790" y="1538935"/>
                </a:lnTo>
                <a:lnTo>
                  <a:pt x="3576790" y="1557795"/>
                </a:lnTo>
                <a:close/>
                <a:moveTo>
                  <a:pt x="3439287" y="1284846"/>
                </a:moveTo>
                <a:lnTo>
                  <a:pt x="3459175" y="1284846"/>
                </a:lnTo>
                <a:lnTo>
                  <a:pt x="3459175" y="1264958"/>
                </a:lnTo>
                <a:lnTo>
                  <a:pt x="3479063" y="1264958"/>
                </a:lnTo>
                <a:lnTo>
                  <a:pt x="3479063" y="1245070"/>
                </a:lnTo>
                <a:lnTo>
                  <a:pt x="3459175" y="1245070"/>
                </a:lnTo>
                <a:lnTo>
                  <a:pt x="3459175" y="1225182"/>
                </a:lnTo>
                <a:lnTo>
                  <a:pt x="3439287" y="1225182"/>
                </a:lnTo>
                <a:lnTo>
                  <a:pt x="3439287" y="1245070"/>
                </a:lnTo>
                <a:lnTo>
                  <a:pt x="3419399" y="1245070"/>
                </a:lnTo>
                <a:lnTo>
                  <a:pt x="3419399" y="1264958"/>
                </a:lnTo>
                <a:lnTo>
                  <a:pt x="3439287" y="1264958"/>
                </a:lnTo>
                <a:lnTo>
                  <a:pt x="3439287" y="1284846"/>
                </a:lnTo>
                <a:close/>
                <a:moveTo>
                  <a:pt x="3438259" y="1562595"/>
                </a:moveTo>
                <a:lnTo>
                  <a:pt x="3460204" y="1562595"/>
                </a:lnTo>
                <a:lnTo>
                  <a:pt x="3460204" y="1540307"/>
                </a:lnTo>
                <a:lnTo>
                  <a:pt x="3482492" y="1540307"/>
                </a:lnTo>
                <a:lnTo>
                  <a:pt x="3482492" y="1518361"/>
                </a:lnTo>
                <a:lnTo>
                  <a:pt x="3460204" y="1518361"/>
                </a:lnTo>
                <a:lnTo>
                  <a:pt x="3460204" y="1496073"/>
                </a:lnTo>
                <a:lnTo>
                  <a:pt x="3438259" y="1496073"/>
                </a:lnTo>
                <a:lnTo>
                  <a:pt x="3438259" y="1518361"/>
                </a:lnTo>
                <a:lnTo>
                  <a:pt x="3415970" y="1518361"/>
                </a:lnTo>
                <a:lnTo>
                  <a:pt x="3415970" y="1540307"/>
                </a:lnTo>
                <a:lnTo>
                  <a:pt x="3438259" y="1540307"/>
                </a:lnTo>
                <a:lnTo>
                  <a:pt x="3438259" y="1562595"/>
                </a:lnTo>
                <a:close/>
                <a:moveTo>
                  <a:pt x="3442716" y="725576"/>
                </a:moveTo>
                <a:lnTo>
                  <a:pt x="3455746" y="725576"/>
                </a:lnTo>
                <a:lnTo>
                  <a:pt x="3455746" y="712889"/>
                </a:lnTo>
                <a:lnTo>
                  <a:pt x="3468434" y="712889"/>
                </a:lnTo>
                <a:lnTo>
                  <a:pt x="3468434" y="699859"/>
                </a:lnTo>
                <a:lnTo>
                  <a:pt x="3455746" y="699859"/>
                </a:lnTo>
                <a:lnTo>
                  <a:pt x="3455746" y="687172"/>
                </a:lnTo>
                <a:lnTo>
                  <a:pt x="3442716" y="687172"/>
                </a:lnTo>
                <a:lnTo>
                  <a:pt x="3442716" y="699859"/>
                </a:lnTo>
                <a:lnTo>
                  <a:pt x="3430029" y="699859"/>
                </a:lnTo>
                <a:lnTo>
                  <a:pt x="3430029" y="712889"/>
                </a:lnTo>
                <a:lnTo>
                  <a:pt x="3442716" y="712889"/>
                </a:lnTo>
                <a:lnTo>
                  <a:pt x="3442716" y="725576"/>
                </a:lnTo>
                <a:close/>
                <a:moveTo>
                  <a:pt x="3440659" y="1006069"/>
                </a:moveTo>
                <a:lnTo>
                  <a:pt x="3457804" y="1006069"/>
                </a:lnTo>
                <a:lnTo>
                  <a:pt x="3457804" y="989267"/>
                </a:lnTo>
                <a:lnTo>
                  <a:pt x="3474606" y="989267"/>
                </a:lnTo>
                <a:lnTo>
                  <a:pt x="3474606" y="972122"/>
                </a:lnTo>
                <a:lnTo>
                  <a:pt x="3457804" y="972122"/>
                </a:lnTo>
                <a:lnTo>
                  <a:pt x="3457804" y="955319"/>
                </a:lnTo>
                <a:lnTo>
                  <a:pt x="3440659" y="955319"/>
                </a:lnTo>
                <a:lnTo>
                  <a:pt x="3440659" y="972122"/>
                </a:lnTo>
                <a:lnTo>
                  <a:pt x="3423857" y="972122"/>
                </a:lnTo>
                <a:lnTo>
                  <a:pt x="3423857" y="989267"/>
                </a:lnTo>
                <a:lnTo>
                  <a:pt x="3440659" y="989267"/>
                </a:lnTo>
                <a:lnTo>
                  <a:pt x="3440659" y="1006069"/>
                </a:lnTo>
                <a:close/>
                <a:moveTo>
                  <a:pt x="3579533" y="1001611"/>
                </a:moveTo>
                <a:lnTo>
                  <a:pt x="3593249" y="1001611"/>
                </a:lnTo>
                <a:lnTo>
                  <a:pt x="3593249" y="987552"/>
                </a:lnTo>
                <a:lnTo>
                  <a:pt x="3607308" y="987552"/>
                </a:lnTo>
                <a:lnTo>
                  <a:pt x="3607308" y="973836"/>
                </a:lnTo>
                <a:lnTo>
                  <a:pt x="3593249" y="973836"/>
                </a:lnTo>
                <a:lnTo>
                  <a:pt x="3593249" y="959777"/>
                </a:lnTo>
                <a:lnTo>
                  <a:pt x="3579533" y="959777"/>
                </a:lnTo>
                <a:lnTo>
                  <a:pt x="3579533" y="973836"/>
                </a:lnTo>
                <a:lnTo>
                  <a:pt x="3565474" y="973836"/>
                </a:lnTo>
                <a:lnTo>
                  <a:pt x="3565474" y="987552"/>
                </a:lnTo>
                <a:lnTo>
                  <a:pt x="3579533" y="987552"/>
                </a:lnTo>
                <a:lnTo>
                  <a:pt x="3579533" y="1001611"/>
                </a:lnTo>
                <a:close/>
                <a:moveTo>
                  <a:pt x="3368307" y="1903781"/>
                </a:moveTo>
                <a:lnTo>
                  <a:pt x="3368307" y="1928470"/>
                </a:lnTo>
                <a:lnTo>
                  <a:pt x="3343618" y="1928470"/>
                </a:lnTo>
                <a:lnTo>
                  <a:pt x="3343618" y="1953158"/>
                </a:lnTo>
                <a:lnTo>
                  <a:pt x="3368307" y="1953158"/>
                </a:lnTo>
                <a:lnTo>
                  <a:pt x="3368307" y="1977847"/>
                </a:lnTo>
                <a:lnTo>
                  <a:pt x="3392996" y="1977847"/>
                </a:lnTo>
                <a:lnTo>
                  <a:pt x="3392996" y="1953158"/>
                </a:lnTo>
                <a:lnTo>
                  <a:pt x="3417685" y="1953158"/>
                </a:lnTo>
                <a:lnTo>
                  <a:pt x="3417685" y="1928470"/>
                </a:lnTo>
                <a:lnTo>
                  <a:pt x="3392996" y="1928470"/>
                </a:lnTo>
                <a:lnTo>
                  <a:pt x="3392996" y="1903781"/>
                </a:lnTo>
                <a:lnTo>
                  <a:pt x="3368307" y="1903781"/>
                </a:lnTo>
                <a:close/>
                <a:moveTo>
                  <a:pt x="3716693" y="1275931"/>
                </a:moveTo>
                <a:lnTo>
                  <a:pt x="3730409" y="1275931"/>
                </a:lnTo>
                <a:lnTo>
                  <a:pt x="3730409" y="1261872"/>
                </a:lnTo>
                <a:lnTo>
                  <a:pt x="3744468" y="1261872"/>
                </a:lnTo>
                <a:lnTo>
                  <a:pt x="3744468" y="1248156"/>
                </a:lnTo>
                <a:lnTo>
                  <a:pt x="3730409" y="1248156"/>
                </a:lnTo>
                <a:lnTo>
                  <a:pt x="3730409" y="1234097"/>
                </a:lnTo>
                <a:lnTo>
                  <a:pt x="3716693" y="1234097"/>
                </a:lnTo>
                <a:lnTo>
                  <a:pt x="3716693" y="1248156"/>
                </a:lnTo>
                <a:lnTo>
                  <a:pt x="3702634" y="1248156"/>
                </a:lnTo>
                <a:lnTo>
                  <a:pt x="3702634" y="1261872"/>
                </a:lnTo>
                <a:lnTo>
                  <a:pt x="3716693" y="1261872"/>
                </a:lnTo>
                <a:lnTo>
                  <a:pt x="3716693" y="1275931"/>
                </a:lnTo>
                <a:close/>
                <a:moveTo>
                  <a:pt x="3784588" y="1688783"/>
                </a:moveTo>
                <a:lnTo>
                  <a:pt x="3799675" y="1688783"/>
                </a:lnTo>
                <a:lnTo>
                  <a:pt x="3799675" y="1674038"/>
                </a:lnTo>
                <a:lnTo>
                  <a:pt x="3814420" y="1674038"/>
                </a:lnTo>
                <a:lnTo>
                  <a:pt x="3814420" y="1658950"/>
                </a:lnTo>
                <a:lnTo>
                  <a:pt x="3799675" y="1658950"/>
                </a:lnTo>
                <a:lnTo>
                  <a:pt x="3799675" y="1644206"/>
                </a:lnTo>
                <a:lnTo>
                  <a:pt x="3784588" y="1644206"/>
                </a:lnTo>
                <a:lnTo>
                  <a:pt x="3784588" y="1658950"/>
                </a:lnTo>
                <a:lnTo>
                  <a:pt x="3769843" y="1658950"/>
                </a:lnTo>
                <a:lnTo>
                  <a:pt x="3769843" y="1674038"/>
                </a:lnTo>
                <a:lnTo>
                  <a:pt x="3784588" y="1674038"/>
                </a:lnTo>
                <a:lnTo>
                  <a:pt x="3784588" y="1688783"/>
                </a:lnTo>
                <a:close/>
                <a:moveTo>
                  <a:pt x="3854539" y="1548194"/>
                </a:moveTo>
                <a:lnTo>
                  <a:pt x="3866884" y="1548194"/>
                </a:lnTo>
                <a:lnTo>
                  <a:pt x="3866884" y="1535506"/>
                </a:lnTo>
                <a:lnTo>
                  <a:pt x="3879571" y="1535506"/>
                </a:lnTo>
                <a:lnTo>
                  <a:pt x="3879571" y="1523162"/>
                </a:lnTo>
                <a:lnTo>
                  <a:pt x="3866884" y="1523162"/>
                </a:lnTo>
                <a:lnTo>
                  <a:pt x="3866884" y="1510475"/>
                </a:lnTo>
                <a:lnTo>
                  <a:pt x="3854539" y="1510475"/>
                </a:lnTo>
                <a:lnTo>
                  <a:pt x="3854539" y="1523162"/>
                </a:lnTo>
                <a:lnTo>
                  <a:pt x="3841852" y="1523162"/>
                </a:lnTo>
                <a:lnTo>
                  <a:pt x="3841852" y="1535506"/>
                </a:lnTo>
                <a:lnTo>
                  <a:pt x="3854539" y="1535506"/>
                </a:lnTo>
                <a:lnTo>
                  <a:pt x="3854539" y="1548194"/>
                </a:lnTo>
                <a:close/>
                <a:moveTo>
                  <a:pt x="2091690" y="3217774"/>
                </a:moveTo>
                <a:lnTo>
                  <a:pt x="2091690" y="3189313"/>
                </a:lnTo>
                <a:lnTo>
                  <a:pt x="2120151" y="3189313"/>
                </a:lnTo>
                <a:lnTo>
                  <a:pt x="2120151" y="3161195"/>
                </a:lnTo>
                <a:lnTo>
                  <a:pt x="2091690" y="3161195"/>
                </a:lnTo>
                <a:lnTo>
                  <a:pt x="2091690" y="3132734"/>
                </a:lnTo>
                <a:lnTo>
                  <a:pt x="2063572" y="3132734"/>
                </a:lnTo>
                <a:lnTo>
                  <a:pt x="2063572" y="3161195"/>
                </a:lnTo>
                <a:lnTo>
                  <a:pt x="2035111" y="3161195"/>
                </a:lnTo>
                <a:lnTo>
                  <a:pt x="2035111" y="3189313"/>
                </a:lnTo>
                <a:lnTo>
                  <a:pt x="2063572" y="3189313"/>
                </a:lnTo>
                <a:lnTo>
                  <a:pt x="2063572" y="3217774"/>
                </a:lnTo>
                <a:lnTo>
                  <a:pt x="2091690" y="3217774"/>
                </a:lnTo>
                <a:close/>
                <a:moveTo>
                  <a:pt x="3645713" y="1693926"/>
                </a:moveTo>
                <a:lnTo>
                  <a:pt x="3664229" y="1693926"/>
                </a:lnTo>
                <a:lnTo>
                  <a:pt x="3664229" y="1675752"/>
                </a:lnTo>
                <a:lnTo>
                  <a:pt x="3682403" y="1675752"/>
                </a:lnTo>
                <a:lnTo>
                  <a:pt x="3682403" y="1657236"/>
                </a:lnTo>
                <a:lnTo>
                  <a:pt x="3664229" y="1657236"/>
                </a:lnTo>
                <a:lnTo>
                  <a:pt x="3664229" y="1639062"/>
                </a:lnTo>
                <a:lnTo>
                  <a:pt x="3645713" y="1639062"/>
                </a:lnTo>
                <a:lnTo>
                  <a:pt x="3645713" y="1657236"/>
                </a:lnTo>
                <a:lnTo>
                  <a:pt x="3627539" y="1657236"/>
                </a:lnTo>
                <a:lnTo>
                  <a:pt x="3627539" y="1675752"/>
                </a:lnTo>
                <a:lnTo>
                  <a:pt x="3645713" y="1675752"/>
                </a:lnTo>
                <a:lnTo>
                  <a:pt x="3645713" y="1693926"/>
                </a:lnTo>
                <a:close/>
                <a:moveTo>
                  <a:pt x="3646742" y="1417206"/>
                </a:moveTo>
                <a:lnTo>
                  <a:pt x="3663201" y="1417206"/>
                </a:lnTo>
                <a:lnTo>
                  <a:pt x="3663201" y="1400404"/>
                </a:lnTo>
                <a:lnTo>
                  <a:pt x="3680003" y="1400404"/>
                </a:lnTo>
                <a:lnTo>
                  <a:pt x="3680003" y="1383944"/>
                </a:lnTo>
                <a:lnTo>
                  <a:pt x="3663201" y="1383944"/>
                </a:lnTo>
                <a:lnTo>
                  <a:pt x="3663201" y="1367142"/>
                </a:lnTo>
                <a:lnTo>
                  <a:pt x="3646742" y="1367142"/>
                </a:lnTo>
                <a:lnTo>
                  <a:pt x="3646742" y="1383944"/>
                </a:lnTo>
                <a:lnTo>
                  <a:pt x="3629939" y="1383944"/>
                </a:lnTo>
                <a:lnTo>
                  <a:pt x="3629939" y="1400404"/>
                </a:lnTo>
                <a:lnTo>
                  <a:pt x="3646742" y="1400404"/>
                </a:lnTo>
                <a:lnTo>
                  <a:pt x="3646742" y="1417206"/>
                </a:lnTo>
                <a:close/>
                <a:moveTo>
                  <a:pt x="3715664" y="1552994"/>
                </a:moveTo>
                <a:lnTo>
                  <a:pt x="3731438" y="1552994"/>
                </a:lnTo>
                <a:lnTo>
                  <a:pt x="3731438" y="1537221"/>
                </a:lnTo>
                <a:lnTo>
                  <a:pt x="3747211" y="1537221"/>
                </a:lnTo>
                <a:lnTo>
                  <a:pt x="3747211" y="1521447"/>
                </a:lnTo>
                <a:lnTo>
                  <a:pt x="3731438" y="1521447"/>
                </a:lnTo>
                <a:lnTo>
                  <a:pt x="3731438" y="1505674"/>
                </a:lnTo>
                <a:lnTo>
                  <a:pt x="3715664" y="1505674"/>
                </a:lnTo>
                <a:lnTo>
                  <a:pt x="3715664" y="1521447"/>
                </a:lnTo>
                <a:lnTo>
                  <a:pt x="3699891" y="1521447"/>
                </a:lnTo>
                <a:lnTo>
                  <a:pt x="3699891" y="1537221"/>
                </a:lnTo>
                <a:lnTo>
                  <a:pt x="3715664" y="1537221"/>
                </a:lnTo>
                <a:lnTo>
                  <a:pt x="3715664" y="1552994"/>
                </a:lnTo>
                <a:close/>
                <a:moveTo>
                  <a:pt x="3647770" y="1139114"/>
                </a:moveTo>
                <a:lnTo>
                  <a:pt x="3662172" y="1139114"/>
                </a:lnTo>
                <a:lnTo>
                  <a:pt x="3662172" y="1125055"/>
                </a:lnTo>
                <a:lnTo>
                  <a:pt x="3676231" y="1125055"/>
                </a:lnTo>
                <a:lnTo>
                  <a:pt x="3676231" y="1110653"/>
                </a:lnTo>
                <a:lnTo>
                  <a:pt x="3662172" y="1110653"/>
                </a:lnTo>
                <a:lnTo>
                  <a:pt x="3662172" y="1096594"/>
                </a:lnTo>
                <a:lnTo>
                  <a:pt x="3647770" y="1096594"/>
                </a:lnTo>
                <a:lnTo>
                  <a:pt x="3647770" y="1110653"/>
                </a:lnTo>
                <a:lnTo>
                  <a:pt x="3633712" y="1110653"/>
                </a:lnTo>
                <a:lnTo>
                  <a:pt x="3633712" y="1125055"/>
                </a:lnTo>
                <a:lnTo>
                  <a:pt x="3647770" y="1125055"/>
                </a:lnTo>
                <a:lnTo>
                  <a:pt x="3647770" y="1139114"/>
                </a:lnTo>
                <a:close/>
                <a:moveTo>
                  <a:pt x="3785273" y="1412405"/>
                </a:moveTo>
                <a:lnTo>
                  <a:pt x="3798989" y="1412405"/>
                </a:lnTo>
                <a:lnTo>
                  <a:pt x="3798989" y="1399032"/>
                </a:lnTo>
                <a:lnTo>
                  <a:pt x="3812362" y="1399032"/>
                </a:lnTo>
                <a:lnTo>
                  <a:pt x="3812362" y="1385316"/>
                </a:lnTo>
                <a:lnTo>
                  <a:pt x="3798989" y="1385316"/>
                </a:lnTo>
                <a:lnTo>
                  <a:pt x="3798989" y="1371943"/>
                </a:lnTo>
                <a:lnTo>
                  <a:pt x="3785273" y="1371943"/>
                </a:lnTo>
                <a:lnTo>
                  <a:pt x="3785273" y="1385316"/>
                </a:lnTo>
                <a:lnTo>
                  <a:pt x="3771900" y="1385316"/>
                </a:lnTo>
                <a:lnTo>
                  <a:pt x="3771900" y="1399032"/>
                </a:lnTo>
                <a:lnTo>
                  <a:pt x="3785273" y="1399032"/>
                </a:lnTo>
                <a:lnTo>
                  <a:pt x="3785273" y="1412405"/>
                </a:lnTo>
                <a:close/>
                <a:moveTo>
                  <a:pt x="2571750" y="3080271"/>
                </a:moveTo>
                <a:lnTo>
                  <a:pt x="2571750" y="3052153"/>
                </a:lnTo>
                <a:lnTo>
                  <a:pt x="2599868" y="3052153"/>
                </a:lnTo>
                <a:lnTo>
                  <a:pt x="2599868" y="3024035"/>
                </a:lnTo>
                <a:lnTo>
                  <a:pt x="2571750" y="3024035"/>
                </a:lnTo>
                <a:lnTo>
                  <a:pt x="2571750" y="2995917"/>
                </a:lnTo>
                <a:lnTo>
                  <a:pt x="2543632" y="2995917"/>
                </a:lnTo>
                <a:lnTo>
                  <a:pt x="2543632" y="3024035"/>
                </a:lnTo>
                <a:lnTo>
                  <a:pt x="2515514" y="3024035"/>
                </a:lnTo>
                <a:lnTo>
                  <a:pt x="2515514" y="3052153"/>
                </a:lnTo>
                <a:lnTo>
                  <a:pt x="2543632" y="3052153"/>
                </a:lnTo>
                <a:lnTo>
                  <a:pt x="2543632" y="3080271"/>
                </a:lnTo>
                <a:lnTo>
                  <a:pt x="2571750" y="3080271"/>
                </a:lnTo>
                <a:close/>
                <a:moveTo>
                  <a:pt x="2502142" y="3214688"/>
                </a:moveTo>
                <a:lnTo>
                  <a:pt x="2502142" y="3188284"/>
                </a:lnTo>
                <a:lnTo>
                  <a:pt x="2528545" y="3188284"/>
                </a:lnTo>
                <a:lnTo>
                  <a:pt x="2528545" y="3162224"/>
                </a:lnTo>
                <a:lnTo>
                  <a:pt x="2502142" y="3162224"/>
                </a:lnTo>
                <a:lnTo>
                  <a:pt x="2502142" y="3135821"/>
                </a:lnTo>
                <a:lnTo>
                  <a:pt x="2476081" y="3135821"/>
                </a:lnTo>
                <a:lnTo>
                  <a:pt x="2476081" y="3162224"/>
                </a:lnTo>
                <a:lnTo>
                  <a:pt x="2449678" y="3162224"/>
                </a:lnTo>
                <a:lnTo>
                  <a:pt x="2449678" y="3188284"/>
                </a:lnTo>
                <a:lnTo>
                  <a:pt x="2476081" y="3188284"/>
                </a:lnTo>
                <a:lnTo>
                  <a:pt x="2476081" y="3214688"/>
                </a:lnTo>
                <a:lnTo>
                  <a:pt x="2502142" y="3214688"/>
                </a:lnTo>
                <a:close/>
                <a:moveTo>
                  <a:pt x="2638958" y="3213316"/>
                </a:moveTo>
                <a:lnTo>
                  <a:pt x="2638958" y="3187941"/>
                </a:lnTo>
                <a:lnTo>
                  <a:pt x="2664333" y="3187941"/>
                </a:lnTo>
                <a:lnTo>
                  <a:pt x="2664333" y="3162567"/>
                </a:lnTo>
                <a:lnTo>
                  <a:pt x="2638958" y="3162567"/>
                </a:lnTo>
                <a:lnTo>
                  <a:pt x="2638958" y="3137192"/>
                </a:lnTo>
                <a:lnTo>
                  <a:pt x="2613584" y="3137192"/>
                </a:lnTo>
                <a:lnTo>
                  <a:pt x="2613584" y="3162567"/>
                </a:lnTo>
                <a:lnTo>
                  <a:pt x="2588209" y="3162567"/>
                </a:lnTo>
                <a:lnTo>
                  <a:pt x="2588209" y="3187941"/>
                </a:lnTo>
                <a:lnTo>
                  <a:pt x="2613584" y="3187941"/>
                </a:lnTo>
                <a:lnTo>
                  <a:pt x="2613584" y="3213316"/>
                </a:lnTo>
                <a:lnTo>
                  <a:pt x="2638958" y="3213316"/>
                </a:lnTo>
                <a:close/>
                <a:moveTo>
                  <a:pt x="2432876" y="3349104"/>
                </a:moveTo>
                <a:lnTo>
                  <a:pt x="2432876" y="3324758"/>
                </a:lnTo>
                <a:lnTo>
                  <a:pt x="2457221" y="3324758"/>
                </a:lnTo>
                <a:lnTo>
                  <a:pt x="2457221" y="3300070"/>
                </a:lnTo>
                <a:lnTo>
                  <a:pt x="2432876" y="3300070"/>
                </a:lnTo>
                <a:lnTo>
                  <a:pt x="2432876" y="3275724"/>
                </a:lnTo>
                <a:lnTo>
                  <a:pt x="2408187" y="3275724"/>
                </a:lnTo>
                <a:lnTo>
                  <a:pt x="2408187" y="3300070"/>
                </a:lnTo>
                <a:lnTo>
                  <a:pt x="2383841" y="3300070"/>
                </a:lnTo>
                <a:lnTo>
                  <a:pt x="2383841" y="3324758"/>
                </a:lnTo>
                <a:lnTo>
                  <a:pt x="2408187" y="3324758"/>
                </a:lnTo>
                <a:lnTo>
                  <a:pt x="2408187" y="3349104"/>
                </a:lnTo>
                <a:lnTo>
                  <a:pt x="2432876" y="3349104"/>
                </a:lnTo>
                <a:close/>
                <a:moveTo>
                  <a:pt x="2708224" y="3078213"/>
                </a:moveTo>
                <a:lnTo>
                  <a:pt x="2708224" y="3051467"/>
                </a:lnTo>
                <a:lnTo>
                  <a:pt x="2734970" y="3051467"/>
                </a:lnTo>
                <a:lnTo>
                  <a:pt x="2734970" y="3024721"/>
                </a:lnTo>
                <a:lnTo>
                  <a:pt x="2708224" y="3024721"/>
                </a:lnTo>
                <a:lnTo>
                  <a:pt x="2708224" y="2997975"/>
                </a:lnTo>
                <a:lnTo>
                  <a:pt x="2681478" y="2997975"/>
                </a:lnTo>
                <a:lnTo>
                  <a:pt x="2681478" y="3024721"/>
                </a:lnTo>
                <a:lnTo>
                  <a:pt x="2654732" y="3024721"/>
                </a:lnTo>
                <a:lnTo>
                  <a:pt x="2654732" y="3051467"/>
                </a:lnTo>
                <a:lnTo>
                  <a:pt x="2681478" y="3051467"/>
                </a:lnTo>
                <a:lnTo>
                  <a:pt x="2681478" y="3078213"/>
                </a:lnTo>
                <a:lnTo>
                  <a:pt x="2708224" y="3078213"/>
                </a:lnTo>
                <a:close/>
                <a:moveTo>
                  <a:pt x="2365667" y="3216402"/>
                </a:moveTo>
                <a:lnTo>
                  <a:pt x="2365667" y="3188970"/>
                </a:lnTo>
                <a:lnTo>
                  <a:pt x="2393099" y="3188970"/>
                </a:lnTo>
                <a:lnTo>
                  <a:pt x="2393099" y="3161538"/>
                </a:lnTo>
                <a:lnTo>
                  <a:pt x="2365667" y="3161538"/>
                </a:lnTo>
                <a:lnTo>
                  <a:pt x="2365667" y="3134106"/>
                </a:lnTo>
                <a:lnTo>
                  <a:pt x="2338235" y="3134106"/>
                </a:lnTo>
                <a:lnTo>
                  <a:pt x="2338235" y="3161538"/>
                </a:lnTo>
                <a:lnTo>
                  <a:pt x="2310803" y="3161538"/>
                </a:lnTo>
                <a:lnTo>
                  <a:pt x="2310803" y="3188970"/>
                </a:lnTo>
                <a:lnTo>
                  <a:pt x="2338235" y="3188970"/>
                </a:lnTo>
                <a:lnTo>
                  <a:pt x="2338235" y="3216402"/>
                </a:lnTo>
                <a:lnTo>
                  <a:pt x="2365667" y="3216402"/>
                </a:lnTo>
                <a:close/>
                <a:moveTo>
                  <a:pt x="2159242" y="3351162"/>
                </a:moveTo>
                <a:lnTo>
                  <a:pt x="2159242" y="3325444"/>
                </a:lnTo>
                <a:lnTo>
                  <a:pt x="2184959" y="3325444"/>
                </a:lnTo>
                <a:lnTo>
                  <a:pt x="2184959" y="3299384"/>
                </a:lnTo>
                <a:lnTo>
                  <a:pt x="2159242" y="3299384"/>
                </a:lnTo>
                <a:lnTo>
                  <a:pt x="2159242" y="3273666"/>
                </a:lnTo>
                <a:lnTo>
                  <a:pt x="2133181" y="3273666"/>
                </a:lnTo>
                <a:lnTo>
                  <a:pt x="2133181" y="3299384"/>
                </a:lnTo>
                <a:lnTo>
                  <a:pt x="2107463" y="3299384"/>
                </a:lnTo>
                <a:lnTo>
                  <a:pt x="2107463" y="3325444"/>
                </a:lnTo>
                <a:lnTo>
                  <a:pt x="2133181" y="3325444"/>
                </a:lnTo>
                <a:lnTo>
                  <a:pt x="2133181" y="3351162"/>
                </a:lnTo>
                <a:lnTo>
                  <a:pt x="2159242" y="3351162"/>
                </a:lnTo>
                <a:close/>
                <a:moveTo>
                  <a:pt x="2228850" y="3217088"/>
                </a:moveTo>
                <a:lnTo>
                  <a:pt x="2228850" y="3189313"/>
                </a:lnTo>
                <a:lnTo>
                  <a:pt x="2256625" y="3189313"/>
                </a:lnTo>
                <a:lnTo>
                  <a:pt x="2256625" y="3161195"/>
                </a:lnTo>
                <a:lnTo>
                  <a:pt x="2228850" y="3161195"/>
                </a:lnTo>
                <a:lnTo>
                  <a:pt x="2228850" y="3133420"/>
                </a:lnTo>
                <a:lnTo>
                  <a:pt x="2200732" y="3133420"/>
                </a:lnTo>
                <a:lnTo>
                  <a:pt x="2200732" y="3161195"/>
                </a:lnTo>
                <a:lnTo>
                  <a:pt x="2172958" y="3161195"/>
                </a:lnTo>
                <a:lnTo>
                  <a:pt x="2172958" y="3189313"/>
                </a:lnTo>
                <a:lnTo>
                  <a:pt x="2200732" y="3189313"/>
                </a:lnTo>
                <a:lnTo>
                  <a:pt x="2200732" y="3217088"/>
                </a:lnTo>
                <a:lnTo>
                  <a:pt x="2228850" y="3217088"/>
                </a:lnTo>
                <a:close/>
                <a:moveTo>
                  <a:pt x="2296058" y="3350476"/>
                </a:moveTo>
                <a:lnTo>
                  <a:pt x="2296058" y="3325101"/>
                </a:lnTo>
                <a:lnTo>
                  <a:pt x="2321433" y="3325101"/>
                </a:lnTo>
                <a:lnTo>
                  <a:pt x="2321433" y="3299727"/>
                </a:lnTo>
                <a:lnTo>
                  <a:pt x="2296058" y="3299727"/>
                </a:lnTo>
                <a:lnTo>
                  <a:pt x="2296058" y="3274352"/>
                </a:lnTo>
                <a:lnTo>
                  <a:pt x="2270684" y="3274352"/>
                </a:lnTo>
                <a:lnTo>
                  <a:pt x="2270684" y="3299727"/>
                </a:lnTo>
                <a:lnTo>
                  <a:pt x="2245309" y="3299727"/>
                </a:lnTo>
                <a:lnTo>
                  <a:pt x="2245309" y="3325101"/>
                </a:lnTo>
                <a:lnTo>
                  <a:pt x="2270684" y="3325101"/>
                </a:lnTo>
                <a:lnTo>
                  <a:pt x="2270684" y="3350476"/>
                </a:lnTo>
                <a:lnTo>
                  <a:pt x="2296058" y="3350476"/>
                </a:lnTo>
                <a:close/>
                <a:moveTo>
                  <a:pt x="2844698" y="3076156"/>
                </a:moveTo>
                <a:lnTo>
                  <a:pt x="2844698" y="3050781"/>
                </a:lnTo>
                <a:lnTo>
                  <a:pt x="2870073" y="3050781"/>
                </a:lnTo>
                <a:lnTo>
                  <a:pt x="2870073" y="3025407"/>
                </a:lnTo>
                <a:lnTo>
                  <a:pt x="2844698" y="3025407"/>
                </a:lnTo>
                <a:lnTo>
                  <a:pt x="2844698" y="3000032"/>
                </a:lnTo>
                <a:lnTo>
                  <a:pt x="2819324" y="3000032"/>
                </a:lnTo>
                <a:lnTo>
                  <a:pt x="2819324" y="3025407"/>
                </a:lnTo>
                <a:lnTo>
                  <a:pt x="2793949" y="3025407"/>
                </a:lnTo>
                <a:lnTo>
                  <a:pt x="2793949" y="3050781"/>
                </a:lnTo>
                <a:lnTo>
                  <a:pt x="2819324" y="3050781"/>
                </a:lnTo>
                <a:lnTo>
                  <a:pt x="2819324" y="3076156"/>
                </a:lnTo>
                <a:lnTo>
                  <a:pt x="2844698" y="3076156"/>
                </a:lnTo>
                <a:close/>
                <a:moveTo>
                  <a:pt x="3256178" y="2527516"/>
                </a:moveTo>
                <a:lnTo>
                  <a:pt x="3256178" y="2502141"/>
                </a:lnTo>
                <a:lnTo>
                  <a:pt x="3281553" y="2502141"/>
                </a:lnTo>
                <a:lnTo>
                  <a:pt x="3281553" y="2476767"/>
                </a:lnTo>
                <a:lnTo>
                  <a:pt x="3256178" y="2476767"/>
                </a:lnTo>
                <a:lnTo>
                  <a:pt x="3256178" y="2451392"/>
                </a:lnTo>
                <a:lnTo>
                  <a:pt x="3230804" y="2451392"/>
                </a:lnTo>
                <a:lnTo>
                  <a:pt x="3230804" y="2476767"/>
                </a:lnTo>
                <a:lnTo>
                  <a:pt x="3205429" y="2476767"/>
                </a:lnTo>
                <a:lnTo>
                  <a:pt x="3205429" y="2502141"/>
                </a:lnTo>
                <a:lnTo>
                  <a:pt x="3230804" y="2502141"/>
                </a:lnTo>
                <a:lnTo>
                  <a:pt x="3230804" y="2527516"/>
                </a:lnTo>
                <a:lnTo>
                  <a:pt x="3256178" y="2527516"/>
                </a:lnTo>
                <a:close/>
                <a:moveTo>
                  <a:pt x="3187598" y="2664676"/>
                </a:moveTo>
                <a:lnTo>
                  <a:pt x="3187598" y="2639301"/>
                </a:lnTo>
                <a:lnTo>
                  <a:pt x="3212973" y="2639301"/>
                </a:lnTo>
                <a:lnTo>
                  <a:pt x="3212973" y="2613927"/>
                </a:lnTo>
                <a:lnTo>
                  <a:pt x="3187598" y="2613927"/>
                </a:lnTo>
                <a:lnTo>
                  <a:pt x="3187598" y="2588552"/>
                </a:lnTo>
                <a:lnTo>
                  <a:pt x="3162224" y="2588552"/>
                </a:lnTo>
                <a:lnTo>
                  <a:pt x="3162224" y="2613927"/>
                </a:lnTo>
                <a:lnTo>
                  <a:pt x="3136849" y="2613927"/>
                </a:lnTo>
                <a:lnTo>
                  <a:pt x="3136849" y="2639301"/>
                </a:lnTo>
                <a:lnTo>
                  <a:pt x="3162224" y="2639301"/>
                </a:lnTo>
                <a:lnTo>
                  <a:pt x="3162224" y="2664676"/>
                </a:lnTo>
                <a:lnTo>
                  <a:pt x="3187598" y="2664676"/>
                </a:lnTo>
                <a:close/>
                <a:moveTo>
                  <a:pt x="3324416" y="2389670"/>
                </a:moveTo>
                <a:lnTo>
                  <a:pt x="3324416" y="2364638"/>
                </a:lnTo>
                <a:lnTo>
                  <a:pt x="3349447" y="2364638"/>
                </a:lnTo>
                <a:lnTo>
                  <a:pt x="3349447" y="2339950"/>
                </a:lnTo>
                <a:lnTo>
                  <a:pt x="3324416" y="2339950"/>
                </a:lnTo>
                <a:lnTo>
                  <a:pt x="3324416" y="2314918"/>
                </a:lnTo>
                <a:lnTo>
                  <a:pt x="3299727" y="2314918"/>
                </a:lnTo>
                <a:lnTo>
                  <a:pt x="3299727" y="2339950"/>
                </a:lnTo>
                <a:lnTo>
                  <a:pt x="3274695" y="2339950"/>
                </a:lnTo>
                <a:lnTo>
                  <a:pt x="3274695" y="2364638"/>
                </a:lnTo>
                <a:lnTo>
                  <a:pt x="3299727" y="2364638"/>
                </a:lnTo>
                <a:lnTo>
                  <a:pt x="3299727" y="2389670"/>
                </a:lnTo>
                <a:lnTo>
                  <a:pt x="3324416" y="2389670"/>
                </a:lnTo>
                <a:close/>
                <a:moveTo>
                  <a:pt x="3118676" y="2801150"/>
                </a:moveTo>
                <a:lnTo>
                  <a:pt x="3118676" y="2776118"/>
                </a:lnTo>
                <a:lnTo>
                  <a:pt x="3143707" y="2776118"/>
                </a:lnTo>
                <a:lnTo>
                  <a:pt x="3143707" y="2751430"/>
                </a:lnTo>
                <a:lnTo>
                  <a:pt x="3118676" y="2751430"/>
                </a:lnTo>
                <a:lnTo>
                  <a:pt x="3118676" y="2726398"/>
                </a:lnTo>
                <a:lnTo>
                  <a:pt x="3093987" y="2726398"/>
                </a:lnTo>
                <a:lnTo>
                  <a:pt x="3093987" y="2751430"/>
                </a:lnTo>
                <a:lnTo>
                  <a:pt x="3068955" y="2751430"/>
                </a:lnTo>
                <a:lnTo>
                  <a:pt x="3068955" y="2776118"/>
                </a:lnTo>
                <a:lnTo>
                  <a:pt x="3093987" y="2776118"/>
                </a:lnTo>
                <a:lnTo>
                  <a:pt x="3093987" y="2801150"/>
                </a:lnTo>
                <a:lnTo>
                  <a:pt x="3118676" y="2801150"/>
                </a:lnTo>
                <a:close/>
                <a:moveTo>
                  <a:pt x="2913622" y="2940368"/>
                </a:moveTo>
                <a:lnTo>
                  <a:pt x="2913622" y="2913964"/>
                </a:lnTo>
                <a:lnTo>
                  <a:pt x="2940025" y="2913964"/>
                </a:lnTo>
                <a:lnTo>
                  <a:pt x="2940025" y="2887904"/>
                </a:lnTo>
                <a:lnTo>
                  <a:pt x="2913622" y="2887904"/>
                </a:lnTo>
                <a:lnTo>
                  <a:pt x="2913622" y="2861501"/>
                </a:lnTo>
                <a:lnTo>
                  <a:pt x="2887561" y="2861501"/>
                </a:lnTo>
                <a:lnTo>
                  <a:pt x="2887561" y="2887904"/>
                </a:lnTo>
                <a:lnTo>
                  <a:pt x="2861158" y="2887904"/>
                </a:lnTo>
                <a:lnTo>
                  <a:pt x="2861158" y="2913964"/>
                </a:lnTo>
                <a:lnTo>
                  <a:pt x="2887561" y="2913964"/>
                </a:lnTo>
                <a:lnTo>
                  <a:pt x="2887561" y="2940368"/>
                </a:lnTo>
                <a:lnTo>
                  <a:pt x="2913622" y="2940368"/>
                </a:lnTo>
                <a:close/>
                <a:moveTo>
                  <a:pt x="3050096" y="2937624"/>
                </a:moveTo>
                <a:lnTo>
                  <a:pt x="3050096" y="2913278"/>
                </a:lnTo>
                <a:lnTo>
                  <a:pt x="3074441" y="2913278"/>
                </a:lnTo>
                <a:lnTo>
                  <a:pt x="3074441" y="2888590"/>
                </a:lnTo>
                <a:lnTo>
                  <a:pt x="3050096" y="2888590"/>
                </a:lnTo>
                <a:lnTo>
                  <a:pt x="3050096" y="2864244"/>
                </a:lnTo>
                <a:lnTo>
                  <a:pt x="3025407" y="2864244"/>
                </a:lnTo>
                <a:lnTo>
                  <a:pt x="3025407" y="2888590"/>
                </a:lnTo>
                <a:lnTo>
                  <a:pt x="3001061" y="2888590"/>
                </a:lnTo>
                <a:lnTo>
                  <a:pt x="3001061" y="2913278"/>
                </a:lnTo>
                <a:lnTo>
                  <a:pt x="3025407" y="2913278"/>
                </a:lnTo>
                <a:lnTo>
                  <a:pt x="3025407" y="2937624"/>
                </a:lnTo>
                <a:lnTo>
                  <a:pt x="3050096" y="2937624"/>
                </a:lnTo>
                <a:close/>
                <a:moveTo>
                  <a:pt x="3392653" y="2251481"/>
                </a:moveTo>
                <a:lnTo>
                  <a:pt x="3392653" y="2227136"/>
                </a:lnTo>
                <a:lnTo>
                  <a:pt x="3416999" y="2227136"/>
                </a:lnTo>
                <a:lnTo>
                  <a:pt x="3416999" y="2203133"/>
                </a:lnTo>
                <a:lnTo>
                  <a:pt x="3392653" y="2203133"/>
                </a:lnTo>
                <a:lnTo>
                  <a:pt x="3392653" y="2178787"/>
                </a:lnTo>
                <a:lnTo>
                  <a:pt x="3368650" y="2178787"/>
                </a:lnTo>
                <a:lnTo>
                  <a:pt x="3368650" y="2203133"/>
                </a:lnTo>
                <a:lnTo>
                  <a:pt x="3344304" y="2203133"/>
                </a:lnTo>
                <a:lnTo>
                  <a:pt x="3344304" y="2227136"/>
                </a:lnTo>
                <a:lnTo>
                  <a:pt x="3368650" y="2227136"/>
                </a:lnTo>
                <a:lnTo>
                  <a:pt x="3368650" y="2251481"/>
                </a:lnTo>
                <a:lnTo>
                  <a:pt x="3392653" y="2251481"/>
                </a:lnTo>
                <a:close/>
                <a:moveTo>
                  <a:pt x="2777490" y="2943111"/>
                </a:moveTo>
                <a:lnTo>
                  <a:pt x="2777490" y="2914993"/>
                </a:lnTo>
                <a:lnTo>
                  <a:pt x="2805608" y="2914993"/>
                </a:lnTo>
                <a:lnTo>
                  <a:pt x="2805608" y="2886875"/>
                </a:lnTo>
                <a:lnTo>
                  <a:pt x="2777490" y="2886875"/>
                </a:lnTo>
                <a:lnTo>
                  <a:pt x="2777490" y="2858757"/>
                </a:lnTo>
                <a:lnTo>
                  <a:pt x="2749372" y="2858757"/>
                </a:lnTo>
                <a:lnTo>
                  <a:pt x="2749372" y="2886875"/>
                </a:lnTo>
                <a:lnTo>
                  <a:pt x="2721254" y="2886875"/>
                </a:lnTo>
                <a:lnTo>
                  <a:pt x="2721254" y="2914993"/>
                </a:lnTo>
                <a:lnTo>
                  <a:pt x="2749372" y="2914993"/>
                </a:lnTo>
                <a:lnTo>
                  <a:pt x="2749372" y="2943111"/>
                </a:lnTo>
                <a:lnTo>
                  <a:pt x="2777490" y="2943111"/>
                </a:lnTo>
                <a:close/>
                <a:moveTo>
                  <a:pt x="2982544" y="2804236"/>
                </a:moveTo>
                <a:lnTo>
                  <a:pt x="2982544" y="2777147"/>
                </a:lnTo>
                <a:lnTo>
                  <a:pt x="3009634" y="2777147"/>
                </a:lnTo>
                <a:lnTo>
                  <a:pt x="3009634" y="2750401"/>
                </a:lnTo>
                <a:lnTo>
                  <a:pt x="2982544" y="2750401"/>
                </a:lnTo>
                <a:lnTo>
                  <a:pt x="2982544" y="2723312"/>
                </a:lnTo>
                <a:lnTo>
                  <a:pt x="2955798" y="2723312"/>
                </a:lnTo>
                <a:lnTo>
                  <a:pt x="2955798" y="2750401"/>
                </a:lnTo>
                <a:lnTo>
                  <a:pt x="2928709" y="2750401"/>
                </a:lnTo>
                <a:lnTo>
                  <a:pt x="2928709" y="2777147"/>
                </a:lnTo>
                <a:lnTo>
                  <a:pt x="2955798" y="2777147"/>
                </a:lnTo>
                <a:lnTo>
                  <a:pt x="2955798" y="2804236"/>
                </a:lnTo>
                <a:lnTo>
                  <a:pt x="2982544" y="2804236"/>
                </a:lnTo>
                <a:close/>
                <a:moveTo>
                  <a:pt x="1584884" y="531152"/>
                </a:moveTo>
                <a:lnTo>
                  <a:pt x="1584884" y="556527"/>
                </a:lnTo>
                <a:lnTo>
                  <a:pt x="1559509" y="556527"/>
                </a:lnTo>
                <a:lnTo>
                  <a:pt x="1559509" y="581901"/>
                </a:lnTo>
                <a:lnTo>
                  <a:pt x="1584884" y="581901"/>
                </a:lnTo>
                <a:lnTo>
                  <a:pt x="1584884" y="607276"/>
                </a:lnTo>
                <a:lnTo>
                  <a:pt x="1610258" y="607276"/>
                </a:lnTo>
                <a:lnTo>
                  <a:pt x="1610258" y="581901"/>
                </a:lnTo>
                <a:lnTo>
                  <a:pt x="1635633" y="581901"/>
                </a:lnTo>
                <a:lnTo>
                  <a:pt x="1635633" y="556527"/>
                </a:lnTo>
                <a:lnTo>
                  <a:pt x="1610258" y="556527"/>
                </a:lnTo>
                <a:lnTo>
                  <a:pt x="1610258" y="531152"/>
                </a:lnTo>
                <a:lnTo>
                  <a:pt x="1584884" y="531152"/>
                </a:lnTo>
                <a:close/>
                <a:moveTo>
                  <a:pt x="1544764" y="2947911"/>
                </a:moveTo>
                <a:lnTo>
                  <a:pt x="1544764" y="2916707"/>
                </a:lnTo>
                <a:lnTo>
                  <a:pt x="1575968" y="2916707"/>
                </a:lnTo>
                <a:lnTo>
                  <a:pt x="1575968" y="2885161"/>
                </a:lnTo>
                <a:lnTo>
                  <a:pt x="1544764" y="2885161"/>
                </a:lnTo>
                <a:lnTo>
                  <a:pt x="1544764" y="2853957"/>
                </a:lnTo>
                <a:lnTo>
                  <a:pt x="1513218" y="2853957"/>
                </a:lnTo>
                <a:lnTo>
                  <a:pt x="1513218" y="2885161"/>
                </a:lnTo>
                <a:lnTo>
                  <a:pt x="1482014" y="2885161"/>
                </a:lnTo>
                <a:lnTo>
                  <a:pt x="1482014" y="2916707"/>
                </a:lnTo>
                <a:lnTo>
                  <a:pt x="1513218" y="2916707"/>
                </a:lnTo>
                <a:lnTo>
                  <a:pt x="1513218" y="2947911"/>
                </a:lnTo>
                <a:lnTo>
                  <a:pt x="1544764" y="2947911"/>
                </a:lnTo>
                <a:close/>
                <a:moveTo>
                  <a:pt x="1339024" y="2811094"/>
                </a:moveTo>
                <a:lnTo>
                  <a:pt x="1339024" y="2779547"/>
                </a:lnTo>
                <a:lnTo>
                  <a:pt x="1370571" y="2779547"/>
                </a:lnTo>
                <a:lnTo>
                  <a:pt x="1370571" y="2748001"/>
                </a:lnTo>
                <a:lnTo>
                  <a:pt x="1339024" y="2748001"/>
                </a:lnTo>
                <a:lnTo>
                  <a:pt x="1339024" y="2716454"/>
                </a:lnTo>
                <a:lnTo>
                  <a:pt x="1307478" y="2716454"/>
                </a:lnTo>
                <a:lnTo>
                  <a:pt x="1307478" y="2748001"/>
                </a:lnTo>
                <a:lnTo>
                  <a:pt x="1275931" y="2748001"/>
                </a:lnTo>
                <a:lnTo>
                  <a:pt x="1275931" y="2779547"/>
                </a:lnTo>
                <a:lnTo>
                  <a:pt x="1307478" y="2779547"/>
                </a:lnTo>
                <a:lnTo>
                  <a:pt x="1307478" y="2811094"/>
                </a:lnTo>
                <a:lnTo>
                  <a:pt x="1339024" y="2811094"/>
                </a:lnTo>
                <a:close/>
                <a:moveTo>
                  <a:pt x="1201179" y="2809380"/>
                </a:moveTo>
                <a:lnTo>
                  <a:pt x="1201179" y="2778862"/>
                </a:lnTo>
                <a:lnTo>
                  <a:pt x="1231697" y="2778862"/>
                </a:lnTo>
                <a:lnTo>
                  <a:pt x="1231697" y="2748686"/>
                </a:lnTo>
                <a:lnTo>
                  <a:pt x="1201179" y="2748686"/>
                </a:lnTo>
                <a:lnTo>
                  <a:pt x="1201179" y="2718168"/>
                </a:lnTo>
                <a:lnTo>
                  <a:pt x="1171003" y="2718168"/>
                </a:lnTo>
                <a:lnTo>
                  <a:pt x="1171003" y="2748686"/>
                </a:lnTo>
                <a:lnTo>
                  <a:pt x="1140485" y="2748686"/>
                </a:lnTo>
                <a:lnTo>
                  <a:pt x="1140485" y="2778862"/>
                </a:lnTo>
                <a:lnTo>
                  <a:pt x="1171003" y="2778862"/>
                </a:lnTo>
                <a:lnTo>
                  <a:pt x="1171003" y="2809380"/>
                </a:lnTo>
                <a:lnTo>
                  <a:pt x="1201179" y="2809380"/>
                </a:lnTo>
                <a:close/>
                <a:moveTo>
                  <a:pt x="1476527" y="2812123"/>
                </a:moveTo>
                <a:lnTo>
                  <a:pt x="1476527" y="2779890"/>
                </a:lnTo>
                <a:lnTo>
                  <a:pt x="1508760" y="2779890"/>
                </a:lnTo>
                <a:lnTo>
                  <a:pt x="1508760" y="2747658"/>
                </a:lnTo>
                <a:lnTo>
                  <a:pt x="1476527" y="2747658"/>
                </a:lnTo>
                <a:lnTo>
                  <a:pt x="1476527" y="2715425"/>
                </a:lnTo>
                <a:lnTo>
                  <a:pt x="1444295" y="2715425"/>
                </a:lnTo>
                <a:lnTo>
                  <a:pt x="1444295" y="2747658"/>
                </a:lnTo>
                <a:lnTo>
                  <a:pt x="1412062" y="2747658"/>
                </a:lnTo>
                <a:lnTo>
                  <a:pt x="1412062" y="2779890"/>
                </a:lnTo>
                <a:lnTo>
                  <a:pt x="1444295" y="2779890"/>
                </a:lnTo>
                <a:lnTo>
                  <a:pt x="1444295" y="2812123"/>
                </a:lnTo>
                <a:lnTo>
                  <a:pt x="1476527" y="2812123"/>
                </a:lnTo>
                <a:close/>
                <a:moveTo>
                  <a:pt x="1406919" y="2946540"/>
                </a:moveTo>
                <a:lnTo>
                  <a:pt x="1406919" y="2916022"/>
                </a:lnTo>
                <a:lnTo>
                  <a:pt x="1437437" y="2916022"/>
                </a:lnTo>
                <a:lnTo>
                  <a:pt x="1437437" y="2885846"/>
                </a:lnTo>
                <a:lnTo>
                  <a:pt x="1406919" y="2885846"/>
                </a:lnTo>
                <a:lnTo>
                  <a:pt x="1406919" y="2855328"/>
                </a:lnTo>
                <a:lnTo>
                  <a:pt x="1376743" y="2855328"/>
                </a:lnTo>
                <a:lnTo>
                  <a:pt x="1376743" y="2885846"/>
                </a:lnTo>
                <a:lnTo>
                  <a:pt x="1346225" y="2885846"/>
                </a:lnTo>
                <a:lnTo>
                  <a:pt x="1346225" y="2916022"/>
                </a:lnTo>
                <a:lnTo>
                  <a:pt x="1376743" y="2916022"/>
                </a:lnTo>
                <a:lnTo>
                  <a:pt x="1376743" y="2946540"/>
                </a:lnTo>
                <a:lnTo>
                  <a:pt x="1406919" y="2946540"/>
                </a:lnTo>
                <a:close/>
                <a:moveTo>
                  <a:pt x="1269416" y="2945168"/>
                </a:moveTo>
                <a:lnTo>
                  <a:pt x="1269416" y="2915679"/>
                </a:lnTo>
                <a:lnTo>
                  <a:pt x="1298905" y="2915679"/>
                </a:lnTo>
                <a:lnTo>
                  <a:pt x="1298905" y="2886189"/>
                </a:lnTo>
                <a:lnTo>
                  <a:pt x="1269416" y="2886189"/>
                </a:lnTo>
                <a:lnTo>
                  <a:pt x="1269416" y="2856700"/>
                </a:lnTo>
                <a:lnTo>
                  <a:pt x="1239926" y="2856700"/>
                </a:lnTo>
                <a:lnTo>
                  <a:pt x="1239926" y="2886189"/>
                </a:lnTo>
                <a:lnTo>
                  <a:pt x="1210437" y="2886189"/>
                </a:lnTo>
                <a:lnTo>
                  <a:pt x="1210437" y="2915679"/>
                </a:lnTo>
                <a:lnTo>
                  <a:pt x="1239926" y="2915679"/>
                </a:lnTo>
                <a:lnTo>
                  <a:pt x="1239926" y="2945168"/>
                </a:lnTo>
                <a:lnTo>
                  <a:pt x="1269416" y="2945168"/>
                </a:lnTo>
                <a:close/>
                <a:moveTo>
                  <a:pt x="926516" y="2534031"/>
                </a:moveTo>
                <a:lnTo>
                  <a:pt x="926516" y="2504199"/>
                </a:lnTo>
                <a:lnTo>
                  <a:pt x="956348" y="2504199"/>
                </a:lnTo>
                <a:lnTo>
                  <a:pt x="956348" y="2474709"/>
                </a:lnTo>
                <a:lnTo>
                  <a:pt x="926516" y="2474709"/>
                </a:lnTo>
                <a:lnTo>
                  <a:pt x="926516" y="2444877"/>
                </a:lnTo>
                <a:lnTo>
                  <a:pt x="897026" y="2444877"/>
                </a:lnTo>
                <a:lnTo>
                  <a:pt x="897026" y="2474709"/>
                </a:lnTo>
                <a:lnTo>
                  <a:pt x="867194" y="2474709"/>
                </a:lnTo>
                <a:lnTo>
                  <a:pt x="867194" y="2504199"/>
                </a:lnTo>
                <a:lnTo>
                  <a:pt x="897026" y="2504199"/>
                </a:lnTo>
                <a:lnTo>
                  <a:pt x="897026" y="2534031"/>
                </a:lnTo>
                <a:lnTo>
                  <a:pt x="926516" y="2534031"/>
                </a:lnTo>
                <a:close/>
                <a:moveTo>
                  <a:pt x="995096" y="2670848"/>
                </a:moveTo>
                <a:lnTo>
                  <a:pt x="995096" y="2641359"/>
                </a:lnTo>
                <a:lnTo>
                  <a:pt x="1024585" y="2641359"/>
                </a:lnTo>
                <a:lnTo>
                  <a:pt x="1024585" y="2611869"/>
                </a:lnTo>
                <a:lnTo>
                  <a:pt x="995096" y="2611869"/>
                </a:lnTo>
                <a:lnTo>
                  <a:pt x="995096" y="2582380"/>
                </a:lnTo>
                <a:lnTo>
                  <a:pt x="965606" y="2582380"/>
                </a:lnTo>
                <a:lnTo>
                  <a:pt x="965606" y="2611869"/>
                </a:lnTo>
                <a:lnTo>
                  <a:pt x="936117" y="2611869"/>
                </a:lnTo>
                <a:lnTo>
                  <a:pt x="936117" y="2641359"/>
                </a:lnTo>
                <a:lnTo>
                  <a:pt x="965606" y="2641359"/>
                </a:lnTo>
                <a:lnTo>
                  <a:pt x="965606" y="2670848"/>
                </a:lnTo>
                <a:lnTo>
                  <a:pt x="995096" y="2670848"/>
                </a:lnTo>
                <a:close/>
                <a:moveTo>
                  <a:pt x="1132942" y="2673248"/>
                </a:moveTo>
                <a:lnTo>
                  <a:pt x="1132942" y="2642045"/>
                </a:lnTo>
                <a:lnTo>
                  <a:pt x="1164145" y="2642045"/>
                </a:lnTo>
                <a:lnTo>
                  <a:pt x="1164145" y="2611184"/>
                </a:lnTo>
                <a:lnTo>
                  <a:pt x="1132942" y="2611184"/>
                </a:lnTo>
                <a:lnTo>
                  <a:pt x="1132942" y="2579980"/>
                </a:lnTo>
                <a:lnTo>
                  <a:pt x="1102081" y="2579980"/>
                </a:lnTo>
                <a:lnTo>
                  <a:pt x="1102081" y="2611184"/>
                </a:lnTo>
                <a:lnTo>
                  <a:pt x="1070877" y="2611184"/>
                </a:lnTo>
                <a:lnTo>
                  <a:pt x="1070877" y="2642045"/>
                </a:lnTo>
                <a:lnTo>
                  <a:pt x="1102081" y="2642045"/>
                </a:lnTo>
                <a:lnTo>
                  <a:pt x="1102081" y="2673248"/>
                </a:lnTo>
                <a:lnTo>
                  <a:pt x="1132942" y="2673248"/>
                </a:lnTo>
                <a:close/>
                <a:moveTo>
                  <a:pt x="1063333" y="2807322"/>
                </a:moveTo>
                <a:lnTo>
                  <a:pt x="1063333" y="2778176"/>
                </a:lnTo>
                <a:lnTo>
                  <a:pt x="1092479" y="2778176"/>
                </a:lnTo>
                <a:lnTo>
                  <a:pt x="1092479" y="2749372"/>
                </a:lnTo>
                <a:lnTo>
                  <a:pt x="1063333" y="2749372"/>
                </a:lnTo>
                <a:lnTo>
                  <a:pt x="1063333" y="2720226"/>
                </a:lnTo>
                <a:lnTo>
                  <a:pt x="1034529" y="2720226"/>
                </a:lnTo>
                <a:lnTo>
                  <a:pt x="1034529" y="2749372"/>
                </a:lnTo>
                <a:lnTo>
                  <a:pt x="1005383" y="2749372"/>
                </a:lnTo>
                <a:lnTo>
                  <a:pt x="1005383" y="2778176"/>
                </a:lnTo>
                <a:lnTo>
                  <a:pt x="1034529" y="2778176"/>
                </a:lnTo>
                <a:lnTo>
                  <a:pt x="1034529" y="2807322"/>
                </a:lnTo>
                <a:lnTo>
                  <a:pt x="1063333" y="2807322"/>
                </a:lnTo>
                <a:close/>
                <a:moveTo>
                  <a:pt x="2161299" y="3083700"/>
                </a:moveTo>
                <a:lnTo>
                  <a:pt x="2161299" y="3053182"/>
                </a:lnTo>
                <a:lnTo>
                  <a:pt x="2191817" y="3053182"/>
                </a:lnTo>
                <a:lnTo>
                  <a:pt x="2191817" y="3023006"/>
                </a:lnTo>
                <a:lnTo>
                  <a:pt x="2161299" y="3023006"/>
                </a:lnTo>
                <a:lnTo>
                  <a:pt x="2161299" y="2992488"/>
                </a:lnTo>
                <a:lnTo>
                  <a:pt x="2131124" y="2992488"/>
                </a:lnTo>
                <a:lnTo>
                  <a:pt x="2131124" y="3023006"/>
                </a:lnTo>
                <a:lnTo>
                  <a:pt x="2100605" y="3023006"/>
                </a:lnTo>
                <a:lnTo>
                  <a:pt x="2100605" y="3053182"/>
                </a:lnTo>
                <a:lnTo>
                  <a:pt x="2131124" y="3053182"/>
                </a:lnTo>
                <a:lnTo>
                  <a:pt x="2131124" y="3083700"/>
                </a:lnTo>
                <a:lnTo>
                  <a:pt x="2161299" y="3083700"/>
                </a:lnTo>
                <a:close/>
                <a:moveTo>
                  <a:pt x="2093747" y="2949283"/>
                </a:moveTo>
                <a:lnTo>
                  <a:pt x="2093747" y="2917050"/>
                </a:lnTo>
                <a:lnTo>
                  <a:pt x="2125980" y="2917050"/>
                </a:lnTo>
                <a:lnTo>
                  <a:pt x="2125980" y="2884818"/>
                </a:lnTo>
                <a:lnTo>
                  <a:pt x="2093747" y="2884818"/>
                </a:lnTo>
                <a:lnTo>
                  <a:pt x="2093747" y="2852585"/>
                </a:lnTo>
                <a:lnTo>
                  <a:pt x="2061515" y="2852585"/>
                </a:lnTo>
                <a:lnTo>
                  <a:pt x="2061515" y="2884818"/>
                </a:lnTo>
                <a:lnTo>
                  <a:pt x="2029282" y="2884818"/>
                </a:lnTo>
                <a:lnTo>
                  <a:pt x="2029282" y="2917050"/>
                </a:lnTo>
                <a:lnTo>
                  <a:pt x="2061515" y="2917050"/>
                </a:lnTo>
                <a:lnTo>
                  <a:pt x="2061515" y="2949283"/>
                </a:lnTo>
                <a:lnTo>
                  <a:pt x="2093747" y="2949283"/>
                </a:lnTo>
                <a:close/>
                <a:moveTo>
                  <a:pt x="2230565" y="2948597"/>
                </a:moveTo>
                <a:lnTo>
                  <a:pt x="2230565" y="2916707"/>
                </a:lnTo>
                <a:lnTo>
                  <a:pt x="2262454" y="2916707"/>
                </a:lnTo>
                <a:lnTo>
                  <a:pt x="2262454" y="2885161"/>
                </a:lnTo>
                <a:lnTo>
                  <a:pt x="2230565" y="2885161"/>
                </a:lnTo>
                <a:lnTo>
                  <a:pt x="2230565" y="2853271"/>
                </a:lnTo>
                <a:lnTo>
                  <a:pt x="2199018" y="2853271"/>
                </a:lnTo>
                <a:lnTo>
                  <a:pt x="2199018" y="2885161"/>
                </a:lnTo>
                <a:lnTo>
                  <a:pt x="2167128" y="2885161"/>
                </a:lnTo>
                <a:lnTo>
                  <a:pt x="2167128" y="2916707"/>
                </a:lnTo>
                <a:lnTo>
                  <a:pt x="2199018" y="2916707"/>
                </a:lnTo>
                <a:lnTo>
                  <a:pt x="2199018" y="2948597"/>
                </a:lnTo>
                <a:lnTo>
                  <a:pt x="2230565" y="2948597"/>
                </a:lnTo>
                <a:close/>
                <a:moveTo>
                  <a:pt x="857936" y="2396871"/>
                </a:moveTo>
                <a:lnTo>
                  <a:pt x="857936" y="2367039"/>
                </a:lnTo>
                <a:lnTo>
                  <a:pt x="887768" y="2367039"/>
                </a:lnTo>
                <a:lnTo>
                  <a:pt x="887768" y="2337549"/>
                </a:lnTo>
                <a:lnTo>
                  <a:pt x="857936" y="2337549"/>
                </a:lnTo>
                <a:lnTo>
                  <a:pt x="857936" y="2307717"/>
                </a:lnTo>
                <a:lnTo>
                  <a:pt x="828446" y="2307717"/>
                </a:lnTo>
                <a:lnTo>
                  <a:pt x="828446" y="2337549"/>
                </a:lnTo>
                <a:lnTo>
                  <a:pt x="798614" y="2337549"/>
                </a:lnTo>
                <a:lnTo>
                  <a:pt x="798614" y="2367039"/>
                </a:lnTo>
                <a:lnTo>
                  <a:pt x="828446" y="2367039"/>
                </a:lnTo>
                <a:lnTo>
                  <a:pt x="828446" y="2396871"/>
                </a:lnTo>
                <a:lnTo>
                  <a:pt x="857936" y="2396871"/>
                </a:lnTo>
                <a:close/>
                <a:moveTo>
                  <a:pt x="1956587" y="2949283"/>
                </a:moveTo>
                <a:lnTo>
                  <a:pt x="1956587" y="2917050"/>
                </a:lnTo>
                <a:lnTo>
                  <a:pt x="1988820" y="2917050"/>
                </a:lnTo>
                <a:lnTo>
                  <a:pt x="1988820" y="2884818"/>
                </a:lnTo>
                <a:lnTo>
                  <a:pt x="1956587" y="2884818"/>
                </a:lnTo>
                <a:lnTo>
                  <a:pt x="1956587" y="2852585"/>
                </a:lnTo>
                <a:lnTo>
                  <a:pt x="1924355" y="2852585"/>
                </a:lnTo>
                <a:lnTo>
                  <a:pt x="1924355" y="2884818"/>
                </a:lnTo>
                <a:lnTo>
                  <a:pt x="1892122" y="2884818"/>
                </a:lnTo>
                <a:lnTo>
                  <a:pt x="1892122" y="2917050"/>
                </a:lnTo>
                <a:lnTo>
                  <a:pt x="1924355" y="2917050"/>
                </a:lnTo>
                <a:lnTo>
                  <a:pt x="1924355" y="2949283"/>
                </a:lnTo>
                <a:lnTo>
                  <a:pt x="1956587" y="2949283"/>
                </a:lnTo>
                <a:close/>
                <a:moveTo>
                  <a:pt x="1681924" y="2948597"/>
                </a:moveTo>
                <a:lnTo>
                  <a:pt x="1681924" y="2916707"/>
                </a:lnTo>
                <a:lnTo>
                  <a:pt x="1713814" y="2916707"/>
                </a:lnTo>
                <a:lnTo>
                  <a:pt x="1713814" y="2885161"/>
                </a:lnTo>
                <a:lnTo>
                  <a:pt x="1681924" y="2885161"/>
                </a:lnTo>
                <a:lnTo>
                  <a:pt x="1681924" y="2853271"/>
                </a:lnTo>
                <a:lnTo>
                  <a:pt x="1650378" y="2853271"/>
                </a:lnTo>
                <a:lnTo>
                  <a:pt x="1650378" y="2885161"/>
                </a:lnTo>
                <a:lnTo>
                  <a:pt x="1618488" y="2885161"/>
                </a:lnTo>
                <a:lnTo>
                  <a:pt x="1618488" y="2916707"/>
                </a:lnTo>
                <a:lnTo>
                  <a:pt x="1650378" y="2916707"/>
                </a:lnTo>
                <a:lnTo>
                  <a:pt x="1650378" y="2948597"/>
                </a:lnTo>
                <a:lnTo>
                  <a:pt x="1681924" y="2948597"/>
                </a:lnTo>
                <a:close/>
                <a:moveTo>
                  <a:pt x="1612659" y="3083014"/>
                </a:moveTo>
                <a:lnTo>
                  <a:pt x="1612659" y="3053182"/>
                </a:lnTo>
                <a:lnTo>
                  <a:pt x="1642491" y="3053182"/>
                </a:lnTo>
                <a:lnTo>
                  <a:pt x="1642491" y="3023006"/>
                </a:lnTo>
                <a:lnTo>
                  <a:pt x="1612659" y="3023006"/>
                </a:lnTo>
                <a:lnTo>
                  <a:pt x="1612659" y="2993174"/>
                </a:lnTo>
                <a:lnTo>
                  <a:pt x="1582483" y="2993174"/>
                </a:lnTo>
                <a:lnTo>
                  <a:pt x="1582483" y="3023006"/>
                </a:lnTo>
                <a:lnTo>
                  <a:pt x="1552651" y="3023006"/>
                </a:lnTo>
                <a:lnTo>
                  <a:pt x="1552651" y="3053182"/>
                </a:lnTo>
                <a:lnTo>
                  <a:pt x="1582483" y="3053182"/>
                </a:lnTo>
                <a:lnTo>
                  <a:pt x="1582483" y="3083014"/>
                </a:lnTo>
                <a:lnTo>
                  <a:pt x="1612659" y="3083014"/>
                </a:lnTo>
                <a:close/>
                <a:moveTo>
                  <a:pt x="1887322" y="3084043"/>
                </a:moveTo>
                <a:lnTo>
                  <a:pt x="1887322" y="3053525"/>
                </a:lnTo>
                <a:lnTo>
                  <a:pt x="1917840" y="3053525"/>
                </a:lnTo>
                <a:lnTo>
                  <a:pt x="1917840" y="3022664"/>
                </a:lnTo>
                <a:lnTo>
                  <a:pt x="1887322" y="3022664"/>
                </a:lnTo>
                <a:lnTo>
                  <a:pt x="1887322" y="2992145"/>
                </a:lnTo>
                <a:lnTo>
                  <a:pt x="1856461" y="2992145"/>
                </a:lnTo>
                <a:lnTo>
                  <a:pt x="1856461" y="3022664"/>
                </a:lnTo>
                <a:lnTo>
                  <a:pt x="1825942" y="3022664"/>
                </a:lnTo>
                <a:lnTo>
                  <a:pt x="1825942" y="3053525"/>
                </a:lnTo>
                <a:lnTo>
                  <a:pt x="1856461" y="3053525"/>
                </a:lnTo>
                <a:lnTo>
                  <a:pt x="1856461" y="3084043"/>
                </a:lnTo>
                <a:lnTo>
                  <a:pt x="1887322" y="3084043"/>
                </a:lnTo>
                <a:close/>
                <a:moveTo>
                  <a:pt x="1749819" y="3083700"/>
                </a:moveTo>
                <a:lnTo>
                  <a:pt x="1749819" y="3053182"/>
                </a:lnTo>
                <a:lnTo>
                  <a:pt x="1780337" y="3053182"/>
                </a:lnTo>
                <a:lnTo>
                  <a:pt x="1780337" y="3023006"/>
                </a:lnTo>
                <a:lnTo>
                  <a:pt x="1749819" y="3023006"/>
                </a:lnTo>
                <a:lnTo>
                  <a:pt x="1749819" y="2992488"/>
                </a:lnTo>
                <a:lnTo>
                  <a:pt x="1719643" y="2992488"/>
                </a:lnTo>
                <a:lnTo>
                  <a:pt x="1719643" y="3023006"/>
                </a:lnTo>
                <a:lnTo>
                  <a:pt x="1689125" y="3023006"/>
                </a:lnTo>
                <a:lnTo>
                  <a:pt x="1689125" y="3053182"/>
                </a:lnTo>
                <a:lnTo>
                  <a:pt x="1719643" y="3053182"/>
                </a:lnTo>
                <a:lnTo>
                  <a:pt x="1719643" y="3083700"/>
                </a:lnTo>
                <a:lnTo>
                  <a:pt x="1749819" y="3083700"/>
                </a:lnTo>
                <a:close/>
                <a:moveTo>
                  <a:pt x="1819427" y="2949283"/>
                </a:moveTo>
                <a:lnTo>
                  <a:pt x="1819427" y="2917050"/>
                </a:lnTo>
                <a:lnTo>
                  <a:pt x="1851660" y="2917050"/>
                </a:lnTo>
                <a:lnTo>
                  <a:pt x="1851660" y="2884818"/>
                </a:lnTo>
                <a:lnTo>
                  <a:pt x="1819427" y="2884818"/>
                </a:lnTo>
                <a:lnTo>
                  <a:pt x="1819427" y="2852585"/>
                </a:lnTo>
                <a:lnTo>
                  <a:pt x="1787195" y="2852585"/>
                </a:lnTo>
                <a:lnTo>
                  <a:pt x="1787195" y="2884818"/>
                </a:lnTo>
                <a:lnTo>
                  <a:pt x="1754962" y="2884818"/>
                </a:lnTo>
                <a:lnTo>
                  <a:pt x="1754962" y="2917050"/>
                </a:lnTo>
                <a:lnTo>
                  <a:pt x="1787195" y="2917050"/>
                </a:lnTo>
                <a:lnTo>
                  <a:pt x="1787195" y="2949283"/>
                </a:lnTo>
                <a:lnTo>
                  <a:pt x="1819427" y="2949283"/>
                </a:lnTo>
                <a:close/>
                <a:moveTo>
                  <a:pt x="2024482" y="3084043"/>
                </a:moveTo>
                <a:lnTo>
                  <a:pt x="2024482" y="3053525"/>
                </a:lnTo>
                <a:lnTo>
                  <a:pt x="2055000" y="3053525"/>
                </a:lnTo>
                <a:lnTo>
                  <a:pt x="2055000" y="3022664"/>
                </a:lnTo>
                <a:lnTo>
                  <a:pt x="2024482" y="3022664"/>
                </a:lnTo>
                <a:lnTo>
                  <a:pt x="2024482" y="2992145"/>
                </a:lnTo>
                <a:lnTo>
                  <a:pt x="1993621" y="2992145"/>
                </a:lnTo>
                <a:lnTo>
                  <a:pt x="1993621" y="3022664"/>
                </a:lnTo>
                <a:lnTo>
                  <a:pt x="1963102" y="3022664"/>
                </a:lnTo>
                <a:lnTo>
                  <a:pt x="1963102" y="3053525"/>
                </a:lnTo>
                <a:lnTo>
                  <a:pt x="1993621" y="3053525"/>
                </a:lnTo>
                <a:lnTo>
                  <a:pt x="1993621" y="3084043"/>
                </a:lnTo>
                <a:lnTo>
                  <a:pt x="2024482" y="3084043"/>
                </a:lnTo>
                <a:close/>
                <a:moveTo>
                  <a:pt x="1171003" y="1072248"/>
                </a:moveTo>
                <a:lnTo>
                  <a:pt x="1171003" y="1102766"/>
                </a:lnTo>
                <a:lnTo>
                  <a:pt x="1140485" y="1102766"/>
                </a:lnTo>
                <a:lnTo>
                  <a:pt x="1140485" y="1132942"/>
                </a:lnTo>
                <a:lnTo>
                  <a:pt x="1171003" y="1132942"/>
                </a:lnTo>
                <a:lnTo>
                  <a:pt x="1171003" y="1163460"/>
                </a:lnTo>
                <a:lnTo>
                  <a:pt x="1201179" y="1163460"/>
                </a:lnTo>
                <a:lnTo>
                  <a:pt x="1201179" y="1132942"/>
                </a:lnTo>
                <a:lnTo>
                  <a:pt x="1231697" y="1132942"/>
                </a:lnTo>
                <a:lnTo>
                  <a:pt x="1231697" y="1102766"/>
                </a:lnTo>
                <a:lnTo>
                  <a:pt x="1201179" y="1102766"/>
                </a:lnTo>
                <a:lnTo>
                  <a:pt x="1201179" y="1072248"/>
                </a:lnTo>
                <a:lnTo>
                  <a:pt x="1171003" y="1072248"/>
                </a:lnTo>
                <a:close/>
                <a:moveTo>
                  <a:pt x="965606" y="1210780"/>
                </a:moveTo>
                <a:lnTo>
                  <a:pt x="965606" y="1240269"/>
                </a:lnTo>
                <a:lnTo>
                  <a:pt x="936117" y="1240269"/>
                </a:lnTo>
                <a:lnTo>
                  <a:pt x="936117" y="1269759"/>
                </a:lnTo>
                <a:lnTo>
                  <a:pt x="965606" y="1269759"/>
                </a:lnTo>
                <a:lnTo>
                  <a:pt x="965606" y="1299248"/>
                </a:lnTo>
                <a:lnTo>
                  <a:pt x="995096" y="1299248"/>
                </a:lnTo>
                <a:lnTo>
                  <a:pt x="995096" y="1269759"/>
                </a:lnTo>
                <a:lnTo>
                  <a:pt x="1024585" y="1269759"/>
                </a:lnTo>
                <a:lnTo>
                  <a:pt x="1024585" y="1240269"/>
                </a:lnTo>
                <a:lnTo>
                  <a:pt x="995096" y="1240269"/>
                </a:lnTo>
                <a:lnTo>
                  <a:pt x="995096" y="1210780"/>
                </a:lnTo>
                <a:lnTo>
                  <a:pt x="965606" y="1210780"/>
                </a:lnTo>
                <a:close/>
                <a:moveTo>
                  <a:pt x="1034529" y="1074306"/>
                </a:moveTo>
                <a:lnTo>
                  <a:pt x="1034529" y="1103452"/>
                </a:lnTo>
                <a:lnTo>
                  <a:pt x="1005383" y="1103452"/>
                </a:lnTo>
                <a:lnTo>
                  <a:pt x="1005383" y="1132256"/>
                </a:lnTo>
                <a:lnTo>
                  <a:pt x="1034529" y="1132256"/>
                </a:lnTo>
                <a:lnTo>
                  <a:pt x="1034529" y="1161402"/>
                </a:lnTo>
                <a:lnTo>
                  <a:pt x="1063333" y="1161402"/>
                </a:lnTo>
                <a:lnTo>
                  <a:pt x="1063333" y="1132256"/>
                </a:lnTo>
                <a:lnTo>
                  <a:pt x="1092479" y="1132256"/>
                </a:lnTo>
                <a:lnTo>
                  <a:pt x="1092479" y="1103452"/>
                </a:lnTo>
                <a:lnTo>
                  <a:pt x="1063333" y="1103452"/>
                </a:lnTo>
                <a:lnTo>
                  <a:pt x="1063333" y="1074306"/>
                </a:lnTo>
                <a:lnTo>
                  <a:pt x="1034529" y="1074306"/>
                </a:lnTo>
                <a:close/>
                <a:moveTo>
                  <a:pt x="1307478" y="1070534"/>
                </a:moveTo>
                <a:lnTo>
                  <a:pt x="1307478" y="1102081"/>
                </a:lnTo>
                <a:lnTo>
                  <a:pt x="1275931" y="1102081"/>
                </a:lnTo>
                <a:lnTo>
                  <a:pt x="1275931" y="1133627"/>
                </a:lnTo>
                <a:lnTo>
                  <a:pt x="1307478" y="1133627"/>
                </a:lnTo>
                <a:lnTo>
                  <a:pt x="1307478" y="1165174"/>
                </a:lnTo>
                <a:lnTo>
                  <a:pt x="1339024" y="1165174"/>
                </a:lnTo>
                <a:lnTo>
                  <a:pt x="1339024" y="1133627"/>
                </a:lnTo>
                <a:lnTo>
                  <a:pt x="1370571" y="1133627"/>
                </a:lnTo>
                <a:lnTo>
                  <a:pt x="1370571" y="1102081"/>
                </a:lnTo>
                <a:lnTo>
                  <a:pt x="1339024" y="1102081"/>
                </a:lnTo>
                <a:lnTo>
                  <a:pt x="1339024" y="1070534"/>
                </a:lnTo>
                <a:lnTo>
                  <a:pt x="1307478" y="1070534"/>
                </a:lnTo>
                <a:close/>
                <a:moveTo>
                  <a:pt x="1102081" y="1208380"/>
                </a:moveTo>
                <a:lnTo>
                  <a:pt x="1102081" y="1239584"/>
                </a:lnTo>
                <a:lnTo>
                  <a:pt x="1070877" y="1239584"/>
                </a:lnTo>
                <a:lnTo>
                  <a:pt x="1070877" y="1270445"/>
                </a:lnTo>
                <a:lnTo>
                  <a:pt x="1102081" y="1270445"/>
                </a:lnTo>
                <a:lnTo>
                  <a:pt x="1102081" y="1301648"/>
                </a:lnTo>
                <a:lnTo>
                  <a:pt x="1132942" y="1301648"/>
                </a:lnTo>
                <a:lnTo>
                  <a:pt x="1132942" y="1270445"/>
                </a:lnTo>
                <a:lnTo>
                  <a:pt x="1164145" y="1270445"/>
                </a:lnTo>
                <a:lnTo>
                  <a:pt x="1164145" y="1239584"/>
                </a:lnTo>
                <a:lnTo>
                  <a:pt x="1132942" y="1239584"/>
                </a:lnTo>
                <a:lnTo>
                  <a:pt x="1132942" y="1208380"/>
                </a:lnTo>
                <a:lnTo>
                  <a:pt x="1102081" y="1208380"/>
                </a:lnTo>
                <a:close/>
                <a:moveTo>
                  <a:pt x="1239926" y="936460"/>
                </a:moveTo>
                <a:lnTo>
                  <a:pt x="1239926" y="965949"/>
                </a:lnTo>
                <a:lnTo>
                  <a:pt x="1210437" y="965949"/>
                </a:lnTo>
                <a:lnTo>
                  <a:pt x="1210437" y="995439"/>
                </a:lnTo>
                <a:lnTo>
                  <a:pt x="1239926" y="995439"/>
                </a:lnTo>
                <a:lnTo>
                  <a:pt x="1239926" y="1024928"/>
                </a:lnTo>
                <a:lnTo>
                  <a:pt x="1269416" y="1024928"/>
                </a:lnTo>
                <a:lnTo>
                  <a:pt x="1269416" y="995439"/>
                </a:lnTo>
                <a:lnTo>
                  <a:pt x="1298905" y="995439"/>
                </a:lnTo>
                <a:lnTo>
                  <a:pt x="1298905" y="965949"/>
                </a:lnTo>
                <a:lnTo>
                  <a:pt x="1269416" y="965949"/>
                </a:lnTo>
                <a:lnTo>
                  <a:pt x="1269416" y="936460"/>
                </a:lnTo>
                <a:lnTo>
                  <a:pt x="1239926" y="936460"/>
                </a:lnTo>
                <a:close/>
                <a:moveTo>
                  <a:pt x="1376743" y="935088"/>
                </a:moveTo>
                <a:lnTo>
                  <a:pt x="1376743" y="965606"/>
                </a:lnTo>
                <a:lnTo>
                  <a:pt x="1346225" y="965606"/>
                </a:lnTo>
                <a:lnTo>
                  <a:pt x="1346225" y="995782"/>
                </a:lnTo>
                <a:lnTo>
                  <a:pt x="1376743" y="995782"/>
                </a:lnTo>
                <a:lnTo>
                  <a:pt x="1376743" y="1026300"/>
                </a:lnTo>
                <a:lnTo>
                  <a:pt x="1406919" y="1026300"/>
                </a:lnTo>
                <a:lnTo>
                  <a:pt x="1406919" y="995782"/>
                </a:lnTo>
                <a:lnTo>
                  <a:pt x="1437437" y="995782"/>
                </a:lnTo>
                <a:lnTo>
                  <a:pt x="1437437" y="965606"/>
                </a:lnTo>
                <a:lnTo>
                  <a:pt x="1406919" y="965606"/>
                </a:lnTo>
                <a:lnTo>
                  <a:pt x="1406919" y="935088"/>
                </a:lnTo>
                <a:lnTo>
                  <a:pt x="1376743" y="935088"/>
                </a:lnTo>
                <a:close/>
                <a:moveTo>
                  <a:pt x="1513218" y="933717"/>
                </a:moveTo>
                <a:lnTo>
                  <a:pt x="1513218" y="964921"/>
                </a:lnTo>
                <a:lnTo>
                  <a:pt x="1482014" y="964921"/>
                </a:lnTo>
                <a:lnTo>
                  <a:pt x="1482014" y="996467"/>
                </a:lnTo>
                <a:lnTo>
                  <a:pt x="1513218" y="996467"/>
                </a:lnTo>
                <a:lnTo>
                  <a:pt x="1513218" y="1027671"/>
                </a:lnTo>
                <a:lnTo>
                  <a:pt x="1544764" y="1027671"/>
                </a:lnTo>
                <a:lnTo>
                  <a:pt x="1544764" y="996467"/>
                </a:lnTo>
                <a:lnTo>
                  <a:pt x="1575968" y="996467"/>
                </a:lnTo>
                <a:lnTo>
                  <a:pt x="1575968" y="964921"/>
                </a:lnTo>
                <a:lnTo>
                  <a:pt x="1544764" y="964921"/>
                </a:lnTo>
                <a:lnTo>
                  <a:pt x="1544764" y="933717"/>
                </a:lnTo>
                <a:lnTo>
                  <a:pt x="1513218" y="933717"/>
                </a:lnTo>
                <a:close/>
                <a:moveTo>
                  <a:pt x="1582483" y="798614"/>
                </a:moveTo>
                <a:lnTo>
                  <a:pt x="1582483" y="828446"/>
                </a:lnTo>
                <a:lnTo>
                  <a:pt x="1552651" y="828446"/>
                </a:lnTo>
                <a:lnTo>
                  <a:pt x="1552651" y="858622"/>
                </a:lnTo>
                <a:lnTo>
                  <a:pt x="1582483" y="858622"/>
                </a:lnTo>
                <a:lnTo>
                  <a:pt x="1582483" y="888454"/>
                </a:lnTo>
                <a:lnTo>
                  <a:pt x="1612659" y="888454"/>
                </a:lnTo>
                <a:lnTo>
                  <a:pt x="1612659" y="858622"/>
                </a:lnTo>
                <a:lnTo>
                  <a:pt x="1642491" y="858622"/>
                </a:lnTo>
                <a:lnTo>
                  <a:pt x="1642491" y="828446"/>
                </a:lnTo>
                <a:lnTo>
                  <a:pt x="1612659" y="828446"/>
                </a:lnTo>
                <a:lnTo>
                  <a:pt x="1612659" y="798614"/>
                </a:lnTo>
                <a:lnTo>
                  <a:pt x="1582483" y="798614"/>
                </a:lnTo>
                <a:close/>
                <a:moveTo>
                  <a:pt x="1445666" y="799643"/>
                </a:moveTo>
                <a:lnTo>
                  <a:pt x="1445666" y="828789"/>
                </a:lnTo>
                <a:lnTo>
                  <a:pt x="1416520" y="828789"/>
                </a:lnTo>
                <a:lnTo>
                  <a:pt x="1416520" y="858279"/>
                </a:lnTo>
                <a:lnTo>
                  <a:pt x="1445666" y="858279"/>
                </a:lnTo>
                <a:lnTo>
                  <a:pt x="1445666" y="887425"/>
                </a:lnTo>
                <a:lnTo>
                  <a:pt x="1475156" y="887425"/>
                </a:lnTo>
                <a:lnTo>
                  <a:pt x="1475156" y="858279"/>
                </a:lnTo>
                <a:lnTo>
                  <a:pt x="1504302" y="858279"/>
                </a:lnTo>
                <a:lnTo>
                  <a:pt x="1504302" y="828789"/>
                </a:lnTo>
                <a:lnTo>
                  <a:pt x="1475156" y="828789"/>
                </a:lnTo>
                <a:lnTo>
                  <a:pt x="1475156" y="799643"/>
                </a:lnTo>
                <a:lnTo>
                  <a:pt x="1445666" y="799643"/>
                </a:lnTo>
                <a:close/>
                <a:moveTo>
                  <a:pt x="555841" y="1764563"/>
                </a:moveTo>
                <a:lnTo>
                  <a:pt x="555841" y="1790624"/>
                </a:lnTo>
                <a:lnTo>
                  <a:pt x="529780" y="1790624"/>
                </a:lnTo>
                <a:lnTo>
                  <a:pt x="529780" y="1816684"/>
                </a:lnTo>
                <a:lnTo>
                  <a:pt x="555841" y="1816684"/>
                </a:lnTo>
                <a:lnTo>
                  <a:pt x="555841" y="1842745"/>
                </a:lnTo>
                <a:lnTo>
                  <a:pt x="581901" y="1842745"/>
                </a:lnTo>
                <a:lnTo>
                  <a:pt x="581901" y="1816684"/>
                </a:lnTo>
                <a:lnTo>
                  <a:pt x="607962" y="1816684"/>
                </a:lnTo>
                <a:lnTo>
                  <a:pt x="607962" y="1790624"/>
                </a:lnTo>
                <a:lnTo>
                  <a:pt x="581901" y="1790624"/>
                </a:lnTo>
                <a:lnTo>
                  <a:pt x="581901" y="1764563"/>
                </a:lnTo>
                <a:lnTo>
                  <a:pt x="555841" y="1764563"/>
                </a:lnTo>
                <a:close/>
                <a:moveTo>
                  <a:pt x="650824" y="2255596"/>
                </a:moveTo>
                <a:lnTo>
                  <a:pt x="650824" y="2228507"/>
                </a:lnTo>
                <a:lnTo>
                  <a:pt x="677913" y="2228507"/>
                </a:lnTo>
                <a:lnTo>
                  <a:pt x="677913" y="2201761"/>
                </a:lnTo>
                <a:lnTo>
                  <a:pt x="650824" y="2201761"/>
                </a:lnTo>
                <a:lnTo>
                  <a:pt x="650824" y="2174672"/>
                </a:lnTo>
                <a:lnTo>
                  <a:pt x="624078" y="2174672"/>
                </a:lnTo>
                <a:lnTo>
                  <a:pt x="624078" y="2201761"/>
                </a:lnTo>
                <a:lnTo>
                  <a:pt x="596989" y="2201761"/>
                </a:lnTo>
                <a:lnTo>
                  <a:pt x="596989" y="2228507"/>
                </a:lnTo>
                <a:lnTo>
                  <a:pt x="624078" y="2228507"/>
                </a:lnTo>
                <a:lnTo>
                  <a:pt x="624078" y="2255596"/>
                </a:lnTo>
                <a:lnTo>
                  <a:pt x="650824" y="2255596"/>
                </a:lnTo>
                <a:close/>
                <a:moveTo>
                  <a:pt x="2573807" y="1989163"/>
                </a:moveTo>
                <a:lnTo>
                  <a:pt x="2573807" y="1956930"/>
                </a:lnTo>
                <a:lnTo>
                  <a:pt x="2606040" y="1956930"/>
                </a:lnTo>
                <a:lnTo>
                  <a:pt x="2606040" y="1924698"/>
                </a:lnTo>
                <a:lnTo>
                  <a:pt x="2573807" y="1924698"/>
                </a:lnTo>
                <a:lnTo>
                  <a:pt x="2573807" y="1892465"/>
                </a:lnTo>
                <a:lnTo>
                  <a:pt x="2541575" y="1892465"/>
                </a:lnTo>
                <a:lnTo>
                  <a:pt x="2541575" y="1924698"/>
                </a:lnTo>
                <a:lnTo>
                  <a:pt x="2509342" y="1924698"/>
                </a:lnTo>
                <a:lnTo>
                  <a:pt x="2509342" y="1956930"/>
                </a:lnTo>
                <a:lnTo>
                  <a:pt x="2541575" y="1956930"/>
                </a:lnTo>
                <a:lnTo>
                  <a:pt x="2541575" y="1989163"/>
                </a:lnTo>
                <a:lnTo>
                  <a:pt x="2573807" y="1989163"/>
                </a:lnTo>
                <a:close/>
                <a:moveTo>
                  <a:pt x="788327" y="2530945"/>
                </a:moveTo>
                <a:lnTo>
                  <a:pt x="788327" y="2503170"/>
                </a:lnTo>
                <a:lnTo>
                  <a:pt x="816102" y="2503170"/>
                </a:lnTo>
                <a:lnTo>
                  <a:pt x="816102" y="2475738"/>
                </a:lnTo>
                <a:lnTo>
                  <a:pt x="788327" y="2475738"/>
                </a:lnTo>
                <a:lnTo>
                  <a:pt x="788327" y="2447963"/>
                </a:lnTo>
                <a:lnTo>
                  <a:pt x="760895" y="2447963"/>
                </a:lnTo>
                <a:lnTo>
                  <a:pt x="760895" y="2475738"/>
                </a:lnTo>
                <a:lnTo>
                  <a:pt x="733120" y="2475738"/>
                </a:lnTo>
                <a:lnTo>
                  <a:pt x="733120" y="2503170"/>
                </a:lnTo>
                <a:lnTo>
                  <a:pt x="760895" y="2503170"/>
                </a:lnTo>
                <a:lnTo>
                  <a:pt x="760895" y="2530945"/>
                </a:lnTo>
                <a:lnTo>
                  <a:pt x="788327" y="2530945"/>
                </a:lnTo>
                <a:close/>
                <a:moveTo>
                  <a:pt x="719747" y="2393442"/>
                </a:moveTo>
                <a:lnTo>
                  <a:pt x="719747" y="2366010"/>
                </a:lnTo>
                <a:lnTo>
                  <a:pt x="747179" y="2366010"/>
                </a:lnTo>
                <a:lnTo>
                  <a:pt x="747179" y="2338578"/>
                </a:lnTo>
                <a:lnTo>
                  <a:pt x="719747" y="2338578"/>
                </a:lnTo>
                <a:lnTo>
                  <a:pt x="719747" y="2311146"/>
                </a:lnTo>
                <a:lnTo>
                  <a:pt x="692315" y="2311146"/>
                </a:lnTo>
                <a:lnTo>
                  <a:pt x="692315" y="2338578"/>
                </a:lnTo>
                <a:lnTo>
                  <a:pt x="664883" y="2338578"/>
                </a:lnTo>
                <a:lnTo>
                  <a:pt x="664883" y="2366010"/>
                </a:lnTo>
                <a:lnTo>
                  <a:pt x="692315" y="2366010"/>
                </a:lnTo>
                <a:lnTo>
                  <a:pt x="692315" y="2393442"/>
                </a:lnTo>
                <a:lnTo>
                  <a:pt x="719747" y="2393442"/>
                </a:lnTo>
                <a:close/>
                <a:moveTo>
                  <a:pt x="581901" y="2117065"/>
                </a:moveTo>
                <a:lnTo>
                  <a:pt x="581901" y="2091004"/>
                </a:lnTo>
                <a:lnTo>
                  <a:pt x="607962" y="2091004"/>
                </a:lnTo>
                <a:lnTo>
                  <a:pt x="607962" y="2064944"/>
                </a:lnTo>
                <a:lnTo>
                  <a:pt x="581901" y="2064944"/>
                </a:lnTo>
                <a:lnTo>
                  <a:pt x="581901" y="2038883"/>
                </a:lnTo>
                <a:lnTo>
                  <a:pt x="555841" y="2038883"/>
                </a:lnTo>
                <a:lnTo>
                  <a:pt x="555841" y="2064944"/>
                </a:lnTo>
                <a:lnTo>
                  <a:pt x="529780" y="2064944"/>
                </a:lnTo>
                <a:lnTo>
                  <a:pt x="529780" y="2091004"/>
                </a:lnTo>
                <a:lnTo>
                  <a:pt x="555841" y="2091004"/>
                </a:lnTo>
                <a:lnTo>
                  <a:pt x="555841" y="2117065"/>
                </a:lnTo>
                <a:lnTo>
                  <a:pt x="581901" y="2117065"/>
                </a:lnTo>
                <a:close/>
                <a:moveTo>
                  <a:pt x="829475" y="1213866"/>
                </a:moveTo>
                <a:lnTo>
                  <a:pt x="829475" y="1241298"/>
                </a:lnTo>
                <a:lnTo>
                  <a:pt x="802043" y="1241298"/>
                </a:lnTo>
                <a:lnTo>
                  <a:pt x="802043" y="1268730"/>
                </a:lnTo>
                <a:lnTo>
                  <a:pt x="829475" y="1268730"/>
                </a:lnTo>
                <a:lnTo>
                  <a:pt x="829475" y="1296162"/>
                </a:lnTo>
                <a:lnTo>
                  <a:pt x="856907" y="1296162"/>
                </a:lnTo>
                <a:lnTo>
                  <a:pt x="856907" y="1268730"/>
                </a:lnTo>
                <a:lnTo>
                  <a:pt x="884339" y="1268730"/>
                </a:lnTo>
                <a:lnTo>
                  <a:pt x="884339" y="1241298"/>
                </a:lnTo>
                <a:lnTo>
                  <a:pt x="856907" y="1241298"/>
                </a:lnTo>
                <a:lnTo>
                  <a:pt x="856907" y="1213866"/>
                </a:lnTo>
                <a:lnTo>
                  <a:pt x="829475" y="1213866"/>
                </a:lnTo>
                <a:close/>
                <a:moveTo>
                  <a:pt x="624078" y="1626375"/>
                </a:moveTo>
                <a:lnTo>
                  <a:pt x="624078" y="1653121"/>
                </a:lnTo>
                <a:lnTo>
                  <a:pt x="597332" y="1653121"/>
                </a:lnTo>
                <a:lnTo>
                  <a:pt x="597332" y="1679867"/>
                </a:lnTo>
                <a:lnTo>
                  <a:pt x="624078" y="1679867"/>
                </a:lnTo>
                <a:lnTo>
                  <a:pt x="624078" y="1706613"/>
                </a:lnTo>
                <a:lnTo>
                  <a:pt x="650824" y="1706613"/>
                </a:lnTo>
                <a:lnTo>
                  <a:pt x="650824" y="1679867"/>
                </a:lnTo>
                <a:lnTo>
                  <a:pt x="677570" y="1679867"/>
                </a:lnTo>
                <a:lnTo>
                  <a:pt x="677570" y="1653121"/>
                </a:lnTo>
                <a:lnTo>
                  <a:pt x="650824" y="1653121"/>
                </a:lnTo>
                <a:lnTo>
                  <a:pt x="650824" y="1626375"/>
                </a:lnTo>
                <a:lnTo>
                  <a:pt x="624078" y="1626375"/>
                </a:lnTo>
                <a:close/>
                <a:moveTo>
                  <a:pt x="760895" y="1350683"/>
                </a:moveTo>
                <a:lnTo>
                  <a:pt x="760895" y="1378458"/>
                </a:lnTo>
                <a:lnTo>
                  <a:pt x="733120" y="1378458"/>
                </a:lnTo>
                <a:lnTo>
                  <a:pt x="733120" y="1405890"/>
                </a:lnTo>
                <a:lnTo>
                  <a:pt x="760895" y="1405890"/>
                </a:lnTo>
                <a:lnTo>
                  <a:pt x="760895" y="1433665"/>
                </a:lnTo>
                <a:lnTo>
                  <a:pt x="788327" y="1433665"/>
                </a:lnTo>
                <a:lnTo>
                  <a:pt x="788327" y="1405890"/>
                </a:lnTo>
                <a:lnTo>
                  <a:pt x="816102" y="1405890"/>
                </a:lnTo>
                <a:lnTo>
                  <a:pt x="816102" y="1378458"/>
                </a:lnTo>
                <a:lnTo>
                  <a:pt x="788327" y="1378458"/>
                </a:lnTo>
                <a:lnTo>
                  <a:pt x="788327" y="1350683"/>
                </a:lnTo>
                <a:lnTo>
                  <a:pt x="760895" y="1350683"/>
                </a:lnTo>
                <a:close/>
                <a:moveTo>
                  <a:pt x="692315" y="1488186"/>
                </a:moveTo>
                <a:lnTo>
                  <a:pt x="692315" y="1515618"/>
                </a:lnTo>
                <a:lnTo>
                  <a:pt x="664883" y="1515618"/>
                </a:lnTo>
                <a:lnTo>
                  <a:pt x="664883" y="1543050"/>
                </a:lnTo>
                <a:lnTo>
                  <a:pt x="692315" y="1543050"/>
                </a:lnTo>
                <a:lnTo>
                  <a:pt x="692315" y="1570482"/>
                </a:lnTo>
                <a:lnTo>
                  <a:pt x="719747" y="1570482"/>
                </a:lnTo>
                <a:lnTo>
                  <a:pt x="719747" y="1543050"/>
                </a:lnTo>
                <a:lnTo>
                  <a:pt x="747179" y="1543050"/>
                </a:lnTo>
                <a:lnTo>
                  <a:pt x="747179" y="1515618"/>
                </a:lnTo>
                <a:lnTo>
                  <a:pt x="719747" y="1515618"/>
                </a:lnTo>
                <a:lnTo>
                  <a:pt x="719747" y="1488186"/>
                </a:lnTo>
                <a:lnTo>
                  <a:pt x="692315" y="1488186"/>
                </a:lnTo>
                <a:close/>
                <a:moveTo>
                  <a:pt x="1789252" y="663854"/>
                </a:moveTo>
                <a:lnTo>
                  <a:pt x="1789252" y="692315"/>
                </a:lnTo>
                <a:lnTo>
                  <a:pt x="1760791" y="692315"/>
                </a:lnTo>
                <a:lnTo>
                  <a:pt x="1760791" y="720433"/>
                </a:lnTo>
                <a:lnTo>
                  <a:pt x="1789252" y="720433"/>
                </a:lnTo>
                <a:lnTo>
                  <a:pt x="1789252" y="748894"/>
                </a:lnTo>
                <a:lnTo>
                  <a:pt x="1817370" y="748894"/>
                </a:lnTo>
                <a:lnTo>
                  <a:pt x="1817370" y="720433"/>
                </a:lnTo>
                <a:lnTo>
                  <a:pt x="1845831" y="720433"/>
                </a:lnTo>
                <a:lnTo>
                  <a:pt x="1845831" y="692315"/>
                </a:lnTo>
                <a:lnTo>
                  <a:pt x="1817370" y="692315"/>
                </a:lnTo>
                <a:lnTo>
                  <a:pt x="1817370" y="663854"/>
                </a:lnTo>
                <a:lnTo>
                  <a:pt x="1789252" y="663854"/>
                </a:lnTo>
                <a:close/>
                <a:moveTo>
                  <a:pt x="2749372" y="938517"/>
                </a:moveTo>
                <a:lnTo>
                  <a:pt x="2749372" y="966635"/>
                </a:lnTo>
                <a:lnTo>
                  <a:pt x="2721254" y="966635"/>
                </a:lnTo>
                <a:lnTo>
                  <a:pt x="2721254" y="994753"/>
                </a:lnTo>
                <a:lnTo>
                  <a:pt x="2749372" y="994753"/>
                </a:lnTo>
                <a:lnTo>
                  <a:pt x="2749372" y="1022871"/>
                </a:lnTo>
                <a:lnTo>
                  <a:pt x="2777490" y="1022871"/>
                </a:lnTo>
                <a:lnTo>
                  <a:pt x="2777490" y="994753"/>
                </a:lnTo>
                <a:lnTo>
                  <a:pt x="2805608" y="994753"/>
                </a:lnTo>
                <a:lnTo>
                  <a:pt x="2805608" y="966635"/>
                </a:lnTo>
                <a:lnTo>
                  <a:pt x="2777490" y="966635"/>
                </a:lnTo>
                <a:lnTo>
                  <a:pt x="2777490" y="938517"/>
                </a:lnTo>
                <a:lnTo>
                  <a:pt x="2749372" y="938517"/>
                </a:lnTo>
                <a:close/>
                <a:moveTo>
                  <a:pt x="2613584" y="668312"/>
                </a:moveTo>
                <a:lnTo>
                  <a:pt x="2613584" y="693687"/>
                </a:lnTo>
                <a:lnTo>
                  <a:pt x="2588209" y="693687"/>
                </a:lnTo>
                <a:lnTo>
                  <a:pt x="2588209" y="719061"/>
                </a:lnTo>
                <a:lnTo>
                  <a:pt x="2613584" y="719061"/>
                </a:lnTo>
                <a:lnTo>
                  <a:pt x="2613584" y="744436"/>
                </a:lnTo>
                <a:lnTo>
                  <a:pt x="2638958" y="744436"/>
                </a:lnTo>
                <a:lnTo>
                  <a:pt x="2638958" y="719061"/>
                </a:lnTo>
                <a:lnTo>
                  <a:pt x="2664333" y="719061"/>
                </a:lnTo>
                <a:lnTo>
                  <a:pt x="2664333" y="693687"/>
                </a:lnTo>
                <a:lnTo>
                  <a:pt x="2638958" y="693687"/>
                </a:lnTo>
                <a:lnTo>
                  <a:pt x="2638958" y="668312"/>
                </a:lnTo>
                <a:lnTo>
                  <a:pt x="2613584" y="668312"/>
                </a:lnTo>
                <a:close/>
                <a:moveTo>
                  <a:pt x="2681478" y="803415"/>
                </a:moveTo>
                <a:lnTo>
                  <a:pt x="2681478" y="830161"/>
                </a:lnTo>
                <a:lnTo>
                  <a:pt x="2654732" y="830161"/>
                </a:lnTo>
                <a:lnTo>
                  <a:pt x="2654732" y="856907"/>
                </a:lnTo>
                <a:lnTo>
                  <a:pt x="2681478" y="856907"/>
                </a:lnTo>
                <a:lnTo>
                  <a:pt x="2681478" y="883653"/>
                </a:lnTo>
                <a:lnTo>
                  <a:pt x="2708224" y="883653"/>
                </a:lnTo>
                <a:lnTo>
                  <a:pt x="2708224" y="856907"/>
                </a:lnTo>
                <a:lnTo>
                  <a:pt x="2734970" y="856907"/>
                </a:lnTo>
                <a:lnTo>
                  <a:pt x="2734970" y="830161"/>
                </a:lnTo>
                <a:lnTo>
                  <a:pt x="2708224" y="830161"/>
                </a:lnTo>
                <a:lnTo>
                  <a:pt x="2708224" y="803415"/>
                </a:lnTo>
                <a:lnTo>
                  <a:pt x="2681478" y="803415"/>
                </a:lnTo>
                <a:close/>
                <a:moveTo>
                  <a:pt x="2543632" y="801357"/>
                </a:moveTo>
                <a:lnTo>
                  <a:pt x="2543632" y="829475"/>
                </a:lnTo>
                <a:lnTo>
                  <a:pt x="2515514" y="829475"/>
                </a:lnTo>
                <a:lnTo>
                  <a:pt x="2515514" y="857593"/>
                </a:lnTo>
                <a:lnTo>
                  <a:pt x="2543632" y="857593"/>
                </a:lnTo>
                <a:lnTo>
                  <a:pt x="2543632" y="885711"/>
                </a:lnTo>
                <a:lnTo>
                  <a:pt x="2571750" y="885711"/>
                </a:lnTo>
                <a:lnTo>
                  <a:pt x="2571750" y="857593"/>
                </a:lnTo>
                <a:lnTo>
                  <a:pt x="2599868" y="857593"/>
                </a:lnTo>
                <a:lnTo>
                  <a:pt x="2599868" y="829475"/>
                </a:lnTo>
                <a:lnTo>
                  <a:pt x="2571750" y="829475"/>
                </a:lnTo>
                <a:lnTo>
                  <a:pt x="2571750" y="801357"/>
                </a:lnTo>
                <a:lnTo>
                  <a:pt x="2543632" y="801357"/>
                </a:lnTo>
                <a:close/>
                <a:moveTo>
                  <a:pt x="2475738" y="666598"/>
                </a:moveTo>
                <a:lnTo>
                  <a:pt x="2475738" y="693001"/>
                </a:lnTo>
                <a:lnTo>
                  <a:pt x="2449335" y="693001"/>
                </a:lnTo>
                <a:lnTo>
                  <a:pt x="2449335" y="719747"/>
                </a:lnTo>
                <a:lnTo>
                  <a:pt x="2475738" y="719747"/>
                </a:lnTo>
                <a:lnTo>
                  <a:pt x="2475738" y="746150"/>
                </a:lnTo>
                <a:lnTo>
                  <a:pt x="2502484" y="746150"/>
                </a:lnTo>
                <a:lnTo>
                  <a:pt x="2502484" y="719747"/>
                </a:lnTo>
                <a:lnTo>
                  <a:pt x="2528888" y="719747"/>
                </a:lnTo>
                <a:lnTo>
                  <a:pt x="2528888" y="693001"/>
                </a:lnTo>
                <a:lnTo>
                  <a:pt x="2502484" y="693001"/>
                </a:lnTo>
                <a:lnTo>
                  <a:pt x="2502484" y="666598"/>
                </a:lnTo>
                <a:lnTo>
                  <a:pt x="2475738" y="666598"/>
                </a:lnTo>
                <a:close/>
                <a:moveTo>
                  <a:pt x="2819324" y="805472"/>
                </a:moveTo>
                <a:lnTo>
                  <a:pt x="2819324" y="830847"/>
                </a:lnTo>
                <a:lnTo>
                  <a:pt x="2793949" y="830847"/>
                </a:lnTo>
                <a:lnTo>
                  <a:pt x="2793949" y="856221"/>
                </a:lnTo>
                <a:lnTo>
                  <a:pt x="2819324" y="856221"/>
                </a:lnTo>
                <a:lnTo>
                  <a:pt x="2819324" y="881596"/>
                </a:lnTo>
                <a:lnTo>
                  <a:pt x="2844698" y="881596"/>
                </a:lnTo>
                <a:lnTo>
                  <a:pt x="2844698" y="856221"/>
                </a:lnTo>
                <a:lnTo>
                  <a:pt x="2870073" y="856221"/>
                </a:lnTo>
                <a:lnTo>
                  <a:pt x="2870073" y="830847"/>
                </a:lnTo>
                <a:lnTo>
                  <a:pt x="2844698" y="830847"/>
                </a:lnTo>
                <a:lnTo>
                  <a:pt x="2844698" y="805472"/>
                </a:lnTo>
                <a:lnTo>
                  <a:pt x="2819324" y="805472"/>
                </a:lnTo>
                <a:close/>
                <a:moveTo>
                  <a:pt x="3024035" y="1213866"/>
                </a:moveTo>
                <a:lnTo>
                  <a:pt x="3024035" y="1241298"/>
                </a:lnTo>
                <a:lnTo>
                  <a:pt x="2996603" y="1241298"/>
                </a:lnTo>
                <a:lnTo>
                  <a:pt x="2996603" y="1268730"/>
                </a:lnTo>
                <a:lnTo>
                  <a:pt x="3024035" y="1268730"/>
                </a:lnTo>
                <a:lnTo>
                  <a:pt x="3024035" y="1296162"/>
                </a:lnTo>
                <a:lnTo>
                  <a:pt x="3051467" y="1296162"/>
                </a:lnTo>
                <a:lnTo>
                  <a:pt x="3051467" y="1268730"/>
                </a:lnTo>
                <a:lnTo>
                  <a:pt x="3078899" y="1268730"/>
                </a:lnTo>
                <a:lnTo>
                  <a:pt x="3078899" y="1241298"/>
                </a:lnTo>
                <a:lnTo>
                  <a:pt x="3051467" y="1241298"/>
                </a:lnTo>
                <a:lnTo>
                  <a:pt x="3051467" y="1213866"/>
                </a:lnTo>
                <a:lnTo>
                  <a:pt x="3024035" y="1213866"/>
                </a:lnTo>
                <a:close/>
                <a:moveTo>
                  <a:pt x="2405786" y="799643"/>
                </a:moveTo>
                <a:lnTo>
                  <a:pt x="2405786" y="828789"/>
                </a:lnTo>
                <a:lnTo>
                  <a:pt x="2376640" y="828789"/>
                </a:lnTo>
                <a:lnTo>
                  <a:pt x="2376640" y="858279"/>
                </a:lnTo>
                <a:lnTo>
                  <a:pt x="2405786" y="858279"/>
                </a:lnTo>
                <a:lnTo>
                  <a:pt x="2405786" y="887425"/>
                </a:lnTo>
                <a:lnTo>
                  <a:pt x="2435276" y="887425"/>
                </a:lnTo>
                <a:lnTo>
                  <a:pt x="2435276" y="858279"/>
                </a:lnTo>
                <a:lnTo>
                  <a:pt x="2464423" y="858279"/>
                </a:lnTo>
                <a:lnTo>
                  <a:pt x="2464423" y="828789"/>
                </a:lnTo>
                <a:lnTo>
                  <a:pt x="2435276" y="828789"/>
                </a:lnTo>
                <a:lnTo>
                  <a:pt x="2435276" y="799643"/>
                </a:lnTo>
                <a:lnTo>
                  <a:pt x="2405786" y="799643"/>
                </a:lnTo>
                <a:close/>
                <a:moveTo>
                  <a:pt x="2955455" y="1077049"/>
                </a:moveTo>
                <a:lnTo>
                  <a:pt x="2955455" y="1104138"/>
                </a:lnTo>
                <a:lnTo>
                  <a:pt x="2928366" y="1104138"/>
                </a:lnTo>
                <a:lnTo>
                  <a:pt x="2928366" y="1131570"/>
                </a:lnTo>
                <a:lnTo>
                  <a:pt x="2955455" y="1131570"/>
                </a:lnTo>
                <a:lnTo>
                  <a:pt x="2955455" y="1158659"/>
                </a:lnTo>
                <a:lnTo>
                  <a:pt x="2982887" y="1158659"/>
                </a:lnTo>
                <a:lnTo>
                  <a:pt x="2982887" y="1131570"/>
                </a:lnTo>
                <a:lnTo>
                  <a:pt x="3009976" y="1131570"/>
                </a:lnTo>
                <a:lnTo>
                  <a:pt x="3009976" y="1104138"/>
                </a:lnTo>
                <a:lnTo>
                  <a:pt x="2982887" y="1104138"/>
                </a:lnTo>
                <a:lnTo>
                  <a:pt x="2982887" y="1077049"/>
                </a:lnTo>
                <a:lnTo>
                  <a:pt x="2955455" y="1077049"/>
                </a:lnTo>
                <a:close/>
                <a:moveTo>
                  <a:pt x="2887561" y="941261"/>
                </a:moveTo>
                <a:lnTo>
                  <a:pt x="2887561" y="967664"/>
                </a:lnTo>
                <a:lnTo>
                  <a:pt x="2861158" y="967664"/>
                </a:lnTo>
                <a:lnTo>
                  <a:pt x="2861158" y="993724"/>
                </a:lnTo>
                <a:lnTo>
                  <a:pt x="2887561" y="993724"/>
                </a:lnTo>
                <a:lnTo>
                  <a:pt x="2887561" y="1020128"/>
                </a:lnTo>
                <a:lnTo>
                  <a:pt x="2913622" y="1020128"/>
                </a:lnTo>
                <a:lnTo>
                  <a:pt x="2913622" y="993724"/>
                </a:lnTo>
                <a:lnTo>
                  <a:pt x="2940025" y="993724"/>
                </a:lnTo>
                <a:lnTo>
                  <a:pt x="2940025" y="967664"/>
                </a:lnTo>
                <a:lnTo>
                  <a:pt x="2913622" y="967664"/>
                </a:lnTo>
                <a:lnTo>
                  <a:pt x="2913622" y="941261"/>
                </a:lnTo>
                <a:lnTo>
                  <a:pt x="2887561" y="941261"/>
                </a:lnTo>
                <a:close/>
                <a:moveTo>
                  <a:pt x="2200732" y="664197"/>
                </a:moveTo>
                <a:lnTo>
                  <a:pt x="2200732" y="692315"/>
                </a:lnTo>
                <a:lnTo>
                  <a:pt x="2172614" y="692315"/>
                </a:lnTo>
                <a:lnTo>
                  <a:pt x="2172614" y="720433"/>
                </a:lnTo>
                <a:lnTo>
                  <a:pt x="2200732" y="720433"/>
                </a:lnTo>
                <a:lnTo>
                  <a:pt x="2200732" y="748551"/>
                </a:lnTo>
                <a:lnTo>
                  <a:pt x="2228850" y="748551"/>
                </a:lnTo>
                <a:lnTo>
                  <a:pt x="2228850" y="720433"/>
                </a:lnTo>
                <a:lnTo>
                  <a:pt x="2256968" y="720433"/>
                </a:lnTo>
                <a:lnTo>
                  <a:pt x="2256968" y="692315"/>
                </a:lnTo>
                <a:lnTo>
                  <a:pt x="2228850" y="692315"/>
                </a:lnTo>
                <a:lnTo>
                  <a:pt x="2228850" y="664197"/>
                </a:lnTo>
                <a:lnTo>
                  <a:pt x="2200732" y="664197"/>
                </a:lnTo>
                <a:close/>
                <a:moveTo>
                  <a:pt x="1858861" y="530123"/>
                </a:moveTo>
                <a:lnTo>
                  <a:pt x="1858861" y="556184"/>
                </a:lnTo>
                <a:lnTo>
                  <a:pt x="1832800" y="556184"/>
                </a:lnTo>
                <a:lnTo>
                  <a:pt x="1832800" y="582244"/>
                </a:lnTo>
                <a:lnTo>
                  <a:pt x="1858861" y="582244"/>
                </a:lnTo>
                <a:lnTo>
                  <a:pt x="1858861" y="608305"/>
                </a:lnTo>
                <a:lnTo>
                  <a:pt x="1884921" y="608305"/>
                </a:lnTo>
                <a:lnTo>
                  <a:pt x="1884921" y="582244"/>
                </a:lnTo>
                <a:lnTo>
                  <a:pt x="1910982" y="582244"/>
                </a:lnTo>
                <a:lnTo>
                  <a:pt x="1910982" y="556184"/>
                </a:lnTo>
                <a:lnTo>
                  <a:pt x="1884921" y="556184"/>
                </a:lnTo>
                <a:lnTo>
                  <a:pt x="1884921" y="530123"/>
                </a:lnTo>
                <a:lnTo>
                  <a:pt x="1858861" y="530123"/>
                </a:lnTo>
                <a:close/>
                <a:moveTo>
                  <a:pt x="2338235" y="665226"/>
                </a:moveTo>
                <a:lnTo>
                  <a:pt x="2338235" y="692658"/>
                </a:lnTo>
                <a:lnTo>
                  <a:pt x="2310803" y="692658"/>
                </a:lnTo>
                <a:lnTo>
                  <a:pt x="2310803" y="720090"/>
                </a:lnTo>
                <a:lnTo>
                  <a:pt x="2338235" y="720090"/>
                </a:lnTo>
                <a:lnTo>
                  <a:pt x="2338235" y="747522"/>
                </a:lnTo>
                <a:lnTo>
                  <a:pt x="2365667" y="747522"/>
                </a:lnTo>
                <a:lnTo>
                  <a:pt x="2365667" y="720090"/>
                </a:lnTo>
                <a:lnTo>
                  <a:pt x="2393099" y="720090"/>
                </a:lnTo>
                <a:lnTo>
                  <a:pt x="2393099" y="692658"/>
                </a:lnTo>
                <a:lnTo>
                  <a:pt x="2365667" y="692658"/>
                </a:lnTo>
                <a:lnTo>
                  <a:pt x="2365667" y="665226"/>
                </a:lnTo>
                <a:lnTo>
                  <a:pt x="2338235" y="665226"/>
                </a:lnTo>
                <a:close/>
                <a:moveTo>
                  <a:pt x="1721701" y="530466"/>
                </a:moveTo>
                <a:lnTo>
                  <a:pt x="1721701" y="556184"/>
                </a:lnTo>
                <a:lnTo>
                  <a:pt x="1695983" y="556184"/>
                </a:lnTo>
                <a:lnTo>
                  <a:pt x="1695983" y="582244"/>
                </a:lnTo>
                <a:lnTo>
                  <a:pt x="1721701" y="582244"/>
                </a:lnTo>
                <a:lnTo>
                  <a:pt x="1721701" y="607962"/>
                </a:lnTo>
                <a:lnTo>
                  <a:pt x="1747761" y="607962"/>
                </a:lnTo>
                <a:lnTo>
                  <a:pt x="1747761" y="582244"/>
                </a:lnTo>
                <a:lnTo>
                  <a:pt x="1773479" y="582244"/>
                </a:lnTo>
                <a:lnTo>
                  <a:pt x="1773479" y="556184"/>
                </a:lnTo>
                <a:lnTo>
                  <a:pt x="1747761" y="556184"/>
                </a:lnTo>
                <a:lnTo>
                  <a:pt x="1747761" y="530466"/>
                </a:lnTo>
                <a:lnTo>
                  <a:pt x="1721701" y="530466"/>
                </a:lnTo>
                <a:close/>
                <a:moveTo>
                  <a:pt x="1996021" y="530123"/>
                </a:moveTo>
                <a:lnTo>
                  <a:pt x="1996021" y="556184"/>
                </a:lnTo>
                <a:lnTo>
                  <a:pt x="1969960" y="556184"/>
                </a:lnTo>
                <a:lnTo>
                  <a:pt x="1969960" y="582244"/>
                </a:lnTo>
                <a:lnTo>
                  <a:pt x="1996021" y="582244"/>
                </a:lnTo>
                <a:lnTo>
                  <a:pt x="1996021" y="608305"/>
                </a:lnTo>
                <a:lnTo>
                  <a:pt x="2022081" y="608305"/>
                </a:lnTo>
                <a:lnTo>
                  <a:pt x="2022081" y="582244"/>
                </a:lnTo>
                <a:lnTo>
                  <a:pt x="2048142" y="582244"/>
                </a:lnTo>
                <a:lnTo>
                  <a:pt x="2048142" y="556184"/>
                </a:lnTo>
                <a:lnTo>
                  <a:pt x="2022081" y="556184"/>
                </a:lnTo>
                <a:lnTo>
                  <a:pt x="2022081" y="530123"/>
                </a:lnTo>
                <a:lnTo>
                  <a:pt x="1996021" y="530123"/>
                </a:lnTo>
                <a:close/>
                <a:moveTo>
                  <a:pt x="1926069" y="663512"/>
                </a:moveTo>
                <a:lnTo>
                  <a:pt x="1926069" y="691972"/>
                </a:lnTo>
                <a:lnTo>
                  <a:pt x="1897609" y="691972"/>
                </a:lnTo>
                <a:lnTo>
                  <a:pt x="1897609" y="720776"/>
                </a:lnTo>
                <a:lnTo>
                  <a:pt x="1926069" y="720776"/>
                </a:lnTo>
                <a:lnTo>
                  <a:pt x="1926069" y="749237"/>
                </a:lnTo>
                <a:lnTo>
                  <a:pt x="1954873" y="749237"/>
                </a:lnTo>
                <a:lnTo>
                  <a:pt x="1954873" y="720776"/>
                </a:lnTo>
                <a:lnTo>
                  <a:pt x="1983334" y="720776"/>
                </a:lnTo>
                <a:lnTo>
                  <a:pt x="1983334" y="691972"/>
                </a:lnTo>
                <a:lnTo>
                  <a:pt x="1954873" y="691972"/>
                </a:lnTo>
                <a:lnTo>
                  <a:pt x="1954873" y="663512"/>
                </a:lnTo>
                <a:lnTo>
                  <a:pt x="1926069" y="663512"/>
                </a:lnTo>
                <a:close/>
                <a:moveTo>
                  <a:pt x="3093987" y="1080478"/>
                </a:moveTo>
                <a:lnTo>
                  <a:pt x="3093987" y="1105510"/>
                </a:lnTo>
                <a:lnTo>
                  <a:pt x="3068955" y="1105510"/>
                </a:lnTo>
                <a:lnTo>
                  <a:pt x="3068955" y="1130198"/>
                </a:lnTo>
                <a:lnTo>
                  <a:pt x="3093987" y="1130198"/>
                </a:lnTo>
                <a:lnTo>
                  <a:pt x="3093987" y="1155230"/>
                </a:lnTo>
                <a:lnTo>
                  <a:pt x="3118676" y="1155230"/>
                </a:lnTo>
                <a:lnTo>
                  <a:pt x="3118676" y="1130198"/>
                </a:lnTo>
                <a:lnTo>
                  <a:pt x="3143707" y="1130198"/>
                </a:lnTo>
                <a:lnTo>
                  <a:pt x="3143707" y="1105510"/>
                </a:lnTo>
                <a:lnTo>
                  <a:pt x="3118676" y="1105510"/>
                </a:lnTo>
                <a:lnTo>
                  <a:pt x="3118676" y="1080478"/>
                </a:lnTo>
                <a:lnTo>
                  <a:pt x="3093987" y="1080478"/>
                </a:lnTo>
                <a:close/>
                <a:moveTo>
                  <a:pt x="2270684" y="531152"/>
                </a:moveTo>
                <a:lnTo>
                  <a:pt x="2270684" y="556527"/>
                </a:lnTo>
                <a:lnTo>
                  <a:pt x="2245309" y="556527"/>
                </a:lnTo>
                <a:lnTo>
                  <a:pt x="2245309" y="581901"/>
                </a:lnTo>
                <a:lnTo>
                  <a:pt x="2270684" y="581901"/>
                </a:lnTo>
                <a:lnTo>
                  <a:pt x="2270684" y="607276"/>
                </a:lnTo>
                <a:lnTo>
                  <a:pt x="2296058" y="607276"/>
                </a:lnTo>
                <a:lnTo>
                  <a:pt x="2296058" y="581901"/>
                </a:lnTo>
                <a:lnTo>
                  <a:pt x="2321433" y="581901"/>
                </a:lnTo>
                <a:lnTo>
                  <a:pt x="2321433" y="556527"/>
                </a:lnTo>
                <a:lnTo>
                  <a:pt x="2296058" y="556527"/>
                </a:lnTo>
                <a:lnTo>
                  <a:pt x="2296058" y="531152"/>
                </a:lnTo>
                <a:lnTo>
                  <a:pt x="2270684" y="531152"/>
                </a:lnTo>
                <a:close/>
                <a:moveTo>
                  <a:pt x="2133181" y="530466"/>
                </a:moveTo>
                <a:lnTo>
                  <a:pt x="2133181" y="556184"/>
                </a:lnTo>
                <a:lnTo>
                  <a:pt x="2107463" y="556184"/>
                </a:lnTo>
                <a:lnTo>
                  <a:pt x="2107463" y="582244"/>
                </a:lnTo>
                <a:lnTo>
                  <a:pt x="2133181" y="582244"/>
                </a:lnTo>
                <a:lnTo>
                  <a:pt x="2133181" y="607962"/>
                </a:lnTo>
                <a:lnTo>
                  <a:pt x="2159242" y="607962"/>
                </a:lnTo>
                <a:lnTo>
                  <a:pt x="2159242" y="582244"/>
                </a:lnTo>
                <a:lnTo>
                  <a:pt x="2184959" y="582244"/>
                </a:lnTo>
                <a:lnTo>
                  <a:pt x="2184959" y="556184"/>
                </a:lnTo>
                <a:lnTo>
                  <a:pt x="2159242" y="556184"/>
                </a:lnTo>
                <a:lnTo>
                  <a:pt x="2159242" y="530466"/>
                </a:lnTo>
                <a:lnTo>
                  <a:pt x="2133181" y="530466"/>
                </a:lnTo>
                <a:close/>
                <a:moveTo>
                  <a:pt x="2063572" y="663854"/>
                </a:moveTo>
                <a:lnTo>
                  <a:pt x="2063572" y="692315"/>
                </a:lnTo>
                <a:lnTo>
                  <a:pt x="2035111" y="692315"/>
                </a:lnTo>
                <a:lnTo>
                  <a:pt x="2035111" y="720433"/>
                </a:lnTo>
                <a:lnTo>
                  <a:pt x="2063572" y="720433"/>
                </a:lnTo>
                <a:lnTo>
                  <a:pt x="2063572" y="748894"/>
                </a:lnTo>
                <a:lnTo>
                  <a:pt x="2091690" y="748894"/>
                </a:lnTo>
                <a:lnTo>
                  <a:pt x="2091690" y="720433"/>
                </a:lnTo>
                <a:lnTo>
                  <a:pt x="2120151" y="720433"/>
                </a:lnTo>
                <a:lnTo>
                  <a:pt x="2120151" y="692315"/>
                </a:lnTo>
                <a:lnTo>
                  <a:pt x="2091690" y="692315"/>
                </a:lnTo>
                <a:lnTo>
                  <a:pt x="2091690" y="663854"/>
                </a:lnTo>
                <a:lnTo>
                  <a:pt x="2063572" y="663854"/>
                </a:lnTo>
                <a:close/>
                <a:moveTo>
                  <a:pt x="2778862" y="2673248"/>
                </a:moveTo>
                <a:lnTo>
                  <a:pt x="2778862" y="2642045"/>
                </a:lnTo>
                <a:lnTo>
                  <a:pt x="2810066" y="2642045"/>
                </a:lnTo>
                <a:lnTo>
                  <a:pt x="2810066" y="2611184"/>
                </a:lnTo>
                <a:lnTo>
                  <a:pt x="2778862" y="2611184"/>
                </a:lnTo>
                <a:lnTo>
                  <a:pt x="2778862" y="2579980"/>
                </a:lnTo>
                <a:lnTo>
                  <a:pt x="2748001" y="2579980"/>
                </a:lnTo>
                <a:lnTo>
                  <a:pt x="2748001" y="2611184"/>
                </a:lnTo>
                <a:lnTo>
                  <a:pt x="2716797" y="2611184"/>
                </a:lnTo>
                <a:lnTo>
                  <a:pt x="2716797" y="2642045"/>
                </a:lnTo>
                <a:lnTo>
                  <a:pt x="2748001" y="2642045"/>
                </a:lnTo>
                <a:lnTo>
                  <a:pt x="2748001" y="2673248"/>
                </a:lnTo>
                <a:lnTo>
                  <a:pt x="2778862" y="2673248"/>
                </a:lnTo>
                <a:close/>
                <a:moveTo>
                  <a:pt x="2298459" y="3083014"/>
                </a:moveTo>
                <a:lnTo>
                  <a:pt x="2298459" y="3053182"/>
                </a:lnTo>
                <a:lnTo>
                  <a:pt x="2328291" y="3053182"/>
                </a:lnTo>
                <a:lnTo>
                  <a:pt x="2328291" y="3023006"/>
                </a:lnTo>
                <a:lnTo>
                  <a:pt x="2298459" y="3023006"/>
                </a:lnTo>
                <a:lnTo>
                  <a:pt x="2298459" y="2993174"/>
                </a:lnTo>
                <a:lnTo>
                  <a:pt x="2268284" y="2993174"/>
                </a:lnTo>
                <a:lnTo>
                  <a:pt x="2268284" y="3023006"/>
                </a:lnTo>
                <a:lnTo>
                  <a:pt x="2238451" y="3023006"/>
                </a:lnTo>
                <a:lnTo>
                  <a:pt x="2238451" y="3053182"/>
                </a:lnTo>
                <a:lnTo>
                  <a:pt x="2268284" y="3053182"/>
                </a:lnTo>
                <a:lnTo>
                  <a:pt x="2268284" y="3083014"/>
                </a:lnTo>
                <a:lnTo>
                  <a:pt x="2298459" y="3083014"/>
                </a:lnTo>
                <a:close/>
                <a:moveTo>
                  <a:pt x="2641016" y="2945168"/>
                </a:moveTo>
                <a:lnTo>
                  <a:pt x="2641016" y="2915679"/>
                </a:lnTo>
                <a:lnTo>
                  <a:pt x="2670505" y="2915679"/>
                </a:lnTo>
                <a:lnTo>
                  <a:pt x="2670505" y="2886189"/>
                </a:lnTo>
                <a:lnTo>
                  <a:pt x="2641016" y="2886189"/>
                </a:lnTo>
                <a:lnTo>
                  <a:pt x="2641016" y="2856700"/>
                </a:lnTo>
                <a:lnTo>
                  <a:pt x="2611526" y="2856700"/>
                </a:lnTo>
                <a:lnTo>
                  <a:pt x="2611526" y="2886189"/>
                </a:lnTo>
                <a:lnTo>
                  <a:pt x="2582037" y="2886189"/>
                </a:lnTo>
                <a:lnTo>
                  <a:pt x="2582037" y="2915679"/>
                </a:lnTo>
                <a:lnTo>
                  <a:pt x="2611526" y="2915679"/>
                </a:lnTo>
                <a:lnTo>
                  <a:pt x="2611526" y="2945168"/>
                </a:lnTo>
                <a:lnTo>
                  <a:pt x="2641016" y="2945168"/>
                </a:lnTo>
                <a:close/>
                <a:moveTo>
                  <a:pt x="2709939" y="2809380"/>
                </a:moveTo>
                <a:lnTo>
                  <a:pt x="2709939" y="2778862"/>
                </a:lnTo>
                <a:lnTo>
                  <a:pt x="2740457" y="2778862"/>
                </a:lnTo>
                <a:lnTo>
                  <a:pt x="2740457" y="2748686"/>
                </a:lnTo>
                <a:lnTo>
                  <a:pt x="2709939" y="2748686"/>
                </a:lnTo>
                <a:lnTo>
                  <a:pt x="2709939" y="2718168"/>
                </a:lnTo>
                <a:lnTo>
                  <a:pt x="2679764" y="2718168"/>
                </a:lnTo>
                <a:lnTo>
                  <a:pt x="2679764" y="2748686"/>
                </a:lnTo>
                <a:lnTo>
                  <a:pt x="2649245" y="2748686"/>
                </a:lnTo>
                <a:lnTo>
                  <a:pt x="2649245" y="2778862"/>
                </a:lnTo>
                <a:lnTo>
                  <a:pt x="2679764" y="2778862"/>
                </a:lnTo>
                <a:lnTo>
                  <a:pt x="2679764" y="2809380"/>
                </a:lnTo>
                <a:lnTo>
                  <a:pt x="2709939" y="2809380"/>
                </a:lnTo>
                <a:close/>
                <a:moveTo>
                  <a:pt x="2846413" y="2807322"/>
                </a:moveTo>
                <a:lnTo>
                  <a:pt x="2846413" y="2778176"/>
                </a:lnTo>
                <a:lnTo>
                  <a:pt x="2875559" y="2778176"/>
                </a:lnTo>
                <a:lnTo>
                  <a:pt x="2875559" y="2749372"/>
                </a:lnTo>
                <a:lnTo>
                  <a:pt x="2846413" y="2749372"/>
                </a:lnTo>
                <a:lnTo>
                  <a:pt x="2846413" y="2720226"/>
                </a:lnTo>
                <a:lnTo>
                  <a:pt x="2817610" y="2720226"/>
                </a:lnTo>
                <a:lnTo>
                  <a:pt x="2817610" y="2749372"/>
                </a:lnTo>
                <a:lnTo>
                  <a:pt x="2788463" y="2749372"/>
                </a:lnTo>
                <a:lnTo>
                  <a:pt x="2788463" y="2778176"/>
                </a:lnTo>
                <a:lnTo>
                  <a:pt x="2817610" y="2778176"/>
                </a:lnTo>
                <a:lnTo>
                  <a:pt x="2817610" y="2807322"/>
                </a:lnTo>
                <a:lnTo>
                  <a:pt x="2846413" y="2807322"/>
                </a:lnTo>
                <a:close/>
                <a:moveTo>
                  <a:pt x="2573465" y="2811094"/>
                </a:moveTo>
                <a:lnTo>
                  <a:pt x="2573465" y="2779547"/>
                </a:lnTo>
                <a:lnTo>
                  <a:pt x="2605012" y="2779547"/>
                </a:lnTo>
                <a:lnTo>
                  <a:pt x="2605012" y="2748001"/>
                </a:lnTo>
                <a:lnTo>
                  <a:pt x="2573465" y="2748001"/>
                </a:lnTo>
                <a:lnTo>
                  <a:pt x="2573465" y="2716454"/>
                </a:lnTo>
                <a:lnTo>
                  <a:pt x="2541918" y="2716454"/>
                </a:lnTo>
                <a:lnTo>
                  <a:pt x="2541918" y="2748001"/>
                </a:lnTo>
                <a:lnTo>
                  <a:pt x="2510371" y="2748001"/>
                </a:lnTo>
                <a:lnTo>
                  <a:pt x="2510371" y="2779547"/>
                </a:lnTo>
                <a:lnTo>
                  <a:pt x="2541918" y="2779547"/>
                </a:lnTo>
                <a:lnTo>
                  <a:pt x="2541918" y="2811094"/>
                </a:lnTo>
                <a:lnTo>
                  <a:pt x="2573465" y="2811094"/>
                </a:lnTo>
                <a:close/>
                <a:moveTo>
                  <a:pt x="2435276" y="3081985"/>
                </a:moveTo>
                <a:lnTo>
                  <a:pt x="2435276" y="3052839"/>
                </a:lnTo>
                <a:lnTo>
                  <a:pt x="2464423" y="3052839"/>
                </a:lnTo>
                <a:lnTo>
                  <a:pt x="2464423" y="3023349"/>
                </a:lnTo>
                <a:lnTo>
                  <a:pt x="2435276" y="3023349"/>
                </a:lnTo>
                <a:lnTo>
                  <a:pt x="2435276" y="2994203"/>
                </a:lnTo>
                <a:lnTo>
                  <a:pt x="2405786" y="2994203"/>
                </a:lnTo>
                <a:lnTo>
                  <a:pt x="2405786" y="3023349"/>
                </a:lnTo>
                <a:lnTo>
                  <a:pt x="2376640" y="3023349"/>
                </a:lnTo>
                <a:lnTo>
                  <a:pt x="2376640" y="3052839"/>
                </a:lnTo>
                <a:lnTo>
                  <a:pt x="2405786" y="3052839"/>
                </a:lnTo>
                <a:lnTo>
                  <a:pt x="2405786" y="3081985"/>
                </a:lnTo>
                <a:lnTo>
                  <a:pt x="2435276" y="3081985"/>
                </a:lnTo>
                <a:close/>
                <a:moveTo>
                  <a:pt x="2915336" y="2670505"/>
                </a:moveTo>
                <a:lnTo>
                  <a:pt x="2915336" y="2641359"/>
                </a:lnTo>
                <a:lnTo>
                  <a:pt x="2944483" y="2641359"/>
                </a:lnTo>
                <a:lnTo>
                  <a:pt x="2944483" y="2611869"/>
                </a:lnTo>
                <a:lnTo>
                  <a:pt x="2915336" y="2611869"/>
                </a:lnTo>
                <a:lnTo>
                  <a:pt x="2915336" y="2582723"/>
                </a:lnTo>
                <a:lnTo>
                  <a:pt x="2885846" y="2582723"/>
                </a:lnTo>
                <a:lnTo>
                  <a:pt x="2885846" y="2611869"/>
                </a:lnTo>
                <a:lnTo>
                  <a:pt x="2856700" y="2611869"/>
                </a:lnTo>
                <a:lnTo>
                  <a:pt x="2856700" y="2641359"/>
                </a:lnTo>
                <a:lnTo>
                  <a:pt x="2885846" y="2641359"/>
                </a:lnTo>
                <a:lnTo>
                  <a:pt x="2885846" y="2670505"/>
                </a:lnTo>
                <a:lnTo>
                  <a:pt x="2915336" y="2670505"/>
                </a:lnTo>
                <a:close/>
                <a:moveTo>
                  <a:pt x="2367725" y="2947911"/>
                </a:moveTo>
                <a:lnTo>
                  <a:pt x="2367725" y="2916707"/>
                </a:lnTo>
                <a:lnTo>
                  <a:pt x="2398928" y="2916707"/>
                </a:lnTo>
                <a:lnTo>
                  <a:pt x="2398928" y="2885161"/>
                </a:lnTo>
                <a:lnTo>
                  <a:pt x="2367725" y="2885161"/>
                </a:lnTo>
                <a:lnTo>
                  <a:pt x="2367725" y="2853957"/>
                </a:lnTo>
                <a:lnTo>
                  <a:pt x="2336178" y="2853957"/>
                </a:lnTo>
                <a:lnTo>
                  <a:pt x="2336178" y="2885161"/>
                </a:lnTo>
                <a:lnTo>
                  <a:pt x="2304974" y="2885161"/>
                </a:lnTo>
                <a:lnTo>
                  <a:pt x="2304974" y="2916707"/>
                </a:lnTo>
                <a:lnTo>
                  <a:pt x="2336178" y="2916707"/>
                </a:lnTo>
                <a:lnTo>
                  <a:pt x="2336178" y="2947911"/>
                </a:lnTo>
                <a:lnTo>
                  <a:pt x="2367725" y="2947911"/>
                </a:lnTo>
                <a:close/>
                <a:moveTo>
                  <a:pt x="2504542" y="2946883"/>
                </a:moveTo>
                <a:lnTo>
                  <a:pt x="2504542" y="2916365"/>
                </a:lnTo>
                <a:lnTo>
                  <a:pt x="2535060" y="2916365"/>
                </a:lnTo>
                <a:lnTo>
                  <a:pt x="2535060" y="2885504"/>
                </a:lnTo>
                <a:lnTo>
                  <a:pt x="2504542" y="2885504"/>
                </a:lnTo>
                <a:lnTo>
                  <a:pt x="2504542" y="2854985"/>
                </a:lnTo>
                <a:lnTo>
                  <a:pt x="2473681" y="2854985"/>
                </a:lnTo>
                <a:lnTo>
                  <a:pt x="2473681" y="2885504"/>
                </a:lnTo>
                <a:lnTo>
                  <a:pt x="2443163" y="2885504"/>
                </a:lnTo>
                <a:lnTo>
                  <a:pt x="2443163" y="2916365"/>
                </a:lnTo>
                <a:lnTo>
                  <a:pt x="2473681" y="2916365"/>
                </a:lnTo>
                <a:lnTo>
                  <a:pt x="2473681" y="2946883"/>
                </a:lnTo>
                <a:lnTo>
                  <a:pt x="2504542" y="2946883"/>
                </a:lnTo>
                <a:close/>
                <a:moveTo>
                  <a:pt x="3299727" y="1491958"/>
                </a:moveTo>
                <a:lnTo>
                  <a:pt x="3299727" y="1516990"/>
                </a:lnTo>
                <a:lnTo>
                  <a:pt x="3274695" y="1516990"/>
                </a:lnTo>
                <a:lnTo>
                  <a:pt x="3274695" y="1541678"/>
                </a:lnTo>
                <a:lnTo>
                  <a:pt x="3299727" y="1541678"/>
                </a:lnTo>
                <a:lnTo>
                  <a:pt x="3299727" y="1566710"/>
                </a:lnTo>
                <a:lnTo>
                  <a:pt x="3324416" y="1566710"/>
                </a:lnTo>
                <a:lnTo>
                  <a:pt x="3324416" y="1541678"/>
                </a:lnTo>
                <a:lnTo>
                  <a:pt x="3349447" y="1541678"/>
                </a:lnTo>
                <a:lnTo>
                  <a:pt x="3349447" y="1516990"/>
                </a:lnTo>
                <a:lnTo>
                  <a:pt x="3324416" y="1516990"/>
                </a:lnTo>
                <a:lnTo>
                  <a:pt x="3324416" y="1491958"/>
                </a:lnTo>
                <a:lnTo>
                  <a:pt x="3299727" y="1491958"/>
                </a:lnTo>
                <a:close/>
                <a:moveTo>
                  <a:pt x="3299041" y="1764563"/>
                </a:moveTo>
                <a:lnTo>
                  <a:pt x="3299041" y="1790624"/>
                </a:lnTo>
                <a:lnTo>
                  <a:pt x="3272981" y="1790624"/>
                </a:lnTo>
                <a:lnTo>
                  <a:pt x="3272981" y="1816684"/>
                </a:lnTo>
                <a:lnTo>
                  <a:pt x="3299041" y="1816684"/>
                </a:lnTo>
                <a:lnTo>
                  <a:pt x="3299041" y="1842745"/>
                </a:lnTo>
                <a:lnTo>
                  <a:pt x="3325102" y="1842745"/>
                </a:lnTo>
                <a:lnTo>
                  <a:pt x="3325102" y="1816684"/>
                </a:lnTo>
                <a:lnTo>
                  <a:pt x="3351162" y="1816684"/>
                </a:lnTo>
                <a:lnTo>
                  <a:pt x="3351162" y="1790624"/>
                </a:lnTo>
                <a:lnTo>
                  <a:pt x="3325102" y="1790624"/>
                </a:lnTo>
                <a:lnTo>
                  <a:pt x="3325102" y="1764563"/>
                </a:lnTo>
                <a:lnTo>
                  <a:pt x="3299041" y="1764563"/>
                </a:lnTo>
                <a:close/>
                <a:moveTo>
                  <a:pt x="3162224" y="1216952"/>
                </a:moveTo>
                <a:lnTo>
                  <a:pt x="3162224" y="1242327"/>
                </a:lnTo>
                <a:lnTo>
                  <a:pt x="3136849" y="1242327"/>
                </a:lnTo>
                <a:lnTo>
                  <a:pt x="3136849" y="1267701"/>
                </a:lnTo>
                <a:lnTo>
                  <a:pt x="3162224" y="1267701"/>
                </a:lnTo>
                <a:lnTo>
                  <a:pt x="3162224" y="1293076"/>
                </a:lnTo>
                <a:lnTo>
                  <a:pt x="3187598" y="1293076"/>
                </a:lnTo>
                <a:lnTo>
                  <a:pt x="3187598" y="1267701"/>
                </a:lnTo>
                <a:lnTo>
                  <a:pt x="3212973" y="1267701"/>
                </a:lnTo>
                <a:lnTo>
                  <a:pt x="3212973" y="1242327"/>
                </a:lnTo>
                <a:lnTo>
                  <a:pt x="3187598" y="1242327"/>
                </a:lnTo>
                <a:lnTo>
                  <a:pt x="3187598" y="1216952"/>
                </a:lnTo>
                <a:lnTo>
                  <a:pt x="3162224" y="1216952"/>
                </a:lnTo>
                <a:close/>
                <a:moveTo>
                  <a:pt x="2983916" y="2533688"/>
                </a:moveTo>
                <a:lnTo>
                  <a:pt x="2983916" y="2504199"/>
                </a:lnTo>
                <a:lnTo>
                  <a:pt x="3013405" y="2504199"/>
                </a:lnTo>
                <a:lnTo>
                  <a:pt x="3013405" y="2474709"/>
                </a:lnTo>
                <a:lnTo>
                  <a:pt x="2983916" y="2474709"/>
                </a:lnTo>
                <a:lnTo>
                  <a:pt x="2983916" y="2445220"/>
                </a:lnTo>
                <a:lnTo>
                  <a:pt x="2954426" y="2445220"/>
                </a:lnTo>
                <a:lnTo>
                  <a:pt x="2954426" y="2474709"/>
                </a:lnTo>
                <a:lnTo>
                  <a:pt x="2924937" y="2474709"/>
                </a:lnTo>
                <a:lnTo>
                  <a:pt x="2924937" y="2504199"/>
                </a:lnTo>
                <a:lnTo>
                  <a:pt x="2954426" y="2504199"/>
                </a:lnTo>
                <a:lnTo>
                  <a:pt x="2954426" y="2533688"/>
                </a:lnTo>
                <a:lnTo>
                  <a:pt x="2983916" y="2533688"/>
                </a:lnTo>
                <a:close/>
                <a:moveTo>
                  <a:pt x="3325102" y="2117065"/>
                </a:moveTo>
                <a:lnTo>
                  <a:pt x="3325102" y="2091004"/>
                </a:lnTo>
                <a:lnTo>
                  <a:pt x="3351162" y="2091004"/>
                </a:lnTo>
                <a:lnTo>
                  <a:pt x="3351162" y="2064944"/>
                </a:lnTo>
                <a:lnTo>
                  <a:pt x="3325102" y="2064944"/>
                </a:lnTo>
                <a:lnTo>
                  <a:pt x="3325102" y="2038883"/>
                </a:lnTo>
                <a:lnTo>
                  <a:pt x="3299041" y="2038883"/>
                </a:lnTo>
                <a:lnTo>
                  <a:pt x="3299041" y="2064944"/>
                </a:lnTo>
                <a:lnTo>
                  <a:pt x="3272981" y="2064944"/>
                </a:lnTo>
                <a:lnTo>
                  <a:pt x="3272981" y="2091004"/>
                </a:lnTo>
                <a:lnTo>
                  <a:pt x="3299041" y="2091004"/>
                </a:lnTo>
                <a:lnTo>
                  <a:pt x="3299041" y="2117065"/>
                </a:lnTo>
                <a:lnTo>
                  <a:pt x="3325102" y="2117065"/>
                </a:lnTo>
                <a:close/>
                <a:moveTo>
                  <a:pt x="3230804" y="1354112"/>
                </a:moveTo>
                <a:lnTo>
                  <a:pt x="3230804" y="1379487"/>
                </a:lnTo>
                <a:lnTo>
                  <a:pt x="3205429" y="1379487"/>
                </a:lnTo>
                <a:lnTo>
                  <a:pt x="3205429" y="1404861"/>
                </a:lnTo>
                <a:lnTo>
                  <a:pt x="3230804" y="1404861"/>
                </a:lnTo>
                <a:lnTo>
                  <a:pt x="3230804" y="1430236"/>
                </a:lnTo>
                <a:lnTo>
                  <a:pt x="3256178" y="1430236"/>
                </a:lnTo>
                <a:lnTo>
                  <a:pt x="3256178" y="1404861"/>
                </a:lnTo>
                <a:lnTo>
                  <a:pt x="3281553" y="1404861"/>
                </a:lnTo>
                <a:lnTo>
                  <a:pt x="3281553" y="1379487"/>
                </a:lnTo>
                <a:lnTo>
                  <a:pt x="3256178" y="1379487"/>
                </a:lnTo>
                <a:lnTo>
                  <a:pt x="3256178" y="1354112"/>
                </a:lnTo>
                <a:lnTo>
                  <a:pt x="3230804" y="1354112"/>
                </a:lnTo>
                <a:close/>
                <a:moveTo>
                  <a:pt x="3051467" y="2668105"/>
                </a:moveTo>
                <a:lnTo>
                  <a:pt x="3051467" y="2640330"/>
                </a:lnTo>
                <a:lnTo>
                  <a:pt x="3079242" y="2640330"/>
                </a:lnTo>
                <a:lnTo>
                  <a:pt x="3079242" y="2612898"/>
                </a:lnTo>
                <a:lnTo>
                  <a:pt x="3051467" y="2612898"/>
                </a:lnTo>
                <a:lnTo>
                  <a:pt x="3051467" y="2585123"/>
                </a:lnTo>
                <a:lnTo>
                  <a:pt x="3024035" y="2585123"/>
                </a:lnTo>
                <a:lnTo>
                  <a:pt x="3024035" y="2612898"/>
                </a:lnTo>
                <a:lnTo>
                  <a:pt x="2996260" y="2612898"/>
                </a:lnTo>
                <a:lnTo>
                  <a:pt x="2996260" y="2640330"/>
                </a:lnTo>
                <a:lnTo>
                  <a:pt x="3024035" y="2640330"/>
                </a:lnTo>
                <a:lnTo>
                  <a:pt x="3024035" y="2668105"/>
                </a:lnTo>
                <a:lnTo>
                  <a:pt x="3051467" y="2668105"/>
                </a:lnTo>
                <a:close/>
                <a:moveTo>
                  <a:pt x="3256864" y="2255596"/>
                </a:moveTo>
                <a:lnTo>
                  <a:pt x="3256864" y="2228507"/>
                </a:lnTo>
                <a:lnTo>
                  <a:pt x="3283954" y="2228507"/>
                </a:lnTo>
                <a:lnTo>
                  <a:pt x="3283954" y="2201761"/>
                </a:lnTo>
                <a:lnTo>
                  <a:pt x="3256864" y="2201761"/>
                </a:lnTo>
                <a:lnTo>
                  <a:pt x="3256864" y="2174672"/>
                </a:lnTo>
                <a:lnTo>
                  <a:pt x="3230118" y="2174672"/>
                </a:lnTo>
                <a:lnTo>
                  <a:pt x="3230118" y="2201761"/>
                </a:lnTo>
                <a:lnTo>
                  <a:pt x="3203029" y="2201761"/>
                </a:lnTo>
                <a:lnTo>
                  <a:pt x="3203029" y="2228507"/>
                </a:lnTo>
                <a:lnTo>
                  <a:pt x="3230118" y="2228507"/>
                </a:lnTo>
                <a:lnTo>
                  <a:pt x="3230118" y="2255596"/>
                </a:lnTo>
                <a:lnTo>
                  <a:pt x="3256864" y="2255596"/>
                </a:lnTo>
                <a:close/>
                <a:moveTo>
                  <a:pt x="3120047" y="2530945"/>
                </a:moveTo>
                <a:lnTo>
                  <a:pt x="3120047" y="2503170"/>
                </a:lnTo>
                <a:lnTo>
                  <a:pt x="3147822" y="2503170"/>
                </a:lnTo>
                <a:lnTo>
                  <a:pt x="3147822" y="2475738"/>
                </a:lnTo>
                <a:lnTo>
                  <a:pt x="3120047" y="2475738"/>
                </a:lnTo>
                <a:lnTo>
                  <a:pt x="3120047" y="2447963"/>
                </a:lnTo>
                <a:lnTo>
                  <a:pt x="3092615" y="2447963"/>
                </a:lnTo>
                <a:lnTo>
                  <a:pt x="3092615" y="2475738"/>
                </a:lnTo>
                <a:lnTo>
                  <a:pt x="3064840" y="2475738"/>
                </a:lnTo>
                <a:lnTo>
                  <a:pt x="3064840" y="2503170"/>
                </a:lnTo>
                <a:lnTo>
                  <a:pt x="3092615" y="2503170"/>
                </a:lnTo>
                <a:lnTo>
                  <a:pt x="3092615" y="2530945"/>
                </a:lnTo>
                <a:lnTo>
                  <a:pt x="3120047" y="2530945"/>
                </a:lnTo>
                <a:close/>
                <a:moveTo>
                  <a:pt x="3188627" y="2393442"/>
                </a:moveTo>
                <a:lnTo>
                  <a:pt x="3188627" y="2366010"/>
                </a:lnTo>
                <a:lnTo>
                  <a:pt x="3216059" y="2366010"/>
                </a:lnTo>
                <a:lnTo>
                  <a:pt x="3216059" y="2338578"/>
                </a:lnTo>
                <a:lnTo>
                  <a:pt x="3188627" y="2338578"/>
                </a:lnTo>
                <a:lnTo>
                  <a:pt x="3188627" y="2311146"/>
                </a:lnTo>
                <a:lnTo>
                  <a:pt x="3161195" y="2311146"/>
                </a:lnTo>
                <a:lnTo>
                  <a:pt x="3161195" y="2338578"/>
                </a:lnTo>
                <a:lnTo>
                  <a:pt x="3133763" y="2338578"/>
                </a:lnTo>
                <a:lnTo>
                  <a:pt x="3133763" y="2366010"/>
                </a:lnTo>
                <a:lnTo>
                  <a:pt x="3161195" y="2366010"/>
                </a:lnTo>
                <a:lnTo>
                  <a:pt x="3161195" y="2393442"/>
                </a:lnTo>
                <a:lnTo>
                  <a:pt x="3188627" y="2393442"/>
                </a:lnTo>
                <a:close/>
                <a:moveTo>
                  <a:pt x="1581455" y="1069505"/>
                </a:moveTo>
                <a:lnTo>
                  <a:pt x="1581455" y="1101738"/>
                </a:lnTo>
                <a:lnTo>
                  <a:pt x="1549222" y="1101738"/>
                </a:lnTo>
                <a:lnTo>
                  <a:pt x="1549222" y="1133970"/>
                </a:lnTo>
                <a:lnTo>
                  <a:pt x="1581455" y="1133970"/>
                </a:lnTo>
                <a:lnTo>
                  <a:pt x="1581455" y="1166203"/>
                </a:lnTo>
                <a:lnTo>
                  <a:pt x="1613687" y="1166203"/>
                </a:lnTo>
                <a:lnTo>
                  <a:pt x="1613687" y="1133970"/>
                </a:lnTo>
                <a:lnTo>
                  <a:pt x="1645920" y="1133970"/>
                </a:lnTo>
                <a:lnTo>
                  <a:pt x="1645920" y="1101738"/>
                </a:lnTo>
                <a:lnTo>
                  <a:pt x="1613687" y="1101738"/>
                </a:lnTo>
                <a:lnTo>
                  <a:pt x="1613687" y="1069505"/>
                </a:lnTo>
                <a:lnTo>
                  <a:pt x="1581455" y="1069505"/>
                </a:lnTo>
                <a:close/>
                <a:moveTo>
                  <a:pt x="991324" y="3141993"/>
                </a:moveTo>
                <a:lnTo>
                  <a:pt x="969378" y="3141993"/>
                </a:lnTo>
                <a:lnTo>
                  <a:pt x="969378" y="3164281"/>
                </a:lnTo>
                <a:lnTo>
                  <a:pt x="947090" y="3164281"/>
                </a:lnTo>
                <a:lnTo>
                  <a:pt x="947090" y="3186227"/>
                </a:lnTo>
                <a:lnTo>
                  <a:pt x="969378" y="3186227"/>
                </a:lnTo>
                <a:lnTo>
                  <a:pt x="969378" y="3208515"/>
                </a:lnTo>
                <a:lnTo>
                  <a:pt x="991324" y="3208515"/>
                </a:lnTo>
                <a:lnTo>
                  <a:pt x="991324" y="3186227"/>
                </a:lnTo>
                <a:lnTo>
                  <a:pt x="1013612" y="3186227"/>
                </a:lnTo>
                <a:lnTo>
                  <a:pt x="1013612" y="3164281"/>
                </a:lnTo>
                <a:lnTo>
                  <a:pt x="991324" y="3164281"/>
                </a:lnTo>
                <a:lnTo>
                  <a:pt x="991324" y="3141993"/>
                </a:lnTo>
                <a:close/>
                <a:moveTo>
                  <a:pt x="1056475" y="3564446"/>
                </a:moveTo>
                <a:lnTo>
                  <a:pt x="1041387" y="3564446"/>
                </a:lnTo>
                <a:lnTo>
                  <a:pt x="1041387" y="3579190"/>
                </a:lnTo>
                <a:lnTo>
                  <a:pt x="1026643" y="3579190"/>
                </a:lnTo>
                <a:lnTo>
                  <a:pt x="1026643" y="3594278"/>
                </a:lnTo>
                <a:lnTo>
                  <a:pt x="1041387" y="3594278"/>
                </a:lnTo>
                <a:lnTo>
                  <a:pt x="1041387" y="3609023"/>
                </a:lnTo>
                <a:lnTo>
                  <a:pt x="1056475" y="3609023"/>
                </a:lnTo>
                <a:lnTo>
                  <a:pt x="1056475" y="3594278"/>
                </a:lnTo>
                <a:lnTo>
                  <a:pt x="1071220" y="3594278"/>
                </a:lnTo>
                <a:lnTo>
                  <a:pt x="1071220" y="3579190"/>
                </a:lnTo>
                <a:lnTo>
                  <a:pt x="1056475" y="3579190"/>
                </a:lnTo>
                <a:lnTo>
                  <a:pt x="1056475" y="3564446"/>
                </a:lnTo>
                <a:close/>
                <a:moveTo>
                  <a:pt x="1059218" y="3281553"/>
                </a:moveTo>
                <a:lnTo>
                  <a:pt x="1038644" y="3281553"/>
                </a:lnTo>
                <a:lnTo>
                  <a:pt x="1038644" y="3302127"/>
                </a:lnTo>
                <a:lnTo>
                  <a:pt x="1018070" y="3302127"/>
                </a:lnTo>
                <a:lnTo>
                  <a:pt x="1018070" y="3322701"/>
                </a:lnTo>
                <a:lnTo>
                  <a:pt x="1038644" y="3322701"/>
                </a:lnTo>
                <a:lnTo>
                  <a:pt x="1038644" y="3343275"/>
                </a:lnTo>
                <a:lnTo>
                  <a:pt x="1059218" y="3343275"/>
                </a:lnTo>
                <a:lnTo>
                  <a:pt x="1059218" y="3322701"/>
                </a:lnTo>
                <a:lnTo>
                  <a:pt x="1079792" y="3322701"/>
                </a:lnTo>
                <a:lnTo>
                  <a:pt x="1079792" y="3302127"/>
                </a:lnTo>
                <a:lnTo>
                  <a:pt x="1059218" y="3302127"/>
                </a:lnTo>
                <a:lnTo>
                  <a:pt x="1059218" y="3281553"/>
                </a:lnTo>
                <a:close/>
                <a:moveTo>
                  <a:pt x="988924" y="3424199"/>
                </a:moveTo>
                <a:lnTo>
                  <a:pt x="971779" y="3424199"/>
                </a:lnTo>
                <a:lnTo>
                  <a:pt x="971779" y="3441002"/>
                </a:lnTo>
                <a:lnTo>
                  <a:pt x="954976" y="3441002"/>
                </a:lnTo>
                <a:lnTo>
                  <a:pt x="954976" y="3458147"/>
                </a:lnTo>
                <a:lnTo>
                  <a:pt x="971779" y="3458147"/>
                </a:lnTo>
                <a:lnTo>
                  <a:pt x="971779" y="3474949"/>
                </a:lnTo>
                <a:lnTo>
                  <a:pt x="988924" y="3474949"/>
                </a:lnTo>
                <a:lnTo>
                  <a:pt x="988924" y="3458147"/>
                </a:lnTo>
                <a:lnTo>
                  <a:pt x="1005726" y="3458147"/>
                </a:lnTo>
                <a:lnTo>
                  <a:pt x="1005726" y="3441002"/>
                </a:lnTo>
                <a:lnTo>
                  <a:pt x="988924" y="3441002"/>
                </a:lnTo>
                <a:lnTo>
                  <a:pt x="988924" y="3424199"/>
                </a:lnTo>
                <a:close/>
                <a:moveTo>
                  <a:pt x="923430" y="3003118"/>
                </a:moveTo>
                <a:lnTo>
                  <a:pt x="900112" y="3003118"/>
                </a:lnTo>
                <a:lnTo>
                  <a:pt x="900112" y="3026435"/>
                </a:lnTo>
                <a:lnTo>
                  <a:pt x="876795" y="3026435"/>
                </a:lnTo>
                <a:lnTo>
                  <a:pt x="876795" y="3049753"/>
                </a:lnTo>
                <a:lnTo>
                  <a:pt x="900112" y="3049753"/>
                </a:lnTo>
                <a:lnTo>
                  <a:pt x="900112" y="3073070"/>
                </a:lnTo>
                <a:lnTo>
                  <a:pt x="923430" y="3073070"/>
                </a:lnTo>
                <a:lnTo>
                  <a:pt x="923430" y="3049753"/>
                </a:lnTo>
                <a:lnTo>
                  <a:pt x="946747" y="3049753"/>
                </a:lnTo>
                <a:lnTo>
                  <a:pt x="946747" y="3026435"/>
                </a:lnTo>
                <a:lnTo>
                  <a:pt x="923430" y="3026435"/>
                </a:lnTo>
                <a:lnTo>
                  <a:pt x="923430" y="3003118"/>
                </a:lnTo>
                <a:close/>
                <a:moveTo>
                  <a:pt x="1105510" y="3210916"/>
                </a:moveTo>
                <a:lnTo>
                  <a:pt x="1129513" y="3210916"/>
                </a:lnTo>
                <a:lnTo>
                  <a:pt x="1129513" y="3187256"/>
                </a:lnTo>
                <a:lnTo>
                  <a:pt x="1153173" y="3187256"/>
                </a:lnTo>
                <a:lnTo>
                  <a:pt x="1153173" y="3163253"/>
                </a:lnTo>
                <a:lnTo>
                  <a:pt x="1129513" y="3163253"/>
                </a:lnTo>
                <a:lnTo>
                  <a:pt x="1129513" y="3139592"/>
                </a:lnTo>
                <a:lnTo>
                  <a:pt x="1105510" y="3139592"/>
                </a:lnTo>
                <a:lnTo>
                  <a:pt x="1105510" y="3163253"/>
                </a:lnTo>
                <a:lnTo>
                  <a:pt x="1081849" y="3163253"/>
                </a:lnTo>
                <a:lnTo>
                  <a:pt x="1081849" y="3187256"/>
                </a:lnTo>
                <a:lnTo>
                  <a:pt x="1105510" y="3187256"/>
                </a:lnTo>
                <a:lnTo>
                  <a:pt x="1105510" y="3210916"/>
                </a:lnTo>
                <a:close/>
                <a:moveTo>
                  <a:pt x="1197064" y="3279153"/>
                </a:moveTo>
                <a:lnTo>
                  <a:pt x="1175118" y="3279153"/>
                </a:lnTo>
                <a:lnTo>
                  <a:pt x="1175118" y="3301441"/>
                </a:lnTo>
                <a:lnTo>
                  <a:pt x="1152830" y="3301441"/>
                </a:lnTo>
                <a:lnTo>
                  <a:pt x="1152830" y="3323387"/>
                </a:lnTo>
                <a:lnTo>
                  <a:pt x="1175118" y="3323387"/>
                </a:lnTo>
                <a:lnTo>
                  <a:pt x="1175118" y="3345675"/>
                </a:lnTo>
                <a:lnTo>
                  <a:pt x="1197064" y="3345675"/>
                </a:lnTo>
                <a:lnTo>
                  <a:pt x="1197064" y="3323387"/>
                </a:lnTo>
                <a:lnTo>
                  <a:pt x="1219352" y="3323387"/>
                </a:lnTo>
                <a:lnTo>
                  <a:pt x="1219352" y="3301441"/>
                </a:lnTo>
                <a:lnTo>
                  <a:pt x="1197064" y="3301441"/>
                </a:lnTo>
                <a:lnTo>
                  <a:pt x="1197064" y="3279153"/>
                </a:lnTo>
                <a:close/>
                <a:moveTo>
                  <a:pt x="1194321" y="3562045"/>
                </a:moveTo>
                <a:lnTo>
                  <a:pt x="1177861" y="3562045"/>
                </a:lnTo>
                <a:lnTo>
                  <a:pt x="1177861" y="3578504"/>
                </a:lnTo>
                <a:lnTo>
                  <a:pt x="1161402" y="3578504"/>
                </a:lnTo>
                <a:lnTo>
                  <a:pt x="1161402" y="3594964"/>
                </a:lnTo>
                <a:lnTo>
                  <a:pt x="1177861" y="3594964"/>
                </a:lnTo>
                <a:lnTo>
                  <a:pt x="1177861" y="3611423"/>
                </a:lnTo>
                <a:lnTo>
                  <a:pt x="1194321" y="3611423"/>
                </a:lnTo>
                <a:lnTo>
                  <a:pt x="1194321" y="3594964"/>
                </a:lnTo>
                <a:lnTo>
                  <a:pt x="1210780" y="3594964"/>
                </a:lnTo>
                <a:lnTo>
                  <a:pt x="1210780" y="3578504"/>
                </a:lnTo>
                <a:lnTo>
                  <a:pt x="1194321" y="3578504"/>
                </a:lnTo>
                <a:lnTo>
                  <a:pt x="1194321" y="3562045"/>
                </a:lnTo>
                <a:close/>
                <a:moveTo>
                  <a:pt x="921029" y="3284296"/>
                </a:moveTo>
                <a:lnTo>
                  <a:pt x="902513" y="3284296"/>
                </a:lnTo>
                <a:lnTo>
                  <a:pt x="902513" y="3303156"/>
                </a:lnTo>
                <a:lnTo>
                  <a:pt x="883653" y="3303156"/>
                </a:lnTo>
                <a:lnTo>
                  <a:pt x="883653" y="3321672"/>
                </a:lnTo>
                <a:lnTo>
                  <a:pt x="902513" y="3321672"/>
                </a:lnTo>
                <a:lnTo>
                  <a:pt x="902513" y="3340532"/>
                </a:lnTo>
                <a:lnTo>
                  <a:pt x="921029" y="3340532"/>
                </a:lnTo>
                <a:lnTo>
                  <a:pt x="921029" y="3321672"/>
                </a:lnTo>
                <a:lnTo>
                  <a:pt x="939889" y="3321672"/>
                </a:lnTo>
                <a:lnTo>
                  <a:pt x="939889" y="3303156"/>
                </a:lnTo>
                <a:lnTo>
                  <a:pt x="921029" y="3303156"/>
                </a:lnTo>
                <a:lnTo>
                  <a:pt x="921029" y="3284296"/>
                </a:lnTo>
                <a:close/>
                <a:moveTo>
                  <a:pt x="1123683" y="3705035"/>
                </a:moveTo>
                <a:lnTo>
                  <a:pt x="1111339" y="3705035"/>
                </a:lnTo>
                <a:lnTo>
                  <a:pt x="1111339" y="3717722"/>
                </a:lnTo>
                <a:lnTo>
                  <a:pt x="1098652" y="3717722"/>
                </a:lnTo>
                <a:lnTo>
                  <a:pt x="1098652" y="3730066"/>
                </a:lnTo>
                <a:lnTo>
                  <a:pt x="1111339" y="3730066"/>
                </a:lnTo>
                <a:lnTo>
                  <a:pt x="1111339" y="3742754"/>
                </a:lnTo>
                <a:lnTo>
                  <a:pt x="1123683" y="3742754"/>
                </a:lnTo>
                <a:lnTo>
                  <a:pt x="1123683" y="3730066"/>
                </a:lnTo>
                <a:lnTo>
                  <a:pt x="1136371" y="3730066"/>
                </a:lnTo>
                <a:lnTo>
                  <a:pt x="1136371" y="3717722"/>
                </a:lnTo>
                <a:lnTo>
                  <a:pt x="1123683" y="3717722"/>
                </a:lnTo>
                <a:lnTo>
                  <a:pt x="1123683" y="3705035"/>
                </a:lnTo>
                <a:close/>
                <a:moveTo>
                  <a:pt x="1126769" y="3421799"/>
                </a:moveTo>
                <a:lnTo>
                  <a:pt x="1108253" y="3421799"/>
                </a:lnTo>
                <a:lnTo>
                  <a:pt x="1108253" y="3440316"/>
                </a:lnTo>
                <a:lnTo>
                  <a:pt x="1089736" y="3440316"/>
                </a:lnTo>
                <a:lnTo>
                  <a:pt x="1089736" y="3458832"/>
                </a:lnTo>
                <a:lnTo>
                  <a:pt x="1108253" y="3458832"/>
                </a:lnTo>
                <a:lnTo>
                  <a:pt x="1108253" y="3477349"/>
                </a:lnTo>
                <a:lnTo>
                  <a:pt x="1126769" y="3477349"/>
                </a:lnTo>
                <a:lnTo>
                  <a:pt x="1126769" y="3458832"/>
                </a:lnTo>
                <a:lnTo>
                  <a:pt x="1145286" y="3458832"/>
                </a:lnTo>
                <a:lnTo>
                  <a:pt x="1145286" y="3440316"/>
                </a:lnTo>
                <a:lnTo>
                  <a:pt x="1126769" y="3440316"/>
                </a:lnTo>
                <a:lnTo>
                  <a:pt x="1126769" y="3421799"/>
                </a:lnTo>
                <a:close/>
                <a:moveTo>
                  <a:pt x="717004" y="2867673"/>
                </a:moveTo>
                <a:lnTo>
                  <a:pt x="695058" y="2867673"/>
                </a:lnTo>
                <a:lnTo>
                  <a:pt x="695058" y="2889961"/>
                </a:lnTo>
                <a:lnTo>
                  <a:pt x="672770" y="2889961"/>
                </a:lnTo>
                <a:lnTo>
                  <a:pt x="672770" y="2911907"/>
                </a:lnTo>
                <a:lnTo>
                  <a:pt x="695058" y="2911907"/>
                </a:lnTo>
                <a:lnTo>
                  <a:pt x="695058" y="2934195"/>
                </a:lnTo>
                <a:lnTo>
                  <a:pt x="717004" y="2934195"/>
                </a:lnTo>
                <a:lnTo>
                  <a:pt x="717004" y="2911907"/>
                </a:lnTo>
                <a:lnTo>
                  <a:pt x="739292" y="2911907"/>
                </a:lnTo>
                <a:lnTo>
                  <a:pt x="739292" y="2889961"/>
                </a:lnTo>
                <a:lnTo>
                  <a:pt x="717004" y="2889961"/>
                </a:lnTo>
                <a:lnTo>
                  <a:pt x="717004" y="2867673"/>
                </a:lnTo>
                <a:close/>
                <a:moveTo>
                  <a:pt x="714946" y="3148508"/>
                </a:moveTo>
                <a:lnTo>
                  <a:pt x="697116" y="3148508"/>
                </a:lnTo>
                <a:lnTo>
                  <a:pt x="697116" y="3166339"/>
                </a:lnTo>
                <a:lnTo>
                  <a:pt x="679285" y="3166339"/>
                </a:lnTo>
                <a:lnTo>
                  <a:pt x="679285" y="3184169"/>
                </a:lnTo>
                <a:lnTo>
                  <a:pt x="697116" y="3184169"/>
                </a:lnTo>
                <a:lnTo>
                  <a:pt x="697116" y="3202000"/>
                </a:lnTo>
                <a:lnTo>
                  <a:pt x="714946" y="3202000"/>
                </a:lnTo>
                <a:lnTo>
                  <a:pt x="714946" y="3184169"/>
                </a:lnTo>
                <a:lnTo>
                  <a:pt x="732777" y="3184169"/>
                </a:lnTo>
                <a:lnTo>
                  <a:pt x="732777" y="3166339"/>
                </a:lnTo>
                <a:lnTo>
                  <a:pt x="714946" y="3166339"/>
                </a:lnTo>
                <a:lnTo>
                  <a:pt x="714946" y="3148508"/>
                </a:lnTo>
                <a:close/>
                <a:moveTo>
                  <a:pt x="782841" y="3287382"/>
                </a:moveTo>
                <a:lnTo>
                  <a:pt x="766381" y="3287382"/>
                </a:lnTo>
                <a:lnTo>
                  <a:pt x="766381" y="3304184"/>
                </a:lnTo>
                <a:lnTo>
                  <a:pt x="749579" y="3304184"/>
                </a:lnTo>
                <a:lnTo>
                  <a:pt x="749579" y="3320644"/>
                </a:lnTo>
                <a:lnTo>
                  <a:pt x="766381" y="3320644"/>
                </a:lnTo>
                <a:lnTo>
                  <a:pt x="766381" y="3337446"/>
                </a:lnTo>
                <a:lnTo>
                  <a:pt x="782841" y="3337446"/>
                </a:lnTo>
                <a:lnTo>
                  <a:pt x="782841" y="3320644"/>
                </a:lnTo>
                <a:lnTo>
                  <a:pt x="799643" y="3320644"/>
                </a:lnTo>
                <a:lnTo>
                  <a:pt x="799643" y="3304184"/>
                </a:lnTo>
                <a:lnTo>
                  <a:pt x="782841" y="3304184"/>
                </a:lnTo>
                <a:lnTo>
                  <a:pt x="782841" y="3287382"/>
                </a:lnTo>
                <a:close/>
                <a:moveTo>
                  <a:pt x="648767" y="2729827"/>
                </a:moveTo>
                <a:lnTo>
                  <a:pt x="626135" y="2729827"/>
                </a:lnTo>
                <a:lnTo>
                  <a:pt x="626135" y="2752458"/>
                </a:lnTo>
                <a:lnTo>
                  <a:pt x="603504" y="2752458"/>
                </a:lnTo>
                <a:lnTo>
                  <a:pt x="603504" y="2775090"/>
                </a:lnTo>
                <a:lnTo>
                  <a:pt x="626135" y="2775090"/>
                </a:lnTo>
                <a:lnTo>
                  <a:pt x="626135" y="2797721"/>
                </a:lnTo>
                <a:lnTo>
                  <a:pt x="648767" y="2797721"/>
                </a:lnTo>
                <a:lnTo>
                  <a:pt x="648767" y="2775090"/>
                </a:lnTo>
                <a:lnTo>
                  <a:pt x="671398" y="2775090"/>
                </a:lnTo>
                <a:lnTo>
                  <a:pt x="671398" y="2752458"/>
                </a:lnTo>
                <a:lnTo>
                  <a:pt x="648767" y="2752458"/>
                </a:lnTo>
                <a:lnTo>
                  <a:pt x="648767" y="2729827"/>
                </a:lnTo>
                <a:close/>
                <a:moveTo>
                  <a:pt x="785241" y="3006204"/>
                </a:moveTo>
                <a:lnTo>
                  <a:pt x="763981" y="3006204"/>
                </a:lnTo>
                <a:lnTo>
                  <a:pt x="763981" y="3027464"/>
                </a:lnTo>
                <a:lnTo>
                  <a:pt x="742721" y="3027464"/>
                </a:lnTo>
                <a:lnTo>
                  <a:pt x="742721" y="3048724"/>
                </a:lnTo>
                <a:lnTo>
                  <a:pt x="763981" y="3048724"/>
                </a:lnTo>
                <a:lnTo>
                  <a:pt x="763981" y="3069984"/>
                </a:lnTo>
                <a:lnTo>
                  <a:pt x="785241" y="3069984"/>
                </a:lnTo>
                <a:lnTo>
                  <a:pt x="785241" y="3048724"/>
                </a:lnTo>
                <a:lnTo>
                  <a:pt x="806501" y="3048724"/>
                </a:lnTo>
                <a:lnTo>
                  <a:pt x="806501" y="3027464"/>
                </a:lnTo>
                <a:lnTo>
                  <a:pt x="785241" y="3027464"/>
                </a:lnTo>
                <a:lnTo>
                  <a:pt x="785241" y="3006204"/>
                </a:lnTo>
                <a:close/>
                <a:moveTo>
                  <a:pt x="850735" y="3427286"/>
                </a:moveTo>
                <a:lnTo>
                  <a:pt x="835647" y="3427286"/>
                </a:lnTo>
                <a:lnTo>
                  <a:pt x="835647" y="3442030"/>
                </a:lnTo>
                <a:lnTo>
                  <a:pt x="820903" y="3442030"/>
                </a:lnTo>
                <a:lnTo>
                  <a:pt x="820903" y="3457118"/>
                </a:lnTo>
                <a:lnTo>
                  <a:pt x="835647" y="3457118"/>
                </a:lnTo>
                <a:lnTo>
                  <a:pt x="835647" y="3471863"/>
                </a:lnTo>
                <a:lnTo>
                  <a:pt x="850735" y="3471863"/>
                </a:lnTo>
                <a:lnTo>
                  <a:pt x="850735" y="3457118"/>
                </a:lnTo>
                <a:lnTo>
                  <a:pt x="865480" y="3457118"/>
                </a:lnTo>
                <a:lnTo>
                  <a:pt x="865480" y="3442030"/>
                </a:lnTo>
                <a:lnTo>
                  <a:pt x="850735" y="3442030"/>
                </a:lnTo>
                <a:lnTo>
                  <a:pt x="850735" y="3427286"/>
                </a:lnTo>
                <a:close/>
                <a:moveTo>
                  <a:pt x="918286" y="3567189"/>
                </a:moveTo>
                <a:lnTo>
                  <a:pt x="905256" y="3567189"/>
                </a:lnTo>
                <a:lnTo>
                  <a:pt x="905256" y="3580219"/>
                </a:lnTo>
                <a:lnTo>
                  <a:pt x="892226" y="3580219"/>
                </a:lnTo>
                <a:lnTo>
                  <a:pt x="892226" y="3593249"/>
                </a:lnTo>
                <a:lnTo>
                  <a:pt x="905256" y="3593249"/>
                </a:lnTo>
                <a:lnTo>
                  <a:pt x="905256" y="3606279"/>
                </a:lnTo>
                <a:lnTo>
                  <a:pt x="918286" y="3606279"/>
                </a:lnTo>
                <a:lnTo>
                  <a:pt x="918286" y="3593249"/>
                </a:lnTo>
                <a:lnTo>
                  <a:pt x="931316" y="3593249"/>
                </a:lnTo>
                <a:lnTo>
                  <a:pt x="931316" y="3580219"/>
                </a:lnTo>
                <a:lnTo>
                  <a:pt x="918286" y="3580219"/>
                </a:lnTo>
                <a:lnTo>
                  <a:pt x="918286" y="3567189"/>
                </a:lnTo>
                <a:close/>
                <a:moveTo>
                  <a:pt x="1882178" y="3556216"/>
                </a:moveTo>
                <a:lnTo>
                  <a:pt x="1861604" y="3556216"/>
                </a:lnTo>
                <a:lnTo>
                  <a:pt x="1861604" y="3576447"/>
                </a:lnTo>
                <a:lnTo>
                  <a:pt x="1841373" y="3576447"/>
                </a:lnTo>
                <a:lnTo>
                  <a:pt x="1841373" y="3597021"/>
                </a:lnTo>
                <a:lnTo>
                  <a:pt x="1861604" y="3597021"/>
                </a:lnTo>
                <a:lnTo>
                  <a:pt x="1861604" y="3617252"/>
                </a:lnTo>
                <a:lnTo>
                  <a:pt x="1882178" y="3617252"/>
                </a:lnTo>
                <a:lnTo>
                  <a:pt x="1882178" y="3597021"/>
                </a:lnTo>
                <a:lnTo>
                  <a:pt x="1902409" y="3597021"/>
                </a:lnTo>
                <a:lnTo>
                  <a:pt x="1902409" y="3576447"/>
                </a:lnTo>
                <a:lnTo>
                  <a:pt x="1882178" y="3576447"/>
                </a:lnTo>
                <a:lnTo>
                  <a:pt x="1882178" y="3556216"/>
                </a:lnTo>
                <a:close/>
                <a:moveTo>
                  <a:pt x="830847" y="2937624"/>
                </a:moveTo>
                <a:lnTo>
                  <a:pt x="855535" y="2937624"/>
                </a:lnTo>
                <a:lnTo>
                  <a:pt x="855535" y="2913278"/>
                </a:lnTo>
                <a:lnTo>
                  <a:pt x="879881" y="2913278"/>
                </a:lnTo>
                <a:lnTo>
                  <a:pt x="879881" y="2888590"/>
                </a:lnTo>
                <a:lnTo>
                  <a:pt x="855535" y="2888590"/>
                </a:lnTo>
                <a:lnTo>
                  <a:pt x="855535" y="2864244"/>
                </a:lnTo>
                <a:lnTo>
                  <a:pt x="830847" y="2864244"/>
                </a:lnTo>
                <a:lnTo>
                  <a:pt x="830847" y="2888590"/>
                </a:lnTo>
                <a:lnTo>
                  <a:pt x="806501" y="2888590"/>
                </a:lnTo>
                <a:lnTo>
                  <a:pt x="806501" y="2913278"/>
                </a:lnTo>
                <a:lnTo>
                  <a:pt x="830847" y="2913278"/>
                </a:lnTo>
                <a:lnTo>
                  <a:pt x="830847" y="2937624"/>
                </a:lnTo>
                <a:close/>
                <a:moveTo>
                  <a:pt x="712546" y="3430029"/>
                </a:moveTo>
                <a:lnTo>
                  <a:pt x="699516" y="3430029"/>
                </a:lnTo>
                <a:lnTo>
                  <a:pt x="699516" y="3443059"/>
                </a:lnTo>
                <a:lnTo>
                  <a:pt x="686486" y="3443059"/>
                </a:lnTo>
                <a:lnTo>
                  <a:pt x="686486" y="3456089"/>
                </a:lnTo>
                <a:lnTo>
                  <a:pt x="699516" y="3456089"/>
                </a:lnTo>
                <a:lnTo>
                  <a:pt x="699516" y="3469119"/>
                </a:lnTo>
                <a:lnTo>
                  <a:pt x="712546" y="3469119"/>
                </a:lnTo>
                <a:lnTo>
                  <a:pt x="712546" y="3456089"/>
                </a:lnTo>
                <a:lnTo>
                  <a:pt x="725576" y="3456089"/>
                </a:lnTo>
                <a:lnTo>
                  <a:pt x="725576" y="3443059"/>
                </a:lnTo>
                <a:lnTo>
                  <a:pt x="712546" y="3443059"/>
                </a:lnTo>
                <a:lnTo>
                  <a:pt x="712546" y="3430029"/>
                </a:lnTo>
                <a:close/>
                <a:moveTo>
                  <a:pt x="1741246" y="3841166"/>
                </a:moveTo>
                <a:lnTo>
                  <a:pt x="1728216" y="3841166"/>
                </a:lnTo>
                <a:lnTo>
                  <a:pt x="1728216" y="3854539"/>
                </a:lnTo>
                <a:lnTo>
                  <a:pt x="1714843" y="3854539"/>
                </a:lnTo>
                <a:lnTo>
                  <a:pt x="1714843" y="3867569"/>
                </a:lnTo>
                <a:lnTo>
                  <a:pt x="1728216" y="3867569"/>
                </a:lnTo>
                <a:lnTo>
                  <a:pt x="1728216" y="3880942"/>
                </a:lnTo>
                <a:lnTo>
                  <a:pt x="1741246" y="3880942"/>
                </a:lnTo>
                <a:lnTo>
                  <a:pt x="1741246" y="3867569"/>
                </a:lnTo>
                <a:lnTo>
                  <a:pt x="1754619" y="3867569"/>
                </a:lnTo>
                <a:lnTo>
                  <a:pt x="1754619" y="3854539"/>
                </a:lnTo>
                <a:lnTo>
                  <a:pt x="1741246" y="3854539"/>
                </a:lnTo>
                <a:lnTo>
                  <a:pt x="1741246" y="3841166"/>
                </a:lnTo>
                <a:close/>
                <a:moveTo>
                  <a:pt x="1674381" y="3699205"/>
                </a:moveTo>
                <a:lnTo>
                  <a:pt x="1657921" y="3699205"/>
                </a:lnTo>
                <a:lnTo>
                  <a:pt x="1657921" y="3715664"/>
                </a:lnTo>
                <a:lnTo>
                  <a:pt x="1641462" y="3715664"/>
                </a:lnTo>
                <a:lnTo>
                  <a:pt x="1641462" y="3732124"/>
                </a:lnTo>
                <a:lnTo>
                  <a:pt x="1657921" y="3732124"/>
                </a:lnTo>
                <a:lnTo>
                  <a:pt x="1657921" y="3748583"/>
                </a:lnTo>
                <a:lnTo>
                  <a:pt x="1674381" y="3748583"/>
                </a:lnTo>
                <a:lnTo>
                  <a:pt x="1674381" y="3732124"/>
                </a:lnTo>
                <a:lnTo>
                  <a:pt x="1690840" y="3732124"/>
                </a:lnTo>
                <a:lnTo>
                  <a:pt x="1690840" y="3715664"/>
                </a:lnTo>
                <a:lnTo>
                  <a:pt x="1674381" y="3715664"/>
                </a:lnTo>
                <a:lnTo>
                  <a:pt x="1674381" y="3699205"/>
                </a:lnTo>
                <a:close/>
                <a:moveTo>
                  <a:pt x="1677467" y="3415627"/>
                </a:moveTo>
                <a:lnTo>
                  <a:pt x="1654835" y="3415627"/>
                </a:lnTo>
                <a:lnTo>
                  <a:pt x="1654835" y="3438258"/>
                </a:lnTo>
                <a:lnTo>
                  <a:pt x="1632204" y="3438258"/>
                </a:lnTo>
                <a:lnTo>
                  <a:pt x="1632204" y="3460890"/>
                </a:lnTo>
                <a:lnTo>
                  <a:pt x="1654835" y="3460890"/>
                </a:lnTo>
                <a:lnTo>
                  <a:pt x="1654835" y="3483521"/>
                </a:lnTo>
                <a:lnTo>
                  <a:pt x="1677467" y="3483521"/>
                </a:lnTo>
                <a:lnTo>
                  <a:pt x="1677467" y="3460890"/>
                </a:lnTo>
                <a:lnTo>
                  <a:pt x="1700098" y="3460890"/>
                </a:lnTo>
                <a:lnTo>
                  <a:pt x="1700098" y="3438258"/>
                </a:lnTo>
                <a:lnTo>
                  <a:pt x="1677467" y="3438258"/>
                </a:lnTo>
                <a:lnTo>
                  <a:pt x="1677467" y="3415627"/>
                </a:lnTo>
                <a:close/>
                <a:moveTo>
                  <a:pt x="1604086" y="3841852"/>
                </a:moveTo>
                <a:lnTo>
                  <a:pt x="1591056" y="3841852"/>
                </a:lnTo>
                <a:lnTo>
                  <a:pt x="1591056" y="3854539"/>
                </a:lnTo>
                <a:lnTo>
                  <a:pt x="1578369" y="3854539"/>
                </a:lnTo>
                <a:lnTo>
                  <a:pt x="1578369" y="3867569"/>
                </a:lnTo>
                <a:lnTo>
                  <a:pt x="1591056" y="3867569"/>
                </a:lnTo>
                <a:lnTo>
                  <a:pt x="1591056" y="3880256"/>
                </a:lnTo>
                <a:lnTo>
                  <a:pt x="1604086" y="3880256"/>
                </a:lnTo>
                <a:lnTo>
                  <a:pt x="1604086" y="3867569"/>
                </a:lnTo>
                <a:lnTo>
                  <a:pt x="1616773" y="3867569"/>
                </a:lnTo>
                <a:lnTo>
                  <a:pt x="1616773" y="3854539"/>
                </a:lnTo>
                <a:lnTo>
                  <a:pt x="1604086" y="3854539"/>
                </a:lnTo>
                <a:lnTo>
                  <a:pt x="1604086" y="3841852"/>
                </a:lnTo>
                <a:close/>
                <a:moveTo>
                  <a:pt x="1607172" y="3557588"/>
                </a:moveTo>
                <a:lnTo>
                  <a:pt x="1587970" y="3557588"/>
                </a:lnTo>
                <a:lnTo>
                  <a:pt x="1587970" y="3577133"/>
                </a:lnTo>
                <a:lnTo>
                  <a:pt x="1568425" y="3577133"/>
                </a:lnTo>
                <a:lnTo>
                  <a:pt x="1568425" y="3596335"/>
                </a:lnTo>
                <a:lnTo>
                  <a:pt x="1587970" y="3596335"/>
                </a:lnTo>
                <a:lnTo>
                  <a:pt x="1587970" y="3615881"/>
                </a:lnTo>
                <a:lnTo>
                  <a:pt x="1607172" y="3615881"/>
                </a:lnTo>
                <a:lnTo>
                  <a:pt x="1607172" y="3596335"/>
                </a:lnTo>
                <a:lnTo>
                  <a:pt x="1626718" y="3596335"/>
                </a:lnTo>
                <a:lnTo>
                  <a:pt x="1626718" y="3577133"/>
                </a:lnTo>
                <a:lnTo>
                  <a:pt x="1607172" y="3577133"/>
                </a:lnTo>
                <a:lnTo>
                  <a:pt x="1607172" y="3557588"/>
                </a:lnTo>
                <a:close/>
                <a:moveTo>
                  <a:pt x="1539964" y="3416313"/>
                </a:moveTo>
                <a:lnTo>
                  <a:pt x="1518018" y="3416313"/>
                </a:lnTo>
                <a:lnTo>
                  <a:pt x="1518018" y="3438601"/>
                </a:lnTo>
                <a:lnTo>
                  <a:pt x="1495730" y="3438601"/>
                </a:lnTo>
                <a:lnTo>
                  <a:pt x="1495730" y="3460547"/>
                </a:lnTo>
                <a:lnTo>
                  <a:pt x="1518018" y="3460547"/>
                </a:lnTo>
                <a:lnTo>
                  <a:pt x="1518018" y="3482835"/>
                </a:lnTo>
                <a:lnTo>
                  <a:pt x="1539964" y="3482835"/>
                </a:lnTo>
                <a:lnTo>
                  <a:pt x="1539964" y="3460547"/>
                </a:lnTo>
                <a:lnTo>
                  <a:pt x="1562252" y="3460547"/>
                </a:lnTo>
                <a:lnTo>
                  <a:pt x="1562252" y="3438601"/>
                </a:lnTo>
                <a:lnTo>
                  <a:pt x="1539964" y="3438601"/>
                </a:lnTo>
                <a:lnTo>
                  <a:pt x="1539964" y="3416313"/>
                </a:lnTo>
                <a:close/>
                <a:moveTo>
                  <a:pt x="1878749" y="3840480"/>
                </a:moveTo>
                <a:lnTo>
                  <a:pt x="1865033" y="3840480"/>
                </a:lnTo>
                <a:lnTo>
                  <a:pt x="1865033" y="3854196"/>
                </a:lnTo>
                <a:lnTo>
                  <a:pt x="1851317" y="3854196"/>
                </a:lnTo>
                <a:lnTo>
                  <a:pt x="1851317" y="3867912"/>
                </a:lnTo>
                <a:lnTo>
                  <a:pt x="1865033" y="3867912"/>
                </a:lnTo>
                <a:lnTo>
                  <a:pt x="1865033" y="3881628"/>
                </a:lnTo>
                <a:lnTo>
                  <a:pt x="1878749" y="3881628"/>
                </a:lnTo>
                <a:lnTo>
                  <a:pt x="1878749" y="3867912"/>
                </a:lnTo>
                <a:lnTo>
                  <a:pt x="1892465" y="3867912"/>
                </a:lnTo>
                <a:lnTo>
                  <a:pt x="1892465" y="3854196"/>
                </a:lnTo>
                <a:lnTo>
                  <a:pt x="1878749" y="3854196"/>
                </a:lnTo>
                <a:lnTo>
                  <a:pt x="1878749" y="3840480"/>
                </a:lnTo>
                <a:close/>
                <a:moveTo>
                  <a:pt x="1744675" y="3556902"/>
                </a:moveTo>
                <a:lnTo>
                  <a:pt x="1724787" y="3556902"/>
                </a:lnTo>
                <a:lnTo>
                  <a:pt x="1724787" y="3576790"/>
                </a:lnTo>
                <a:lnTo>
                  <a:pt x="1704899" y="3576790"/>
                </a:lnTo>
                <a:lnTo>
                  <a:pt x="1704899" y="3596678"/>
                </a:lnTo>
                <a:lnTo>
                  <a:pt x="1724787" y="3596678"/>
                </a:lnTo>
                <a:lnTo>
                  <a:pt x="1724787" y="3616566"/>
                </a:lnTo>
                <a:lnTo>
                  <a:pt x="1744675" y="3616566"/>
                </a:lnTo>
                <a:lnTo>
                  <a:pt x="1744675" y="3596678"/>
                </a:lnTo>
                <a:lnTo>
                  <a:pt x="1764563" y="3596678"/>
                </a:lnTo>
                <a:lnTo>
                  <a:pt x="1764563" y="3576790"/>
                </a:lnTo>
                <a:lnTo>
                  <a:pt x="1744675" y="3576790"/>
                </a:lnTo>
                <a:lnTo>
                  <a:pt x="1744675" y="3556902"/>
                </a:lnTo>
                <a:close/>
                <a:moveTo>
                  <a:pt x="1814970" y="3414598"/>
                </a:moveTo>
                <a:lnTo>
                  <a:pt x="1791652" y="3414598"/>
                </a:lnTo>
                <a:lnTo>
                  <a:pt x="1791652" y="3437915"/>
                </a:lnTo>
                <a:lnTo>
                  <a:pt x="1768335" y="3437915"/>
                </a:lnTo>
                <a:lnTo>
                  <a:pt x="1768335" y="3461233"/>
                </a:lnTo>
                <a:lnTo>
                  <a:pt x="1791652" y="3461233"/>
                </a:lnTo>
                <a:lnTo>
                  <a:pt x="1791652" y="3484550"/>
                </a:lnTo>
                <a:lnTo>
                  <a:pt x="1814970" y="3484550"/>
                </a:lnTo>
                <a:lnTo>
                  <a:pt x="1814970" y="3461233"/>
                </a:lnTo>
                <a:lnTo>
                  <a:pt x="1838287" y="3461233"/>
                </a:lnTo>
                <a:lnTo>
                  <a:pt x="1838287" y="3437915"/>
                </a:lnTo>
                <a:lnTo>
                  <a:pt x="1814970" y="3437915"/>
                </a:lnTo>
                <a:lnTo>
                  <a:pt x="1814970" y="3414598"/>
                </a:lnTo>
                <a:close/>
                <a:moveTo>
                  <a:pt x="1811884" y="3698519"/>
                </a:moveTo>
                <a:lnTo>
                  <a:pt x="1794739" y="3698519"/>
                </a:lnTo>
                <a:lnTo>
                  <a:pt x="1794739" y="3715322"/>
                </a:lnTo>
                <a:lnTo>
                  <a:pt x="1777936" y="3715322"/>
                </a:lnTo>
                <a:lnTo>
                  <a:pt x="1777936" y="3732467"/>
                </a:lnTo>
                <a:lnTo>
                  <a:pt x="1794739" y="3732467"/>
                </a:lnTo>
                <a:lnTo>
                  <a:pt x="1794739" y="3749269"/>
                </a:lnTo>
                <a:lnTo>
                  <a:pt x="1811884" y="3749269"/>
                </a:lnTo>
                <a:lnTo>
                  <a:pt x="1811884" y="3732467"/>
                </a:lnTo>
                <a:lnTo>
                  <a:pt x="1828686" y="3732467"/>
                </a:lnTo>
                <a:lnTo>
                  <a:pt x="1828686" y="3715322"/>
                </a:lnTo>
                <a:lnTo>
                  <a:pt x="1811884" y="3715322"/>
                </a:lnTo>
                <a:lnTo>
                  <a:pt x="1811884" y="3698519"/>
                </a:lnTo>
                <a:close/>
                <a:moveTo>
                  <a:pt x="1402461" y="3417684"/>
                </a:moveTo>
                <a:lnTo>
                  <a:pt x="1381201" y="3417684"/>
                </a:lnTo>
                <a:lnTo>
                  <a:pt x="1381201" y="3438944"/>
                </a:lnTo>
                <a:lnTo>
                  <a:pt x="1359941" y="3438944"/>
                </a:lnTo>
                <a:lnTo>
                  <a:pt x="1359941" y="3460204"/>
                </a:lnTo>
                <a:lnTo>
                  <a:pt x="1381201" y="3460204"/>
                </a:lnTo>
                <a:lnTo>
                  <a:pt x="1381201" y="3481464"/>
                </a:lnTo>
                <a:lnTo>
                  <a:pt x="1402461" y="3481464"/>
                </a:lnTo>
                <a:lnTo>
                  <a:pt x="1402461" y="3460204"/>
                </a:lnTo>
                <a:lnTo>
                  <a:pt x="1423721" y="3460204"/>
                </a:lnTo>
                <a:lnTo>
                  <a:pt x="1423721" y="3438944"/>
                </a:lnTo>
                <a:lnTo>
                  <a:pt x="1402461" y="3438944"/>
                </a:lnTo>
                <a:lnTo>
                  <a:pt x="1402461" y="3417684"/>
                </a:lnTo>
                <a:close/>
                <a:moveTo>
                  <a:pt x="1334910" y="3277438"/>
                </a:moveTo>
                <a:lnTo>
                  <a:pt x="1311592" y="3277438"/>
                </a:lnTo>
                <a:lnTo>
                  <a:pt x="1311592" y="3300755"/>
                </a:lnTo>
                <a:lnTo>
                  <a:pt x="1288275" y="3300755"/>
                </a:lnTo>
                <a:lnTo>
                  <a:pt x="1288275" y="3324073"/>
                </a:lnTo>
                <a:lnTo>
                  <a:pt x="1311592" y="3324073"/>
                </a:lnTo>
                <a:lnTo>
                  <a:pt x="1311592" y="3347390"/>
                </a:lnTo>
                <a:lnTo>
                  <a:pt x="1334910" y="3347390"/>
                </a:lnTo>
                <a:lnTo>
                  <a:pt x="1334910" y="3324073"/>
                </a:lnTo>
                <a:lnTo>
                  <a:pt x="1358227" y="3324073"/>
                </a:lnTo>
                <a:lnTo>
                  <a:pt x="1358227" y="3300755"/>
                </a:lnTo>
                <a:lnTo>
                  <a:pt x="1334910" y="3300755"/>
                </a:lnTo>
                <a:lnTo>
                  <a:pt x="1334910" y="3277438"/>
                </a:lnTo>
                <a:close/>
                <a:moveTo>
                  <a:pt x="1399375" y="3701263"/>
                </a:moveTo>
                <a:lnTo>
                  <a:pt x="1384287" y="3701263"/>
                </a:lnTo>
                <a:lnTo>
                  <a:pt x="1384287" y="3716350"/>
                </a:lnTo>
                <a:lnTo>
                  <a:pt x="1369200" y="3716350"/>
                </a:lnTo>
                <a:lnTo>
                  <a:pt x="1369200" y="3731438"/>
                </a:lnTo>
                <a:lnTo>
                  <a:pt x="1384287" y="3731438"/>
                </a:lnTo>
                <a:lnTo>
                  <a:pt x="1384287" y="3746525"/>
                </a:lnTo>
                <a:lnTo>
                  <a:pt x="1399375" y="3746525"/>
                </a:lnTo>
                <a:lnTo>
                  <a:pt x="1399375" y="3731438"/>
                </a:lnTo>
                <a:lnTo>
                  <a:pt x="1414462" y="3731438"/>
                </a:lnTo>
                <a:lnTo>
                  <a:pt x="1414462" y="3716350"/>
                </a:lnTo>
                <a:lnTo>
                  <a:pt x="1399375" y="3716350"/>
                </a:lnTo>
                <a:lnTo>
                  <a:pt x="1399375" y="3701263"/>
                </a:lnTo>
                <a:close/>
                <a:moveTo>
                  <a:pt x="1332166" y="3560331"/>
                </a:moveTo>
                <a:lnTo>
                  <a:pt x="1314336" y="3560331"/>
                </a:lnTo>
                <a:lnTo>
                  <a:pt x="1314336" y="3577819"/>
                </a:lnTo>
                <a:lnTo>
                  <a:pt x="1296848" y="3577819"/>
                </a:lnTo>
                <a:lnTo>
                  <a:pt x="1296848" y="3595649"/>
                </a:lnTo>
                <a:lnTo>
                  <a:pt x="1314336" y="3595649"/>
                </a:lnTo>
                <a:lnTo>
                  <a:pt x="1314336" y="3613137"/>
                </a:lnTo>
                <a:lnTo>
                  <a:pt x="1332166" y="3613137"/>
                </a:lnTo>
                <a:lnTo>
                  <a:pt x="1332166" y="3595649"/>
                </a:lnTo>
                <a:lnTo>
                  <a:pt x="1349654" y="3595649"/>
                </a:lnTo>
                <a:lnTo>
                  <a:pt x="1349654" y="3577819"/>
                </a:lnTo>
                <a:lnTo>
                  <a:pt x="1332166" y="3577819"/>
                </a:lnTo>
                <a:lnTo>
                  <a:pt x="1332166" y="3560331"/>
                </a:lnTo>
                <a:close/>
                <a:moveTo>
                  <a:pt x="1264615" y="3419399"/>
                </a:moveTo>
                <a:lnTo>
                  <a:pt x="1244727" y="3419399"/>
                </a:lnTo>
                <a:lnTo>
                  <a:pt x="1244727" y="3439630"/>
                </a:lnTo>
                <a:lnTo>
                  <a:pt x="1224496" y="3439630"/>
                </a:lnTo>
                <a:lnTo>
                  <a:pt x="1224496" y="3459518"/>
                </a:lnTo>
                <a:lnTo>
                  <a:pt x="1244727" y="3459518"/>
                </a:lnTo>
                <a:lnTo>
                  <a:pt x="1244727" y="3479749"/>
                </a:lnTo>
                <a:lnTo>
                  <a:pt x="1264615" y="3479749"/>
                </a:lnTo>
                <a:lnTo>
                  <a:pt x="1264615" y="3459518"/>
                </a:lnTo>
                <a:lnTo>
                  <a:pt x="1284846" y="3459518"/>
                </a:lnTo>
                <a:lnTo>
                  <a:pt x="1284846" y="3439630"/>
                </a:lnTo>
                <a:lnTo>
                  <a:pt x="1264615" y="3439630"/>
                </a:lnTo>
                <a:lnTo>
                  <a:pt x="1264615" y="3419399"/>
                </a:lnTo>
                <a:close/>
                <a:moveTo>
                  <a:pt x="1536878" y="3699891"/>
                </a:moveTo>
                <a:lnTo>
                  <a:pt x="1521104" y="3699891"/>
                </a:lnTo>
                <a:lnTo>
                  <a:pt x="1521104" y="3716007"/>
                </a:lnTo>
                <a:lnTo>
                  <a:pt x="1504988" y="3716007"/>
                </a:lnTo>
                <a:lnTo>
                  <a:pt x="1504988" y="3731781"/>
                </a:lnTo>
                <a:lnTo>
                  <a:pt x="1521104" y="3731781"/>
                </a:lnTo>
                <a:lnTo>
                  <a:pt x="1521104" y="3747897"/>
                </a:lnTo>
                <a:lnTo>
                  <a:pt x="1536878" y="3747897"/>
                </a:lnTo>
                <a:lnTo>
                  <a:pt x="1536878" y="3731781"/>
                </a:lnTo>
                <a:lnTo>
                  <a:pt x="1552994" y="3731781"/>
                </a:lnTo>
                <a:lnTo>
                  <a:pt x="1552994" y="3716007"/>
                </a:lnTo>
                <a:lnTo>
                  <a:pt x="1536878" y="3716007"/>
                </a:lnTo>
                <a:lnTo>
                  <a:pt x="1536878" y="3699891"/>
                </a:lnTo>
                <a:close/>
                <a:moveTo>
                  <a:pt x="1466583" y="3842880"/>
                </a:moveTo>
                <a:lnTo>
                  <a:pt x="1454239" y="3842880"/>
                </a:lnTo>
                <a:lnTo>
                  <a:pt x="1454239" y="3854882"/>
                </a:lnTo>
                <a:lnTo>
                  <a:pt x="1442237" y="3854882"/>
                </a:lnTo>
                <a:lnTo>
                  <a:pt x="1442237" y="3867226"/>
                </a:lnTo>
                <a:lnTo>
                  <a:pt x="1454239" y="3867226"/>
                </a:lnTo>
                <a:lnTo>
                  <a:pt x="1454239" y="3879228"/>
                </a:lnTo>
                <a:lnTo>
                  <a:pt x="1466583" y="3879228"/>
                </a:lnTo>
                <a:lnTo>
                  <a:pt x="1466583" y="3867226"/>
                </a:lnTo>
                <a:lnTo>
                  <a:pt x="1478585" y="3867226"/>
                </a:lnTo>
                <a:lnTo>
                  <a:pt x="1478585" y="3854882"/>
                </a:lnTo>
                <a:lnTo>
                  <a:pt x="1466583" y="3854882"/>
                </a:lnTo>
                <a:lnTo>
                  <a:pt x="1466583" y="3842880"/>
                </a:lnTo>
                <a:close/>
                <a:moveTo>
                  <a:pt x="1261529" y="3703320"/>
                </a:moveTo>
                <a:lnTo>
                  <a:pt x="1247813" y="3703320"/>
                </a:lnTo>
                <a:lnTo>
                  <a:pt x="1247813" y="3717036"/>
                </a:lnTo>
                <a:lnTo>
                  <a:pt x="1234097" y="3717036"/>
                </a:lnTo>
                <a:lnTo>
                  <a:pt x="1234097" y="3730752"/>
                </a:lnTo>
                <a:lnTo>
                  <a:pt x="1247813" y="3730752"/>
                </a:lnTo>
                <a:lnTo>
                  <a:pt x="1247813" y="3744468"/>
                </a:lnTo>
                <a:lnTo>
                  <a:pt x="1261529" y="3744468"/>
                </a:lnTo>
                <a:lnTo>
                  <a:pt x="1261529" y="3730752"/>
                </a:lnTo>
                <a:lnTo>
                  <a:pt x="1275245" y="3730752"/>
                </a:lnTo>
                <a:lnTo>
                  <a:pt x="1275245" y="3717036"/>
                </a:lnTo>
                <a:lnTo>
                  <a:pt x="1261529" y="3717036"/>
                </a:lnTo>
                <a:lnTo>
                  <a:pt x="1261529" y="3703320"/>
                </a:lnTo>
                <a:close/>
                <a:moveTo>
                  <a:pt x="1469669" y="3558616"/>
                </a:moveTo>
                <a:lnTo>
                  <a:pt x="1451153" y="3558616"/>
                </a:lnTo>
                <a:lnTo>
                  <a:pt x="1451153" y="3577476"/>
                </a:lnTo>
                <a:lnTo>
                  <a:pt x="1432293" y="3577476"/>
                </a:lnTo>
                <a:lnTo>
                  <a:pt x="1432293" y="3595992"/>
                </a:lnTo>
                <a:lnTo>
                  <a:pt x="1451153" y="3595992"/>
                </a:lnTo>
                <a:lnTo>
                  <a:pt x="1451153" y="3614852"/>
                </a:lnTo>
                <a:lnTo>
                  <a:pt x="1469669" y="3614852"/>
                </a:lnTo>
                <a:lnTo>
                  <a:pt x="1469669" y="3595992"/>
                </a:lnTo>
                <a:lnTo>
                  <a:pt x="1488529" y="3595992"/>
                </a:lnTo>
                <a:lnTo>
                  <a:pt x="1488529" y="3577476"/>
                </a:lnTo>
                <a:lnTo>
                  <a:pt x="1469669" y="3577476"/>
                </a:lnTo>
                <a:lnTo>
                  <a:pt x="1469669" y="3558616"/>
                </a:lnTo>
                <a:close/>
                <a:moveTo>
                  <a:pt x="1448067" y="3349104"/>
                </a:moveTo>
                <a:lnTo>
                  <a:pt x="1472755" y="3349104"/>
                </a:lnTo>
                <a:lnTo>
                  <a:pt x="1472755" y="3324758"/>
                </a:lnTo>
                <a:lnTo>
                  <a:pt x="1497101" y="3324758"/>
                </a:lnTo>
                <a:lnTo>
                  <a:pt x="1497101" y="3300070"/>
                </a:lnTo>
                <a:lnTo>
                  <a:pt x="1472755" y="3300070"/>
                </a:lnTo>
                <a:lnTo>
                  <a:pt x="1472755" y="3275724"/>
                </a:lnTo>
                <a:lnTo>
                  <a:pt x="1448067" y="3275724"/>
                </a:lnTo>
                <a:lnTo>
                  <a:pt x="1448067" y="3300070"/>
                </a:lnTo>
                <a:lnTo>
                  <a:pt x="1423721" y="3300070"/>
                </a:lnTo>
                <a:lnTo>
                  <a:pt x="1423721" y="3324758"/>
                </a:lnTo>
                <a:lnTo>
                  <a:pt x="1448067" y="3324758"/>
                </a:lnTo>
                <a:lnTo>
                  <a:pt x="1448067" y="3349104"/>
                </a:lnTo>
                <a:close/>
                <a:moveTo>
                  <a:pt x="853135" y="3145079"/>
                </a:moveTo>
                <a:lnTo>
                  <a:pt x="833247" y="3145079"/>
                </a:lnTo>
                <a:lnTo>
                  <a:pt x="833247" y="3165310"/>
                </a:lnTo>
                <a:lnTo>
                  <a:pt x="813016" y="3165310"/>
                </a:lnTo>
                <a:lnTo>
                  <a:pt x="813016" y="3185198"/>
                </a:lnTo>
                <a:lnTo>
                  <a:pt x="833247" y="3185198"/>
                </a:lnTo>
                <a:lnTo>
                  <a:pt x="833247" y="3205429"/>
                </a:lnTo>
                <a:lnTo>
                  <a:pt x="853135" y="3205429"/>
                </a:lnTo>
                <a:lnTo>
                  <a:pt x="853135" y="3185198"/>
                </a:lnTo>
                <a:lnTo>
                  <a:pt x="873366" y="3185198"/>
                </a:lnTo>
                <a:lnTo>
                  <a:pt x="873366" y="3165310"/>
                </a:lnTo>
                <a:lnTo>
                  <a:pt x="853135" y="3165310"/>
                </a:lnTo>
                <a:lnTo>
                  <a:pt x="853135" y="3145079"/>
                </a:lnTo>
                <a:close/>
                <a:moveTo>
                  <a:pt x="233172" y="2742514"/>
                </a:moveTo>
                <a:lnTo>
                  <a:pt x="218770" y="2742514"/>
                </a:lnTo>
                <a:lnTo>
                  <a:pt x="218770" y="2756573"/>
                </a:lnTo>
                <a:lnTo>
                  <a:pt x="204711" y="2756573"/>
                </a:lnTo>
                <a:lnTo>
                  <a:pt x="204711" y="2770975"/>
                </a:lnTo>
                <a:lnTo>
                  <a:pt x="218770" y="2770975"/>
                </a:lnTo>
                <a:lnTo>
                  <a:pt x="218770" y="2785034"/>
                </a:lnTo>
                <a:lnTo>
                  <a:pt x="233172" y="2785034"/>
                </a:lnTo>
                <a:lnTo>
                  <a:pt x="233172" y="2770975"/>
                </a:lnTo>
                <a:lnTo>
                  <a:pt x="247231" y="2770975"/>
                </a:lnTo>
                <a:lnTo>
                  <a:pt x="247231" y="2756573"/>
                </a:lnTo>
                <a:lnTo>
                  <a:pt x="233172" y="2756573"/>
                </a:lnTo>
                <a:lnTo>
                  <a:pt x="233172" y="2742514"/>
                </a:lnTo>
                <a:close/>
                <a:moveTo>
                  <a:pt x="234201" y="2464422"/>
                </a:moveTo>
                <a:lnTo>
                  <a:pt x="217742" y="2464422"/>
                </a:lnTo>
                <a:lnTo>
                  <a:pt x="217742" y="2481224"/>
                </a:lnTo>
                <a:lnTo>
                  <a:pt x="200939" y="2481224"/>
                </a:lnTo>
                <a:lnTo>
                  <a:pt x="200939" y="2497684"/>
                </a:lnTo>
                <a:lnTo>
                  <a:pt x="217742" y="2497684"/>
                </a:lnTo>
                <a:lnTo>
                  <a:pt x="217742" y="2514486"/>
                </a:lnTo>
                <a:lnTo>
                  <a:pt x="234201" y="2514486"/>
                </a:lnTo>
                <a:lnTo>
                  <a:pt x="234201" y="2497684"/>
                </a:lnTo>
                <a:lnTo>
                  <a:pt x="251003" y="2497684"/>
                </a:lnTo>
                <a:lnTo>
                  <a:pt x="251003" y="2481224"/>
                </a:lnTo>
                <a:lnTo>
                  <a:pt x="234201" y="2481224"/>
                </a:lnTo>
                <a:lnTo>
                  <a:pt x="234201" y="2464422"/>
                </a:lnTo>
                <a:close/>
                <a:moveTo>
                  <a:pt x="165278" y="2328634"/>
                </a:moveTo>
                <a:lnTo>
                  <a:pt x="149504" y="2328634"/>
                </a:lnTo>
                <a:lnTo>
                  <a:pt x="149504" y="2344407"/>
                </a:lnTo>
                <a:lnTo>
                  <a:pt x="133731" y="2344407"/>
                </a:lnTo>
                <a:lnTo>
                  <a:pt x="133731" y="2360181"/>
                </a:lnTo>
                <a:lnTo>
                  <a:pt x="149504" y="2360181"/>
                </a:lnTo>
                <a:lnTo>
                  <a:pt x="149504" y="2375954"/>
                </a:lnTo>
                <a:lnTo>
                  <a:pt x="165278" y="2375954"/>
                </a:lnTo>
                <a:lnTo>
                  <a:pt x="165278" y="2360181"/>
                </a:lnTo>
                <a:lnTo>
                  <a:pt x="181051" y="2360181"/>
                </a:lnTo>
                <a:lnTo>
                  <a:pt x="181051" y="2344407"/>
                </a:lnTo>
                <a:lnTo>
                  <a:pt x="165278" y="2344407"/>
                </a:lnTo>
                <a:lnTo>
                  <a:pt x="165278" y="2328634"/>
                </a:lnTo>
                <a:close/>
                <a:moveTo>
                  <a:pt x="165964" y="2052599"/>
                </a:moveTo>
                <a:lnTo>
                  <a:pt x="148819" y="2052599"/>
                </a:lnTo>
                <a:lnTo>
                  <a:pt x="148819" y="2069402"/>
                </a:lnTo>
                <a:lnTo>
                  <a:pt x="132017" y="2069402"/>
                </a:lnTo>
                <a:lnTo>
                  <a:pt x="132017" y="2086547"/>
                </a:lnTo>
                <a:lnTo>
                  <a:pt x="148819" y="2086547"/>
                </a:lnTo>
                <a:lnTo>
                  <a:pt x="148819" y="2103349"/>
                </a:lnTo>
                <a:lnTo>
                  <a:pt x="165964" y="2103349"/>
                </a:lnTo>
                <a:lnTo>
                  <a:pt x="165964" y="2086547"/>
                </a:lnTo>
                <a:lnTo>
                  <a:pt x="182766" y="2086547"/>
                </a:lnTo>
                <a:lnTo>
                  <a:pt x="182766" y="2069402"/>
                </a:lnTo>
                <a:lnTo>
                  <a:pt x="165964" y="2069402"/>
                </a:lnTo>
                <a:lnTo>
                  <a:pt x="165964" y="2052599"/>
                </a:lnTo>
                <a:close/>
                <a:moveTo>
                  <a:pt x="165964" y="1778279"/>
                </a:moveTo>
                <a:lnTo>
                  <a:pt x="148819" y="1778279"/>
                </a:lnTo>
                <a:lnTo>
                  <a:pt x="148819" y="1795082"/>
                </a:lnTo>
                <a:lnTo>
                  <a:pt x="132017" y="1795082"/>
                </a:lnTo>
                <a:lnTo>
                  <a:pt x="132017" y="1812227"/>
                </a:lnTo>
                <a:lnTo>
                  <a:pt x="148819" y="1812227"/>
                </a:lnTo>
                <a:lnTo>
                  <a:pt x="148819" y="1829029"/>
                </a:lnTo>
                <a:lnTo>
                  <a:pt x="165964" y="1829029"/>
                </a:lnTo>
                <a:lnTo>
                  <a:pt x="165964" y="1812227"/>
                </a:lnTo>
                <a:lnTo>
                  <a:pt x="182766" y="1812227"/>
                </a:lnTo>
                <a:lnTo>
                  <a:pt x="182766" y="1795082"/>
                </a:lnTo>
                <a:lnTo>
                  <a:pt x="165964" y="1795082"/>
                </a:lnTo>
                <a:lnTo>
                  <a:pt x="165964" y="1778279"/>
                </a:lnTo>
                <a:close/>
                <a:moveTo>
                  <a:pt x="304495" y="2047799"/>
                </a:moveTo>
                <a:lnTo>
                  <a:pt x="284607" y="2047799"/>
                </a:lnTo>
                <a:lnTo>
                  <a:pt x="284607" y="2068030"/>
                </a:lnTo>
                <a:lnTo>
                  <a:pt x="264376" y="2068030"/>
                </a:lnTo>
                <a:lnTo>
                  <a:pt x="264376" y="2087918"/>
                </a:lnTo>
                <a:lnTo>
                  <a:pt x="284607" y="2087918"/>
                </a:lnTo>
                <a:lnTo>
                  <a:pt x="284607" y="2108149"/>
                </a:lnTo>
                <a:lnTo>
                  <a:pt x="304495" y="2108149"/>
                </a:lnTo>
                <a:lnTo>
                  <a:pt x="304495" y="2087918"/>
                </a:lnTo>
                <a:lnTo>
                  <a:pt x="324726" y="2087918"/>
                </a:lnTo>
                <a:lnTo>
                  <a:pt x="324726" y="2068030"/>
                </a:lnTo>
                <a:lnTo>
                  <a:pt x="304495" y="2068030"/>
                </a:lnTo>
                <a:lnTo>
                  <a:pt x="304495" y="2047799"/>
                </a:lnTo>
                <a:close/>
                <a:moveTo>
                  <a:pt x="304152" y="2323833"/>
                </a:moveTo>
                <a:lnTo>
                  <a:pt x="284950" y="2323833"/>
                </a:lnTo>
                <a:lnTo>
                  <a:pt x="284950" y="2342693"/>
                </a:lnTo>
                <a:lnTo>
                  <a:pt x="266090" y="2342693"/>
                </a:lnTo>
                <a:lnTo>
                  <a:pt x="266090" y="2361895"/>
                </a:lnTo>
                <a:lnTo>
                  <a:pt x="284950" y="2361895"/>
                </a:lnTo>
                <a:lnTo>
                  <a:pt x="284950" y="2380755"/>
                </a:lnTo>
                <a:lnTo>
                  <a:pt x="304152" y="2380755"/>
                </a:lnTo>
                <a:lnTo>
                  <a:pt x="304152" y="2361895"/>
                </a:lnTo>
                <a:lnTo>
                  <a:pt x="323012" y="2361895"/>
                </a:lnTo>
                <a:lnTo>
                  <a:pt x="323012" y="2342693"/>
                </a:lnTo>
                <a:lnTo>
                  <a:pt x="304152" y="2342693"/>
                </a:lnTo>
                <a:lnTo>
                  <a:pt x="304152" y="2323833"/>
                </a:lnTo>
                <a:close/>
                <a:moveTo>
                  <a:pt x="303124" y="2600897"/>
                </a:moveTo>
                <a:lnTo>
                  <a:pt x="285979" y="2600897"/>
                </a:lnTo>
                <a:lnTo>
                  <a:pt x="285979" y="2618042"/>
                </a:lnTo>
                <a:lnTo>
                  <a:pt x="268834" y="2618042"/>
                </a:lnTo>
                <a:lnTo>
                  <a:pt x="268834" y="2635187"/>
                </a:lnTo>
                <a:lnTo>
                  <a:pt x="285979" y="2635187"/>
                </a:lnTo>
                <a:lnTo>
                  <a:pt x="285979" y="2652332"/>
                </a:lnTo>
                <a:lnTo>
                  <a:pt x="303124" y="2652332"/>
                </a:lnTo>
                <a:lnTo>
                  <a:pt x="303124" y="2635187"/>
                </a:lnTo>
                <a:lnTo>
                  <a:pt x="320269" y="2635187"/>
                </a:lnTo>
                <a:lnTo>
                  <a:pt x="320269" y="2618042"/>
                </a:lnTo>
                <a:lnTo>
                  <a:pt x="303124" y="2618042"/>
                </a:lnTo>
                <a:lnTo>
                  <a:pt x="303124" y="2600897"/>
                </a:lnTo>
                <a:close/>
                <a:moveTo>
                  <a:pt x="235229" y="1912696"/>
                </a:moveTo>
                <a:lnTo>
                  <a:pt x="216713" y="1912696"/>
                </a:lnTo>
                <a:lnTo>
                  <a:pt x="216713" y="1931556"/>
                </a:lnTo>
                <a:lnTo>
                  <a:pt x="197853" y="1931556"/>
                </a:lnTo>
                <a:lnTo>
                  <a:pt x="197853" y="1950072"/>
                </a:lnTo>
                <a:lnTo>
                  <a:pt x="216713" y="1950072"/>
                </a:lnTo>
                <a:lnTo>
                  <a:pt x="216713" y="1968932"/>
                </a:lnTo>
                <a:lnTo>
                  <a:pt x="235229" y="1968932"/>
                </a:lnTo>
                <a:lnTo>
                  <a:pt x="235229" y="1950072"/>
                </a:lnTo>
                <a:lnTo>
                  <a:pt x="254089" y="1950072"/>
                </a:lnTo>
                <a:lnTo>
                  <a:pt x="254089" y="1931556"/>
                </a:lnTo>
                <a:lnTo>
                  <a:pt x="235229" y="1931556"/>
                </a:lnTo>
                <a:lnTo>
                  <a:pt x="235229" y="1912696"/>
                </a:lnTo>
                <a:close/>
                <a:moveTo>
                  <a:pt x="301409" y="2880017"/>
                </a:moveTo>
                <a:lnTo>
                  <a:pt x="287693" y="2880017"/>
                </a:lnTo>
                <a:lnTo>
                  <a:pt x="287693" y="2894076"/>
                </a:lnTo>
                <a:lnTo>
                  <a:pt x="273634" y="2894076"/>
                </a:lnTo>
                <a:lnTo>
                  <a:pt x="273634" y="2907792"/>
                </a:lnTo>
                <a:lnTo>
                  <a:pt x="287693" y="2907792"/>
                </a:lnTo>
                <a:lnTo>
                  <a:pt x="287693" y="2921851"/>
                </a:lnTo>
                <a:lnTo>
                  <a:pt x="301409" y="2921851"/>
                </a:lnTo>
                <a:lnTo>
                  <a:pt x="301409" y="2907792"/>
                </a:lnTo>
                <a:lnTo>
                  <a:pt x="315468" y="2907792"/>
                </a:lnTo>
                <a:lnTo>
                  <a:pt x="315468" y="2894076"/>
                </a:lnTo>
                <a:lnTo>
                  <a:pt x="301409" y="2894076"/>
                </a:lnTo>
                <a:lnTo>
                  <a:pt x="301409" y="2880017"/>
                </a:lnTo>
                <a:close/>
                <a:moveTo>
                  <a:pt x="235229" y="2187702"/>
                </a:moveTo>
                <a:lnTo>
                  <a:pt x="216713" y="2187702"/>
                </a:lnTo>
                <a:lnTo>
                  <a:pt x="216713" y="2205876"/>
                </a:lnTo>
                <a:lnTo>
                  <a:pt x="198539" y="2205876"/>
                </a:lnTo>
                <a:lnTo>
                  <a:pt x="198539" y="2224392"/>
                </a:lnTo>
                <a:lnTo>
                  <a:pt x="216713" y="2224392"/>
                </a:lnTo>
                <a:lnTo>
                  <a:pt x="216713" y="2242566"/>
                </a:lnTo>
                <a:lnTo>
                  <a:pt x="235229" y="2242566"/>
                </a:lnTo>
                <a:lnTo>
                  <a:pt x="235229" y="2224392"/>
                </a:lnTo>
                <a:lnTo>
                  <a:pt x="253403" y="2224392"/>
                </a:lnTo>
                <a:lnTo>
                  <a:pt x="253403" y="2205876"/>
                </a:lnTo>
                <a:lnTo>
                  <a:pt x="235229" y="2205876"/>
                </a:lnTo>
                <a:lnTo>
                  <a:pt x="235229" y="2187702"/>
                </a:lnTo>
                <a:close/>
                <a:moveTo>
                  <a:pt x="27089" y="2057743"/>
                </a:moveTo>
                <a:lnTo>
                  <a:pt x="13373" y="2057743"/>
                </a:lnTo>
                <a:lnTo>
                  <a:pt x="13373" y="2071116"/>
                </a:lnTo>
                <a:lnTo>
                  <a:pt x="0" y="2071116"/>
                </a:lnTo>
                <a:lnTo>
                  <a:pt x="0" y="2084832"/>
                </a:lnTo>
                <a:lnTo>
                  <a:pt x="13373" y="2084832"/>
                </a:lnTo>
                <a:lnTo>
                  <a:pt x="13373" y="2098205"/>
                </a:lnTo>
                <a:lnTo>
                  <a:pt x="27089" y="2098205"/>
                </a:lnTo>
                <a:lnTo>
                  <a:pt x="27089" y="2084832"/>
                </a:lnTo>
                <a:lnTo>
                  <a:pt x="40462" y="2084832"/>
                </a:lnTo>
                <a:lnTo>
                  <a:pt x="40462" y="2071116"/>
                </a:lnTo>
                <a:lnTo>
                  <a:pt x="27089" y="2071116"/>
                </a:lnTo>
                <a:lnTo>
                  <a:pt x="27089" y="2057743"/>
                </a:lnTo>
                <a:close/>
                <a:moveTo>
                  <a:pt x="164249" y="2605697"/>
                </a:moveTo>
                <a:lnTo>
                  <a:pt x="150533" y="2605697"/>
                </a:lnTo>
                <a:lnTo>
                  <a:pt x="150533" y="2619756"/>
                </a:lnTo>
                <a:lnTo>
                  <a:pt x="136474" y="2619756"/>
                </a:lnTo>
                <a:lnTo>
                  <a:pt x="136474" y="2633472"/>
                </a:lnTo>
                <a:lnTo>
                  <a:pt x="150533" y="2633472"/>
                </a:lnTo>
                <a:lnTo>
                  <a:pt x="150533" y="2647531"/>
                </a:lnTo>
                <a:lnTo>
                  <a:pt x="164249" y="2647531"/>
                </a:lnTo>
                <a:lnTo>
                  <a:pt x="164249" y="2633472"/>
                </a:lnTo>
                <a:lnTo>
                  <a:pt x="178308" y="2633472"/>
                </a:lnTo>
                <a:lnTo>
                  <a:pt x="178308" y="2619756"/>
                </a:lnTo>
                <a:lnTo>
                  <a:pt x="164249" y="2619756"/>
                </a:lnTo>
                <a:lnTo>
                  <a:pt x="164249" y="2605697"/>
                </a:lnTo>
                <a:close/>
                <a:moveTo>
                  <a:pt x="26403" y="2333435"/>
                </a:moveTo>
                <a:lnTo>
                  <a:pt x="14059" y="2333435"/>
                </a:lnTo>
                <a:lnTo>
                  <a:pt x="14059" y="2346122"/>
                </a:lnTo>
                <a:lnTo>
                  <a:pt x="1372" y="2346122"/>
                </a:lnTo>
                <a:lnTo>
                  <a:pt x="1372" y="2358466"/>
                </a:lnTo>
                <a:lnTo>
                  <a:pt x="14059" y="2358466"/>
                </a:lnTo>
                <a:lnTo>
                  <a:pt x="14059" y="2371154"/>
                </a:lnTo>
                <a:lnTo>
                  <a:pt x="26403" y="2371154"/>
                </a:lnTo>
                <a:lnTo>
                  <a:pt x="26403" y="2358466"/>
                </a:lnTo>
                <a:lnTo>
                  <a:pt x="39091" y="2358466"/>
                </a:lnTo>
                <a:lnTo>
                  <a:pt x="39091" y="2346122"/>
                </a:lnTo>
                <a:lnTo>
                  <a:pt x="26403" y="2346122"/>
                </a:lnTo>
                <a:lnTo>
                  <a:pt x="26403" y="2333435"/>
                </a:lnTo>
                <a:close/>
                <a:moveTo>
                  <a:pt x="81267" y="1688783"/>
                </a:moveTo>
                <a:lnTo>
                  <a:pt x="96355" y="1688783"/>
                </a:lnTo>
                <a:lnTo>
                  <a:pt x="96355" y="1674038"/>
                </a:lnTo>
                <a:lnTo>
                  <a:pt x="111100" y="1674038"/>
                </a:lnTo>
                <a:lnTo>
                  <a:pt x="111100" y="1658950"/>
                </a:lnTo>
                <a:lnTo>
                  <a:pt x="96355" y="1658950"/>
                </a:lnTo>
                <a:lnTo>
                  <a:pt x="96355" y="1644206"/>
                </a:lnTo>
                <a:lnTo>
                  <a:pt x="81267" y="1644206"/>
                </a:lnTo>
                <a:lnTo>
                  <a:pt x="81267" y="1658950"/>
                </a:lnTo>
                <a:lnTo>
                  <a:pt x="66523" y="1658950"/>
                </a:lnTo>
                <a:lnTo>
                  <a:pt x="66523" y="1674038"/>
                </a:lnTo>
                <a:lnTo>
                  <a:pt x="81267" y="1674038"/>
                </a:lnTo>
                <a:lnTo>
                  <a:pt x="81267" y="1688783"/>
                </a:lnTo>
                <a:close/>
                <a:moveTo>
                  <a:pt x="81953" y="1412405"/>
                </a:moveTo>
                <a:lnTo>
                  <a:pt x="95669" y="1412405"/>
                </a:lnTo>
                <a:lnTo>
                  <a:pt x="95669" y="1399032"/>
                </a:lnTo>
                <a:lnTo>
                  <a:pt x="109042" y="1399032"/>
                </a:lnTo>
                <a:lnTo>
                  <a:pt x="109042" y="1385316"/>
                </a:lnTo>
                <a:lnTo>
                  <a:pt x="95669" y="1385316"/>
                </a:lnTo>
                <a:lnTo>
                  <a:pt x="95669" y="1371943"/>
                </a:lnTo>
                <a:lnTo>
                  <a:pt x="81953" y="1371943"/>
                </a:lnTo>
                <a:lnTo>
                  <a:pt x="81953" y="1385316"/>
                </a:lnTo>
                <a:lnTo>
                  <a:pt x="68580" y="1385316"/>
                </a:lnTo>
                <a:lnTo>
                  <a:pt x="68580" y="1399032"/>
                </a:lnTo>
                <a:lnTo>
                  <a:pt x="81953" y="1399032"/>
                </a:lnTo>
                <a:lnTo>
                  <a:pt x="81953" y="1412405"/>
                </a:lnTo>
                <a:close/>
                <a:moveTo>
                  <a:pt x="27089" y="1783423"/>
                </a:moveTo>
                <a:lnTo>
                  <a:pt x="13373" y="1783423"/>
                </a:lnTo>
                <a:lnTo>
                  <a:pt x="13373" y="1796796"/>
                </a:lnTo>
                <a:lnTo>
                  <a:pt x="0" y="1796796"/>
                </a:lnTo>
                <a:lnTo>
                  <a:pt x="0" y="1810512"/>
                </a:lnTo>
                <a:lnTo>
                  <a:pt x="13373" y="1810512"/>
                </a:lnTo>
                <a:lnTo>
                  <a:pt x="13373" y="1823885"/>
                </a:lnTo>
                <a:lnTo>
                  <a:pt x="27089" y="1823885"/>
                </a:lnTo>
                <a:lnTo>
                  <a:pt x="27089" y="1810512"/>
                </a:lnTo>
                <a:lnTo>
                  <a:pt x="40462" y="1810512"/>
                </a:lnTo>
                <a:lnTo>
                  <a:pt x="40462" y="1796796"/>
                </a:lnTo>
                <a:lnTo>
                  <a:pt x="27089" y="1796796"/>
                </a:lnTo>
                <a:lnTo>
                  <a:pt x="27089" y="1783423"/>
                </a:lnTo>
                <a:close/>
                <a:moveTo>
                  <a:pt x="96355" y="1917840"/>
                </a:moveTo>
                <a:lnTo>
                  <a:pt x="81267" y="1917840"/>
                </a:lnTo>
                <a:lnTo>
                  <a:pt x="81267" y="1933270"/>
                </a:lnTo>
                <a:lnTo>
                  <a:pt x="65837" y="1933270"/>
                </a:lnTo>
                <a:lnTo>
                  <a:pt x="65837" y="1948358"/>
                </a:lnTo>
                <a:lnTo>
                  <a:pt x="81267" y="1948358"/>
                </a:lnTo>
                <a:lnTo>
                  <a:pt x="81267" y="1963788"/>
                </a:lnTo>
                <a:lnTo>
                  <a:pt x="96355" y="1963788"/>
                </a:lnTo>
                <a:lnTo>
                  <a:pt x="96355" y="1948358"/>
                </a:lnTo>
                <a:lnTo>
                  <a:pt x="111785" y="1948358"/>
                </a:lnTo>
                <a:lnTo>
                  <a:pt x="111785" y="1933270"/>
                </a:lnTo>
                <a:lnTo>
                  <a:pt x="96355" y="1933270"/>
                </a:lnTo>
                <a:lnTo>
                  <a:pt x="96355" y="1917840"/>
                </a:lnTo>
                <a:close/>
                <a:moveTo>
                  <a:pt x="96012" y="2193188"/>
                </a:moveTo>
                <a:lnTo>
                  <a:pt x="81610" y="2193188"/>
                </a:lnTo>
                <a:lnTo>
                  <a:pt x="81610" y="2207933"/>
                </a:lnTo>
                <a:lnTo>
                  <a:pt x="66866" y="2207933"/>
                </a:lnTo>
                <a:lnTo>
                  <a:pt x="66866" y="2222335"/>
                </a:lnTo>
                <a:lnTo>
                  <a:pt x="81610" y="2222335"/>
                </a:lnTo>
                <a:lnTo>
                  <a:pt x="81610" y="2237080"/>
                </a:lnTo>
                <a:lnTo>
                  <a:pt x="96012" y="2237080"/>
                </a:lnTo>
                <a:lnTo>
                  <a:pt x="96012" y="2222335"/>
                </a:lnTo>
                <a:lnTo>
                  <a:pt x="110757" y="2222335"/>
                </a:lnTo>
                <a:lnTo>
                  <a:pt x="110757" y="2207933"/>
                </a:lnTo>
                <a:lnTo>
                  <a:pt x="96012" y="2207933"/>
                </a:lnTo>
                <a:lnTo>
                  <a:pt x="96012" y="2193188"/>
                </a:lnTo>
                <a:close/>
                <a:moveTo>
                  <a:pt x="95326" y="2469566"/>
                </a:moveTo>
                <a:lnTo>
                  <a:pt x="82296" y="2469566"/>
                </a:lnTo>
                <a:lnTo>
                  <a:pt x="82296" y="2482939"/>
                </a:lnTo>
                <a:lnTo>
                  <a:pt x="68923" y="2482939"/>
                </a:lnTo>
                <a:lnTo>
                  <a:pt x="68923" y="2495969"/>
                </a:lnTo>
                <a:lnTo>
                  <a:pt x="82296" y="2495969"/>
                </a:lnTo>
                <a:lnTo>
                  <a:pt x="82296" y="2509342"/>
                </a:lnTo>
                <a:lnTo>
                  <a:pt x="95326" y="2509342"/>
                </a:lnTo>
                <a:lnTo>
                  <a:pt x="95326" y="2495969"/>
                </a:lnTo>
                <a:lnTo>
                  <a:pt x="108699" y="2495969"/>
                </a:lnTo>
                <a:lnTo>
                  <a:pt x="108699" y="2482939"/>
                </a:lnTo>
                <a:lnTo>
                  <a:pt x="95326" y="2482939"/>
                </a:lnTo>
                <a:lnTo>
                  <a:pt x="95326" y="2469566"/>
                </a:lnTo>
                <a:close/>
                <a:moveTo>
                  <a:pt x="440284" y="2875559"/>
                </a:moveTo>
                <a:lnTo>
                  <a:pt x="423139" y="2875559"/>
                </a:lnTo>
                <a:lnTo>
                  <a:pt x="423139" y="2892362"/>
                </a:lnTo>
                <a:lnTo>
                  <a:pt x="406336" y="2892362"/>
                </a:lnTo>
                <a:lnTo>
                  <a:pt x="406336" y="2909507"/>
                </a:lnTo>
                <a:lnTo>
                  <a:pt x="423139" y="2909507"/>
                </a:lnTo>
                <a:lnTo>
                  <a:pt x="423139" y="2926309"/>
                </a:lnTo>
                <a:lnTo>
                  <a:pt x="440284" y="2926309"/>
                </a:lnTo>
                <a:lnTo>
                  <a:pt x="440284" y="2909507"/>
                </a:lnTo>
                <a:lnTo>
                  <a:pt x="457086" y="2909507"/>
                </a:lnTo>
                <a:lnTo>
                  <a:pt x="457086" y="2892362"/>
                </a:lnTo>
                <a:lnTo>
                  <a:pt x="440284" y="2892362"/>
                </a:lnTo>
                <a:lnTo>
                  <a:pt x="440284" y="2875559"/>
                </a:lnTo>
                <a:close/>
                <a:moveTo>
                  <a:pt x="510235" y="2733599"/>
                </a:moveTo>
                <a:lnTo>
                  <a:pt x="490347" y="2733599"/>
                </a:lnTo>
                <a:lnTo>
                  <a:pt x="490347" y="2753830"/>
                </a:lnTo>
                <a:lnTo>
                  <a:pt x="470116" y="2753830"/>
                </a:lnTo>
                <a:lnTo>
                  <a:pt x="470116" y="2773718"/>
                </a:lnTo>
                <a:lnTo>
                  <a:pt x="490347" y="2773718"/>
                </a:lnTo>
                <a:lnTo>
                  <a:pt x="490347" y="2793949"/>
                </a:lnTo>
                <a:lnTo>
                  <a:pt x="510235" y="2793949"/>
                </a:lnTo>
                <a:lnTo>
                  <a:pt x="510235" y="2773718"/>
                </a:lnTo>
                <a:lnTo>
                  <a:pt x="530466" y="2773718"/>
                </a:lnTo>
                <a:lnTo>
                  <a:pt x="530466" y="2753830"/>
                </a:lnTo>
                <a:lnTo>
                  <a:pt x="510235" y="2753830"/>
                </a:lnTo>
                <a:lnTo>
                  <a:pt x="510235" y="2733599"/>
                </a:lnTo>
                <a:close/>
                <a:moveTo>
                  <a:pt x="508521" y="3013748"/>
                </a:moveTo>
                <a:lnTo>
                  <a:pt x="492061" y="3013748"/>
                </a:lnTo>
                <a:lnTo>
                  <a:pt x="492061" y="3029864"/>
                </a:lnTo>
                <a:lnTo>
                  <a:pt x="475945" y="3029864"/>
                </a:lnTo>
                <a:lnTo>
                  <a:pt x="475945" y="3046324"/>
                </a:lnTo>
                <a:lnTo>
                  <a:pt x="492061" y="3046324"/>
                </a:lnTo>
                <a:lnTo>
                  <a:pt x="492061" y="3062440"/>
                </a:lnTo>
                <a:lnTo>
                  <a:pt x="508521" y="3062440"/>
                </a:lnTo>
                <a:lnTo>
                  <a:pt x="508521" y="3046324"/>
                </a:lnTo>
                <a:lnTo>
                  <a:pt x="524637" y="3046324"/>
                </a:lnTo>
                <a:lnTo>
                  <a:pt x="524637" y="3029864"/>
                </a:lnTo>
                <a:lnTo>
                  <a:pt x="508521" y="3029864"/>
                </a:lnTo>
                <a:lnTo>
                  <a:pt x="508521" y="3013748"/>
                </a:lnTo>
                <a:close/>
                <a:moveTo>
                  <a:pt x="511607" y="2455507"/>
                </a:moveTo>
                <a:lnTo>
                  <a:pt x="488975" y="2455507"/>
                </a:lnTo>
                <a:lnTo>
                  <a:pt x="488975" y="2478138"/>
                </a:lnTo>
                <a:lnTo>
                  <a:pt x="466344" y="2478138"/>
                </a:lnTo>
                <a:lnTo>
                  <a:pt x="466344" y="2500770"/>
                </a:lnTo>
                <a:lnTo>
                  <a:pt x="488975" y="2500770"/>
                </a:lnTo>
                <a:lnTo>
                  <a:pt x="488975" y="2523401"/>
                </a:lnTo>
                <a:lnTo>
                  <a:pt x="511607" y="2523401"/>
                </a:lnTo>
                <a:lnTo>
                  <a:pt x="511607" y="2500770"/>
                </a:lnTo>
                <a:lnTo>
                  <a:pt x="534238" y="2500770"/>
                </a:lnTo>
                <a:lnTo>
                  <a:pt x="534238" y="2478138"/>
                </a:lnTo>
                <a:lnTo>
                  <a:pt x="511607" y="2478138"/>
                </a:lnTo>
                <a:lnTo>
                  <a:pt x="511607" y="2455507"/>
                </a:lnTo>
                <a:close/>
                <a:moveTo>
                  <a:pt x="506120" y="3294583"/>
                </a:moveTo>
                <a:lnTo>
                  <a:pt x="494462" y="3294583"/>
                </a:lnTo>
                <a:lnTo>
                  <a:pt x="494462" y="3306585"/>
                </a:lnTo>
                <a:lnTo>
                  <a:pt x="482460" y="3306585"/>
                </a:lnTo>
                <a:lnTo>
                  <a:pt x="482460" y="3318243"/>
                </a:lnTo>
                <a:lnTo>
                  <a:pt x="494462" y="3318243"/>
                </a:lnTo>
                <a:lnTo>
                  <a:pt x="494462" y="3330245"/>
                </a:lnTo>
                <a:lnTo>
                  <a:pt x="506120" y="3330245"/>
                </a:lnTo>
                <a:lnTo>
                  <a:pt x="506120" y="3318243"/>
                </a:lnTo>
                <a:lnTo>
                  <a:pt x="518122" y="3318243"/>
                </a:lnTo>
                <a:lnTo>
                  <a:pt x="518122" y="3306585"/>
                </a:lnTo>
                <a:lnTo>
                  <a:pt x="506120" y="3306585"/>
                </a:lnTo>
                <a:lnTo>
                  <a:pt x="506120" y="3294583"/>
                </a:lnTo>
                <a:close/>
                <a:moveTo>
                  <a:pt x="442684" y="2319376"/>
                </a:moveTo>
                <a:lnTo>
                  <a:pt x="420738" y="2319376"/>
                </a:lnTo>
                <a:lnTo>
                  <a:pt x="420738" y="2341321"/>
                </a:lnTo>
                <a:lnTo>
                  <a:pt x="398793" y="2341321"/>
                </a:lnTo>
                <a:lnTo>
                  <a:pt x="398793" y="2363267"/>
                </a:lnTo>
                <a:lnTo>
                  <a:pt x="420738" y="2363267"/>
                </a:lnTo>
                <a:lnTo>
                  <a:pt x="420738" y="2385212"/>
                </a:lnTo>
                <a:lnTo>
                  <a:pt x="442684" y="2385212"/>
                </a:lnTo>
                <a:lnTo>
                  <a:pt x="442684" y="2363267"/>
                </a:lnTo>
                <a:lnTo>
                  <a:pt x="464629" y="2363267"/>
                </a:lnTo>
                <a:lnTo>
                  <a:pt x="464629" y="2341321"/>
                </a:lnTo>
                <a:lnTo>
                  <a:pt x="442684" y="2341321"/>
                </a:lnTo>
                <a:lnTo>
                  <a:pt x="442684" y="2319376"/>
                </a:lnTo>
                <a:close/>
                <a:moveTo>
                  <a:pt x="580187" y="2592324"/>
                </a:moveTo>
                <a:lnTo>
                  <a:pt x="557555" y="2592324"/>
                </a:lnTo>
                <a:lnTo>
                  <a:pt x="557555" y="2615298"/>
                </a:lnTo>
                <a:lnTo>
                  <a:pt x="534581" y="2615298"/>
                </a:lnTo>
                <a:lnTo>
                  <a:pt x="534581" y="2637930"/>
                </a:lnTo>
                <a:lnTo>
                  <a:pt x="557555" y="2637930"/>
                </a:lnTo>
                <a:lnTo>
                  <a:pt x="557555" y="2660904"/>
                </a:lnTo>
                <a:lnTo>
                  <a:pt x="580187" y="2660904"/>
                </a:lnTo>
                <a:lnTo>
                  <a:pt x="580187" y="2637930"/>
                </a:lnTo>
                <a:lnTo>
                  <a:pt x="603161" y="2637930"/>
                </a:lnTo>
                <a:lnTo>
                  <a:pt x="603161" y="2615298"/>
                </a:lnTo>
                <a:lnTo>
                  <a:pt x="580187" y="2615298"/>
                </a:lnTo>
                <a:lnTo>
                  <a:pt x="580187" y="2592324"/>
                </a:lnTo>
                <a:close/>
                <a:moveTo>
                  <a:pt x="644652" y="3290811"/>
                </a:moveTo>
                <a:lnTo>
                  <a:pt x="630250" y="3290811"/>
                </a:lnTo>
                <a:lnTo>
                  <a:pt x="630250" y="3305213"/>
                </a:lnTo>
                <a:lnTo>
                  <a:pt x="615848" y="3305213"/>
                </a:lnTo>
                <a:lnTo>
                  <a:pt x="615848" y="3319615"/>
                </a:lnTo>
                <a:lnTo>
                  <a:pt x="630250" y="3319615"/>
                </a:lnTo>
                <a:lnTo>
                  <a:pt x="630250" y="3334017"/>
                </a:lnTo>
                <a:lnTo>
                  <a:pt x="644652" y="3334017"/>
                </a:lnTo>
                <a:lnTo>
                  <a:pt x="644652" y="3319615"/>
                </a:lnTo>
                <a:lnTo>
                  <a:pt x="659054" y="3319615"/>
                </a:lnTo>
                <a:lnTo>
                  <a:pt x="659054" y="3305213"/>
                </a:lnTo>
                <a:lnTo>
                  <a:pt x="644652" y="3305213"/>
                </a:lnTo>
                <a:lnTo>
                  <a:pt x="644652" y="3290811"/>
                </a:lnTo>
                <a:close/>
                <a:moveTo>
                  <a:pt x="576758" y="3151937"/>
                </a:moveTo>
                <a:lnTo>
                  <a:pt x="560984" y="3151937"/>
                </a:lnTo>
                <a:lnTo>
                  <a:pt x="560984" y="3167367"/>
                </a:lnTo>
                <a:lnTo>
                  <a:pt x="545554" y="3167367"/>
                </a:lnTo>
                <a:lnTo>
                  <a:pt x="545554" y="3183141"/>
                </a:lnTo>
                <a:lnTo>
                  <a:pt x="560984" y="3183141"/>
                </a:lnTo>
                <a:lnTo>
                  <a:pt x="560984" y="3198571"/>
                </a:lnTo>
                <a:lnTo>
                  <a:pt x="576758" y="3198571"/>
                </a:lnTo>
                <a:lnTo>
                  <a:pt x="576758" y="3183141"/>
                </a:lnTo>
                <a:lnTo>
                  <a:pt x="592188" y="3183141"/>
                </a:lnTo>
                <a:lnTo>
                  <a:pt x="592188" y="3167367"/>
                </a:lnTo>
                <a:lnTo>
                  <a:pt x="576758" y="3167367"/>
                </a:lnTo>
                <a:lnTo>
                  <a:pt x="576758" y="3151937"/>
                </a:lnTo>
                <a:close/>
                <a:moveTo>
                  <a:pt x="578815" y="2871445"/>
                </a:moveTo>
                <a:lnTo>
                  <a:pt x="558927" y="2871445"/>
                </a:lnTo>
                <a:lnTo>
                  <a:pt x="558927" y="2890990"/>
                </a:lnTo>
                <a:lnTo>
                  <a:pt x="539382" y="2890990"/>
                </a:lnTo>
                <a:lnTo>
                  <a:pt x="539382" y="2910878"/>
                </a:lnTo>
                <a:lnTo>
                  <a:pt x="558927" y="2910878"/>
                </a:lnTo>
                <a:lnTo>
                  <a:pt x="558927" y="2930423"/>
                </a:lnTo>
                <a:lnTo>
                  <a:pt x="578815" y="2930423"/>
                </a:lnTo>
                <a:lnTo>
                  <a:pt x="578815" y="2910878"/>
                </a:lnTo>
                <a:lnTo>
                  <a:pt x="598360" y="2910878"/>
                </a:lnTo>
                <a:lnTo>
                  <a:pt x="598360" y="2890990"/>
                </a:lnTo>
                <a:lnTo>
                  <a:pt x="578815" y="2890990"/>
                </a:lnTo>
                <a:lnTo>
                  <a:pt x="578815" y="2871445"/>
                </a:lnTo>
                <a:close/>
                <a:moveTo>
                  <a:pt x="373761" y="2183244"/>
                </a:moveTo>
                <a:lnTo>
                  <a:pt x="352501" y="2183244"/>
                </a:lnTo>
                <a:lnTo>
                  <a:pt x="352501" y="2204504"/>
                </a:lnTo>
                <a:lnTo>
                  <a:pt x="331241" y="2204504"/>
                </a:lnTo>
                <a:lnTo>
                  <a:pt x="331241" y="2225764"/>
                </a:lnTo>
                <a:lnTo>
                  <a:pt x="352501" y="2225764"/>
                </a:lnTo>
                <a:lnTo>
                  <a:pt x="352501" y="2247024"/>
                </a:lnTo>
                <a:lnTo>
                  <a:pt x="373761" y="2247024"/>
                </a:lnTo>
                <a:lnTo>
                  <a:pt x="373761" y="2225764"/>
                </a:lnTo>
                <a:lnTo>
                  <a:pt x="395021" y="2225764"/>
                </a:lnTo>
                <a:lnTo>
                  <a:pt x="395021" y="2204504"/>
                </a:lnTo>
                <a:lnTo>
                  <a:pt x="373761" y="2204504"/>
                </a:lnTo>
                <a:lnTo>
                  <a:pt x="373761" y="2183244"/>
                </a:lnTo>
                <a:close/>
                <a:moveTo>
                  <a:pt x="371704" y="2738057"/>
                </a:moveTo>
                <a:lnTo>
                  <a:pt x="354559" y="2738057"/>
                </a:lnTo>
                <a:lnTo>
                  <a:pt x="354559" y="2755202"/>
                </a:lnTo>
                <a:lnTo>
                  <a:pt x="337414" y="2755202"/>
                </a:lnTo>
                <a:lnTo>
                  <a:pt x="337414" y="2772347"/>
                </a:lnTo>
                <a:lnTo>
                  <a:pt x="354559" y="2772347"/>
                </a:lnTo>
                <a:lnTo>
                  <a:pt x="354559" y="2789492"/>
                </a:lnTo>
                <a:lnTo>
                  <a:pt x="371704" y="2789492"/>
                </a:lnTo>
                <a:lnTo>
                  <a:pt x="371704" y="2772347"/>
                </a:lnTo>
                <a:lnTo>
                  <a:pt x="388849" y="2772347"/>
                </a:lnTo>
                <a:lnTo>
                  <a:pt x="388849" y="2755202"/>
                </a:lnTo>
                <a:lnTo>
                  <a:pt x="371704" y="2755202"/>
                </a:lnTo>
                <a:lnTo>
                  <a:pt x="371704" y="2738057"/>
                </a:lnTo>
                <a:close/>
                <a:moveTo>
                  <a:pt x="373075" y="2459965"/>
                </a:moveTo>
                <a:lnTo>
                  <a:pt x="353187" y="2459965"/>
                </a:lnTo>
                <a:lnTo>
                  <a:pt x="353187" y="2479510"/>
                </a:lnTo>
                <a:lnTo>
                  <a:pt x="333642" y="2479510"/>
                </a:lnTo>
                <a:lnTo>
                  <a:pt x="333642" y="2499398"/>
                </a:lnTo>
                <a:lnTo>
                  <a:pt x="353187" y="2499398"/>
                </a:lnTo>
                <a:lnTo>
                  <a:pt x="353187" y="2518943"/>
                </a:lnTo>
                <a:lnTo>
                  <a:pt x="373075" y="2518943"/>
                </a:lnTo>
                <a:lnTo>
                  <a:pt x="373075" y="2499398"/>
                </a:lnTo>
                <a:lnTo>
                  <a:pt x="392620" y="2499398"/>
                </a:lnTo>
                <a:lnTo>
                  <a:pt x="392620" y="2479510"/>
                </a:lnTo>
                <a:lnTo>
                  <a:pt x="373075" y="2479510"/>
                </a:lnTo>
                <a:lnTo>
                  <a:pt x="373075" y="2459965"/>
                </a:lnTo>
                <a:close/>
                <a:moveTo>
                  <a:pt x="304495" y="1773479"/>
                </a:moveTo>
                <a:lnTo>
                  <a:pt x="284607" y="1773479"/>
                </a:lnTo>
                <a:lnTo>
                  <a:pt x="284607" y="1793710"/>
                </a:lnTo>
                <a:lnTo>
                  <a:pt x="264376" y="1793710"/>
                </a:lnTo>
                <a:lnTo>
                  <a:pt x="264376" y="1813598"/>
                </a:lnTo>
                <a:lnTo>
                  <a:pt x="284607" y="1813598"/>
                </a:lnTo>
                <a:lnTo>
                  <a:pt x="284607" y="1833829"/>
                </a:lnTo>
                <a:lnTo>
                  <a:pt x="304495" y="1833829"/>
                </a:lnTo>
                <a:lnTo>
                  <a:pt x="304495" y="1813598"/>
                </a:lnTo>
                <a:lnTo>
                  <a:pt x="324726" y="1813598"/>
                </a:lnTo>
                <a:lnTo>
                  <a:pt x="324726" y="1793710"/>
                </a:lnTo>
                <a:lnTo>
                  <a:pt x="304495" y="1793710"/>
                </a:lnTo>
                <a:lnTo>
                  <a:pt x="304495" y="1773479"/>
                </a:lnTo>
                <a:close/>
                <a:moveTo>
                  <a:pt x="369989" y="3017520"/>
                </a:moveTo>
                <a:lnTo>
                  <a:pt x="356273" y="3017520"/>
                </a:lnTo>
                <a:lnTo>
                  <a:pt x="356273" y="3031236"/>
                </a:lnTo>
                <a:lnTo>
                  <a:pt x="342557" y="3031236"/>
                </a:lnTo>
                <a:lnTo>
                  <a:pt x="342557" y="3044952"/>
                </a:lnTo>
                <a:lnTo>
                  <a:pt x="356273" y="3044952"/>
                </a:lnTo>
                <a:lnTo>
                  <a:pt x="356273" y="3058668"/>
                </a:lnTo>
                <a:lnTo>
                  <a:pt x="369989" y="3058668"/>
                </a:lnTo>
                <a:lnTo>
                  <a:pt x="369989" y="3044952"/>
                </a:lnTo>
                <a:lnTo>
                  <a:pt x="383705" y="3044952"/>
                </a:lnTo>
                <a:lnTo>
                  <a:pt x="383705" y="3031236"/>
                </a:lnTo>
                <a:lnTo>
                  <a:pt x="369989" y="3031236"/>
                </a:lnTo>
                <a:lnTo>
                  <a:pt x="369989" y="3017520"/>
                </a:lnTo>
                <a:close/>
                <a:moveTo>
                  <a:pt x="441655" y="2596439"/>
                </a:moveTo>
                <a:lnTo>
                  <a:pt x="421767" y="2596439"/>
                </a:lnTo>
                <a:lnTo>
                  <a:pt x="421767" y="2616670"/>
                </a:lnTo>
                <a:lnTo>
                  <a:pt x="401536" y="2616670"/>
                </a:lnTo>
                <a:lnTo>
                  <a:pt x="401536" y="2636558"/>
                </a:lnTo>
                <a:lnTo>
                  <a:pt x="421767" y="2636558"/>
                </a:lnTo>
                <a:lnTo>
                  <a:pt x="421767" y="2656789"/>
                </a:lnTo>
                <a:lnTo>
                  <a:pt x="441655" y="2656789"/>
                </a:lnTo>
                <a:lnTo>
                  <a:pt x="441655" y="2636558"/>
                </a:lnTo>
                <a:lnTo>
                  <a:pt x="461886" y="2636558"/>
                </a:lnTo>
                <a:lnTo>
                  <a:pt x="461886" y="2616670"/>
                </a:lnTo>
                <a:lnTo>
                  <a:pt x="441655" y="2616670"/>
                </a:lnTo>
                <a:lnTo>
                  <a:pt x="441655" y="2596439"/>
                </a:lnTo>
                <a:close/>
                <a:moveTo>
                  <a:pt x="438226" y="3156052"/>
                </a:moveTo>
                <a:lnTo>
                  <a:pt x="425196" y="3156052"/>
                </a:lnTo>
                <a:lnTo>
                  <a:pt x="425196" y="3168739"/>
                </a:lnTo>
                <a:lnTo>
                  <a:pt x="412509" y="3168739"/>
                </a:lnTo>
                <a:lnTo>
                  <a:pt x="412509" y="3181769"/>
                </a:lnTo>
                <a:lnTo>
                  <a:pt x="425196" y="3181769"/>
                </a:lnTo>
                <a:lnTo>
                  <a:pt x="425196" y="3194456"/>
                </a:lnTo>
                <a:lnTo>
                  <a:pt x="438226" y="3194456"/>
                </a:lnTo>
                <a:lnTo>
                  <a:pt x="438226" y="3181769"/>
                </a:lnTo>
                <a:lnTo>
                  <a:pt x="450913" y="3181769"/>
                </a:lnTo>
                <a:lnTo>
                  <a:pt x="450913" y="3168739"/>
                </a:lnTo>
                <a:lnTo>
                  <a:pt x="438226" y="3168739"/>
                </a:lnTo>
                <a:lnTo>
                  <a:pt x="438226" y="3156052"/>
                </a:lnTo>
                <a:close/>
                <a:moveTo>
                  <a:pt x="647052" y="3009633"/>
                </a:moveTo>
                <a:lnTo>
                  <a:pt x="627850" y="3009633"/>
                </a:lnTo>
                <a:lnTo>
                  <a:pt x="627850" y="3028493"/>
                </a:lnTo>
                <a:lnTo>
                  <a:pt x="608990" y="3028493"/>
                </a:lnTo>
                <a:lnTo>
                  <a:pt x="608990" y="3047695"/>
                </a:lnTo>
                <a:lnTo>
                  <a:pt x="627850" y="3047695"/>
                </a:lnTo>
                <a:lnTo>
                  <a:pt x="627850" y="3066555"/>
                </a:lnTo>
                <a:lnTo>
                  <a:pt x="647052" y="3066555"/>
                </a:lnTo>
                <a:lnTo>
                  <a:pt x="647052" y="3047695"/>
                </a:lnTo>
                <a:lnTo>
                  <a:pt x="665912" y="3047695"/>
                </a:lnTo>
                <a:lnTo>
                  <a:pt x="665912" y="3028493"/>
                </a:lnTo>
                <a:lnTo>
                  <a:pt x="647052" y="3028493"/>
                </a:lnTo>
                <a:lnTo>
                  <a:pt x="647052" y="3009633"/>
                </a:lnTo>
                <a:close/>
                <a:moveTo>
                  <a:pt x="420052" y="2112607"/>
                </a:moveTo>
                <a:lnTo>
                  <a:pt x="443370" y="2112607"/>
                </a:lnTo>
                <a:lnTo>
                  <a:pt x="443370" y="2089633"/>
                </a:lnTo>
                <a:lnTo>
                  <a:pt x="466344" y="2089633"/>
                </a:lnTo>
                <a:lnTo>
                  <a:pt x="466344" y="2066315"/>
                </a:lnTo>
                <a:lnTo>
                  <a:pt x="443370" y="2066315"/>
                </a:lnTo>
                <a:lnTo>
                  <a:pt x="443370" y="2043341"/>
                </a:lnTo>
                <a:lnTo>
                  <a:pt x="420052" y="2043341"/>
                </a:lnTo>
                <a:lnTo>
                  <a:pt x="420052" y="2066315"/>
                </a:lnTo>
                <a:lnTo>
                  <a:pt x="397078" y="2066315"/>
                </a:lnTo>
                <a:lnTo>
                  <a:pt x="397078" y="2089633"/>
                </a:lnTo>
                <a:lnTo>
                  <a:pt x="420052" y="2089633"/>
                </a:lnTo>
                <a:lnTo>
                  <a:pt x="420052" y="2112607"/>
                </a:lnTo>
                <a:close/>
                <a:moveTo>
                  <a:pt x="374104" y="1907896"/>
                </a:moveTo>
                <a:lnTo>
                  <a:pt x="352158" y="1907896"/>
                </a:lnTo>
                <a:lnTo>
                  <a:pt x="352158" y="1929841"/>
                </a:lnTo>
                <a:lnTo>
                  <a:pt x="330213" y="1929841"/>
                </a:lnTo>
                <a:lnTo>
                  <a:pt x="330213" y="1951787"/>
                </a:lnTo>
                <a:lnTo>
                  <a:pt x="352158" y="1951787"/>
                </a:lnTo>
                <a:lnTo>
                  <a:pt x="352158" y="1973732"/>
                </a:lnTo>
                <a:lnTo>
                  <a:pt x="374104" y="1973732"/>
                </a:lnTo>
                <a:lnTo>
                  <a:pt x="374104" y="1951787"/>
                </a:lnTo>
                <a:lnTo>
                  <a:pt x="396049" y="1951787"/>
                </a:lnTo>
                <a:lnTo>
                  <a:pt x="396049" y="1929841"/>
                </a:lnTo>
                <a:lnTo>
                  <a:pt x="374104" y="1929841"/>
                </a:lnTo>
                <a:lnTo>
                  <a:pt x="374104" y="1907896"/>
                </a:lnTo>
                <a:close/>
                <a:moveTo>
                  <a:pt x="14059" y="1547851"/>
                </a:moveTo>
                <a:lnTo>
                  <a:pt x="26403" y="1547851"/>
                </a:lnTo>
                <a:lnTo>
                  <a:pt x="26403" y="1535506"/>
                </a:lnTo>
                <a:lnTo>
                  <a:pt x="38748" y="1535506"/>
                </a:lnTo>
                <a:lnTo>
                  <a:pt x="38748" y="1523162"/>
                </a:lnTo>
                <a:lnTo>
                  <a:pt x="26403" y="1523162"/>
                </a:lnTo>
                <a:lnTo>
                  <a:pt x="26403" y="1510817"/>
                </a:lnTo>
                <a:lnTo>
                  <a:pt x="14059" y="1510817"/>
                </a:lnTo>
                <a:lnTo>
                  <a:pt x="14059" y="1523162"/>
                </a:lnTo>
                <a:lnTo>
                  <a:pt x="1715" y="1523162"/>
                </a:lnTo>
                <a:lnTo>
                  <a:pt x="1715" y="1535506"/>
                </a:lnTo>
                <a:lnTo>
                  <a:pt x="14059" y="1535506"/>
                </a:lnTo>
                <a:lnTo>
                  <a:pt x="14059" y="1547851"/>
                </a:lnTo>
                <a:close/>
                <a:moveTo>
                  <a:pt x="1949044" y="3698177"/>
                </a:moveTo>
                <a:lnTo>
                  <a:pt x="1931899" y="3698177"/>
                </a:lnTo>
                <a:lnTo>
                  <a:pt x="1931899" y="3715322"/>
                </a:lnTo>
                <a:lnTo>
                  <a:pt x="1914754" y="3715322"/>
                </a:lnTo>
                <a:lnTo>
                  <a:pt x="1914754" y="3732467"/>
                </a:lnTo>
                <a:lnTo>
                  <a:pt x="1931899" y="3732467"/>
                </a:lnTo>
                <a:lnTo>
                  <a:pt x="1931899" y="3749612"/>
                </a:lnTo>
                <a:lnTo>
                  <a:pt x="1949044" y="3749612"/>
                </a:lnTo>
                <a:lnTo>
                  <a:pt x="1949044" y="3732467"/>
                </a:lnTo>
                <a:lnTo>
                  <a:pt x="1966189" y="3732467"/>
                </a:lnTo>
                <a:lnTo>
                  <a:pt x="1966189" y="3715322"/>
                </a:lnTo>
                <a:lnTo>
                  <a:pt x="1949044" y="3715322"/>
                </a:lnTo>
                <a:lnTo>
                  <a:pt x="1949044" y="3698177"/>
                </a:lnTo>
                <a:close/>
                <a:moveTo>
                  <a:pt x="3460890" y="1769021"/>
                </a:moveTo>
                <a:lnTo>
                  <a:pt x="3437573" y="1769021"/>
                </a:lnTo>
                <a:lnTo>
                  <a:pt x="3437573" y="1791995"/>
                </a:lnTo>
                <a:lnTo>
                  <a:pt x="3414598" y="1791995"/>
                </a:lnTo>
                <a:lnTo>
                  <a:pt x="3414598" y="1815313"/>
                </a:lnTo>
                <a:lnTo>
                  <a:pt x="3437573" y="1815313"/>
                </a:lnTo>
                <a:lnTo>
                  <a:pt x="3437573" y="1838287"/>
                </a:lnTo>
                <a:lnTo>
                  <a:pt x="3460890" y="1838287"/>
                </a:lnTo>
                <a:lnTo>
                  <a:pt x="3460890" y="1815313"/>
                </a:lnTo>
                <a:lnTo>
                  <a:pt x="3483864" y="1815313"/>
                </a:lnTo>
                <a:lnTo>
                  <a:pt x="3483864" y="1791995"/>
                </a:lnTo>
                <a:lnTo>
                  <a:pt x="3460890" y="1791995"/>
                </a:lnTo>
                <a:lnTo>
                  <a:pt x="3460890" y="1769021"/>
                </a:lnTo>
                <a:close/>
                <a:moveTo>
                  <a:pt x="3455746" y="3156052"/>
                </a:moveTo>
                <a:lnTo>
                  <a:pt x="3442716" y="3156052"/>
                </a:lnTo>
                <a:lnTo>
                  <a:pt x="3442716" y="3168739"/>
                </a:lnTo>
                <a:lnTo>
                  <a:pt x="3430029" y="3168739"/>
                </a:lnTo>
                <a:lnTo>
                  <a:pt x="3430029" y="3181769"/>
                </a:lnTo>
                <a:lnTo>
                  <a:pt x="3442716" y="3181769"/>
                </a:lnTo>
                <a:lnTo>
                  <a:pt x="3442716" y="3194456"/>
                </a:lnTo>
                <a:lnTo>
                  <a:pt x="3455746" y="3194456"/>
                </a:lnTo>
                <a:lnTo>
                  <a:pt x="3455746" y="3181769"/>
                </a:lnTo>
                <a:lnTo>
                  <a:pt x="3468434" y="3181769"/>
                </a:lnTo>
                <a:lnTo>
                  <a:pt x="3468434" y="3168739"/>
                </a:lnTo>
                <a:lnTo>
                  <a:pt x="3455746" y="3168739"/>
                </a:lnTo>
                <a:lnTo>
                  <a:pt x="3455746" y="3156052"/>
                </a:lnTo>
                <a:close/>
                <a:moveTo>
                  <a:pt x="3459175" y="2596439"/>
                </a:moveTo>
                <a:lnTo>
                  <a:pt x="3439287" y="2596439"/>
                </a:lnTo>
                <a:lnTo>
                  <a:pt x="3439287" y="2616670"/>
                </a:lnTo>
                <a:lnTo>
                  <a:pt x="3419056" y="2616670"/>
                </a:lnTo>
                <a:lnTo>
                  <a:pt x="3419056" y="2636558"/>
                </a:lnTo>
                <a:lnTo>
                  <a:pt x="3439287" y="2636558"/>
                </a:lnTo>
                <a:lnTo>
                  <a:pt x="3439287" y="2656789"/>
                </a:lnTo>
                <a:lnTo>
                  <a:pt x="3459175" y="2656789"/>
                </a:lnTo>
                <a:lnTo>
                  <a:pt x="3459175" y="2636558"/>
                </a:lnTo>
                <a:lnTo>
                  <a:pt x="3479407" y="2636558"/>
                </a:lnTo>
                <a:lnTo>
                  <a:pt x="3479407" y="2616670"/>
                </a:lnTo>
                <a:lnTo>
                  <a:pt x="3459175" y="2616670"/>
                </a:lnTo>
                <a:lnTo>
                  <a:pt x="3459175" y="2596439"/>
                </a:lnTo>
                <a:close/>
                <a:moveTo>
                  <a:pt x="3457804" y="2875559"/>
                </a:moveTo>
                <a:lnTo>
                  <a:pt x="3440659" y="2875559"/>
                </a:lnTo>
                <a:lnTo>
                  <a:pt x="3440659" y="2892362"/>
                </a:lnTo>
                <a:lnTo>
                  <a:pt x="3423857" y="2892362"/>
                </a:lnTo>
                <a:lnTo>
                  <a:pt x="3423857" y="2909507"/>
                </a:lnTo>
                <a:lnTo>
                  <a:pt x="3440659" y="2909507"/>
                </a:lnTo>
                <a:lnTo>
                  <a:pt x="3440659" y="2926309"/>
                </a:lnTo>
                <a:lnTo>
                  <a:pt x="3457804" y="2926309"/>
                </a:lnTo>
                <a:lnTo>
                  <a:pt x="3457804" y="2909507"/>
                </a:lnTo>
                <a:lnTo>
                  <a:pt x="3474606" y="2909507"/>
                </a:lnTo>
                <a:lnTo>
                  <a:pt x="3474606" y="2892362"/>
                </a:lnTo>
                <a:lnTo>
                  <a:pt x="3457804" y="2892362"/>
                </a:lnTo>
                <a:lnTo>
                  <a:pt x="3457804" y="2875559"/>
                </a:lnTo>
                <a:close/>
                <a:moveTo>
                  <a:pt x="3460204" y="2319033"/>
                </a:moveTo>
                <a:lnTo>
                  <a:pt x="3438259" y="2319033"/>
                </a:lnTo>
                <a:lnTo>
                  <a:pt x="3438259" y="2341321"/>
                </a:lnTo>
                <a:lnTo>
                  <a:pt x="3415970" y="2341321"/>
                </a:lnTo>
                <a:lnTo>
                  <a:pt x="3415970" y="2363267"/>
                </a:lnTo>
                <a:lnTo>
                  <a:pt x="3438259" y="2363267"/>
                </a:lnTo>
                <a:lnTo>
                  <a:pt x="3438259" y="2385555"/>
                </a:lnTo>
                <a:lnTo>
                  <a:pt x="3460204" y="2385555"/>
                </a:lnTo>
                <a:lnTo>
                  <a:pt x="3460204" y="2363267"/>
                </a:lnTo>
                <a:lnTo>
                  <a:pt x="3482492" y="2363267"/>
                </a:lnTo>
                <a:lnTo>
                  <a:pt x="3482492" y="2341321"/>
                </a:lnTo>
                <a:lnTo>
                  <a:pt x="3460204" y="2341321"/>
                </a:lnTo>
                <a:lnTo>
                  <a:pt x="3460204" y="2319033"/>
                </a:lnTo>
                <a:close/>
                <a:moveTo>
                  <a:pt x="3528441" y="2183244"/>
                </a:moveTo>
                <a:lnTo>
                  <a:pt x="3507181" y="2183244"/>
                </a:lnTo>
                <a:lnTo>
                  <a:pt x="3507181" y="2204504"/>
                </a:lnTo>
                <a:lnTo>
                  <a:pt x="3485921" y="2204504"/>
                </a:lnTo>
                <a:lnTo>
                  <a:pt x="3485921" y="2225764"/>
                </a:lnTo>
                <a:lnTo>
                  <a:pt x="3507181" y="2225764"/>
                </a:lnTo>
                <a:lnTo>
                  <a:pt x="3507181" y="2247024"/>
                </a:lnTo>
                <a:lnTo>
                  <a:pt x="3528441" y="2247024"/>
                </a:lnTo>
                <a:lnTo>
                  <a:pt x="3528441" y="2225764"/>
                </a:lnTo>
                <a:lnTo>
                  <a:pt x="3549701" y="2225764"/>
                </a:lnTo>
                <a:lnTo>
                  <a:pt x="3549701" y="2204504"/>
                </a:lnTo>
                <a:lnTo>
                  <a:pt x="3528441" y="2204504"/>
                </a:lnTo>
                <a:lnTo>
                  <a:pt x="3528441" y="2183244"/>
                </a:lnTo>
                <a:close/>
                <a:moveTo>
                  <a:pt x="3250692" y="3290811"/>
                </a:moveTo>
                <a:lnTo>
                  <a:pt x="3236290" y="3290811"/>
                </a:lnTo>
                <a:lnTo>
                  <a:pt x="3236290" y="3305213"/>
                </a:lnTo>
                <a:lnTo>
                  <a:pt x="3221888" y="3305213"/>
                </a:lnTo>
                <a:lnTo>
                  <a:pt x="3221888" y="3319615"/>
                </a:lnTo>
                <a:lnTo>
                  <a:pt x="3236290" y="3319615"/>
                </a:lnTo>
                <a:lnTo>
                  <a:pt x="3236290" y="3334017"/>
                </a:lnTo>
                <a:lnTo>
                  <a:pt x="3250692" y="3334017"/>
                </a:lnTo>
                <a:lnTo>
                  <a:pt x="3250692" y="3319615"/>
                </a:lnTo>
                <a:lnTo>
                  <a:pt x="3265094" y="3319615"/>
                </a:lnTo>
                <a:lnTo>
                  <a:pt x="3265094" y="3305213"/>
                </a:lnTo>
                <a:lnTo>
                  <a:pt x="3250692" y="3305213"/>
                </a:lnTo>
                <a:lnTo>
                  <a:pt x="3250692" y="3290811"/>
                </a:lnTo>
                <a:close/>
                <a:moveTo>
                  <a:pt x="3524669" y="3017863"/>
                </a:moveTo>
                <a:lnTo>
                  <a:pt x="3510953" y="3017863"/>
                </a:lnTo>
                <a:lnTo>
                  <a:pt x="3510953" y="3031236"/>
                </a:lnTo>
                <a:lnTo>
                  <a:pt x="3497580" y="3031236"/>
                </a:lnTo>
                <a:lnTo>
                  <a:pt x="3497580" y="3044952"/>
                </a:lnTo>
                <a:lnTo>
                  <a:pt x="3510953" y="3044952"/>
                </a:lnTo>
                <a:lnTo>
                  <a:pt x="3510953" y="3058325"/>
                </a:lnTo>
                <a:lnTo>
                  <a:pt x="3524669" y="3058325"/>
                </a:lnTo>
                <a:lnTo>
                  <a:pt x="3524669" y="3044952"/>
                </a:lnTo>
                <a:lnTo>
                  <a:pt x="3538042" y="3044952"/>
                </a:lnTo>
                <a:lnTo>
                  <a:pt x="3538042" y="3031236"/>
                </a:lnTo>
                <a:lnTo>
                  <a:pt x="3524669" y="3031236"/>
                </a:lnTo>
                <a:lnTo>
                  <a:pt x="3524669" y="3017863"/>
                </a:lnTo>
                <a:close/>
                <a:moveTo>
                  <a:pt x="3526384" y="2738057"/>
                </a:moveTo>
                <a:lnTo>
                  <a:pt x="3509239" y="2738057"/>
                </a:lnTo>
                <a:lnTo>
                  <a:pt x="3509239" y="2755202"/>
                </a:lnTo>
                <a:lnTo>
                  <a:pt x="3492094" y="2755202"/>
                </a:lnTo>
                <a:lnTo>
                  <a:pt x="3492094" y="2772347"/>
                </a:lnTo>
                <a:lnTo>
                  <a:pt x="3509239" y="2772347"/>
                </a:lnTo>
                <a:lnTo>
                  <a:pt x="3509239" y="2789492"/>
                </a:lnTo>
                <a:lnTo>
                  <a:pt x="3526384" y="2789492"/>
                </a:lnTo>
                <a:lnTo>
                  <a:pt x="3526384" y="2772347"/>
                </a:lnTo>
                <a:lnTo>
                  <a:pt x="3543529" y="2772347"/>
                </a:lnTo>
                <a:lnTo>
                  <a:pt x="3543529" y="2755202"/>
                </a:lnTo>
                <a:lnTo>
                  <a:pt x="3526384" y="2755202"/>
                </a:lnTo>
                <a:lnTo>
                  <a:pt x="3526384" y="2738057"/>
                </a:lnTo>
                <a:close/>
                <a:moveTo>
                  <a:pt x="3460890" y="2043341"/>
                </a:moveTo>
                <a:lnTo>
                  <a:pt x="3437573" y="2043341"/>
                </a:lnTo>
                <a:lnTo>
                  <a:pt x="3437573" y="2066315"/>
                </a:lnTo>
                <a:lnTo>
                  <a:pt x="3414598" y="2066315"/>
                </a:lnTo>
                <a:lnTo>
                  <a:pt x="3414598" y="2089633"/>
                </a:lnTo>
                <a:lnTo>
                  <a:pt x="3437573" y="2089633"/>
                </a:lnTo>
                <a:lnTo>
                  <a:pt x="3437573" y="2112607"/>
                </a:lnTo>
                <a:lnTo>
                  <a:pt x="3460890" y="2112607"/>
                </a:lnTo>
                <a:lnTo>
                  <a:pt x="3460890" y="2089633"/>
                </a:lnTo>
                <a:lnTo>
                  <a:pt x="3483864" y="2089633"/>
                </a:lnTo>
                <a:lnTo>
                  <a:pt x="3483864" y="2066315"/>
                </a:lnTo>
                <a:lnTo>
                  <a:pt x="3460890" y="2066315"/>
                </a:lnTo>
                <a:lnTo>
                  <a:pt x="3460890" y="2043341"/>
                </a:lnTo>
                <a:close/>
                <a:moveTo>
                  <a:pt x="3254807" y="2729827"/>
                </a:moveTo>
                <a:lnTo>
                  <a:pt x="3232175" y="2729827"/>
                </a:lnTo>
                <a:lnTo>
                  <a:pt x="3232175" y="2752458"/>
                </a:lnTo>
                <a:lnTo>
                  <a:pt x="3209544" y="2752458"/>
                </a:lnTo>
                <a:lnTo>
                  <a:pt x="3209544" y="2775090"/>
                </a:lnTo>
                <a:lnTo>
                  <a:pt x="3232175" y="2775090"/>
                </a:lnTo>
                <a:lnTo>
                  <a:pt x="3232175" y="2797721"/>
                </a:lnTo>
                <a:lnTo>
                  <a:pt x="3254807" y="2797721"/>
                </a:lnTo>
                <a:lnTo>
                  <a:pt x="3254807" y="2775090"/>
                </a:lnTo>
                <a:lnTo>
                  <a:pt x="3277438" y="2775090"/>
                </a:lnTo>
                <a:lnTo>
                  <a:pt x="3277438" y="2752458"/>
                </a:lnTo>
                <a:lnTo>
                  <a:pt x="3254807" y="2752458"/>
                </a:lnTo>
                <a:lnTo>
                  <a:pt x="3254807" y="2729827"/>
                </a:lnTo>
                <a:close/>
                <a:moveTo>
                  <a:pt x="3319958" y="3151937"/>
                </a:moveTo>
                <a:lnTo>
                  <a:pt x="3304184" y="3151937"/>
                </a:lnTo>
                <a:lnTo>
                  <a:pt x="3304184" y="3167367"/>
                </a:lnTo>
                <a:lnTo>
                  <a:pt x="3288754" y="3167367"/>
                </a:lnTo>
                <a:lnTo>
                  <a:pt x="3288754" y="3183141"/>
                </a:lnTo>
                <a:lnTo>
                  <a:pt x="3304184" y="3183141"/>
                </a:lnTo>
                <a:lnTo>
                  <a:pt x="3304184" y="3198571"/>
                </a:lnTo>
                <a:lnTo>
                  <a:pt x="3319958" y="3198571"/>
                </a:lnTo>
                <a:lnTo>
                  <a:pt x="3319958" y="3183141"/>
                </a:lnTo>
                <a:lnTo>
                  <a:pt x="3335389" y="3183141"/>
                </a:lnTo>
                <a:lnTo>
                  <a:pt x="3335389" y="3167367"/>
                </a:lnTo>
                <a:lnTo>
                  <a:pt x="3319958" y="3167367"/>
                </a:lnTo>
                <a:lnTo>
                  <a:pt x="3319958" y="3151937"/>
                </a:lnTo>
                <a:close/>
                <a:moveTo>
                  <a:pt x="3322015" y="2871445"/>
                </a:moveTo>
                <a:lnTo>
                  <a:pt x="3302127" y="2871445"/>
                </a:lnTo>
                <a:lnTo>
                  <a:pt x="3302127" y="2890990"/>
                </a:lnTo>
                <a:lnTo>
                  <a:pt x="3282582" y="2890990"/>
                </a:lnTo>
                <a:lnTo>
                  <a:pt x="3282582" y="2910878"/>
                </a:lnTo>
                <a:lnTo>
                  <a:pt x="3302127" y="2910878"/>
                </a:lnTo>
                <a:lnTo>
                  <a:pt x="3302127" y="2930423"/>
                </a:lnTo>
                <a:lnTo>
                  <a:pt x="3322015" y="2930423"/>
                </a:lnTo>
                <a:lnTo>
                  <a:pt x="3322015" y="2910878"/>
                </a:lnTo>
                <a:lnTo>
                  <a:pt x="3341561" y="2910878"/>
                </a:lnTo>
                <a:lnTo>
                  <a:pt x="3341561" y="2890990"/>
                </a:lnTo>
                <a:lnTo>
                  <a:pt x="3322015" y="2890990"/>
                </a:lnTo>
                <a:lnTo>
                  <a:pt x="3322015" y="2871445"/>
                </a:lnTo>
                <a:close/>
                <a:moveTo>
                  <a:pt x="3253093" y="3009633"/>
                </a:moveTo>
                <a:lnTo>
                  <a:pt x="3233890" y="3009633"/>
                </a:lnTo>
                <a:lnTo>
                  <a:pt x="3233890" y="3028493"/>
                </a:lnTo>
                <a:lnTo>
                  <a:pt x="3215030" y="3028493"/>
                </a:lnTo>
                <a:lnTo>
                  <a:pt x="3215030" y="3047695"/>
                </a:lnTo>
                <a:lnTo>
                  <a:pt x="3233890" y="3047695"/>
                </a:lnTo>
                <a:lnTo>
                  <a:pt x="3233890" y="3066555"/>
                </a:lnTo>
                <a:lnTo>
                  <a:pt x="3253093" y="3066555"/>
                </a:lnTo>
                <a:lnTo>
                  <a:pt x="3253093" y="3047695"/>
                </a:lnTo>
                <a:lnTo>
                  <a:pt x="3271952" y="3047695"/>
                </a:lnTo>
                <a:lnTo>
                  <a:pt x="3271952" y="3028493"/>
                </a:lnTo>
                <a:lnTo>
                  <a:pt x="3253093" y="3028493"/>
                </a:lnTo>
                <a:lnTo>
                  <a:pt x="3253093" y="3009633"/>
                </a:lnTo>
                <a:close/>
                <a:moveTo>
                  <a:pt x="3323387" y="2592667"/>
                </a:moveTo>
                <a:lnTo>
                  <a:pt x="3300755" y="2592667"/>
                </a:lnTo>
                <a:lnTo>
                  <a:pt x="3300755" y="2615298"/>
                </a:lnTo>
                <a:lnTo>
                  <a:pt x="3278124" y="2615298"/>
                </a:lnTo>
                <a:lnTo>
                  <a:pt x="3278124" y="2637930"/>
                </a:lnTo>
                <a:lnTo>
                  <a:pt x="3300755" y="2637930"/>
                </a:lnTo>
                <a:lnTo>
                  <a:pt x="3300755" y="2660561"/>
                </a:lnTo>
                <a:lnTo>
                  <a:pt x="3323387" y="2660561"/>
                </a:lnTo>
                <a:lnTo>
                  <a:pt x="3323387" y="2637930"/>
                </a:lnTo>
                <a:lnTo>
                  <a:pt x="3346018" y="2637930"/>
                </a:lnTo>
                <a:lnTo>
                  <a:pt x="3346018" y="2615298"/>
                </a:lnTo>
                <a:lnTo>
                  <a:pt x="3323387" y="2615298"/>
                </a:lnTo>
                <a:lnTo>
                  <a:pt x="3323387" y="2592667"/>
                </a:lnTo>
                <a:close/>
                <a:moveTo>
                  <a:pt x="3388881" y="3013405"/>
                </a:moveTo>
                <a:lnTo>
                  <a:pt x="3372422" y="3013405"/>
                </a:lnTo>
                <a:lnTo>
                  <a:pt x="3372422" y="3029864"/>
                </a:lnTo>
                <a:lnTo>
                  <a:pt x="3355963" y="3029864"/>
                </a:lnTo>
                <a:lnTo>
                  <a:pt x="3355963" y="3046324"/>
                </a:lnTo>
                <a:lnTo>
                  <a:pt x="3372422" y="3046324"/>
                </a:lnTo>
                <a:lnTo>
                  <a:pt x="3372422" y="3062783"/>
                </a:lnTo>
                <a:lnTo>
                  <a:pt x="3388881" y="3062783"/>
                </a:lnTo>
                <a:lnTo>
                  <a:pt x="3388881" y="3046324"/>
                </a:lnTo>
                <a:lnTo>
                  <a:pt x="3405340" y="3046324"/>
                </a:lnTo>
                <a:lnTo>
                  <a:pt x="3405340" y="3029864"/>
                </a:lnTo>
                <a:lnTo>
                  <a:pt x="3388881" y="3029864"/>
                </a:lnTo>
                <a:lnTo>
                  <a:pt x="3388881" y="3013405"/>
                </a:lnTo>
                <a:close/>
                <a:moveTo>
                  <a:pt x="3391967" y="2455507"/>
                </a:moveTo>
                <a:lnTo>
                  <a:pt x="3369335" y="2455507"/>
                </a:lnTo>
                <a:lnTo>
                  <a:pt x="3369335" y="2478138"/>
                </a:lnTo>
                <a:lnTo>
                  <a:pt x="3346704" y="2478138"/>
                </a:lnTo>
                <a:lnTo>
                  <a:pt x="3346704" y="2500770"/>
                </a:lnTo>
                <a:lnTo>
                  <a:pt x="3369335" y="2500770"/>
                </a:lnTo>
                <a:lnTo>
                  <a:pt x="3369335" y="2523401"/>
                </a:lnTo>
                <a:lnTo>
                  <a:pt x="3391967" y="2523401"/>
                </a:lnTo>
                <a:lnTo>
                  <a:pt x="3391967" y="2500770"/>
                </a:lnTo>
                <a:lnTo>
                  <a:pt x="3414598" y="2500770"/>
                </a:lnTo>
                <a:lnTo>
                  <a:pt x="3414598" y="2478138"/>
                </a:lnTo>
                <a:lnTo>
                  <a:pt x="3391967" y="2478138"/>
                </a:lnTo>
                <a:lnTo>
                  <a:pt x="3391967" y="2455507"/>
                </a:lnTo>
                <a:close/>
                <a:moveTo>
                  <a:pt x="3390595" y="2733599"/>
                </a:moveTo>
                <a:lnTo>
                  <a:pt x="3370707" y="2733599"/>
                </a:lnTo>
                <a:lnTo>
                  <a:pt x="3370707" y="2753830"/>
                </a:lnTo>
                <a:lnTo>
                  <a:pt x="3350476" y="2753830"/>
                </a:lnTo>
                <a:lnTo>
                  <a:pt x="3350476" y="2773718"/>
                </a:lnTo>
                <a:lnTo>
                  <a:pt x="3370707" y="2773718"/>
                </a:lnTo>
                <a:lnTo>
                  <a:pt x="3370707" y="2793949"/>
                </a:lnTo>
                <a:lnTo>
                  <a:pt x="3390595" y="2793949"/>
                </a:lnTo>
                <a:lnTo>
                  <a:pt x="3390595" y="2773718"/>
                </a:lnTo>
                <a:lnTo>
                  <a:pt x="3410827" y="2773718"/>
                </a:lnTo>
                <a:lnTo>
                  <a:pt x="3410827" y="2753830"/>
                </a:lnTo>
                <a:lnTo>
                  <a:pt x="3390595" y="2753830"/>
                </a:lnTo>
                <a:lnTo>
                  <a:pt x="3390595" y="2733599"/>
                </a:lnTo>
                <a:close/>
                <a:moveTo>
                  <a:pt x="3386480" y="3294583"/>
                </a:moveTo>
                <a:lnTo>
                  <a:pt x="3374822" y="3294583"/>
                </a:lnTo>
                <a:lnTo>
                  <a:pt x="3374822" y="3306585"/>
                </a:lnTo>
                <a:lnTo>
                  <a:pt x="3362821" y="3306585"/>
                </a:lnTo>
                <a:lnTo>
                  <a:pt x="3362821" y="3318243"/>
                </a:lnTo>
                <a:lnTo>
                  <a:pt x="3374822" y="3318243"/>
                </a:lnTo>
                <a:lnTo>
                  <a:pt x="3374822" y="3330245"/>
                </a:lnTo>
                <a:lnTo>
                  <a:pt x="3386480" y="3330245"/>
                </a:lnTo>
                <a:lnTo>
                  <a:pt x="3386480" y="3318243"/>
                </a:lnTo>
                <a:lnTo>
                  <a:pt x="3398482" y="3318243"/>
                </a:lnTo>
                <a:lnTo>
                  <a:pt x="3398482" y="3306585"/>
                </a:lnTo>
                <a:lnTo>
                  <a:pt x="3386480" y="3306585"/>
                </a:lnTo>
                <a:lnTo>
                  <a:pt x="3386480" y="3294583"/>
                </a:lnTo>
                <a:close/>
                <a:moveTo>
                  <a:pt x="3527755" y="2459965"/>
                </a:moveTo>
                <a:lnTo>
                  <a:pt x="3507867" y="2459965"/>
                </a:lnTo>
                <a:lnTo>
                  <a:pt x="3507867" y="2479510"/>
                </a:lnTo>
                <a:lnTo>
                  <a:pt x="3488322" y="2479510"/>
                </a:lnTo>
                <a:lnTo>
                  <a:pt x="3488322" y="2499398"/>
                </a:lnTo>
                <a:lnTo>
                  <a:pt x="3507867" y="2499398"/>
                </a:lnTo>
                <a:lnTo>
                  <a:pt x="3507867" y="2518943"/>
                </a:lnTo>
                <a:lnTo>
                  <a:pt x="3527755" y="2518943"/>
                </a:lnTo>
                <a:lnTo>
                  <a:pt x="3527755" y="2499398"/>
                </a:lnTo>
                <a:lnTo>
                  <a:pt x="3547301" y="2499398"/>
                </a:lnTo>
                <a:lnTo>
                  <a:pt x="3547301" y="2479510"/>
                </a:lnTo>
                <a:lnTo>
                  <a:pt x="3527755" y="2479510"/>
                </a:lnTo>
                <a:lnTo>
                  <a:pt x="3527755" y="2459965"/>
                </a:lnTo>
                <a:close/>
                <a:moveTo>
                  <a:pt x="3799675" y="2192846"/>
                </a:moveTo>
                <a:lnTo>
                  <a:pt x="3784588" y="2192846"/>
                </a:lnTo>
                <a:lnTo>
                  <a:pt x="3784588" y="2207590"/>
                </a:lnTo>
                <a:lnTo>
                  <a:pt x="3769843" y="2207590"/>
                </a:lnTo>
                <a:lnTo>
                  <a:pt x="3769843" y="2222678"/>
                </a:lnTo>
                <a:lnTo>
                  <a:pt x="3784588" y="2222678"/>
                </a:lnTo>
                <a:lnTo>
                  <a:pt x="3784588" y="2237423"/>
                </a:lnTo>
                <a:lnTo>
                  <a:pt x="3799675" y="2237423"/>
                </a:lnTo>
                <a:lnTo>
                  <a:pt x="3799675" y="2222678"/>
                </a:lnTo>
                <a:lnTo>
                  <a:pt x="3814420" y="2222678"/>
                </a:lnTo>
                <a:lnTo>
                  <a:pt x="3814420" y="2207590"/>
                </a:lnTo>
                <a:lnTo>
                  <a:pt x="3799675" y="2207590"/>
                </a:lnTo>
                <a:lnTo>
                  <a:pt x="3799675" y="2192846"/>
                </a:lnTo>
                <a:close/>
                <a:moveTo>
                  <a:pt x="3798646" y="2469566"/>
                </a:moveTo>
                <a:lnTo>
                  <a:pt x="3785616" y="2469566"/>
                </a:lnTo>
                <a:lnTo>
                  <a:pt x="3785616" y="2482939"/>
                </a:lnTo>
                <a:lnTo>
                  <a:pt x="3772243" y="2482939"/>
                </a:lnTo>
                <a:lnTo>
                  <a:pt x="3772243" y="2495969"/>
                </a:lnTo>
                <a:lnTo>
                  <a:pt x="3785616" y="2495969"/>
                </a:lnTo>
                <a:lnTo>
                  <a:pt x="3785616" y="2509342"/>
                </a:lnTo>
                <a:lnTo>
                  <a:pt x="3798646" y="2509342"/>
                </a:lnTo>
                <a:lnTo>
                  <a:pt x="3798646" y="2495969"/>
                </a:lnTo>
                <a:lnTo>
                  <a:pt x="3812020" y="2495969"/>
                </a:lnTo>
                <a:lnTo>
                  <a:pt x="3812020" y="2482939"/>
                </a:lnTo>
                <a:lnTo>
                  <a:pt x="3798646" y="2482939"/>
                </a:lnTo>
                <a:lnTo>
                  <a:pt x="3798646" y="2469566"/>
                </a:lnTo>
                <a:close/>
                <a:moveTo>
                  <a:pt x="3799675" y="1917840"/>
                </a:moveTo>
                <a:lnTo>
                  <a:pt x="3784588" y="1917840"/>
                </a:lnTo>
                <a:lnTo>
                  <a:pt x="3784588" y="1933270"/>
                </a:lnTo>
                <a:lnTo>
                  <a:pt x="3769157" y="1933270"/>
                </a:lnTo>
                <a:lnTo>
                  <a:pt x="3769157" y="1948358"/>
                </a:lnTo>
                <a:lnTo>
                  <a:pt x="3784588" y="1948358"/>
                </a:lnTo>
                <a:lnTo>
                  <a:pt x="3784588" y="1963788"/>
                </a:lnTo>
                <a:lnTo>
                  <a:pt x="3799675" y="1963788"/>
                </a:lnTo>
                <a:lnTo>
                  <a:pt x="3799675" y="1948358"/>
                </a:lnTo>
                <a:lnTo>
                  <a:pt x="3815105" y="1948358"/>
                </a:lnTo>
                <a:lnTo>
                  <a:pt x="3815105" y="1933270"/>
                </a:lnTo>
                <a:lnTo>
                  <a:pt x="3799675" y="1933270"/>
                </a:lnTo>
                <a:lnTo>
                  <a:pt x="3799675" y="1917840"/>
                </a:lnTo>
                <a:close/>
                <a:moveTo>
                  <a:pt x="3732124" y="2052599"/>
                </a:moveTo>
                <a:lnTo>
                  <a:pt x="3714979" y="2052599"/>
                </a:lnTo>
                <a:lnTo>
                  <a:pt x="3714979" y="2069402"/>
                </a:lnTo>
                <a:lnTo>
                  <a:pt x="3698177" y="2069402"/>
                </a:lnTo>
                <a:lnTo>
                  <a:pt x="3698177" y="2086547"/>
                </a:lnTo>
                <a:lnTo>
                  <a:pt x="3714979" y="2086547"/>
                </a:lnTo>
                <a:lnTo>
                  <a:pt x="3714979" y="2103349"/>
                </a:lnTo>
                <a:lnTo>
                  <a:pt x="3732124" y="2103349"/>
                </a:lnTo>
                <a:lnTo>
                  <a:pt x="3732124" y="2086547"/>
                </a:lnTo>
                <a:lnTo>
                  <a:pt x="3748926" y="2086547"/>
                </a:lnTo>
                <a:lnTo>
                  <a:pt x="3748926" y="2069402"/>
                </a:lnTo>
                <a:lnTo>
                  <a:pt x="3732124" y="2069402"/>
                </a:lnTo>
                <a:lnTo>
                  <a:pt x="3732124" y="2052599"/>
                </a:lnTo>
                <a:close/>
                <a:moveTo>
                  <a:pt x="3593249" y="2880017"/>
                </a:moveTo>
                <a:lnTo>
                  <a:pt x="3579533" y="2880017"/>
                </a:lnTo>
                <a:lnTo>
                  <a:pt x="3579533" y="2894076"/>
                </a:lnTo>
                <a:lnTo>
                  <a:pt x="3565474" y="2894076"/>
                </a:lnTo>
                <a:lnTo>
                  <a:pt x="3565474" y="2907792"/>
                </a:lnTo>
                <a:lnTo>
                  <a:pt x="3579533" y="2907792"/>
                </a:lnTo>
                <a:lnTo>
                  <a:pt x="3579533" y="2921851"/>
                </a:lnTo>
                <a:lnTo>
                  <a:pt x="3593249" y="2921851"/>
                </a:lnTo>
                <a:lnTo>
                  <a:pt x="3593249" y="2907792"/>
                </a:lnTo>
                <a:lnTo>
                  <a:pt x="3607308" y="2907792"/>
                </a:lnTo>
                <a:lnTo>
                  <a:pt x="3607308" y="2894076"/>
                </a:lnTo>
                <a:lnTo>
                  <a:pt x="3593249" y="2894076"/>
                </a:lnTo>
                <a:lnTo>
                  <a:pt x="3593249" y="2880017"/>
                </a:lnTo>
                <a:close/>
                <a:moveTo>
                  <a:pt x="3732124" y="1778279"/>
                </a:moveTo>
                <a:lnTo>
                  <a:pt x="3714979" y="1778279"/>
                </a:lnTo>
                <a:lnTo>
                  <a:pt x="3714979" y="1795082"/>
                </a:lnTo>
                <a:lnTo>
                  <a:pt x="3698177" y="1795082"/>
                </a:lnTo>
                <a:lnTo>
                  <a:pt x="3698177" y="1812227"/>
                </a:lnTo>
                <a:lnTo>
                  <a:pt x="3714979" y="1812227"/>
                </a:lnTo>
                <a:lnTo>
                  <a:pt x="3714979" y="1829029"/>
                </a:lnTo>
                <a:lnTo>
                  <a:pt x="3732124" y="1829029"/>
                </a:lnTo>
                <a:lnTo>
                  <a:pt x="3732124" y="1812227"/>
                </a:lnTo>
                <a:lnTo>
                  <a:pt x="3748926" y="1812227"/>
                </a:lnTo>
                <a:lnTo>
                  <a:pt x="3748926" y="1795082"/>
                </a:lnTo>
                <a:lnTo>
                  <a:pt x="3732124" y="1795082"/>
                </a:lnTo>
                <a:lnTo>
                  <a:pt x="3732124" y="1778279"/>
                </a:lnTo>
                <a:close/>
                <a:moveTo>
                  <a:pt x="3866884" y="2333435"/>
                </a:moveTo>
                <a:lnTo>
                  <a:pt x="3854539" y="2333435"/>
                </a:lnTo>
                <a:lnTo>
                  <a:pt x="3854539" y="2346122"/>
                </a:lnTo>
                <a:lnTo>
                  <a:pt x="3841852" y="2346122"/>
                </a:lnTo>
                <a:lnTo>
                  <a:pt x="3841852" y="2358466"/>
                </a:lnTo>
                <a:lnTo>
                  <a:pt x="3854539" y="2358466"/>
                </a:lnTo>
                <a:lnTo>
                  <a:pt x="3854539" y="2371154"/>
                </a:lnTo>
                <a:lnTo>
                  <a:pt x="3866884" y="2371154"/>
                </a:lnTo>
                <a:lnTo>
                  <a:pt x="3866884" y="2358466"/>
                </a:lnTo>
                <a:lnTo>
                  <a:pt x="3879571" y="2358466"/>
                </a:lnTo>
                <a:lnTo>
                  <a:pt x="3879571" y="2346122"/>
                </a:lnTo>
                <a:lnTo>
                  <a:pt x="3866884" y="2346122"/>
                </a:lnTo>
                <a:lnTo>
                  <a:pt x="3866884" y="2333435"/>
                </a:lnTo>
                <a:close/>
                <a:moveTo>
                  <a:pt x="3947122" y="1934985"/>
                </a:moveTo>
                <a:lnTo>
                  <a:pt x="3935120" y="1934985"/>
                </a:lnTo>
                <a:lnTo>
                  <a:pt x="3935120" y="1922983"/>
                </a:lnTo>
                <a:lnTo>
                  <a:pt x="3923462" y="1922983"/>
                </a:lnTo>
                <a:lnTo>
                  <a:pt x="3923462" y="1934985"/>
                </a:lnTo>
                <a:lnTo>
                  <a:pt x="3911461" y="1934985"/>
                </a:lnTo>
                <a:lnTo>
                  <a:pt x="3911461" y="1946643"/>
                </a:lnTo>
                <a:lnTo>
                  <a:pt x="3923462" y="1946643"/>
                </a:lnTo>
                <a:lnTo>
                  <a:pt x="3923462" y="1958645"/>
                </a:lnTo>
                <a:lnTo>
                  <a:pt x="3935120" y="1958645"/>
                </a:lnTo>
                <a:lnTo>
                  <a:pt x="3935120" y="1946643"/>
                </a:lnTo>
                <a:lnTo>
                  <a:pt x="3947122" y="1946643"/>
                </a:lnTo>
                <a:cubicBezTo>
                  <a:pt x="3947122" y="1944586"/>
                  <a:pt x="3947122" y="1942871"/>
                  <a:pt x="3947122" y="1940814"/>
                </a:cubicBezTo>
                <a:cubicBezTo>
                  <a:pt x="3947122" y="1938757"/>
                  <a:pt x="3947122" y="1937042"/>
                  <a:pt x="3947122" y="1934985"/>
                </a:cubicBezTo>
                <a:close/>
                <a:moveTo>
                  <a:pt x="3867569" y="1783423"/>
                </a:moveTo>
                <a:lnTo>
                  <a:pt x="3853853" y="1783423"/>
                </a:lnTo>
                <a:lnTo>
                  <a:pt x="3853853" y="1796796"/>
                </a:lnTo>
                <a:lnTo>
                  <a:pt x="3840480" y="1796796"/>
                </a:lnTo>
                <a:lnTo>
                  <a:pt x="3840480" y="1810512"/>
                </a:lnTo>
                <a:lnTo>
                  <a:pt x="3853853" y="1810512"/>
                </a:lnTo>
                <a:lnTo>
                  <a:pt x="3853853" y="1823885"/>
                </a:lnTo>
                <a:lnTo>
                  <a:pt x="3867569" y="1823885"/>
                </a:lnTo>
                <a:lnTo>
                  <a:pt x="3867569" y="1810512"/>
                </a:lnTo>
                <a:lnTo>
                  <a:pt x="3880942" y="1810512"/>
                </a:lnTo>
                <a:lnTo>
                  <a:pt x="3880942" y="1796796"/>
                </a:lnTo>
                <a:lnTo>
                  <a:pt x="3867569" y="1796796"/>
                </a:lnTo>
                <a:lnTo>
                  <a:pt x="3867569" y="1783423"/>
                </a:lnTo>
                <a:close/>
                <a:moveTo>
                  <a:pt x="3867569" y="2057743"/>
                </a:moveTo>
                <a:lnTo>
                  <a:pt x="3853853" y="2057743"/>
                </a:lnTo>
                <a:lnTo>
                  <a:pt x="3853853" y="2071116"/>
                </a:lnTo>
                <a:lnTo>
                  <a:pt x="3840480" y="2071116"/>
                </a:lnTo>
                <a:lnTo>
                  <a:pt x="3840480" y="2084832"/>
                </a:lnTo>
                <a:lnTo>
                  <a:pt x="3853853" y="2084832"/>
                </a:lnTo>
                <a:lnTo>
                  <a:pt x="3853853" y="2098205"/>
                </a:lnTo>
                <a:lnTo>
                  <a:pt x="3867569" y="2098205"/>
                </a:lnTo>
                <a:lnTo>
                  <a:pt x="3867569" y="2084832"/>
                </a:lnTo>
                <a:lnTo>
                  <a:pt x="3880942" y="2084832"/>
                </a:lnTo>
                <a:lnTo>
                  <a:pt x="3880942" y="2071116"/>
                </a:lnTo>
                <a:lnTo>
                  <a:pt x="3867569" y="2071116"/>
                </a:lnTo>
                <a:lnTo>
                  <a:pt x="3867569" y="2057743"/>
                </a:lnTo>
                <a:close/>
                <a:moveTo>
                  <a:pt x="3731438" y="2328634"/>
                </a:moveTo>
                <a:lnTo>
                  <a:pt x="3715664" y="2328634"/>
                </a:lnTo>
                <a:lnTo>
                  <a:pt x="3715664" y="2344407"/>
                </a:lnTo>
                <a:lnTo>
                  <a:pt x="3699891" y="2344407"/>
                </a:lnTo>
                <a:lnTo>
                  <a:pt x="3699891" y="2360181"/>
                </a:lnTo>
                <a:lnTo>
                  <a:pt x="3715664" y="2360181"/>
                </a:lnTo>
                <a:lnTo>
                  <a:pt x="3715664" y="2375954"/>
                </a:lnTo>
                <a:lnTo>
                  <a:pt x="3731438" y="2375954"/>
                </a:lnTo>
                <a:lnTo>
                  <a:pt x="3731438" y="2360181"/>
                </a:lnTo>
                <a:lnTo>
                  <a:pt x="3747211" y="2360181"/>
                </a:lnTo>
                <a:lnTo>
                  <a:pt x="3747211" y="2344407"/>
                </a:lnTo>
                <a:lnTo>
                  <a:pt x="3731438" y="2344407"/>
                </a:lnTo>
                <a:lnTo>
                  <a:pt x="3731438" y="2328634"/>
                </a:lnTo>
                <a:close/>
                <a:moveTo>
                  <a:pt x="3596335" y="1773479"/>
                </a:moveTo>
                <a:lnTo>
                  <a:pt x="3576447" y="1773479"/>
                </a:lnTo>
                <a:lnTo>
                  <a:pt x="3576447" y="1793710"/>
                </a:lnTo>
                <a:lnTo>
                  <a:pt x="3556216" y="1793710"/>
                </a:lnTo>
                <a:lnTo>
                  <a:pt x="3556216" y="1813598"/>
                </a:lnTo>
                <a:lnTo>
                  <a:pt x="3576447" y="1813598"/>
                </a:lnTo>
                <a:lnTo>
                  <a:pt x="3576447" y="1833829"/>
                </a:lnTo>
                <a:lnTo>
                  <a:pt x="3596335" y="1833829"/>
                </a:lnTo>
                <a:lnTo>
                  <a:pt x="3596335" y="1813598"/>
                </a:lnTo>
                <a:lnTo>
                  <a:pt x="3616567" y="1813598"/>
                </a:lnTo>
                <a:lnTo>
                  <a:pt x="3616567" y="1793710"/>
                </a:lnTo>
                <a:lnTo>
                  <a:pt x="3596335" y="1793710"/>
                </a:lnTo>
                <a:lnTo>
                  <a:pt x="3596335" y="1773479"/>
                </a:lnTo>
                <a:close/>
                <a:moveTo>
                  <a:pt x="3595993" y="2323833"/>
                </a:moveTo>
                <a:lnTo>
                  <a:pt x="3576790" y="2323833"/>
                </a:lnTo>
                <a:lnTo>
                  <a:pt x="3576790" y="2342693"/>
                </a:lnTo>
                <a:lnTo>
                  <a:pt x="3557930" y="2342693"/>
                </a:lnTo>
                <a:lnTo>
                  <a:pt x="3557930" y="2361895"/>
                </a:lnTo>
                <a:lnTo>
                  <a:pt x="3576790" y="2361895"/>
                </a:lnTo>
                <a:lnTo>
                  <a:pt x="3576790" y="2380755"/>
                </a:lnTo>
                <a:lnTo>
                  <a:pt x="3595993" y="2380755"/>
                </a:lnTo>
                <a:lnTo>
                  <a:pt x="3595993" y="2361895"/>
                </a:lnTo>
                <a:lnTo>
                  <a:pt x="3614852" y="2361895"/>
                </a:lnTo>
                <a:lnTo>
                  <a:pt x="3614852" y="2342693"/>
                </a:lnTo>
                <a:lnTo>
                  <a:pt x="3595993" y="2342693"/>
                </a:lnTo>
                <a:lnTo>
                  <a:pt x="3595993" y="2323833"/>
                </a:lnTo>
                <a:close/>
                <a:moveTo>
                  <a:pt x="3596335" y="2047799"/>
                </a:moveTo>
                <a:lnTo>
                  <a:pt x="3576447" y="2047799"/>
                </a:lnTo>
                <a:lnTo>
                  <a:pt x="3576447" y="2068030"/>
                </a:lnTo>
                <a:lnTo>
                  <a:pt x="3556216" y="2068030"/>
                </a:lnTo>
                <a:lnTo>
                  <a:pt x="3556216" y="2087918"/>
                </a:lnTo>
                <a:lnTo>
                  <a:pt x="3576447" y="2087918"/>
                </a:lnTo>
                <a:lnTo>
                  <a:pt x="3576447" y="2108149"/>
                </a:lnTo>
                <a:lnTo>
                  <a:pt x="3596335" y="2108149"/>
                </a:lnTo>
                <a:lnTo>
                  <a:pt x="3596335" y="2087918"/>
                </a:lnTo>
                <a:lnTo>
                  <a:pt x="3616567" y="2087918"/>
                </a:lnTo>
                <a:lnTo>
                  <a:pt x="3616567" y="2068030"/>
                </a:lnTo>
                <a:lnTo>
                  <a:pt x="3596335" y="2068030"/>
                </a:lnTo>
                <a:lnTo>
                  <a:pt x="3596335" y="2047799"/>
                </a:lnTo>
                <a:close/>
                <a:moveTo>
                  <a:pt x="3730409" y="2606040"/>
                </a:moveTo>
                <a:lnTo>
                  <a:pt x="3716693" y="2606040"/>
                </a:lnTo>
                <a:lnTo>
                  <a:pt x="3716693" y="2619756"/>
                </a:lnTo>
                <a:lnTo>
                  <a:pt x="3702977" y="2619756"/>
                </a:lnTo>
                <a:lnTo>
                  <a:pt x="3702977" y="2633472"/>
                </a:lnTo>
                <a:lnTo>
                  <a:pt x="3716693" y="2633472"/>
                </a:lnTo>
                <a:lnTo>
                  <a:pt x="3716693" y="2647188"/>
                </a:lnTo>
                <a:lnTo>
                  <a:pt x="3730409" y="2647188"/>
                </a:lnTo>
                <a:lnTo>
                  <a:pt x="3730409" y="2633472"/>
                </a:lnTo>
                <a:lnTo>
                  <a:pt x="3744125" y="2633472"/>
                </a:lnTo>
                <a:lnTo>
                  <a:pt x="3744125" y="2619756"/>
                </a:lnTo>
                <a:lnTo>
                  <a:pt x="3730409" y="2619756"/>
                </a:lnTo>
                <a:lnTo>
                  <a:pt x="3730409" y="2606040"/>
                </a:lnTo>
                <a:close/>
                <a:moveTo>
                  <a:pt x="3594964" y="2600897"/>
                </a:moveTo>
                <a:lnTo>
                  <a:pt x="3577819" y="2600897"/>
                </a:lnTo>
                <a:lnTo>
                  <a:pt x="3577819" y="2618042"/>
                </a:lnTo>
                <a:lnTo>
                  <a:pt x="3560674" y="2618042"/>
                </a:lnTo>
                <a:lnTo>
                  <a:pt x="3560674" y="2635187"/>
                </a:lnTo>
                <a:lnTo>
                  <a:pt x="3577819" y="2635187"/>
                </a:lnTo>
                <a:lnTo>
                  <a:pt x="3577819" y="2652332"/>
                </a:lnTo>
                <a:lnTo>
                  <a:pt x="3594964" y="2652332"/>
                </a:lnTo>
                <a:lnTo>
                  <a:pt x="3594964" y="2635187"/>
                </a:lnTo>
                <a:lnTo>
                  <a:pt x="3612109" y="2635187"/>
                </a:lnTo>
                <a:lnTo>
                  <a:pt x="3612109" y="2618042"/>
                </a:lnTo>
                <a:lnTo>
                  <a:pt x="3594964" y="2618042"/>
                </a:lnTo>
                <a:lnTo>
                  <a:pt x="3594964" y="2600897"/>
                </a:lnTo>
                <a:close/>
                <a:moveTo>
                  <a:pt x="3664229" y="1913039"/>
                </a:moveTo>
                <a:lnTo>
                  <a:pt x="3645713" y="1913039"/>
                </a:lnTo>
                <a:lnTo>
                  <a:pt x="3645713" y="1931556"/>
                </a:lnTo>
                <a:lnTo>
                  <a:pt x="3627196" y="1931556"/>
                </a:lnTo>
                <a:lnTo>
                  <a:pt x="3627196" y="1950072"/>
                </a:lnTo>
                <a:lnTo>
                  <a:pt x="3645713" y="1950072"/>
                </a:lnTo>
                <a:lnTo>
                  <a:pt x="3645713" y="1968589"/>
                </a:lnTo>
                <a:lnTo>
                  <a:pt x="3664229" y="1968589"/>
                </a:lnTo>
                <a:lnTo>
                  <a:pt x="3664229" y="1950072"/>
                </a:lnTo>
                <a:lnTo>
                  <a:pt x="3682746" y="1950072"/>
                </a:lnTo>
                <a:lnTo>
                  <a:pt x="3682746" y="1931556"/>
                </a:lnTo>
                <a:lnTo>
                  <a:pt x="3664229" y="1931556"/>
                </a:lnTo>
                <a:lnTo>
                  <a:pt x="3664229" y="1913039"/>
                </a:lnTo>
                <a:close/>
                <a:moveTo>
                  <a:pt x="3663887" y="2188045"/>
                </a:moveTo>
                <a:lnTo>
                  <a:pt x="3646056" y="2188045"/>
                </a:lnTo>
                <a:lnTo>
                  <a:pt x="3646056" y="2206219"/>
                </a:lnTo>
                <a:lnTo>
                  <a:pt x="3627882" y="2206219"/>
                </a:lnTo>
                <a:lnTo>
                  <a:pt x="3627882" y="2224049"/>
                </a:lnTo>
                <a:lnTo>
                  <a:pt x="3646056" y="2224049"/>
                </a:lnTo>
                <a:lnTo>
                  <a:pt x="3646056" y="2242223"/>
                </a:lnTo>
                <a:lnTo>
                  <a:pt x="3663887" y="2242223"/>
                </a:lnTo>
                <a:lnTo>
                  <a:pt x="3663887" y="2224049"/>
                </a:lnTo>
                <a:lnTo>
                  <a:pt x="3682060" y="2224049"/>
                </a:lnTo>
                <a:lnTo>
                  <a:pt x="3682060" y="2206219"/>
                </a:lnTo>
                <a:lnTo>
                  <a:pt x="3663887" y="2206219"/>
                </a:lnTo>
                <a:lnTo>
                  <a:pt x="3663887" y="2188045"/>
                </a:lnTo>
                <a:close/>
                <a:moveTo>
                  <a:pt x="3661829" y="2742857"/>
                </a:moveTo>
                <a:lnTo>
                  <a:pt x="3648113" y="2742857"/>
                </a:lnTo>
                <a:lnTo>
                  <a:pt x="3648113" y="2756916"/>
                </a:lnTo>
                <a:lnTo>
                  <a:pt x="3634054" y="2756916"/>
                </a:lnTo>
                <a:lnTo>
                  <a:pt x="3634054" y="2770632"/>
                </a:lnTo>
                <a:lnTo>
                  <a:pt x="3648113" y="2770632"/>
                </a:lnTo>
                <a:lnTo>
                  <a:pt x="3648113" y="2784691"/>
                </a:lnTo>
                <a:lnTo>
                  <a:pt x="3661829" y="2784691"/>
                </a:lnTo>
                <a:lnTo>
                  <a:pt x="3661829" y="2770632"/>
                </a:lnTo>
                <a:lnTo>
                  <a:pt x="3675888" y="2770632"/>
                </a:lnTo>
                <a:lnTo>
                  <a:pt x="3675888" y="2756916"/>
                </a:lnTo>
                <a:lnTo>
                  <a:pt x="3661829" y="2756916"/>
                </a:lnTo>
                <a:lnTo>
                  <a:pt x="3661829" y="2742857"/>
                </a:lnTo>
                <a:close/>
                <a:moveTo>
                  <a:pt x="3663201" y="2464422"/>
                </a:moveTo>
                <a:lnTo>
                  <a:pt x="3646742" y="2464422"/>
                </a:lnTo>
                <a:lnTo>
                  <a:pt x="3646742" y="2481224"/>
                </a:lnTo>
                <a:lnTo>
                  <a:pt x="3629939" y="2481224"/>
                </a:lnTo>
                <a:lnTo>
                  <a:pt x="3629939" y="2497684"/>
                </a:lnTo>
                <a:lnTo>
                  <a:pt x="3646742" y="2497684"/>
                </a:lnTo>
                <a:lnTo>
                  <a:pt x="3646742" y="2514486"/>
                </a:lnTo>
                <a:lnTo>
                  <a:pt x="3663201" y="2514486"/>
                </a:lnTo>
                <a:lnTo>
                  <a:pt x="3663201" y="2497684"/>
                </a:lnTo>
                <a:lnTo>
                  <a:pt x="3680003" y="2497684"/>
                </a:lnTo>
                <a:lnTo>
                  <a:pt x="3680003" y="2481224"/>
                </a:lnTo>
                <a:lnTo>
                  <a:pt x="3663201" y="2481224"/>
                </a:lnTo>
                <a:lnTo>
                  <a:pt x="3663201" y="2464422"/>
                </a:lnTo>
                <a:close/>
                <a:moveTo>
                  <a:pt x="3528784" y="1907896"/>
                </a:moveTo>
                <a:lnTo>
                  <a:pt x="3506839" y="1907896"/>
                </a:lnTo>
                <a:lnTo>
                  <a:pt x="3506839" y="1929841"/>
                </a:lnTo>
                <a:lnTo>
                  <a:pt x="3484893" y="1929841"/>
                </a:lnTo>
                <a:lnTo>
                  <a:pt x="3484893" y="1951787"/>
                </a:lnTo>
                <a:lnTo>
                  <a:pt x="3506839" y="1951787"/>
                </a:lnTo>
                <a:lnTo>
                  <a:pt x="3506839" y="1973732"/>
                </a:lnTo>
                <a:lnTo>
                  <a:pt x="3528784" y="1973732"/>
                </a:lnTo>
                <a:lnTo>
                  <a:pt x="3528784" y="1951787"/>
                </a:lnTo>
                <a:lnTo>
                  <a:pt x="3550730" y="1951787"/>
                </a:lnTo>
                <a:lnTo>
                  <a:pt x="3550730" y="1929841"/>
                </a:lnTo>
                <a:lnTo>
                  <a:pt x="3528784" y="1929841"/>
                </a:lnTo>
                <a:lnTo>
                  <a:pt x="3528784" y="1907896"/>
                </a:lnTo>
                <a:close/>
                <a:moveTo>
                  <a:pt x="2362924" y="3416313"/>
                </a:moveTo>
                <a:lnTo>
                  <a:pt x="2340979" y="3416313"/>
                </a:lnTo>
                <a:lnTo>
                  <a:pt x="2340979" y="3438601"/>
                </a:lnTo>
                <a:lnTo>
                  <a:pt x="2318690" y="3438601"/>
                </a:lnTo>
                <a:lnTo>
                  <a:pt x="2318690" y="3460547"/>
                </a:lnTo>
                <a:lnTo>
                  <a:pt x="2340979" y="3460547"/>
                </a:lnTo>
                <a:lnTo>
                  <a:pt x="2340979" y="3482835"/>
                </a:lnTo>
                <a:lnTo>
                  <a:pt x="2362924" y="3482835"/>
                </a:lnTo>
                <a:lnTo>
                  <a:pt x="2362924" y="3460547"/>
                </a:lnTo>
                <a:lnTo>
                  <a:pt x="2385212" y="3460547"/>
                </a:lnTo>
                <a:lnTo>
                  <a:pt x="2385212" y="3438601"/>
                </a:lnTo>
                <a:lnTo>
                  <a:pt x="2362924" y="3438601"/>
                </a:lnTo>
                <a:lnTo>
                  <a:pt x="2362924" y="3416313"/>
                </a:lnTo>
                <a:close/>
                <a:moveTo>
                  <a:pt x="2426704" y="3842880"/>
                </a:moveTo>
                <a:lnTo>
                  <a:pt x="2414359" y="3842880"/>
                </a:lnTo>
                <a:lnTo>
                  <a:pt x="2414359" y="3854882"/>
                </a:lnTo>
                <a:lnTo>
                  <a:pt x="2402357" y="3854882"/>
                </a:lnTo>
                <a:lnTo>
                  <a:pt x="2402357" y="3867226"/>
                </a:lnTo>
                <a:lnTo>
                  <a:pt x="2414359" y="3867226"/>
                </a:lnTo>
                <a:lnTo>
                  <a:pt x="2414359" y="3879228"/>
                </a:lnTo>
                <a:lnTo>
                  <a:pt x="2426704" y="3879228"/>
                </a:lnTo>
                <a:lnTo>
                  <a:pt x="2426704" y="3867226"/>
                </a:lnTo>
                <a:lnTo>
                  <a:pt x="2438705" y="3867226"/>
                </a:lnTo>
                <a:lnTo>
                  <a:pt x="2438705" y="3854882"/>
                </a:lnTo>
                <a:lnTo>
                  <a:pt x="2426704" y="3854882"/>
                </a:lnTo>
                <a:lnTo>
                  <a:pt x="2426704" y="3842880"/>
                </a:lnTo>
                <a:close/>
                <a:moveTo>
                  <a:pt x="2289886" y="3841852"/>
                </a:moveTo>
                <a:lnTo>
                  <a:pt x="2276856" y="3841852"/>
                </a:lnTo>
                <a:lnTo>
                  <a:pt x="2276856" y="3854539"/>
                </a:lnTo>
                <a:lnTo>
                  <a:pt x="2264169" y="3854539"/>
                </a:lnTo>
                <a:lnTo>
                  <a:pt x="2264169" y="3867569"/>
                </a:lnTo>
                <a:lnTo>
                  <a:pt x="2276856" y="3867569"/>
                </a:lnTo>
                <a:lnTo>
                  <a:pt x="2276856" y="3880256"/>
                </a:lnTo>
                <a:lnTo>
                  <a:pt x="2289886" y="3880256"/>
                </a:lnTo>
                <a:lnTo>
                  <a:pt x="2289886" y="3867569"/>
                </a:lnTo>
                <a:lnTo>
                  <a:pt x="2302574" y="3867569"/>
                </a:lnTo>
                <a:lnTo>
                  <a:pt x="2302574" y="3854539"/>
                </a:lnTo>
                <a:lnTo>
                  <a:pt x="2289886" y="3854539"/>
                </a:lnTo>
                <a:lnTo>
                  <a:pt x="2289886" y="3841852"/>
                </a:lnTo>
                <a:close/>
                <a:moveTo>
                  <a:pt x="3185884" y="2867673"/>
                </a:moveTo>
                <a:lnTo>
                  <a:pt x="3163939" y="2867673"/>
                </a:lnTo>
                <a:lnTo>
                  <a:pt x="3163939" y="2889961"/>
                </a:lnTo>
                <a:lnTo>
                  <a:pt x="3141650" y="2889961"/>
                </a:lnTo>
                <a:lnTo>
                  <a:pt x="3141650" y="2911907"/>
                </a:lnTo>
                <a:lnTo>
                  <a:pt x="3163939" y="2911907"/>
                </a:lnTo>
                <a:lnTo>
                  <a:pt x="3163939" y="2934195"/>
                </a:lnTo>
                <a:lnTo>
                  <a:pt x="3185884" y="2934195"/>
                </a:lnTo>
                <a:lnTo>
                  <a:pt x="3185884" y="2911907"/>
                </a:lnTo>
                <a:lnTo>
                  <a:pt x="3208172" y="2911907"/>
                </a:lnTo>
                <a:lnTo>
                  <a:pt x="3208172" y="2889961"/>
                </a:lnTo>
                <a:lnTo>
                  <a:pt x="3185884" y="2889961"/>
                </a:lnTo>
                <a:lnTo>
                  <a:pt x="3185884" y="2867673"/>
                </a:lnTo>
                <a:close/>
                <a:moveTo>
                  <a:pt x="2359838" y="3700234"/>
                </a:moveTo>
                <a:lnTo>
                  <a:pt x="2344064" y="3700234"/>
                </a:lnTo>
                <a:lnTo>
                  <a:pt x="2344064" y="3716007"/>
                </a:lnTo>
                <a:lnTo>
                  <a:pt x="2328291" y="3716007"/>
                </a:lnTo>
                <a:lnTo>
                  <a:pt x="2328291" y="3731781"/>
                </a:lnTo>
                <a:lnTo>
                  <a:pt x="2344064" y="3731781"/>
                </a:lnTo>
                <a:lnTo>
                  <a:pt x="2344064" y="3747554"/>
                </a:lnTo>
                <a:lnTo>
                  <a:pt x="2359838" y="3747554"/>
                </a:lnTo>
                <a:lnTo>
                  <a:pt x="2359838" y="3731781"/>
                </a:lnTo>
                <a:lnTo>
                  <a:pt x="2375611" y="3731781"/>
                </a:lnTo>
                <a:lnTo>
                  <a:pt x="2375611" y="3716007"/>
                </a:lnTo>
                <a:lnTo>
                  <a:pt x="2359838" y="3716007"/>
                </a:lnTo>
                <a:lnTo>
                  <a:pt x="2359838" y="3700234"/>
                </a:lnTo>
                <a:close/>
                <a:moveTo>
                  <a:pt x="2292973" y="3557588"/>
                </a:moveTo>
                <a:lnTo>
                  <a:pt x="2273770" y="3557588"/>
                </a:lnTo>
                <a:lnTo>
                  <a:pt x="2273770" y="3577133"/>
                </a:lnTo>
                <a:lnTo>
                  <a:pt x="2254225" y="3577133"/>
                </a:lnTo>
                <a:lnTo>
                  <a:pt x="2254225" y="3596335"/>
                </a:lnTo>
                <a:lnTo>
                  <a:pt x="2273770" y="3596335"/>
                </a:lnTo>
                <a:lnTo>
                  <a:pt x="2273770" y="3615881"/>
                </a:lnTo>
                <a:lnTo>
                  <a:pt x="2292973" y="3615881"/>
                </a:lnTo>
                <a:lnTo>
                  <a:pt x="2292973" y="3596335"/>
                </a:lnTo>
                <a:lnTo>
                  <a:pt x="2312518" y="3596335"/>
                </a:lnTo>
                <a:lnTo>
                  <a:pt x="2312518" y="3577133"/>
                </a:lnTo>
                <a:lnTo>
                  <a:pt x="2292973" y="3577133"/>
                </a:lnTo>
                <a:lnTo>
                  <a:pt x="2292973" y="3557588"/>
                </a:lnTo>
                <a:close/>
                <a:moveTo>
                  <a:pt x="2566607" y="3560331"/>
                </a:moveTo>
                <a:lnTo>
                  <a:pt x="2548776" y="3560331"/>
                </a:lnTo>
                <a:lnTo>
                  <a:pt x="2548776" y="3577819"/>
                </a:lnTo>
                <a:lnTo>
                  <a:pt x="2531288" y="3577819"/>
                </a:lnTo>
                <a:lnTo>
                  <a:pt x="2531288" y="3595649"/>
                </a:lnTo>
                <a:lnTo>
                  <a:pt x="2548776" y="3595649"/>
                </a:lnTo>
                <a:lnTo>
                  <a:pt x="2548776" y="3613137"/>
                </a:lnTo>
                <a:lnTo>
                  <a:pt x="2566607" y="3613137"/>
                </a:lnTo>
                <a:lnTo>
                  <a:pt x="2566607" y="3595649"/>
                </a:lnTo>
                <a:lnTo>
                  <a:pt x="2584094" y="3595649"/>
                </a:lnTo>
                <a:lnTo>
                  <a:pt x="2584094" y="3577819"/>
                </a:lnTo>
                <a:lnTo>
                  <a:pt x="2566607" y="3577819"/>
                </a:lnTo>
                <a:lnTo>
                  <a:pt x="2566607" y="3560331"/>
                </a:lnTo>
                <a:close/>
                <a:moveTo>
                  <a:pt x="2569350" y="3277438"/>
                </a:moveTo>
                <a:lnTo>
                  <a:pt x="2546033" y="3277438"/>
                </a:lnTo>
                <a:lnTo>
                  <a:pt x="2546033" y="3300755"/>
                </a:lnTo>
                <a:lnTo>
                  <a:pt x="2522716" y="3300755"/>
                </a:lnTo>
                <a:lnTo>
                  <a:pt x="2522716" y="3324073"/>
                </a:lnTo>
                <a:lnTo>
                  <a:pt x="2546033" y="3324073"/>
                </a:lnTo>
                <a:lnTo>
                  <a:pt x="2546033" y="3347390"/>
                </a:lnTo>
                <a:lnTo>
                  <a:pt x="2569350" y="3347390"/>
                </a:lnTo>
                <a:lnTo>
                  <a:pt x="2569350" y="3324073"/>
                </a:lnTo>
                <a:lnTo>
                  <a:pt x="2592667" y="3324073"/>
                </a:lnTo>
                <a:lnTo>
                  <a:pt x="2592667" y="3300755"/>
                </a:lnTo>
                <a:lnTo>
                  <a:pt x="2569350" y="3300755"/>
                </a:lnTo>
                <a:lnTo>
                  <a:pt x="2569350" y="3277438"/>
                </a:lnTo>
                <a:close/>
                <a:moveTo>
                  <a:pt x="2496655" y="3701263"/>
                </a:moveTo>
                <a:lnTo>
                  <a:pt x="2481568" y="3701263"/>
                </a:lnTo>
                <a:lnTo>
                  <a:pt x="2481568" y="3716350"/>
                </a:lnTo>
                <a:lnTo>
                  <a:pt x="2466480" y="3716350"/>
                </a:lnTo>
                <a:lnTo>
                  <a:pt x="2466480" y="3731438"/>
                </a:lnTo>
                <a:lnTo>
                  <a:pt x="2481568" y="3731438"/>
                </a:lnTo>
                <a:lnTo>
                  <a:pt x="2481568" y="3746525"/>
                </a:lnTo>
                <a:lnTo>
                  <a:pt x="2496655" y="3746525"/>
                </a:lnTo>
                <a:lnTo>
                  <a:pt x="2496655" y="3731438"/>
                </a:lnTo>
                <a:lnTo>
                  <a:pt x="2511743" y="3731438"/>
                </a:lnTo>
                <a:lnTo>
                  <a:pt x="2511743" y="3716350"/>
                </a:lnTo>
                <a:lnTo>
                  <a:pt x="2496655" y="3716350"/>
                </a:lnTo>
                <a:lnTo>
                  <a:pt x="2496655" y="3701263"/>
                </a:lnTo>
                <a:close/>
                <a:moveTo>
                  <a:pt x="2499741" y="3417684"/>
                </a:moveTo>
                <a:lnTo>
                  <a:pt x="2478481" y="3417684"/>
                </a:lnTo>
                <a:lnTo>
                  <a:pt x="2478481" y="3438944"/>
                </a:lnTo>
                <a:lnTo>
                  <a:pt x="2457221" y="3438944"/>
                </a:lnTo>
                <a:lnTo>
                  <a:pt x="2457221" y="3460204"/>
                </a:lnTo>
                <a:lnTo>
                  <a:pt x="2478481" y="3460204"/>
                </a:lnTo>
                <a:lnTo>
                  <a:pt x="2478481" y="3481464"/>
                </a:lnTo>
                <a:lnTo>
                  <a:pt x="2499741" y="3481464"/>
                </a:lnTo>
                <a:lnTo>
                  <a:pt x="2499741" y="3460204"/>
                </a:lnTo>
                <a:lnTo>
                  <a:pt x="2521001" y="3460204"/>
                </a:lnTo>
                <a:lnTo>
                  <a:pt x="2521001" y="3438944"/>
                </a:lnTo>
                <a:lnTo>
                  <a:pt x="2499741" y="3438944"/>
                </a:lnTo>
                <a:lnTo>
                  <a:pt x="2499741" y="3417684"/>
                </a:lnTo>
                <a:close/>
                <a:moveTo>
                  <a:pt x="1952130" y="3414598"/>
                </a:moveTo>
                <a:lnTo>
                  <a:pt x="1928812" y="3414598"/>
                </a:lnTo>
                <a:lnTo>
                  <a:pt x="1928812" y="3437915"/>
                </a:lnTo>
                <a:lnTo>
                  <a:pt x="1905495" y="3437915"/>
                </a:lnTo>
                <a:lnTo>
                  <a:pt x="1905495" y="3461233"/>
                </a:lnTo>
                <a:lnTo>
                  <a:pt x="1928812" y="3461233"/>
                </a:lnTo>
                <a:lnTo>
                  <a:pt x="1928812" y="3484550"/>
                </a:lnTo>
                <a:lnTo>
                  <a:pt x="1952130" y="3484550"/>
                </a:lnTo>
                <a:lnTo>
                  <a:pt x="1952130" y="3461233"/>
                </a:lnTo>
                <a:lnTo>
                  <a:pt x="1975447" y="3461233"/>
                </a:lnTo>
                <a:lnTo>
                  <a:pt x="1975447" y="3437915"/>
                </a:lnTo>
                <a:lnTo>
                  <a:pt x="1952130" y="3437915"/>
                </a:lnTo>
                <a:lnTo>
                  <a:pt x="1952130" y="3414598"/>
                </a:lnTo>
                <a:close/>
                <a:moveTo>
                  <a:pt x="2019338" y="3556216"/>
                </a:moveTo>
                <a:lnTo>
                  <a:pt x="1998764" y="3556216"/>
                </a:lnTo>
                <a:lnTo>
                  <a:pt x="1998764" y="3576447"/>
                </a:lnTo>
                <a:lnTo>
                  <a:pt x="1978533" y="3576447"/>
                </a:lnTo>
                <a:lnTo>
                  <a:pt x="1978533" y="3597021"/>
                </a:lnTo>
                <a:lnTo>
                  <a:pt x="1998764" y="3597021"/>
                </a:lnTo>
                <a:lnTo>
                  <a:pt x="1998764" y="3617252"/>
                </a:lnTo>
                <a:lnTo>
                  <a:pt x="2019338" y="3617252"/>
                </a:lnTo>
                <a:lnTo>
                  <a:pt x="2019338" y="3597021"/>
                </a:lnTo>
                <a:lnTo>
                  <a:pt x="2039569" y="3597021"/>
                </a:lnTo>
                <a:lnTo>
                  <a:pt x="2039569" y="3576447"/>
                </a:lnTo>
                <a:lnTo>
                  <a:pt x="2019338" y="3576447"/>
                </a:lnTo>
                <a:lnTo>
                  <a:pt x="2019338" y="3556216"/>
                </a:lnTo>
                <a:close/>
                <a:moveTo>
                  <a:pt x="2015909" y="3840823"/>
                </a:moveTo>
                <a:lnTo>
                  <a:pt x="2002193" y="3840823"/>
                </a:lnTo>
                <a:lnTo>
                  <a:pt x="2002193" y="3854196"/>
                </a:lnTo>
                <a:lnTo>
                  <a:pt x="1988820" y="3854196"/>
                </a:lnTo>
                <a:lnTo>
                  <a:pt x="1988820" y="3867912"/>
                </a:lnTo>
                <a:lnTo>
                  <a:pt x="2002193" y="3867912"/>
                </a:lnTo>
                <a:lnTo>
                  <a:pt x="2002193" y="3881285"/>
                </a:lnTo>
                <a:lnTo>
                  <a:pt x="2015909" y="3881285"/>
                </a:lnTo>
                <a:lnTo>
                  <a:pt x="2015909" y="3867912"/>
                </a:lnTo>
                <a:lnTo>
                  <a:pt x="2029282" y="3867912"/>
                </a:lnTo>
                <a:lnTo>
                  <a:pt x="2029282" y="3854196"/>
                </a:lnTo>
                <a:lnTo>
                  <a:pt x="2015909" y="3854196"/>
                </a:lnTo>
                <a:lnTo>
                  <a:pt x="2015909" y="3840823"/>
                </a:lnTo>
                <a:close/>
                <a:moveTo>
                  <a:pt x="2086204" y="3698519"/>
                </a:moveTo>
                <a:lnTo>
                  <a:pt x="2069059" y="3698519"/>
                </a:lnTo>
                <a:lnTo>
                  <a:pt x="2069059" y="3715322"/>
                </a:lnTo>
                <a:lnTo>
                  <a:pt x="2052256" y="3715322"/>
                </a:lnTo>
                <a:lnTo>
                  <a:pt x="2052256" y="3732467"/>
                </a:lnTo>
                <a:lnTo>
                  <a:pt x="2069059" y="3732467"/>
                </a:lnTo>
                <a:lnTo>
                  <a:pt x="2069059" y="3749269"/>
                </a:lnTo>
                <a:lnTo>
                  <a:pt x="2086204" y="3749269"/>
                </a:lnTo>
                <a:lnTo>
                  <a:pt x="2086204" y="3732467"/>
                </a:lnTo>
                <a:lnTo>
                  <a:pt x="2103006" y="3732467"/>
                </a:lnTo>
                <a:lnTo>
                  <a:pt x="2103006" y="3715322"/>
                </a:lnTo>
                <a:lnTo>
                  <a:pt x="2086204" y="3715322"/>
                </a:lnTo>
                <a:lnTo>
                  <a:pt x="2086204" y="3698519"/>
                </a:lnTo>
                <a:close/>
                <a:moveTo>
                  <a:pt x="2633129" y="3703320"/>
                </a:moveTo>
                <a:lnTo>
                  <a:pt x="2619413" y="3703320"/>
                </a:lnTo>
                <a:lnTo>
                  <a:pt x="2619413" y="3717036"/>
                </a:lnTo>
                <a:lnTo>
                  <a:pt x="2605697" y="3717036"/>
                </a:lnTo>
                <a:lnTo>
                  <a:pt x="2605697" y="3730752"/>
                </a:lnTo>
                <a:lnTo>
                  <a:pt x="2619413" y="3730752"/>
                </a:lnTo>
                <a:lnTo>
                  <a:pt x="2619413" y="3744468"/>
                </a:lnTo>
                <a:lnTo>
                  <a:pt x="2633129" y="3744468"/>
                </a:lnTo>
                <a:lnTo>
                  <a:pt x="2633129" y="3730752"/>
                </a:lnTo>
                <a:lnTo>
                  <a:pt x="2646845" y="3730752"/>
                </a:lnTo>
                <a:lnTo>
                  <a:pt x="2646845" y="3717036"/>
                </a:lnTo>
                <a:lnTo>
                  <a:pt x="2633129" y="3717036"/>
                </a:lnTo>
                <a:lnTo>
                  <a:pt x="2633129" y="3703320"/>
                </a:lnTo>
                <a:close/>
                <a:moveTo>
                  <a:pt x="2156155" y="3556559"/>
                </a:moveTo>
                <a:lnTo>
                  <a:pt x="2136267" y="3556559"/>
                </a:lnTo>
                <a:lnTo>
                  <a:pt x="2136267" y="3576790"/>
                </a:lnTo>
                <a:lnTo>
                  <a:pt x="2116036" y="3576790"/>
                </a:lnTo>
                <a:lnTo>
                  <a:pt x="2116036" y="3596678"/>
                </a:lnTo>
                <a:lnTo>
                  <a:pt x="2136267" y="3596678"/>
                </a:lnTo>
                <a:lnTo>
                  <a:pt x="2136267" y="3616909"/>
                </a:lnTo>
                <a:lnTo>
                  <a:pt x="2156155" y="3616909"/>
                </a:lnTo>
                <a:lnTo>
                  <a:pt x="2156155" y="3596678"/>
                </a:lnTo>
                <a:lnTo>
                  <a:pt x="2176387" y="3596678"/>
                </a:lnTo>
                <a:lnTo>
                  <a:pt x="2176387" y="3576790"/>
                </a:lnTo>
                <a:lnTo>
                  <a:pt x="2156155" y="3576790"/>
                </a:lnTo>
                <a:lnTo>
                  <a:pt x="2156155" y="3556559"/>
                </a:lnTo>
                <a:close/>
                <a:moveTo>
                  <a:pt x="2223021" y="3699205"/>
                </a:moveTo>
                <a:lnTo>
                  <a:pt x="2206562" y="3699205"/>
                </a:lnTo>
                <a:lnTo>
                  <a:pt x="2206562" y="3715664"/>
                </a:lnTo>
                <a:lnTo>
                  <a:pt x="2190103" y="3715664"/>
                </a:lnTo>
                <a:lnTo>
                  <a:pt x="2190103" y="3732124"/>
                </a:lnTo>
                <a:lnTo>
                  <a:pt x="2206562" y="3732124"/>
                </a:lnTo>
                <a:lnTo>
                  <a:pt x="2206562" y="3748583"/>
                </a:lnTo>
                <a:lnTo>
                  <a:pt x="2223021" y="3748583"/>
                </a:lnTo>
                <a:lnTo>
                  <a:pt x="2223021" y="3732124"/>
                </a:lnTo>
                <a:lnTo>
                  <a:pt x="2239480" y="3732124"/>
                </a:lnTo>
                <a:lnTo>
                  <a:pt x="2239480" y="3715664"/>
                </a:lnTo>
                <a:lnTo>
                  <a:pt x="2223021" y="3715664"/>
                </a:lnTo>
                <a:lnTo>
                  <a:pt x="2223021" y="3699205"/>
                </a:lnTo>
                <a:close/>
                <a:moveTo>
                  <a:pt x="2089290" y="3414598"/>
                </a:moveTo>
                <a:lnTo>
                  <a:pt x="2065972" y="3414598"/>
                </a:lnTo>
                <a:lnTo>
                  <a:pt x="2065972" y="3437915"/>
                </a:lnTo>
                <a:lnTo>
                  <a:pt x="2042656" y="3437915"/>
                </a:lnTo>
                <a:lnTo>
                  <a:pt x="2042656" y="3461233"/>
                </a:lnTo>
                <a:lnTo>
                  <a:pt x="2065972" y="3461233"/>
                </a:lnTo>
                <a:lnTo>
                  <a:pt x="2065972" y="3484550"/>
                </a:lnTo>
                <a:lnTo>
                  <a:pt x="2089290" y="3484550"/>
                </a:lnTo>
                <a:lnTo>
                  <a:pt x="2089290" y="3461233"/>
                </a:lnTo>
                <a:lnTo>
                  <a:pt x="2112607" y="3461233"/>
                </a:lnTo>
                <a:lnTo>
                  <a:pt x="2112607" y="3437915"/>
                </a:lnTo>
                <a:lnTo>
                  <a:pt x="2089290" y="3437915"/>
                </a:lnTo>
                <a:lnTo>
                  <a:pt x="2089290" y="3414598"/>
                </a:lnTo>
                <a:close/>
                <a:moveTo>
                  <a:pt x="2226107" y="3415627"/>
                </a:moveTo>
                <a:lnTo>
                  <a:pt x="2203475" y="3415627"/>
                </a:lnTo>
                <a:lnTo>
                  <a:pt x="2203475" y="3438258"/>
                </a:lnTo>
                <a:lnTo>
                  <a:pt x="2180844" y="3438258"/>
                </a:lnTo>
                <a:lnTo>
                  <a:pt x="2180844" y="3460890"/>
                </a:lnTo>
                <a:lnTo>
                  <a:pt x="2203475" y="3460890"/>
                </a:lnTo>
                <a:lnTo>
                  <a:pt x="2203475" y="3483521"/>
                </a:lnTo>
                <a:lnTo>
                  <a:pt x="2226107" y="3483521"/>
                </a:lnTo>
                <a:lnTo>
                  <a:pt x="2226107" y="3460890"/>
                </a:lnTo>
                <a:lnTo>
                  <a:pt x="2248738" y="3460890"/>
                </a:lnTo>
                <a:lnTo>
                  <a:pt x="2248738" y="3438258"/>
                </a:lnTo>
                <a:lnTo>
                  <a:pt x="2226107" y="3438258"/>
                </a:lnTo>
                <a:lnTo>
                  <a:pt x="2226107" y="3415627"/>
                </a:lnTo>
                <a:close/>
                <a:moveTo>
                  <a:pt x="2153069" y="3840823"/>
                </a:moveTo>
                <a:lnTo>
                  <a:pt x="2139353" y="3840823"/>
                </a:lnTo>
                <a:lnTo>
                  <a:pt x="2139353" y="3854196"/>
                </a:lnTo>
                <a:lnTo>
                  <a:pt x="2125980" y="3854196"/>
                </a:lnTo>
                <a:lnTo>
                  <a:pt x="2125980" y="3867912"/>
                </a:lnTo>
                <a:lnTo>
                  <a:pt x="2139353" y="3867912"/>
                </a:lnTo>
                <a:lnTo>
                  <a:pt x="2139353" y="3881285"/>
                </a:lnTo>
                <a:lnTo>
                  <a:pt x="2153069" y="3881285"/>
                </a:lnTo>
                <a:lnTo>
                  <a:pt x="2153069" y="3867912"/>
                </a:lnTo>
                <a:lnTo>
                  <a:pt x="2166442" y="3867912"/>
                </a:lnTo>
                <a:lnTo>
                  <a:pt x="2166442" y="3854196"/>
                </a:lnTo>
                <a:lnTo>
                  <a:pt x="2153069" y="3854196"/>
                </a:lnTo>
                <a:lnTo>
                  <a:pt x="2153069" y="3840823"/>
                </a:lnTo>
                <a:close/>
                <a:moveTo>
                  <a:pt x="2429789" y="3558616"/>
                </a:moveTo>
                <a:lnTo>
                  <a:pt x="2411273" y="3558616"/>
                </a:lnTo>
                <a:lnTo>
                  <a:pt x="2411273" y="3577476"/>
                </a:lnTo>
                <a:lnTo>
                  <a:pt x="2392414" y="3577476"/>
                </a:lnTo>
                <a:lnTo>
                  <a:pt x="2392414" y="3595992"/>
                </a:lnTo>
                <a:lnTo>
                  <a:pt x="2411273" y="3595992"/>
                </a:lnTo>
                <a:lnTo>
                  <a:pt x="2411273" y="3614852"/>
                </a:lnTo>
                <a:lnTo>
                  <a:pt x="2429789" y="3614852"/>
                </a:lnTo>
                <a:lnTo>
                  <a:pt x="2429789" y="3595992"/>
                </a:lnTo>
                <a:lnTo>
                  <a:pt x="2448649" y="3595992"/>
                </a:lnTo>
                <a:lnTo>
                  <a:pt x="2448649" y="3577476"/>
                </a:lnTo>
                <a:lnTo>
                  <a:pt x="2429789" y="3577476"/>
                </a:lnTo>
                <a:lnTo>
                  <a:pt x="2429789" y="3558616"/>
                </a:lnTo>
                <a:close/>
                <a:moveTo>
                  <a:pt x="3048038" y="3144736"/>
                </a:moveTo>
                <a:lnTo>
                  <a:pt x="3027464" y="3144736"/>
                </a:lnTo>
                <a:lnTo>
                  <a:pt x="3027464" y="3164967"/>
                </a:lnTo>
                <a:lnTo>
                  <a:pt x="3007233" y="3164967"/>
                </a:lnTo>
                <a:lnTo>
                  <a:pt x="3007233" y="3185541"/>
                </a:lnTo>
                <a:lnTo>
                  <a:pt x="3027464" y="3185541"/>
                </a:lnTo>
                <a:lnTo>
                  <a:pt x="3027464" y="3205772"/>
                </a:lnTo>
                <a:lnTo>
                  <a:pt x="3048038" y="3205772"/>
                </a:lnTo>
                <a:lnTo>
                  <a:pt x="3048038" y="3185541"/>
                </a:lnTo>
                <a:lnTo>
                  <a:pt x="3068269" y="3185541"/>
                </a:lnTo>
                <a:lnTo>
                  <a:pt x="3068269" y="3164967"/>
                </a:lnTo>
                <a:lnTo>
                  <a:pt x="3048038" y="3164967"/>
                </a:lnTo>
                <a:lnTo>
                  <a:pt x="3048038" y="3144736"/>
                </a:lnTo>
                <a:close/>
                <a:moveTo>
                  <a:pt x="2980830" y="3003118"/>
                </a:moveTo>
                <a:lnTo>
                  <a:pt x="2957513" y="3003118"/>
                </a:lnTo>
                <a:lnTo>
                  <a:pt x="2957513" y="3026435"/>
                </a:lnTo>
                <a:lnTo>
                  <a:pt x="2934196" y="3026435"/>
                </a:lnTo>
                <a:lnTo>
                  <a:pt x="2934196" y="3049753"/>
                </a:lnTo>
                <a:lnTo>
                  <a:pt x="2957513" y="3049753"/>
                </a:lnTo>
                <a:lnTo>
                  <a:pt x="2957513" y="3073070"/>
                </a:lnTo>
                <a:lnTo>
                  <a:pt x="2980830" y="3073070"/>
                </a:lnTo>
                <a:lnTo>
                  <a:pt x="2980830" y="3049753"/>
                </a:lnTo>
                <a:lnTo>
                  <a:pt x="3004147" y="3049753"/>
                </a:lnTo>
                <a:lnTo>
                  <a:pt x="3004147" y="3026435"/>
                </a:lnTo>
                <a:lnTo>
                  <a:pt x="2980830" y="3026435"/>
                </a:lnTo>
                <a:lnTo>
                  <a:pt x="2980830" y="3003118"/>
                </a:lnTo>
                <a:close/>
                <a:moveTo>
                  <a:pt x="3045295" y="3426943"/>
                </a:moveTo>
                <a:lnTo>
                  <a:pt x="3030208" y="3426943"/>
                </a:lnTo>
                <a:lnTo>
                  <a:pt x="3030208" y="3442030"/>
                </a:lnTo>
                <a:lnTo>
                  <a:pt x="3015120" y="3442030"/>
                </a:lnTo>
                <a:lnTo>
                  <a:pt x="3015120" y="3457118"/>
                </a:lnTo>
                <a:lnTo>
                  <a:pt x="3030208" y="3457118"/>
                </a:lnTo>
                <a:lnTo>
                  <a:pt x="3030208" y="3472205"/>
                </a:lnTo>
                <a:lnTo>
                  <a:pt x="3045295" y="3472205"/>
                </a:lnTo>
                <a:lnTo>
                  <a:pt x="3045295" y="3457118"/>
                </a:lnTo>
                <a:lnTo>
                  <a:pt x="3060383" y="3457118"/>
                </a:lnTo>
                <a:lnTo>
                  <a:pt x="3060383" y="3442030"/>
                </a:lnTo>
                <a:lnTo>
                  <a:pt x="3045295" y="3442030"/>
                </a:lnTo>
                <a:lnTo>
                  <a:pt x="3045295" y="3426943"/>
                </a:lnTo>
                <a:close/>
                <a:moveTo>
                  <a:pt x="2636215" y="3419399"/>
                </a:moveTo>
                <a:lnTo>
                  <a:pt x="2616327" y="3419399"/>
                </a:lnTo>
                <a:lnTo>
                  <a:pt x="2616327" y="3439630"/>
                </a:lnTo>
                <a:lnTo>
                  <a:pt x="2596096" y="3439630"/>
                </a:lnTo>
                <a:lnTo>
                  <a:pt x="2596096" y="3459518"/>
                </a:lnTo>
                <a:lnTo>
                  <a:pt x="2616327" y="3459518"/>
                </a:lnTo>
                <a:lnTo>
                  <a:pt x="2616327" y="3479749"/>
                </a:lnTo>
                <a:lnTo>
                  <a:pt x="2636215" y="3479749"/>
                </a:lnTo>
                <a:lnTo>
                  <a:pt x="2636215" y="3459518"/>
                </a:lnTo>
                <a:lnTo>
                  <a:pt x="2656447" y="3459518"/>
                </a:lnTo>
                <a:lnTo>
                  <a:pt x="2656447" y="3439630"/>
                </a:lnTo>
                <a:lnTo>
                  <a:pt x="2636215" y="3439630"/>
                </a:lnTo>
                <a:lnTo>
                  <a:pt x="2636215" y="3419399"/>
                </a:lnTo>
                <a:close/>
                <a:moveTo>
                  <a:pt x="3114561" y="3287382"/>
                </a:moveTo>
                <a:lnTo>
                  <a:pt x="3098102" y="3287382"/>
                </a:lnTo>
                <a:lnTo>
                  <a:pt x="3098102" y="3304184"/>
                </a:lnTo>
                <a:lnTo>
                  <a:pt x="3081299" y="3304184"/>
                </a:lnTo>
                <a:lnTo>
                  <a:pt x="3081299" y="3320644"/>
                </a:lnTo>
                <a:lnTo>
                  <a:pt x="3098102" y="3320644"/>
                </a:lnTo>
                <a:lnTo>
                  <a:pt x="3098102" y="3337446"/>
                </a:lnTo>
                <a:lnTo>
                  <a:pt x="3114561" y="3337446"/>
                </a:lnTo>
                <a:lnTo>
                  <a:pt x="3114561" y="3320644"/>
                </a:lnTo>
                <a:lnTo>
                  <a:pt x="3131363" y="3320644"/>
                </a:lnTo>
                <a:lnTo>
                  <a:pt x="3131363" y="3304184"/>
                </a:lnTo>
                <a:lnTo>
                  <a:pt x="3114561" y="3304184"/>
                </a:lnTo>
                <a:lnTo>
                  <a:pt x="3114561" y="3287382"/>
                </a:lnTo>
                <a:close/>
                <a:moveTo>
                  <a:pt x="2975686" y="3567189"/>
                </a:moveTo>
                <a:lnTo>
                  <a:pt x="2962656" y="3567189"/>
                </a:lnTo>
                <a:lnTo>
                  <a:pt x="2962656" y="3580219"/>
                </a:lnTo>
                <a:lnTo>
                  <a:pt x="2949626" y="3580219"/>
                </a:lnTo>
                <a:lnTo>
                  <a:pt x="2949626" y="3593249"/>
                </a:lnTo>
                <a:lnTo>
                  <a:pt x="2962656" y="3593249"/>
                </a:lnTo>
                <a:lnTo>
                  <a:pt x="2962656" y="3606279"/>
                </a:lnTo>
                <a:lnTo>
                  <a:pt x="2975686" y="3606279"/>
                </a:lnTo>
                <a:lnTo>
                  <a:pt x="2975686" y="3593249"/>
                </a:lnTo>
                <a:lnTo>
                  <a:pt x="2988716" y="3593249"/>
                </a:lnTo>
                <a:lnTo>
                  <a:pt x="2988716" y="3580219"/>
                </a:lnTo>
                <a:lnTo>
                  <a:pt x="2975686" y="3580219"/>
                </a:lnTo>
                <a:lnTo>
                  <a:pt x="2975686" y="3567189"/>
                </a:lnTo>
                <a:close/>
                <a:moveTo>
                  <a:pt x="3183827" y="3148508"/>
                </a:moveTo>
                <a:lnTo>
                  <a:pt x="3165996" y="3148508"/>
                </a:lnTo>
                <a:lnTo>
                  <a:pt x="3165996" y="3166339"/>
                </a:lnTo>
                <a:lnTo>
                  <a:pt x="3148165" y="3166339"/>
                </a:lnTo>
                <a:lnTo>
                  <a:pt x="3148165" y="3184169"/>
                </a:lnTo>
                <a:lnTo>
                  <a:pt x="3165996" y="3184169"/>
                </a:lnTo>
                <a:lnTo>
                  <a:pt x="3165996" y="3202000"/>
                </a:lnTo>
                <a:lnTo>
                  <a:pt x="3183827" y="3202000"/>
                </a:lnTo>
                <a:lnTo>
                  <a:pt x="3183827" y="3184169"/>
                </a:lnTo>
                <a:lnTo>
                  <a:pt x="3201658" y="3184169"/>
                </a:lnTo>
                <a:lnTo>
                  <a:pt x="3201658" y="3166339"/>
                </a:lnTo>
                <a:lnTo>
                  <a:pt x="3183827" y="3166339"/>
                </a:lnTo>
                <a:lnTo>
                  <a:pt x="3183827" y="3148508"/>
                </a:lnTo>
                <a:close/>
                <a:moveTo>
                  <a:pt x="3181426" y="3430029"/>
                </a:moveTo>
                <a:lnTo>
                  <a:pt x="3168396" y="3430029"/>
                </a:lnTo>
                <a:lnTo>
                  <a:pt x="3168396" y="3443059"/>
                </a:lnTo>
                <a:lnTo>
                  <a:pt x="3155366" y="3443059"/>
                </a:lnTo>
                <a:lnTo>
                  <a:pt x="3155366" y="3456089"/>
                </a:lnTo>
                <a:lnTo>
                  <a:pt x="3168396" y="3456089"/>
                </a:lnTo>
                <a:lnTo>
                  <a:pt x="3168396" y="3469119"/>
                </a:lnTo>
                <a:lnTo>
                  <a:pt x="3181426" y="3469119"/>
                </a:lnTo>
                <a:lnTo>
                  <a:pt x="3181426" y="3456089"/>
                </a:lnTo>
                <a:lnTo>
                  <a:pt x="3194456" y="3456089"/>
                </a:lnTo>
                <a:lnTo>
                  <a:pt x="3194456" y="3443059"/>
                </a:lnTo>
                <a:lnTo>
                  <a:pt x="3181426" y="3443059"/>
                </a:lnTo>
                <a:lnTo>
                  <a:pt x="3181426" y="3430029"/>
                </a:lnTo>
                <a:close/>
                <a:moveTo>
                  <a:pt x="3116961" y="3006204"/>
                </a:moveTo>
                <a:lnTo>
                  <a:pt x="3095701" y="3006204"/>
                </a:lnTo>
                <a:lnTo>
                  <a:pt x="3095701" y="3027464"/>
                </a:lnTo>
                <a:lnTo>
                  <a:pt x="3074441" y="3027464"/>
                </a:lnTo>
                <a:lnTo>
                  <a:pt x="3074441" y="3048724"/>
                </a:lnTo>
                <a:lnTo>
                  <a:pt x="3095701" y="3048724"/>
                </a:lnTo>
                <a:lnTo>
                  <a:pt x="3095701" y="3069984"/>
                </a:lnTo>
                <a:lnTo>
                  <a:pt x="3116961" y="3069984"/>
                </a:lnTo>
                <a:lnTo>
                  <a:pt x="3116961" y="3048724"/>
                </a:lnTo>
                <a:lnTo>
                  <a:pt x="3138221" y="3048724"/>
                </a:lnTo>
                <a:lnTo>
                  <a:pt x="3138221" y="3027464"/>
                </a:lnTo>
                <a:lnTo>
                  <a:pt x="3116961" y="3027464"/>
                </a:lnTo>
                <a:lnTo>
                  <a:pt x="3116961" y="3006204"/>
                </a:lnTo>
                <a:close/>
                <a:moveTo>
                  <a:pt x="2978429" y="3284296"/>
                </a:moveTo>
                <a:lnTo>
                  <a:pt x="2959913" y="3284296"/>
                </a:lnTo>
                <a:lnTo>
                  <a:pt x="2959913" y="3303156"/>
                </a:lnTo>
                <a:lnTo>
                  <a:pt x="2941054" y="3303156"/>
                </a:lnTo>
                <a:lnTo>
                  <a:pt x="2941054" y="3321672"/>
                </a:lnTo>
                <a:lnTo>
                  <a:pt x="2959913" y="3321672"/>
                </a:lnTo>
                <a:lnTo>
                  <a:pt x="2959913" y="3340532"/>
                </a:lnTo>
                <a:lnTo>
                  <a:pt x="2978429" y="3340532"/>
                </a:lnTo>
                <a:lnTo>
                  <a:pt x="2978429" y="3321672"/>
                </a:lnTo>
                <a:lnTo>
                  <a:pt x="2997289" y="3321672"/>
                </a:lnTo>
                <a:lnTo>
                  <a:pt x="2997289" y="3303156"/>
                </a:lnTo>
                <a:lnTo>
                  <a:pt x="2978429" y="3303156"/>
                </a:lnTo>
                <a:lnTo>
                  <a:pt x="2978429" y="3284296"/>
                </a:lnTo>
                <a:close/>
                <a:moveTo>
                  <a:pt x="2772689" y="3421799"/>
                </a:moveTo>
                <a:lnTo>
                  <a:pt x="2754173" y="3421799"/>
                </a:lnTo>
                <a:lnTo>
                  <a:pt x="2754173" y="3440316"/>
                </a:lnTo>
                <a:lnTo>
                  <a:pt x="2735656" y="3440316"/>
                </a:lnTo>
                <a:lnTo>
                  <a:pt x="2735656" y="3458832"/>
                </a:lnTo>
                <a:lnTo>
                  <a:pt x="2754173" y="3458832"/>
                </a:lnTo>
                <a:lnTo>
                  <a:pt x="2754173" y="3477349"/>
                </a:lnTo>
                <a:lnTo>
                  <a:pt x="2772689" y="3477349"/>
                </a:lnTo>
                <a:lnTo>
                  <a:pt x="2772689" y="3458832"/>
                </a:lnTo>
                <a:lnTo>
                  <a:pt x="2791206" y="3458832"/>
                </a:lnTo>
                <a:lnTo>
                  <a:pt x="2791206" y="3440316"/>
                </a:lnTo>
                <a:lnTo>
                  <a:pt x="2772689" y="3440316"/>
                </a:lnTo>
                <a:lnTo>
                  <a:pt x="2772689" y="3421799"/>
                </a:lnTo>
                <a:close/>
                <a:moveTo>
                  <a:pt x="2705824" y="3279153"/>
                </a:moveTo>
                <a:lnTo>
                  <a:pt x="2683879" y="3279153"/>
                </a:lnTo>
                <a:lnTo>
                  <a:pt x="2683879" y="3301441"/>
                </a:lnTo>
                <a:lnTo>
                  <a:pt x="2661590" y="3301441"/>
                </a:lnTo>
                <a:lnTo>
                  <a:pt x="2661590" y="3323387"/>
                </a:lnTo>
                <a:lnTo>
                  <a:pt x="2683879" y="3323387"/>
                </a:lnTo>
                <a:lnTo>
                  <a:pt x="2683879" y="3345675"/>
                </a:lnTo>
                <a:lnTo>
                  <a:pt x="2705824" y="3345675"/>
                </a:lnTo>
                <a:lnTo>
                  <a:pt x="2705824" y="3323387"/>
                </a:lnTo>
                <a:lnTo>
                  <a:pt x="2728112" y="3323387"/>
                </a:lnTo>
                <a:lnTo>
                  <a:pt x="2728112" y="3301441"/>
                </a:lnTo>
                <a:lnTo>
                  <a:pt x="2705824" y="3301441"/>
                </a:lnTo>
                <a:lnTo>
                  <a:pt x="2705824" y="3279153"/>
                </a:lnTo>
                <a:close/>
                <a:moveTo>
                  <a:pt x="2769604" y="3705035"/>
                </a:moveTo>
                <a:lnTo>
                  <a:pt x="2757259" y="3705035"/>
                </a:lnTo>
                <a:lnTo>
                  <a:pt x="2757259" y="3717722"/>
                </a:lnTo>
                <a:lnTo>
                  <a:pt x="2744572" y="3717722"/>
                </a:lnTo>
                <a:lnTo>
                  <a:pt x="2744572" y="3730066"/>
                </a:lnTo>
                <a:lnTo>
                  <a:pt x="2757259" y="3730066"/>
                </a:lnTo>
                <a:lnTo>
                  <a:pt x="2757259" y="3742754"/>
                </a:lnTo>
                <a:lnTo>
                  <a:pt x="2769604" y="3742754"/>
                </a:lnTo>
                <a:lnTo>
                  <a:pt x="2769604" y="3730066"/>
                </a:lnTo>
                <a:lnTo>
                  <a:pt x="2782291" y="3730066"/>
                </a:lnTo>
                <a:lnTo>
                  <a:pt x="2782291" y="3717722"/>
                </a:lnTo>
                <a:lnTo>
                  <a:pt x="2769604" y="3717722"/>
                </a:lnTo>
                <a:lnTo>
                  <a:pt x="2769604" y="3705035"/>
                </a:lnTo>
                <a:close/>
                <a:moveTo>
                  <a:pt x="2911564" y="3141993"/>
                </a:moveTo>
                <a:lnTo>
                  <a:pt x="2889619" y="3141993"/>
                </a:lnTo>
                <a:lnTo>
                  <a:pt x="2889619" y="3164281"/>
                </a:lnTo>
                <a:lnTo>
                  <a:pt x="2867330" y="3164281"/>
                </a:lnTo>
                <a:lnTo>
                  <a:pt x="2867330" y="3186227"/>
                </a:lnTo>
                <a:lnTo>
                  <a:pt x="2889619" y="3186227"/>
                </a:lnTo>
                <a:lnTo>
                  <a:pt x="2889619" y="3208515"/>
                </a:lnTo>
                <a:lnTo>
                  <a:pt x="2911564" y="3208515"/>
                </a:lnTo>
                <a:lnTo>
                  <a:pt x="2911564" y="3186227"/>
                </a:lnTo>
                <a:lnTo>
                  <a:pt x="2933852" y="3186227"/>
                </a:lnTo>
                <a:lnTo>
                  <a:pt x="2933852" y="3164281"/>
                </a:lnTo>
                <a:lnTo>
                  <a:pt x="2911564" y="3164281"/>
                </a:lnTo>
                <a:lnTo>
                  <a:pt x="2911564" y="3141993"/>
                </a:lnTo>
                <a:close/>
                <a:moveTo>
                  <a:pt x="2703081" y="3562045"/>
                </a:moveTo>
                <a:lnTo>
                  <a:pt x="2686622" y="3562045"/>
                </a:lnTo>
                <a:lnTo>
                  <a:pt x="2686622" y="3578504"/>
                </a:lnTo>
                <a:lnTo>
                  <a:pt x="2670163" y="3578504"/>
                </a:lnTo>
                <a:lnTo>
                  <a:pt x="2670163" y="3594964"/>
                </a:lnTo>
                <a:lnTo>
                  <a:pt x="2686622" y="3594964"/>
                </a:lnTo>
                <a:lnTo>
                  <a:pt x="2686622" y="3611423"/>
                </a:lnTo>
                <a:lnTo>
                  <a:pt x="2703081" y="3611423"/>
                </a:lnTo>
                <a:lnTo>
                  <a:pt x="2703081" y="3594964"/>
                </a:lnTo>
                <a:lnTo>
                  <a:pt x="2719540" y="3594964"/>
                </a:lnTo>
                <a:lnTo>
                  <a:pt x="2719540" y="3578504"/>
                </a:lnTo>
                <a:lnTo>
                  <a:pt x="2703081" y="3578504"/>
                </a:lnTo>
                <a:lnTo>
                  <a:pt x="2703081" y="3562045"/>
                </a:lnTo>
                <a:close/>
                <a:moveTo>
                  <a:pt x="2909164" y="3424199"/>
                </a:moveTo>
                <a:lnTo>
                  <a:pt x="2892019" y="3424199"/>
                </a:lnTo>
                <a:lnTo>
                  <a:pt x="2892019" y="3441002"/>
                </a:lnTo>
                <a:lnTo>
                  <a:pt x="2875217" y="3441002"/>
                </a:lnTo>
                <a:lnTo>
                  <a:pt x="2875217" y="3458147"/>
                </a:lnTo>
                <a:lnTo>
                  <a:pt x="2892019" y="3458147"/>
                </a:lnTo>
                <a:lnTo>
                  <a:pt x="2892019" y="3474949"/>
                </a:lnTo>
                <a:lnTo>
                  <a:pt x="2909164" y="3474949"/>
                </a:lnTo>
                <a:lnTo>
                  <a:pt x="2909164" y="3458147"/>
                </a:lnTo>
                <a:lnTo>
                  <a:pt x="2925966" y="3458147"/>
                </a:lnTo>
                <a:lnTo>
                  <a:pt x="2925966" y="3441002"/>
                </a:lnTo>
                <a:lnTo>
                  <a:pt x="2909164" y="3441002"/>
                </a:lnTo>
                <a:lnTo>
                  <a:pt x="2909164" y="3424199"/>
                </a:lnTo>
                <a:close/>
                <a:moveTo>
                  <a:pt x="2842298" y="3281553"/>
                </a:moveTo>
                <a:lnTo>
                  <a:pt x="2821724" y="3281553"/>
                </a:lnTo>
                <a:lnTo>
                  <a:pt x="2821724" y="3302127"/>
                </a:lnTo>
                <a:lnTo>
                  <a:pt x="2801150" y="3302127"/>
                </a:lnTo>
                <a:lnTo>
                  <a:pt x="2801150" y="3322701"/>
                </a:lnTo>
                <a:lnTo>
                  <a:pt x="2821724" y="3322701"/>
                </a:lnTo>
                <a:lnTo>
                  <a:pt x="2821724" y="3343275"/>
                </a:lnTo>
                <a:lnTo>
                  <a:pt x="2842298" y="3343275"/>
                </a:lnTo>
                <a:lnTo>
                  <a:pt x="2842298" y="3322701"/>
                </a:lnTo>
                <a:lnTo>
                  <a:pt x="2862872" y="3322701"/>
                </a:lnTo>
                <a:lnTo>
                  <a:pt x="2862872" y="3302127"/>
                </a:lnTo>
                <a:lnTo>
                  <a:pt x="2842298" y="3302127"/>
                </a:lnTo>
                <a:lnTo>
                  <a:pt x="2842298" y="3281553"/>
                </a:lnTo>
                <a:close/>
                <a:moveTo>
                  <a:pt x="2839555" y="3564446"/>
                </a:moveTo>
                <a:lnTo>
                  <a:pt x="2824468" y="3564446"/>
                </a:lnTo>
                <a:lnTo>
                  <a:pt x="2824468" y="3579190"/>
                </a:lnTo>
                <a:lnTo>
                  <a:pt x="2809723" y="3579190"/>
                </a:lnTo>
                <a:lnTo>
                  <a:pt x="2809723" y="3594278"/>
                </a:lnTo>
                <a:lnTo>
                  <a:pt x="2824468" y="3594278"/>
                </a:lnTo>
                <a:lnTo>
                  <a:pt x="2824468" y="3609023"/>
                </a:lnTo>
                <a:lnTo>
                  <a:pt x="2839555" y="3609023"/>
                </a:lnTo>
                <a:lnTo>
                  <a:pt x="2839555" y="3594278"/>
                </a:lnTo>
                <a:lnTo>
                  <a:pt x="2854300" y="3594278"/>
                </a:lnTo>
                <a:lnTo>
                  <a:pt x="2854300" y="3579190"/>
                </a:lnTo>
                <a:lnTo>
                  <a:pt x="2839555" y="3579190"/>
                </a:lnTo>
                <a:lnTo>
                  <a:pt x="2839555" y="3564446"/>
                </a:lnTo>
                <a:close/>
                <a:moveTo>
                  <a:pt x="2775433" y="3139592"/>
                </a:moveTo>
                <a:lnTo>
                  <a:pt x="2751430" y="3139592"/>
                </a:lnTo>
                <a:lnTo>
                  <a:pt x="2751430" y="3163253"/>
                </a:lnTo>
                <a:lnTo>
                  <a:pt x="2727770" y="3163253"/>
                </a:lnTo>
                <a:lnTo>
                  <a:pt x="2727770" y="3187256"/>
                </a:lnTo>
                <a:lnTo>
                  <a:pt x="2751430" y="3187256"/>
                </a:lnTo>
                <a:lnTo>
                  <a:pt x="2751430" y="3210916"/>
                </a:lnTo>
                <a:lnTo>
                  <a:pt x="2775433" y="3210916"/>
                </a:lnTo>
                <a:lnTo>
                  <a:pt x="2775433" y="3187256"/>
                </a:lnTo>
                <a:lnTo>
                  <a:pt x="2799093" y="3187256"/>
                </a:lnTo>
                <a:lnTo>
                  <a:pt x="2799093" y="3163253"/>
                </a:lnTo>
                <a:lnTo>
                  <a:pt x="2775433" y="3163253"/>
                </a:lnTo>
                <a:lnTo>
                  <a:pt x="2775433" y="3139592"/>
                </a:lnTo>
                <a:close/>
                <a:moveTo>
                  <a:pt x="1038644" y="600075"/>
                </a:moveTo>
                <a:lnTo>
                  <a:pt x="1059218" y="600075"/>
                </a:lnTo>
                <a:lnTo>
                  <a:pt x="1059218" y="579501"/>
                </a:lnTo>
                <a:lnTo>
                  <a:pt x="1079792" y="579501"/>
                </a:lnTo>
                <a:lnTo>
                  <a:pt x="1079792" y="558927"/>
                </a:lnTo>
                <a:lnTo>
                  <a:pt x="1059218" y="558927"/>
                </a:lnTo>
                <a:lnTo>
                  <a:pt x="1059218" y="538353"/>
                </a:lnTo>
                <a:lnTo>
                  <a:pt x="1038644" y="538353"/>
                </a:lnTo>
                <a:lnTo>
                  <a:pt x="1038644" y="558927"/>
                </a:lnTo>
                <a:lnTo>
                  <a:pt x="1018070" y="558927"/>
                </a:lnTo>
                <a:lnTo>
                  <a:pt x="1018070" y="579501"/>
                </a:lnTo>
                <a:lnTo>
                  <a:pt x="1038644" y="579501"/>
                </a:lnTo>
                <a:lnTo>
                  <a:pt x="1038644" y="600075"/>
                </a:lnTo>
                <a:close/>
                <a:moveTo>
                  <a:pt x="3236290" y="590817"/>
                </a:moveTo>
                <a:lnTo>
                  <a:pt x="3250692" y="590817"/>
                </a:lnTo>
                <a:lnTo>
                  <a:pt x="3250692" y="576415"/>
                </a:lnTo>
                <a:lnTo>
                  <a:pt x="3265094" y="576415"/>
                </a:lnTo>
                <a:lnTo>
                  <a:pt x="3265094" y="562013"/>
                </a:lnTo>
                <a:lnTo>
                  <a:pt x="3250692" y="562013"/>
                </a:lnTo>
                <a:lnTo>
                  <a:pt x="3250692" y="547611"/>
                </a:lnTo>
                <a:lnTo>
                  <a:pt x="3236290" y="547611"/>
                </a:lnTo>
                <a:lnTo>
                  <a:pt x="3236290" y="562013"/>
                </a:lnTo>
                <a:lnTo>
                  <a:pt x="3221888" y="562013"/>
                </a:lnTo>
                <a:lnTo>
                  <a:pt x="3221888" y="576415"/>
                </a:lnTo>
                <a:lnTo>
                  <a:pt x="3236290" y="576415"/>
                </a:lnTo>
                <a:lnTo>
                  <a:pt x="3236290" y="590817"/>
                </a:lnTo>
                <a:close/>
                <a:moveTo>
                  <a:pt x="3233890" y="871995"/>
                </a:moveTo>
                <a:lnTo>
                  <a:pt x="3253093" y="871995"/>
                </a:lnTo>
                <a:lnTo>
                  <a:pt x="3253093" y="853135"/>
                </a:lnTo>
                <a:lnTo>
                  <a:pt x="3271952" y="853135"/>
                </a:lnTo>
                <a:lnTo>
                  <a:pt x="3271952" y="833933"/>
                </a:lnTo>
                <a:lnTo>
                  <a:pt x="3253093" y="833933"/>
                </a:lnTo>
                <a:lnTo>
                  <a:pt x="3253093" y="815073"/>
                </a:lnTo>
                <a:lnTo>
                  <a:pt x="3233890" y="815073"/>
                </a:lnTo>
                <a:lnTo>
                  <a:pt x="3233890" y="833933"/>
                </a:lnTo>
                <a:lnTo>
                  <a:pt x="3215030" y="833933"/>
                </a:lnTo>
                <a:lnTo>
                  <a:pt x="3215030" y="853135"/>
                </a:lnTo>
                <a:lnTo>
                  <a:pt x="3233890" y="853135"/>
                </a:lnTo>
                <a:lnTo>
                  <a:pt x="3233890" y="871995"/>
                </a:lnTo>
                <a:close/>
                <a:moveTo>
                  <a:pt x="3300755" y="1288961"/>
                </a:moveTo>
                <a:lnTo>
                  <a:pt x="3323387" y="1288961"/>
                </a:lnTo>
                <a:lnTo>
                  <a:pt x="3323387" y="1266330"/>
                </a:lnTo>
                <a:lnTo>
                  <a:pt x="3346018" y="1266330"/>
                </a:lnTo>
                <a:lnTo>
                  <a:pt x="3346018" y="1243698"/>
                </a:lnTo>
                <a:lnTo>
                  <a:pt x="3323387" y="1243698"/>
                </a:lnTo>
                <a:lnTo>
                  <a:pt x="3323387" y="1221067"/>
                </a:lnTo>
                <a:lnTo>
                  <a:pt x="3300755" y="1221067"/>
                </a:lnTo>
                <a:lnTo>
                  <a:pt x="3300755" y="1243698"/>
                </a:lnTo>
                <a:lnTo>
                  <a:pt x="3278124" y="1243698"/>
                </a:lnTo>
                <a:lnTo>
                  <a:pt x="3278124" y="1266330"/>
                </a:lnTo>
                <a:lnTo>
                  <a:pt x="3300755" y="1266330"/>
                </a:lnTo>
                <a:lnTo>
                  <a:pt x="3300755" y="1288961"/>
                </a:lnTo>
                <a:close/>
                <a:moveTo>
                  <a:pt x="3304184" y="729691"/>
                </a:moveTo>
                <a:lnTo>
                  <a:pt x="3319958" y="729691"/>
                </a:lnTo>
                <a:lnTo>
                  <a:pt x="3319958" y="714261"/>
                </a:lnTo>
                <a:lnTo>
                  <a:pt x="3335389" y="714261"/>
                </a:lnTo>
                <a:lnTo>
                  <a:pt x="3335389" y="698487"/>
                </a:lnTo>
                <a:lnTo>
                  <a:pt x="3319958" y="698487"/>
                </a:lnTo>
                <a:lnTo>
                  <a:pt x="3319958" y="683057"/>
                </a:lnTo>
                <a:lnTo>
                  <a:pt x="3304184" y="683057"/>
                </a:lnTo>
                <a:lnTo>
                  <a:pt x="3304184" y="698487"/>
                </a:lnTo>
                <a:lnTo>
                  <a:pt x="3288754" y="698487"/>
                </a:lnTo>
                <a:lnTo>
                  <a:pt x="3288754" y="714261"/>
                </a:lnTo>
                <a:lnTo>
                  <a:pt x="3304184" y="714261"/>
                </a:lnTo>
                <a:lnTo>
                  <a:pt x="3304184" y="729691"/>
                </a:lnTo>
                <a:close/>
                <a:moveTo>
                  <a:pt x="3232175" y="1151801"/>
                </a:moveTo>
                <a:lnTo>
                  <a:pt x="3254807" y="1151801"/>
                </a:lnTo>
                <a:lnTo>
                  <a:pt x="3254807" y="1129170"/>
                </a:lnTo>
                <a:lnTo>
                  <a:pt x="3277438" y="1129170"/>
                </a:lnTo>
                <a:lnTo>
                  <a:pt x="3277438" y="1106538"/>
                </a:lnTo>
                <a:lnTo>
                  <a:pt x="3254807" y="1106538"/>
                </a:lnTo>
                <a:lnTo>
                  <a:pt x="3254807" y="1083907"/>
                </a:lnTo>
                <a:lnTo>
                  <a:pt x="3232175" y="1083907"/>
                </a:lnTo>
                <a:lnTo>
                  <a:pt x="3232175" y="1106538"/>
                </a:lnTo>
                <a:lnTo>
                  <a:pt x="3209544" y="1106538"/>
                </a:lnTo>
                <a:lnTo>
                  <a:pt x="3209544" y="1129170"/>
                </a:lnTo>
                <a:lnTo>
                  <a:pt x="3232175" y="1129170"/>
                </a:lnTo>
                <a:lnTo>
                  <a:pt x="3232175" y="1151801"/>
                </a:lnTo>
                <a:close/>
                <a:moveTo>
                  <a:pt x="3302127" y="1010183"/>
                </a:moveTo>
                <a:lnTo>
                  <a:pt x="3322015" y="1010183"/>
                </a:lnTo>
                <a:lnTo>
                  <a:pt x="3322015" y="990638"/>
                </a:lnTo>
                <a:lnTo>
                  <a:pt x="3341561" y="990638"/>
                </a:lnTo>
                <a:lnTo>
                  <a:pt x="3341561" y="970750"/>
                </a:lnTo>
                <a:lnTo>
                  <a:pt x="3322015" y="970750"/>
                </a:lnTo>
                <a:lnTo>
                  <a:pt x="3322015" y="951205"/>
                </a:lnTo>
                <a:lnTo>
                  <a:pt x="3302127" y="951205"/>
                </a:lnTo>
                <a:lnTo>
                  <a:pt x="3302127" y="970750"/>
                </a:lnTo>
                <a:lnTo>
                  <a:pt x="3282582" y="970750"/>
                </a:lnTo>
                <a:lnTo>
                  <a:pt x="3282582" y="990638"/>
                </a:lnTo>
                <a:lnTo>
                  <a:pt x="3302127" y="990638"/>
                </a:lnTo>
                <a:lnTo>
                  <a:pt x="3302127" y="1010183"/>
                </a:lnTo>
                <a:close/>
                <a:moveTo>
                  <a:pt x="3098102" y="594246"/>
                </a:moveTo>
                <a:lnTo>
                  <a:pt x="3114561" y="594246"/>
                </a:lnTo>
                <a:lnTo>
                  <a:pt x="3114561" y="577444"/>
                </a:lnTo>
                <a:lnTo>
                  <a:pt x="3131363" y="577444"/>
                </a:lnTo>
                <a:lnTo>
                  <a:pt x="3131363" y="560984"/>
                </a:lnTo>
                <a:lnTo>
                  <a:pt x="3114561" y="560984"/>
                </a:lnTo>
                <a:lnTo>
                  <a:pt x="3114561" y="544182"/>
                </a:lnTo>
                <a:lnTo>
                  <a:pt x="3098102" y="544182"/>
                </a:lnTo>
                <a:lnTo>
                  <a:pt x="3098102" y="560984"/>
                </a:lnTo>
                <a:lnTo>
                  <a:pt x="3081299" y="560984"/>
                </a:lnTo>
                <a:lnTo>
                  <a:pt x="3081299" y="577444"/>
                </a:lnTo>
                <a:lnTo>
                  <a:pt x="3098102" y="577444"/>
                </a:lnTo>
                <a:lnTo>
                  <a:pt x="3098102" y="594246"/>
                </a:lnTo>
                <a:close/>
                <a:moveTo>
                  <a:pt x="3163939" y="1013955"/>
                </a:moveTo>
                <a:lnTo>
                  <a:pt x="3185884" y="1013955"/>
                </a:lnTo>
                <a:lnTo>
                  <a:pt x="3185884" y="991667"/>
                </a:lnTo>
                <a:lnTo>
                  <a:pt x="3208172" y="991667"/>
                </a:lnTo>
                <a:lnTo>
                  <a:pt x="3208172" y="969721"/>
                </a:lnTo>
                <a:lnTo>
                  <a:pt x="3185884" y="969721"/>
                </a:lnTo>
                <a:lnTo>
                  <a:pt x="3185884" y="947433"/>
                </a:lnTo>
                <a:lnTo>
                  <a:pt x="3163939" y="947433"/>
                </a:lnTo>
                <a:lnTo>
                  <a:pt x="3163939" y="969721"/>
                </a:lnTo>
                <a:lnTo>
                  <a:pt x="3141650" y="969721"/>
                </a:lnTo>
                <a:lnTo>
                  <a:pt x="3141650" y="991667"/>
                </a:lnTo>
                <a:lnTo>
                  <a:pt x="3163939" y="991667"/>
                </a:lnTo>
                <a:lnTo>
                  <a:pt x="3163939" y="1013955"/>
                </a:lnTo>
                <a:close/>
                <a:moveTo>
                  <a:pt x="3165996" y="733463"/>
                </a:moveTo>
                <a:lnTo>
                  <a:pt x="3183827" y="733463"/>
                </a:lnTo>
                <a:lnTo>
                  <a:pt x="3183827" y="715289"/>
                </a:lnTo>
                <a:lnTo>
                  <a:pt x="3202000" y="715289"/>
                </a:lnTo>
                <a:lnTo>
                  <a:pt x="3202000" y="697459"/>
                </a:lnTo>
                <a:lnTo>
                  <a:pt x="3183827" y="697459"/>
                </a:lnTo>
                <a:lnTo>
                  <a:pt x="3183827" y="679285"/>
                </a:lnTo>
                <a:lnTo>
                  <a:pt x="3165996" y="679285"/>
                </a:lnTo>
                <a:lnTo>
                  <a:pt x="3165996" y="697459"/>
                </a:lnTo>
                <a:lnTo>
                  <a:pt x="3147822" y="697459"/>
                </a:lnTo>
                <a:lnTo>
                  <a:pt x="3147822" y="715289"/>
                </a:lnTo>
                <a:lnTo>
                  <a:pt x="3165996" y="715289"/>
                </a:lnTo>
                <a:lnTo>
                  <a:pt x="3165996" y="733463"/>
                </a:lnTo>
                <a:close/>
                <a:moveTo>
                  <a:pt x="3168396" y="451599"/>
                </a:moveTo>
                <a:lnTo>
                  <a:pt x="3181426" y="451599"/>
                </a:lnTo>
                <a:lnTo>
                  <a:pt x="3181426" y="438569"/>
                </a:lnTo>
                <a:lnTo>
                  <a:pt x="3194456" y="438569"/>
                </a:lnTo>
                <a:lnTo>
                  <a:pt x="3194456" y="425539"/>
                </a:lnTo>
                <a:lnTo>
                  <a:pt x="3181426" y="425539"/>
                </a:lnTo>
                <a:lnTo>
                  <a:pt x="3181426" y="412509"/>
                </a:lnTo>
                <a:lnTo>
                  <a:pt x="3168396" y="412509"/>
                </a:lnTo>
                <a:lnTo>
                  <a:pt x="3168396" y="425539"/>
                </a:lnTo>
                <a:lnTo>
                  <a:pt x="3155366" y="425539"/>
                </a:lnTo>
                <a:lnTo>
                  <a:pt x="3155366" y="438569"/>
                </a:lnTo>
                <a:lnTo>
                  <a:pt x="3168396" y="438569"/>
                </a:lnTo>
                <a:lnTo>
                  <a:pt x="3168396" y="451599"/>
                </a:lnTo>
                <a:close/>
                <a:moveTo>
                  <a:pt x="3374822" y="587045"/>
                </a:moveTo>
                <a:lnTo>
                  <a:pt x="3386480" y="587045"/>
                </a:lnTo>
                <a:lnTo>
                  <a:pt x="3386480" y="575043"/>
                </a:lnTo>
                <a:lnTo>
                  <a:pt x="3398482" y="575043"/>
                </a:lnTo>
                <a:lnTo>
                  <a:pt x="3398482" y="563385"/>
                </a:lnTo>
                <a:lnTo>
                  <a:pt x="3386480" y="563385"/>
                </a:lnTo>
                <a:lnTo>
                  <a:pt x="3386480" y="551383"/>
                </a:lnTo>
                <a:lnTo>
                  <a:pt x="3374822" y="551383"/>
                </a:lnTo>
                <a:lnTo>
                  <a:pt x="3374822" y="563385"/>
                </a:lnTo>
                <a:lnTo>
                  <a:pt x="3362821" y="563385"/>
                </a:lnTo>
                <a:lnTo>
                  <a:pt x="3362821" y="575043"/>
                </a:lnTo>
                <a:lnTo>
                  <a:pt x="3374822" y="575043"/>
                </a:lnTo>
                <a:lnTo>
                  <a:pt x="3374822" y="587045"/>
                </a:lnTo>
                <a:close/>
                <a:moveTo>
                  <a:pt x="1065047" y="1989163"/>
                </a:moveTo>
                <a:lnTo>
                  <a:pt x="1065047" y="1956930"/>
                </a:lnTo>
                <a:lnTo>
                  <a:pt x="1097280" y="1956930"/>
                </a:lnTo>
                <a:lnTo>
                  <a:pt x="1097280" y="1924698"/>
                </a:lnTo>
                <a:lnTo>
                  <a:pt x="1065047" y="1924698"/>
                </a:lnTo>
                <a:lnTo>
                  <a:pt x="1065047" y="1892465"/>
                </a:lnTo>
                <a:lnTo>
                  <a:pt x="1032815" y="1892465"/>
                </a:lnTo>
                <a:lnTo>
                  <a:pt x="1032815" y="1924698"/>
                </a:lnTo>
                <a:lnTo>
                  <a:pt x="1000582" y="1924698"/>
                </a:lnTo>
                <a:lnTo>
                  <a:pt x="1000582" y="1956930"/>
                </a:lnTo>
                <a:lnTo>
                  <a:pt x="1032815" y="1956930"/>
                </a:lnTo>
                <a:lnTo>
                  <a:pt x="1032815" y="1989163"/>
                </a:lnTo>
                <a:lnTo>
                  <a:pt x="1065047" y="1989163"/>
                </a:lnTo>
                <a:close/>
                <a:moveTo>
                  <a:pt x="2610155" y="1755305"/>
                </a:moveTo>
                <a:lnTo>
                  <a:pt x="2610155" y="1787538"/>
                </a:lnTo>
                <a:lnTo>
                  <a:pt x="2577922" y="1787538"/>
                </a:lnTo>
                <a:lnTo>
                  <a:pt x="2577922" y="1819770"/>
                </a:lnTo>
                <a:lnTo>
                  <a:pt x="2610155" y="1819770"/>
                </a:lnTo>
                <a:lnTo>
                  <a:pt x="2610155" y="1852003"/>
                </a:lnTo>
                <a:lnTo>
                  <a:pt x="2642387" y="1852003"/>
                </a:lnTo>
                <a:lnTo>
                  <a:pt x="2642387" y="1819770"/>
                </a:lnTo>
                <a:lnTo>
                  <a:pt x="2674620" y="1819770"/>
                </a:lnTo>
                <a:lnTo>
                  <a:pt x="2674620" y="1787538"/>
                </a:lnTo>
                <a:lnTo>
                  <a:pt x="2642387" y="1787538"/>
                </a:lnTo>
                <a:lnTo>
                  <a:pt x="2642387" y="1755305"/>
                </a:lnTo>
                <a:lnTo>
                  <a:pt x="2610155" y="1755305"/>
                </a:lnTo>
                <a:close/>
                <a:moveTo>
                  <a:pt x="1613687" y="1989163"/>
                </a:moveTo>
                <a:lnTo>
                  <a:pt x="1613687" y="1956930"/>
                </a:lnTo>
                <a:lnTo>
                  <a:pt x="1645920" y="1956930"/>
                </a:lnTo>
                <a:lnTo>
                  <a:pt x="1645920" y="1924698"/>
                </a:lnTo>
                <a:lnTo>
                  <a:pt x="1613687" y="1924698"/>
                </a:lnTo>
                <a:lnTo>
                  <a:pt x="1613687" y="1892465"/>
                </a:lnTo>
                <a:lnTo>
                  <a:pt x="1581455" y="1892465"/>
                </a:lnTo>
                <a:lnTo>
                  <a:pt x="1581455" y="1924698"/>
                </a:lnTo>
                <a:lnTo>
                  <a:pt x="1549222" y="1924698"/>
                </a:lnTo>
                <a:lnTo>
                  <a:pt x="1549222" y="1956930"/>
                </a:lnTo>
                <a:lnTo>
                  <a:pt x="1581455" y="1956930"/>
                </a:lnTo>
                <a:lnTo>
                  <a:pt x="1581455" y="1989163"/>
                </a:lnTo>
                <a:lnTo>
                  <a:pt x="1613687" y="1989163"/>
                </a:lnTo>
                <a:close/>
                <a:moveTo>
                  <a:pt x="1750847" y="1989163"/>
                </a:moveTo>
                <a:lnTo>
                  <a:pt x="1750847" y="1956930"/>
                </a:lnTo>
                <a:lnTo>
                  <a:pt x="1783080" y="1956930"/>
                </a:lnTo>
                <a:lnTo>
                  <a:pt x="1783080" y="1924698"/>
                </a:lnTo>
                <a:lnTo>
                  <a:pt x="1750847" y="1924698"/>
                </a:lnTo>
                <a:lnTo>
                  <a:pt x="1750847" y="1892465"/>
                </a:lnTo>
                <a:lnTo>
                  <a:pt x="1718615" y="1892465"/>
                </a:lnTo>
                <a:lnTo>
                  <a:pt x="1718615" y="1924698"/>
                </a:lnTo>
                <a:lnTo>
                  <a:pt x="1686382" y="1924698"/>
                </a:lnTo>
                <a:lnTo>
                  <a:pt x="1686382" y="1956930"/>
                </a:lnTo>
                <a:lnTo>
                  <a:pt x="1718615" y="1956930"/>
                </a:lnTo>
                <a:lnTo>
                  <a:pt x="1718615" y="1989163"/>
                </a:lnTo>
                <a:lnTo>
                  <a:pt x="1750847" y="1989163"/>
                </a:lnTo>
                <a:close/>
                <a:moveTo>
                  <a:pt x="3372422" y="868223"/>
                </a:moveTo>
                <a:lnTo>
                  <a:pt x="3388881" y="868223"/>
                </a:lnTo>
                <a:lnTo>
                  <a:pt x="3388881" y="851764"/>
                </a:lnTo>
                <a:lnTo>
                  <a:pt x="3405340" y="851764"/>
                </a:lnTo>
                <a:lnTo>
                  <a:pt x="3405340" y="835304"/>
                </a:lnTo>
                <a:lnTo>
                  <a:pt x="3388881" y="835304"/>
                </a:lnTo>
                <a:lnTo>
                  <a:pt x="3388881" y="818845"/>
                </a:lnTo>
                <a:lnTo>
                  <a:pt x="3372422" y="818845"/>
                </a:lnTo>
                <a:lnTo>
                  <a:pt x="3372422" y="835304"/>
                </a:lnTo>
                <a:lnTo>
                  <a:pt x="3355963" y="835304"/>
                </a:lnTo>
                <a:lnTo>
                  <a:pt x="3355963" y="851764"/>
                </a:lnTo>
                <a:lnTo>
                  <a:pt x="3372422" y="851764"/>
                </a:lnTo>
                <a:lnTo>
                  <a:pt x="3372422" y="868223"/>
                </a:lnTo>
                <a:close/>
                <a:moveTo>
                  <a:pt x="3369335" y="1426121"/>
                </a:moveTo>
                <a:lnTo>
                  <a:pt x="3391967" y="1426121"/>
                </a:lnTo>
                <a:lnTo>
                  <a:pt x="3391967" y="1403490"/>
                </a:lnTo>
                <a:lnTo>
                  <a:pt x="3414598" y="1403490"/>
                </a:lnTo>
                <a:lnTo>
                  <a:pt x="3414598" y="1380858"/>
                </a:lnTo>
                <a:lnTo>
                  <a:pt x="3391967" y="1380858"/>
                </a:lnTo>
                <a:lnTo>
                  <a:pt x="3391967" y="1358227"/>
                </a:lnTo>
                <a:lnTo>
                  <a:pt x="3369335" y="1358227"/>
                </a:lnTo>
                <a:lnTo>
                  <a:pt x="3369335" y="1380858"/>
                </a:lnTo>
                <a:lnTo>
                  <a:pt x="3346704" y="1380858"/>
                </a:lnTo>
                <a:lnTo>
                  <a:pt x="3346704" y="1403490"/>
                </a:lnTo>
                <a:lnTo>
                  <a:pt x="3369335" y="1403490"/>
                </a:lnTo>
                <a:lnTo>
                  <a:pt x="3369335" y="1426121"/>
                </a:lnTo>
                <a:close/>
                <a:moveTo>
                  <a:pt x="3370707" y="1148029"/>
                </a:moveTo>
                <a:lnTo>
                  <a:pt x="3390595" y="1148029"/>
                </a:lnTo>
                <a:lnTo>
                  <a:pt x="3390595" y="1127798"/>
                </a:lnTo>
                <a:lnTo>
                  <a:pt x="3410827" y="1127798"/>
                </a:lnTo>
                <a:lnTo>
                  <a:pt x="3410827" y="1107910"/>
                </a:lnTo>
                <a:lnTo>
                  <a:pt x="3390595" y="1107910"/>
                </a:lnTo>
                <a:lnTo>
                  <a:pt x="3390595" y="1087679"/>
                </a:lnTo>
                <a:lnTo>
                  <a:pt x="3370707" y="1087679"/>
                </a:lnTo>
                <a:lnTo>
                  <a:pt x="3370707" y="1107910"/>
                </a:lnTo>
                <a:lnTo>
                  <a:pt x="3350476" y="1107910"/>
                </a:lnTo>
                <a:lnTo>
                  <a:pt x="3350476" y="1127798"/>
                </a:lnTo>
                <a:lnTo>
                  <a:pt x="3370707" y="1127798"/>
                </a:lnTo>
                <a:lnTo>
                  <a:pt x="3370707" y="1148029"/>
                </a:lnTo>
                <a:close/>
                <a:moveTo>
                  <a:pt x="3095701" y="875424"/>
                </a:moveTo>
                <a:lnTo>
                  <a:pt x="3116961" y="875424"/>
                </a:lnTo>
                <a:lnTo>
                  <a:pt x="3116961" y="854164"/>
                </a:lnTo>
                <a:lnTo>
                  <a:pt x="3138221" y="854164"/>
                </a:lnTo>
                <a:lnTo>
                  <a:pt x="3138221" y="832904"/>
                </a:lnTo>
                <a:lnTo>
                  <a:pt x="3116961" y="832904"/>
                </a:lnTo>
                <a:lnTo>
                  <a:pt x="3116961" y="811644"/>
                </a:lnTo>
                <a:lnTo>
                  <a:pt x="3095701" y="811644"/>
                </a:lnTo>
                <a:lnTo>
                  <a:pt x="3095701" y="832904"/>
                </a:lnTo>
                <a:lnTo>
                  <a:pt x="3074441" y="832904"/>
                </a:lnTo>
                <a:lnTo>
                  <a:pt x="3074441" y="854164"/>
                </a:lnTo>
                <a:lnTo>
                  <a:pt x="3095701" y="854164"/>
                </a:lnTo>
                <a:lnTo>
                  <a:pt x="3095701" y="875424"/>
                </a:lnTo>
                <a:close/>
                <a:moveTo>
                  <a:pt x="3416999" y="1654493"/>
                </a:moveTo>
                <a:lnTo>
                  <a:pt x="3392653" y="1654493"/>
                </a:lnTo>
                <a:lnTo>
                  <a:pt x="3392653" y="1630147"/>
                </a:lnTo>
                <a:lnTo>
                  <a:pt x="3368650" y="1630147"/>
                </a:lnTo>
                <a:lnTo>
                  <a:pt x="3368650" y="1654493"/>
                </a:lnTo>
                <a:lnTo>
                  <a:pt x="3344304" y="1654493"/>
                </a:lnTo>
                <a:lnTo>
                  <a:pt x="3344304" y="1678496"/>
                </a:lnTo>
                <a:lnTo>
                  <a:pt x="3368650" y="1678496"/>
                </a:lnTo>
                <a:lnTo>
                  <a:pt x="3368650" y="1702841"/>
                </a:lnTo>
                <a:lnTo>
                  <a:pt x="3392653" y="1702841"/>
                </a:lnTo>
                <a:lnTo>
                  <a:pt x="3392653" y="1678496"/>
                </a:lnTo>
                <a:lnTo>
                  <a:pt x="3416999" y="1678496"/>
                </a:lnTo>
                <a:lnTo>
                  <a:pt x="3416999" y="1654493"/>
                </a:lnTo>
                <a:close/>
                <a:moveTo>
                  <a:pt x="1888007" y="1989163"/>
                </a:moveTo>
                <a:lnTo>
                  <a:pt x="1888007" y="1956930"/>
                </a:lnTo>
                <a:lnTo>
                  <a:pt x="1920240" y="1956930"/>
                </a:lnTo>
                <a:lnTo>
                  <a:pt x="1920240" y="1924698"/>
                </a:lnTo>
                <a:lnTo>
                  <a:pt x="1888007" y="1924698"/>
                </a:lnTo>
                <a:lnTo>
                  <a:pt x="1888007" y="1892465"/>
                </a:lnTo>
                <a:lnTo>
                  <a:pt x="1855775" y="1892465"/>
                </a:lnTo>
                <a:lnTo>
                  <a:pt x="1855775" y="1924698"/>
                </a:lnTo>
                <a:lnTo>
                  <a:pt x="1823542" y="1924698"/>
                </a:lnTo>
                <a:lnTo>
                  <a:pt x="1823542" y="1956930"/>
                </a:lnTo>
                <a:lnTo>
                  <a:pt x="1855775" y="1956930"/>
                </a:lnTo>
                <a:lnTo>
                  <a:pt x="1855775" y="1989163"/>
                </a:lnTo>
                <a:lnTo>
                  <a:pt x="1888007" y="1989163"/>
                </a:lnTo>
                <a:close/>
                <a:moveTo>
                  <a:pt x="2686622" y="319583"/>
                </a:moveTo>
                <a:lnTo>
                  <a:pt x="2703081" y="319583"/>
                </a:lnTo>
                <a:lnTo>
                  <a:pt x="2703081" y="303124"/>
                </a:lnTo>
                <a:lnTo>
                  <a:pt x="2719540" y="303124"/>
                </a:lnTo>
                <a:lnTo>
                  <a:pt x="2719540" y="286664"/>
                </a:lnTo>
                <a:lnTo>
                  <a:pt x="2703081" y="286664"/>
                </a:lnTo>
                <a:lnTo>
                  <a:pt x="2703081" y="270205"/>
                </a:lnTo>
                <a:lnTo>
                  <a:pt x="2686622" y="270205"/>
                </a:lnTo>
                <a:lnTo>
                  <a:pt x="2686622" y="286664"/>
                </a:lnTo>
                <a:lnTo>
                  <a:pt x="2670163" y="286664"/>
                </a:lnTo>
                <a:lnTo>
                  <a:pt x="2670163" y="303124"/>
                </a:lnTo>
                <a:lnTo>
                  <a:pt x="2686622" y="303124"/>
                </a:lnTo>
                <a:lnTo>
                  <a:pt x="2686622" y="319583"/>
                </a:lnTo>
                <a:close/>
                <a:moveTo>
                  <a:pt x="2683879" y="602132"/>
                </a:moveTo>
                <a:lnTo>
                  <a:pt x="2705824" y="602132"/>
                </a:lnTo>
                <a:lnTo>
                  <a:pt x="2705824" y="580187"/>
                </a:lnTo>
                <a:lnTo>
                  <a:pt x="2727770" y="580187"/>
                </a:lnTo>
                <a:lnTo>
                  <a:pt x="2727770" y="558241"/>
                </a:lnTo>
                <a:lnTo>
                  <a:pt x="2705824" y="558241"/>
                </a:lnTo>
                <a:lnTo>
                  <a:pt x="2705824" y="536296"/>
                </a:lnTo>
                <a:lnTo>
                  <a:pt x="2683879" y="536296"/>
                </a:lnTo>
                <a:lnTo>
                  <a:pt x="2683879" y="558241"/>
                </a:lnTo>
                <a:lnTo>
                  <a:pt x="2661933" y="558241"/>
                </a:lnTo>
                <a:lnTo>
                  <a:pt x="2661933" y="580187"/>
                </a:lnTo>
                <a:lnTo>
                  <a:pt x="2683879" y="580187"/>
                </a:lnTo>
                <a:lnTo>
                  <a:pt x="2683879" y="602132"/>
                </a:lnTo>
                <a:close/>
                <a:moveTo>
                  <a:pt x="2619413" y="178651"/>
                </a:moveTo>
                <a:lnTo>
                  <a:pt x="2633129" y="178651"/>
                </a:lnTo>
                <a:lnTo>
                  <a:pt x="2633129" y="164592"/>
                </a:lnTo>
                <a:lnTo>
                  <a:pt x="2647188" y="164592"/>
                </a:lnTo>
                <a:lnTo>
                  <a:pt x="2647188" y="150876"/>
                </a:lnTo>
                <a:lnTo>
                  <a:pt x="2633129" y="150876"/>
                </a:lnTo>
                <a:lnTo>
                  <a:pt x="2633129" y="136817"/>
                </a:lnTo>
                <a:lnTo>
                  <a:pt x="2619413" y="136817"/>
                </a:lnTo>
                <a:lnTo>
                  <a:pt x="2619413" y="150876"/>
                </a:lnTo>
                <a:lnTo>
                  <a:pt x="2605354" y="150876"/>
                </a:lnTo>
                <a:lnTo>
                  <a:pt x="2605354" y="164592"/>
                </a:lnTo>
                <a:lnTo>
                  <a:pt x="2619413" y="164592"/>
                </a:lnTo>
                <a:lnTo>
                  <a:pt x="2619413" y="178651"/>
                </a:lnTo>
                <a:close/>
                <a:moveTo>
                  <a:pt x="2754173" y="459829"/>
                </a:moveTo>
                <a:lnTo>
                  <a:pt x="2772689" y="459829"/>
                </a:lnTo>
                <a:lnTo>
                  <a:pt x="2772689" y="441312"/>
                </a:lnTo>
                <a:lnTo>
                  <a:pt x="2791206" y="441312"/>
                </a:lnTo>
                <a:lnTo>
                  <a:pt x="2791206" y="422796"/>
                </a:lnTo>
                <a:lnTo>
                  <a:pt x="2772689" y="422796"/>
                </a:lnTo>
                <a:lnTo>
                  <a:pt x="2772689" y="404279"/>
                </a:lnTo>
                <a:lnTo>
                  <a:pt x="2754173" y="404279"/>
                </a:lnTo>
                <a:lnTo>
                  <a:pt x="2754173" y="422796"/>
                </a:lnTo>
                <a:lnTo>
                  <a:pt x="2735656" y="422796"/>
                </a:lnTo>
                <a:lnTo>
                  <a:pt x="2735656" y="441312"/>
                </a:lnTo>
                <a:lnTo>
                  <a:pt x="2754173" y="441312"/>
                </a:lnTo>
                <a:lnTo>
                  <a:pt x="2754173" y="459829"/>
                </a:lnTo>
                <a:close/>
                <a:moveTo>
                  <a:pt x="3049753" y="944347"/>
                </a:moveTo>
                <a:lnTo>
                  <a:pt x="3025750" y="944347"/>
                </a:lnTo>
                <a:lnTo>
                  <a:pt x="3025750" y="968693"/>
                </a:lnTo>
                <a:lnTo>
                  <a:pt x="3001404" y="968693"/>
                </a:lnTo>
                <a:lnTo>
                  <a:pt x="3001404" y="992696"/>
                </a:lnTo>
                <a:lnTo>
                  <a:pt x="3025750" y="992696"/>
                </a:lnTo>
                <a:lnTo>
                  <a:pt x="3025750" y="1017041"/>
                </a:lnTo>
                <a:lnTo>
                  <a:pt x="3049753" y="1017041"/>
                </a:lnTo>
                <a:lnTo>
                  <a:pt x="3049753" y="992696"/>
                </a:lnTo>
                <a:lnTo>
                  <a:pt x="3074099" y="992696"/>
                </a:lnTo>
                <a:lnTo>
                  <a:pt x="3074099" y="968693"/>
                </a:lnTo>
                <a:lnTo>
                  <a:pt x="3049753" y="968693"/>
                </a:lnTo>
                <a:lnTo>
                  <a:pt x="3049753" y="944347"/>
                </a:lnTo>
                <a:close/>
                <a:moveTo>
                  <a:pt x="2616327" y="462229"/>
                </a:moveTo>
                <a:lnTo>
                  <a:pt x="2636215" y="462229"/>
                </a:lnTo>
                <a:lnTo>
                  <a:pt x="2636215" y="441998"/>
                </a:lnTo>
                <a:lnTo>
                  <a:pt x="2656447" y="441998"/>
                </a:lnTo>
                <a:lnTo>
                  <a:pt x="2656447" y="422110"/>
                </a:lnTo>
                <a:lnTo>
                  <a:pt x="2636215" y="422110"/>
                </a:lnTo>
                <a:lnTo>
                  <a:pt x="2636215" y="401879"/>
                </a:lnTo>
                <a:lnTo>
                  <a:pt x="2616327" y="401879"/>
                </a:lnTo>
                <a:lnTo>
                  <a:pt x="2616327" y="422110"/>
                </a:lnTo>
                <a:lnTo>
                  <a:pt x="2596096" y="422110"/>
                </a:lnTo>
                <a:lnTo>
                  <a:pt x="2596096" y="441998"/>
                </a:lnTo>
                <a:lnTo>
                  <a:pt x="2616327" y="441998"/>
                </a:lnTo>
                <a:lnTo>
                  <a:pt x="2616327" y="462229"/>
                </a:lnTo>
                <a:close/>
                <a:moveTo>
                  <a:pt x="2546033" y="604190"/>
                </a:moveTo>
                <a:lnTo>
                  <a:pt x="2569350" y="604190"/>
                </a:lnTo>
                <a:lnTo>
                  <a:pt x="2569350" y="580873"/>
                </a:lnTo>
                <a:lnTo>
                  <a:pt x="2592667" y="580873"/>
                </a:lnTo>
                <a:lnTo>
                  <a:pt x="2592667" y="557555"/>
                </a:lnTo>
                <a:lnTo>
                  <a:pt x="2569350" y="557555"/>
                </a:lnTo>
                <a:lnTo>
                  <a:pt x="2569350" y="534238"/>
                </a:lnTo>
                <a:lnTo>
                  <a:pt x="2546033" y="534238"/>
                </a:lnTo>
                <a:lnTo>
                  <a:pt x="2546033" y="557555"/>
                </a:lnTo>
                <a:lnTo>
                  <a:pt x="2522716" y="557555"/>
                </a:lnTo>
                <a:lnTo>
                  <a:pt x="2522716" y="580873"/>
                </a:lnTo>
                <a:lnTo>
                  <a:pt x="2546033" y="580873"/>
                </a:lnTo>
                <a:lnTo>
                  <a:pt x="2546033" y="604190"/>
                </a:lnTo>
                <a:close/>
                <a:moveTo>
                  <a:pt x="2775433" y="670712"/>
                </a:moveTo>
                <a:lnTo>
                  <a:pt x="2751430" y="670712"/>
                </a:lnTo>
                <a:lnTo>
                  <a:pt x="2751430" y="694373"/>
                </a:lnTo>
                <a:lnTo>
                  <a:pt x="2727770" y="694373"/>
                </a:lnTo>
                <a:lnTo>
                  <a:pt x="2727770" y="718376"/>
                </a:lnTo>
                <a:lnTo>
                  <a:pt x="2751430" y="718376"/>
                </a:lnTo>
                <a:lnTo>
                  <a:pt x="2751430" y="742036"/>
                </a:lnTo>
                <a:lnTo>
                  <a:pt x="2775433" y="742036"/>
                </a:lnTo>
                <a:lnTo>
                  <a:pt x="2775433" y="718376"/>
                </a:lnTo>
                <a:lnTo>
                  <a:pt x="2799093" y="718376"/>
                </a:lnTo>
                <a:lnTo>
                  <a:pt x="2799093" y="694373"/>
                </a:lnTo>
                <a:lnTo>
                  <a:pt x="2775433" y="694373"/>
                </a:lnTo>
                <a:lnTo>
                  <a:pt x="2775433" y="670712"/>
                </a:lnTo>
                <a:close/>
                <a:moveTo>
                  <a:pt x="2481568" y="180365"/>
                </a:moveTo>
                <a:lnTo>
                  <a:pt x="2496655" y="180365"/>
                </a:lnTo>
                <a:lnTo>
                  <a:pt x="2496655" y="165278"/>
                </a:lnTo>
                <a:lnTo>
                  <a:pt x="2511743" y="165278"/>
                </a:lnTo>
                <a:lnTo>
                  <a:pt x="2511743" y="150190"/>
                </a:lnTo>
                <a:lnTo>
                  <a:pt x="2496655" y="150190"/>
                </a:lnTo>
                <a:lnTo>
                  <a:pt x="2496655" y="135103"/>
                </a:lnTo>
                <a:lnTo>
                  <a:pt x="2481568" y="135103"/>
                </a:lnTo>
                <a:lnTo>
                  <a:pt x="2481568" y="150190"/>
                </a:lnTo>
                <a:lnTo>
                  <a:pt x="2466480" y="150190"/>
                </a:lnTo>
                <a:lnTo>
                  <a:pt x="2466480" y="165278"/>
                </a:lnTo>
                <a:lnTo>
                  <a:pt x="2481568" y="165278"/>
                </a:lnTo>
                <a:lnTo>
                  <a:pt x="2481568" y="180365"/>
                </a:lnTo>
                <a:close/>
                <a:moveTo>
                  <a:pt x="2548776" y="321297"/>
                </a:moveTo>
                <a:lnTo>
                  <a:pt x="2566607" y="321297"/>
                </a:lnTo>
                <a:lnTo>
                  <a:pt x="2566607" y="303809"/>
                </a:lnTo>
                <a:lnTo>
                  <a:pt x="2584094" y="303809"/>
                </a:lnTo>
                <a:lnTo>
                  <a:pt x="2584094" y="285979"/>
                </a:lnTo>
                <a:lnTo>
                  <a:pt x="2566607" y="285979"/>
                </a:lnTo>
                <a:lnTo>
                  <a:pt x="2566607" y="268491"/>
                </a:lnTo>
                <a:lnTo>
                  <a:pt x="2548776" y="268491"/>
                </a:lnTo>
                <a:lnTo>
                  <a:pt x="2548776" y="285979"/>
                </a:lnTo>
                <a:lnTo>
                  <a:pt x="2531288" y="285979"/>
                </a:lnTo>
                <a:lnTo>
                  <a:pt x="2531288" y="303809"/>
                </a:lnTo>
                <a:lnTo>
                  <a:pt x="2548776" y="303809"/>
                </a:lnTo>
                <a:lnTo>
                  <a:pt x="2548776" y="321297"/>
                </a:lnTo>
                <a:close/>
                <a:moveTo>
                  <a:pt x="2757259" y="176594"/>
                </a:moveTo>
                <a:lnTo>
                  <a:pt x="2769604" y="176594"/>
                </a:lnTo>
                <a:lnTo>
                  <a:pt x="2769604" y="163906"/>
                </a:lnTo>
                <a:lnTo>
                  <a:pt x="2782291" y="163906"/>
                </a:lnTo>
                <a:lnTo>
                  <a:pt x="2782291" y="151562"/>
                </a:lnTo>
                <a:lnTo>
                  <a:pt x="2769604" y="151562"/>
                </a:lnTo>
                <a:lnTo>
                  <a:pt x="2769604" y="138875"/>
                </a:lnTo>
                <a:lnTo>
                  <a:pt x="2757259" y="138875"/>
                </a:lnTo>
                <a:lnTo>
                  <a:pt x="2757259" y="151562"/>
                </a:lnTo>
                <a:lnTo>
                  <a:pt x="2744572" y="151562"/>
                </a:lnTo>
                <a:lnTo>
                  <a:pt x="2744572" y="163906"/>
                </a:lnTo>
                <a:lnTo>
                  <a:pt x="2757259" y="163906"/>
                </a:lnTo>
                <a:lnTo>
                  <a:pt x="2757259" y="176594"/>
                </a:lnTo>
                <a:close/>
                <a:moveTo>
                  <a:pt x="2821724" y="600075"/>
                </a:moveTo>
                <a:lnTo>
                  <a:pt x="2842298" y="600075"/>
                </a:lnTo>
                <a:lnTo>
                  <a:pt x="2842298" y="579501"/>
                </a:lnTo>
                <a:lnTo>
                  <a:pt x="2862872" y="579501"/>
                </a:lnTo>
                <a:lnTo>
                  <a:pt x="2862872" y="558927"/>
                </a:lnTo>
                <a:lnTo>
                  <a:pt x="2842298" y="558927"/>
                </a:lnTo>
                <a:lnTo>
                  <a:pt x="2842298" y="538353"/>
                </a:lnTo>
                <a:lnTo>
                  <a:pt x="2821724" y="538353"/>
                </a:lnTo>
                <a:lnTo>
                  <a:pt x="2821724" y="558927"/>
                </a:lnTo>
                <a:lnTo>
                  <a:pt x="2801150" y="558927"/>
                </a:lnTo>
                <a:lnTo>
                  <a:pt x="2801150" y="579501"/>
                </a:lnTo>
                <a:lnTo>
                  <a:pt x="2821724" y="579501"/>
                </a:lnTo>
                <a:lnTo>
                  <a:pt x="2821724" y="600075"/>
                </a:lnTo>
                <a:close/>
                <a:moveTo>
                  <a:pt x="2980830" y="808215"/>
                </a:moveTo>
                <a:lnTo>
                  <a:pt x="2957513" y="808215"/>
                </a:lnTo>
                <a:lnTo>
                  <a:pt x="2957513" y="831875"/>
                </a:lnTo>
                <a:lnTo>
                  <a:pt x="2933852" y="831875"/>
                </a:lnTo>
                <a:lnTo>
                  <a:pt x="2933852" y="855193"/>
                </a:lnTo>
                <a:lnTo>
                  <a:pt x="2957513" y="855193"/>
                </a:lnTo>
                <a:lnTo>
                  <a:pt x="2957513" y="878853"/>
                </a:lnTo>
                <a:lnTo>
                  <a:pt x="2980830" y="878853"/>
                </a:lnTo>
                <a:lnTo>
                  <a:pt x="2980830" y="855193"/>
                </a:lnTo>
                <a:lnTo>
                  <a:pt x="3004490" y="855193"/>
                </a:lnTo>
                <a:lnTo>
                  <a:pt x="3004490" y="831875"/>
                </a:lnTo>
                <a:lnTo>
                  <a:pt x="2980830" y="831875"/>
                </a:lnTo>
                <a:lnTo>
                  <a:pt x="2980830" y="808215"/>
                </a:lnTo>
                <a:close/>
                <a:moveTo>
                  <a:pt x="2962656" y="314439"/>
                </a:moveTo>
                <a:lnTo>
                  <a:pt x="2975686" y="314439"/>
                </a:lnTo>
                <a:lnTo>
                  <a:pt x="2975686" y="301409"/>
                </a:lnTo>
                <a:lnTo>
                  <a:pt x="2988716" y="301409"/>
                </a:lnTo>
                <a:lnTo>
                  <a:pt x="2988716" y="288379"/>
                </a:lnTo>
                <a:lnTo>
                  <a:pt x="2975686" y="288379"/>
                </a:lnTo>
                <a:lnTo>
                  <a:pt x="2975686" y="275349"/>
                </a:lnTo>
                <a:lnTo>
                  <a:pt x="2962656" y="275349"/>
                </a:lnTo>
                <a:lnTo>
                  <a:pt x="2962656" y="288379"/>
                </a:lnTo>
                <a:lnTo>
                  <a:pt x="2949626" y="288379"/>
                </a:lnTo>
                <a:lnTo>
                  <a:pt x="2949626" y="301409"/>
                </a:lnTo>
                <a:lnTo>
                  <a:pt x="2962656" y="301409"/>
                </a:lnTo>
                <a:lnTo>
                  <a:pt x="2962656" y="314439"/>
                </a:lnTo>
                <a:close/>
                <a:moveTo>
                  <a:pt x="3030208" y="454685"/>
                </a:moveTo>
                <a:lnTo>
                  <a:pt x="3045295" y="454685"/>
                </a:lnTo>
                <a:lnTo>
                  <a:pt x="3045295" y="439598"/>
                </a:lnTo>
                <a:lnTo>
                  <a:pt x="3060383" y="439598"/>
                </a:lnTo>
                <a:lnTo>
                  <a:pt x="3060383" y="424510"/>
                </a:lnTo>
                <a:lnTo>
                  <a:pt x="3045295" y="424510"/>
                </a:lnTo>
                <a:lnTo>
                  <a:pt x="3045295" y="409423"/>
                </a:lnTo>
                <a:lnTo>
                  <a:pt x="3030208" y="409423"/>
                </a:lnTo>
                <a:lnTo>
                  <a:pt x="3030208" y="424510"/>
                </a:lnTo>
                <a:lnTo>
                  <a:pt x="3015120" y="424510"/>
                </a:lnTo>
                <a:lnTo>
                  <a:pt x="3015120" y="439598"/>
                </a:lnTo>
                <a:lnTo>
                  <a:pt x="3030208" y="439598"/>
                </a:lnTo>
                <a:lnTo>
                  <a:pt x="3030208" y="454685"/>
                </a:lnTo>
                <a:close/>
                <a:moveTo>
                  <a:pt x="3027807" y="736549"/>
                </a:moveTo>
                <a:lnTo>
                  <a:pt x="3047695" y="736549"/>
                </a:lnTo>
                <a:lnTo>
                  <a:pt x="3047695" y="716318"/>
                </a:lnTo>
                <a:lnTo>
                  <a:pt x="3067927" y="716318"/>
                </a:lnTo>
                <a:lnTo>
                  <a:pt x="3067927" y="696430"/>
                </a:lnTo>
                <a:lnTo>
                  <a:pt x="3047695" y="696430"/>
                </a:lnTo>
                <a:lnTo>
                  <a:pt x="3047695" y="676199"/>
                </a:lnTo>
                <a:lnTo>
                  <a:pt x="3027807" y="676199"/>
                </a:lnTo>
                <a:lnTo>
                  <a:pt x="3027807" y="696430"/>
                </a:lnTo>
                <a:lnTo>
                  <a:pt x="3007576" y="696430"/>
                </a:lnTo>
                <a:lnTo>
                  <a:pt x="3007576" y="716318"/>
                </a:lnTo>
                <a:lnTo>
                  <a:pt x="3027807" y="716318"/>
                </a:lnTo>
                <a:lnTo>
                  <a:pt x="3027807" y="736549"/>
                </a:lnTo>
                <a:close/>
                <a:moveTo>
                  <a:pt x="2889619" y="739635"/>
                </a:moveTo>
                <a:lnTo>
                  <a:pt x="2911564" y="739635"/>
                </a:lnTo>
                <a:lnTo>
                  <a:pt x="2911564" y="717347"/>
                </a:lnTo>
                <a:lnTo>
                  <a:pt x="2933852" y="717347"/>
                </a:lnTo>
                <a:lnTo>
                  <a:pt x="2933852" y="695401"/>
                </a:lnTo>
                <a:lnTo>
                  <a:pt x="2911564" y="695401"/>
                </a:lnTo>
                <a:lnTo>
                  <a:pt x="2911564" y="673113"/>
                </a:lnTo>
                <a:lnTo>
                  <a:pt x="2889619" y="673113"/>
                </a:lnTo>
                <a:lnTo>
                  <a:pt x="2889619" y="695401"/>
                </a:lnTo>
                <a:lnTo>
                  <a:pt x="2867330" y="695401"/>
                </a:lnTo>
                <a:lnTo>
                  <a:pt x="2867330" y="717347"/>
                </a:lnTo>
                <a:lnTo>
                  <a:pt x="2889619" y="717347"/>
                </a:lnTo>
                <a:lnTo>
                  <a:pt x="2889619" y="739635"/>
                </a:lnTo>
                <a:close/>
                <a:moveTo>
                  <a:pt x="2824468" y="317183"/>
                </a:moveTo>
                <a:lnTo>
                  <a:pt x="2839555" y="317183"/>
                </a:lnTo>
                <a:lnTo>
                  <a:pt x="2839555" y="302438"/>
                </a:lnTo>
                <a:lnTo>
                  <a:pt x="2854300" y="302438"/>
                </a:lnTo>
                <a:lnTo>
                  <a:pt x="2854300" y="287350"/>
                </a:lnTo>
                <a:lnTo>
                  <a:pt x="2839555" y="287350"/>
                </a:lnTo>
                <a:lnTo>
                  <a:pt x="2839555" y="272606"/>
                </a:lnTo>
                <a:lnTo>
                  <a:pt x="2824468" y="272606"/>
                </a:lnTo>
                <a:lnTo>
                  <a:pt x="2824468" y="287350"/>
                </a:lnTo>
                <a:lnTo>
                  <a:pt x="2809723" y="287350"/>
                </a:lnTo>
                <a:lnTo>
                  <a:pt x="2809723" y="302438"/>
                </a:lnTo>
                <a:lnTo>
                  <a:pt x="2824468" y="302438"/>
                </a:lnTo>
                <a:lnTo>
                  <a:pt x="2824468" y="317183"/>
                </a:lnTo>
                <a:close/>
                <a:moveTo>
                  <a:pt x="2892019" y="457429"/>
                </a:moveTo>
                <a:lnTo>
                  <a:pt x="2909164" y="457429"/>
                </a:lnTo>
                <a:lnTo>
                  <a:pt x="2909164" y="440627"/>
                </a:lnTo>
                <a:lnTo>
                  <a:pt x="2925966" y="440627"/>
                </a:lnTo>
                <a:lnTo>
                  <a:pt x="2925966" y="423482"/>
                </a:lnTo>
                <a:lnTo>
                  <a:pt x="2909164" y="423482"/>
                </a:lnTo>
                <a:lnTo>
                  <a:pt x="2909164" y="406679"/>
                </a:lnTo>
                <a:lnTo>
                  <a:pt x="2892019" y="406679"/>
                </a:lnTo>
                <a:lnTo>
                  <a:pt x="2892019" y="423482"/>
                </a:lnTo>
                <a:lnTo>
                  <a:pt x="2875217" y="423482"/>
                </a:lnTo>
                <a:lnTo>
                  <a:pt x="2875217" y="440627"/>
                </a:lnTo>
                <a:lnTo>
                  <a:pt x="2892019" y="440627"/>
                </a:lnTo>
                <a:lnTo>
                  <a:pt x="2892019" y="457429"/>
                </a:lnTo>
                <a:close/>
                <a:moveTo>
                  <a:pt x="2959913" y="597332"/>
                </a:moveTo>
                <a:lnTo>
                  <a:pt x="2978429" y="597332"/>
                </a:lnTo>
                <a:lnTo>
                  <a:pt x="2978429" y="578472"/>
                </a:lnTo>
                <a:lnTo>
                  <a:pt x="2997289" y="578472"/>
                </a:lnTo>
                <a:lnTo>
                  <a:pt x="2997289" y="559956"/>
                </a:lnTo>
                <a:lnTo>
                  <a:pt x="2978429" y="559956"/>
                </a:lnTo>
                <a:lnTo>
                  <a:pt x="2978429" y="541096"/>
                </a:lnTo>
                <a:lnTo>
                  <a:pt x="2959913" y="541096"/>
                </a:lnTo>
                <a:lnTo>
                  <a:pt x="2959913" y="559956"/>
                </a:lnTo>
                <a:lnTo>
                  <a:pt x="2941054" y="559956"/>
                </a:lnTo>
                <a:lnTo>
                  <a:pt x="2941054" y="578472"/>
                </a:lnTo>
                <a:lnTo>
                  <a:pt x="2959913" y="578472"/>
                </a:lnTo>
                <a:lnTo>
                  <a:pt x="2959913" y="597332"/>
                </a:lnTo>
                <a:close/>
                <a:moveTo>
                  <a:pt x="2230907" y="2126323"/>
                </a:moveTo>
                <a:lnTo>
                  <a:pt x="2230907" y="2094090"/>
                </a:lnTo>
                <a:lnTo>
                  <a:pt x="2263140" y="2094090"/>
                </a:lnTo>
                <a:lnTo>
                  <a:pt x="2263140" y="2061858"/>
                </a:lnTo>
                <a:lnTo>
                  <a:pt x="2230907" y="2061858"/>
                </a:lnTo>
                <a:lnTo>
                  <a:pt x="2230907" y="2029625"/>
                </a:lnTo>
                <a:lnTo>
                  <a:pt x="2198675" y="2029625"/>
                </a:lnTo>
                <a:lnTo>
                  <a:pt x="2198675" y="2061858"/>
                </a:lnTo>
                <a:lnTo>
                  <a:pt x="2166442" y="2061858"/>
                </a:lnTo>
                <a:lnTo>
                  <a:pt x="2166442" y="2094090"/>
                </a:lnTo>
                <a:lnTo>
                  <a:pt x="2198675" y="2094090"/>
                </a:lnTo>
                <a:lnTo>
                  <a:pt x="2198675" y="2126323"/>
                </a:lnTo>
                <a:lnTo>
                  <a:pt x="2230907" y="2126323"/>
                </a:lnTo>
                <a:close/>
                <a:moveTo>
                  <a:pt x="1476527" y="1989163"/>
                </a:moveTo>
                <a:lnTo>
                  <a:pt x="1476527" y="1956930"/>
                </a:lnTo>
                <a:lnTo>
                  <a:pt x="1508760" y="1956930"/>
                </a:lnTo>
                <a:lnTo>
                  <a:pt x="1508760" y="1924698"/>
                </a:lnTo>
                <a:lnTo>
                  <a:pt x="1476527" y="1924698"/>
                </a:lnTo>
                <a:lnTo>
                  <a:pt x="1476527" y="1892465"/>
                </a:lnTo>
                <a:lnTo>
                  <a:pt x="1444295" y="1892465"/>
                </a:lnTo>
                <a:lnTo>
                  <a:pt x="1444295" y="1924698"/>
                </a:lnTo>
                <a:lnTo>
                  <a:pt x="1412062" y="1924698"/>
                </a:lnTo>
                <a:lnTo>
                  <a:pt x="1412062" y="1956930"/>
                </a:lnTo>
                <a:lnTo>
                  <a:pt x="1444295" y="1956930"/>
                </a:lnTo>
                <a:lnTo>
                  <a:pt x="1444295" y="1989163"/>
                </a:lnTo>
                <a:lnTo>
                  <a:pt x="1476527" y="1989163"/>
                </a:lnTo>
                <a:close/>
                <a:moveTo>
                  <a:pt x="1545107" y="2126323"/>
                </a:moveTo>
                <a:lnTo>
                  <a:pt x="1545107" y="2094090"/>
                </a:lnTo>
                <a:lnTo>
                  <a:pt x="1577340" y="2094090"/>
                </a:lnTo>
                <a:lnTo>
                  <a:pt x="1577340" y="2061858"/>
                </a:lnTo>
                <a:lnTo>
                  <a:pt x="1545107" y="2061858"/>
                </a:lnTo>
                <a:lnTo>
                  <a:pt x="1545107" y="2029625"/>
                </a:lnTo>
                <a:lnTo>
                  <a:pt x="1512875" y="2029625"/>
                </a:lnTo>
                <a:lnTo>
                  <a:pt x="1512875" y="2061858"/>
                </a:lnTo>
                <a:lnTo>
                  <a:pt x="1480642" y="2061858"/>
                </a:lnTo>
                <a:lnTo>
                  <a:pt x="1480642" y="2094090"/>
                </a:lnTo>
                <a:lnTo>
                  <a:pt x="1512875" y="2094090"/>
                </a:lnTo>
                <a:lnTo>
                  <a:pt x="1512875" y="2126323"/>
                </a:lnTo>
                <a:lnTo>
                  <a:pt x="1545107" y="2126323"/>
                </a:lnTo>
                <a:close/>
                <a:moveTo>
                  <a:pt x="1613687" y="2263483"/>
                </a:moveTo>
                <a:lnTo>
                  <a:pt x="1613687" y="2231250"/>
                </a:lnTo>
                <a:lnTo>
                  <a:pt x="1645920" y="2231250"/>
                </a:lnTo>
                <a:lnTo>
                  <a:pt x="1645920" y="2199018"/>
                </a:lnTo>
                <a:lnTo>
                  <a:pt x="1613687" y="2199018"/>
                </a:lnTo>
                <a:lnTo>
                  <a:pt x="1613687" y="2166785"/>
                </a:lnTo>
                <a:lnTo>
                  <a:pt x="1581455" y="2166785"/>
                </a:lnTo>
                <a:lnTo>
                  <a:pt x="1581455" y="2199018"/>
                </a:lnTo>
                <a:lnTo>
                  <a:pt x="1549222" y="2199018"/>
                </a:lnTo>
                <a:lnTo>
                  <a:pt x="1549222" y="2231250"/>
                </a:lnTo>
                <a:lnTo>
                  <a:pt x="1581455" y="2231250"/>
                </a:lnTo>
                <a:lnTo>
                  <a:pt x="1581455" y="2263483"/>
                </a:lnTo>
                <a:lnTo>
                  <a:pt x="1613687" y="2263483"/>
                </a:lnTo>
                <a:close/>
                <a:moveTo>
                  <a:pt x="1819427" y="2126323"/>
                </a:moveTo>
                <a:lnTo>
                  <a:pt x="1819427" y="2094090"/>
                </a:lnTo>
                <a:lnTo>
                  <a:pt x="1851660" y="2094090"/>
                </a:lnTo>
                <a:lnTo>
                  <a:pt x="1851660" y="2061858"/>
                </a:lnTo>
                <a:lnTo>
                  <a:pt x="1819427" y="2061858"/>
                </a:lnTo>
                <a:lnTo>
                  <a:pt x="1819427" y="2029625"/>
                </a:lnTo>
                <a:lnTo>
                  <a:pt x="1787195" y="2029625"/>
                </a:lnTo>
                <a:lnTo>
                  <a:pt x="1787195" y="2061858"/>
                </a:lnTo>
                <a:lnTo>
                  <a:pt x="1754962" y="2061858"/>
                </a:lnTo>
                <a:lnTo>
                  <a:pt x="1754962" y="2094090"/>
                </a:lnTo>
                <a:lnTo>
                  <a:pt x="1787195" y="2094090"/>
                </a:lnTo>
                <a:lnTo>
                  <a:pt x="1787195" y="2126323"/>
                </a:lnTo>
                <a:lnTo>
                  <a:pt x="1819427" y="2126323"/>
                </a:lnTo>
                <a:close/>
                <a:moveTo>
                  <a:pt x="1682267" y="2126323"/>
                </a:moveTo>
                <a:lnTo>
                  <a:pt x="1682267" y="2094090"/>
                </a:lnTo>
                <a:lnTo>
                  <a:pt x="1714500" y="2094090"/>
                </a:lnTo>
                <a:lnTo>
                  <a:pt x="1714500" y="2061858"/>
                </a:lnTo>
                <a:lnTo>
                  <a:pt x="1682267" y="2061858"/>
                </a:lnTo>
                <a:lnTo>
                  <a:pt x="1682267" y="2029625"/>
                </a:lnTo>
                <a:lnTo>
                  <a:pt x="1650035" y="2029625"/>
                </a:lnTo>
                <a:lnTo>
                  <a:pt x="1650035" y="2061858"/>
                </a:lnTo>
                <a:lnTo>
                  <a:pt x="1617802" y="2061858"/>
                </a:lnTo>
                <a:lnTo>
                  <a:pt x="1617802" y="2094090"/>
                </a:lnTo>
                <a:lnTo>
                  <a:pt x="1650035" y="2094090"/>
                </a:lnTo>
                <a:lnTo>
                  <a:pt x="1650035" y="2126323"/>
                </a:lnTo>
                <a:lnTo>
                  <a:pt x="1682267" y="2126323"/>
                </a:lnTo>
                <a:close/>
                <a:moveTo>
                  <a:pt x="1750847" y="2263483"/>
                </a:moveTo>
                <a:lnTo>
                  <a:pt x="1750847" y="2231250"/>
                </a:lnTo>
                <a:lnTo>
                  <a:pt x="1783080" y="2231250"/>
                </a:lnTo>
                <a:lnTo>
                  <a:pt x="1783080" y="2199018"/>
                </a:lnTo>
                <a:lnTo>
                  <a:pt x="1750847" y="2199018"/>
                </a:lnTo>
                <a:lnTo>
                  <a:pt x="1750847" y="2166785"/>
                </a:lnTo>
                <a:lnTo>
                  <a:pt x="1718615" y="2166785"/>
                </a:lnTo>
                <a:lnTo>
                  <a:pt x="1718615" y="2199018"/>
                </a:lnTo>
                <a:lnTo>
                  <a:pt x="1686382" y="2199018"/>
                </a:lnTo>
                <a:lnTo>
                  <a:pt x="1686382" y="2231250"/>
                </a:lnTo>
                <a:lnTo>
                  <a:pt x="1718615" y="2231250"/>
                </a:lnTo>
                <a:lnTo>
                  <a:pt x="1718615" y="2263483"/>
                </a:lnTo>
                <a:lnTo>
                  <a:pt x="1750847" y="2263483"/>
                </a:lnTo>
                <a:close/>
                <a:moveTo>
                  <a:pt x="1407947" y="2126323"/>
                </a:moveTo>
                <a:lnTo>
                  <a:pt x="1407947" y="2094090"/>
                </a:lnTo>
                <a:lnTo>
                  <a:pt x="1440180" y="2094090"/>
                </a:lnTo>
                <a:lnTo>
                  <a:pt x="1440180" y="2061858"/>
                </a:lnTo>
                <a:lnTo>
                  <a:pt x="1407947" y="2061858"/>
                </a:lnTo>
                <a:lnTo>
                  <a:pt x="1407947" y="2029625"/>
                </a:lnTo>
                <a:lnTo>
                  <a:pt x="1375715" y="2029625"/>
                </a:lnTo>
                <a:lnTo>
                  <a:pt x="1375715" y="2061858"/>
                </a:lnTo>
                <a:lnTo>
                  <a:pt x="1343482" y="2061858"/>
                </a:lnTo>
                <a:lnTo>
                  <a:pt x="1343482" y="2094090"/>
                </a:lnTo>
                <a:lnTo>
                  <a:pt x="1375715" y="2094090"/>
                </a:lnTo>
                <a:lnTo>
                  <a:pt x="1375715" y="2126323"/>
                </a:lnTo>
                <a:lnTo>
                  <a:pt x="1407947" y="2126323"/>
                </a:lnTo>
                <a:close/>
                <a:moveTo>
                  <a:pt x="1202207" y="1989163"/>
                </a:moveTo>
                <a:lnTo>
                  <a:pt x="1202207" y="1956930"/>
                </a:lnTo>
                <a:lnTo>
                  <a:pt x="1234440" y="1956930"/>
                </a:lnTo>
                <a:lnTo>
                  <a:pt x="1234440" y="1924698"/>
                </a:lnTo>
                <a:lnTo>
                  <a:pt x="1202207" y="1924698"/>
                </a:lnTo>
                <a:lnTo>
                  <a:pt x="1202207" y="1892465"/>
                </a:lnTo>
                <a:lnTo>
                  <a:pt x="1169975" y="1892465"/>
                </a:lnTo>
                <a:lnTo>
                  <a:pt x="1169975" y="1924698"/>
                </a:lnTo>
                <a:lnTo>
                  <a:pt x="1137742" y="1924698"/>
                </a:lnTo>
                <a:lnTo>
                  <a:pt x="1137742" y="1956930"/>
                </a:lnTo>
                <a:lnTo>
                  <a:pt x="1169975" y="1956930"/>
                </a:lnTo>
                <a:lnTo>
                  <a:pt x="1169975" y="1989163"/>
                </a:lnTo>
                <a:lnTo>
                  <a:pt x="1202207" y="1989163"/>
                </a:lnTo>
                <a:close/>
                <a:moveTo>
                  <a:pt x="1270787" y="2126323"/>
                </a:moveTo>
                <a:lnTo>
                  <a:pt x="1270787" y="2094090"/>
                </a:lnTo>
                <a:lnTo>
                  <a:pt x="1303020" y="2094090"/>
                </a:lnTo>
                <a:lnTo>
                  <a:pt x="1303020" y="2061858"/>
                </a:lnTo>
                <a:lnTo>
                  <a:pt x="1270787" y="2061858"/>
                </a:lnTo>
                <a:lnTo>
                  <a:pt x="1270787" y="2029625"/>
                </a:lnTo>
                <a:lnTo>
                  <a:pt x="1238555" y="2029625"/>
                </a:lnTo>
                <a:lnTo>
                  <a:pt x="1238555" y="2061858"/>
                </a:lnTo>
                <a:lnTo>
                  <a:pt x="1206322" y="2061858"/>
                </a:lnTo>
                <a:lnTo>
                  <a:pt x="1206322" y="2094090"/>
                </a:lnTo>
                <a:lnTo>
                  <a:pt x="1238555" y="2094090"/>
                </a:lnTo>
                <a:lnTo>
                  <a:pt x="1238555" y="2126323"/>
                </a:lnTo>
                <a:lnTo>
                  <a:pt x="1270787" y="2126323"/>
                </a:lnTo>
                <a:close/>
                <a:moveTo>
                  <a:pt x="1339367" y="1989163"/>
                </a:moveTo>
                <a:lnTo>
                  <a:pt x="1339367" y="1956930"/>
                </a:lnTo>
                <a:lnTo>
                  <a:pt x="1371600" y="1956930"/>
                </a:lnTo>
                <a:lnTo>
                  <a:pt x="1371600" y="1924698"/>
                </a:lnTo>
                <a:lnTo>
                  <a:pt x="1339367" y="1924698"/>
                </a:lnTo>
                <a:lnTo>
                  <a:pt x="1339367" y="1892465"/>
                </a:lnTo>
                <a:lnTo>
                  <a:pt x="1307135" y="1892465"/>
                </a:lnTo>
                <a:lnTo>
                  <a:pt x="1307135" y="1924698"/>
                </a:lnTo>
                <a:lnTo>
                  <a:pt x="1274902" y="1924698"/>
                </a:lnTo>
                <a:lnTo>
                  <a:pt x="1274902" y="1956930"/>
                </a:lnTo>
                <a:lnTo>
                  <a:pt x="1307135" y="1956930"/>
                </a:lnTo>
                <a:lnTo>
                  <a:pt x="1307135" y="1989163"/>
                </a:lnTo>
                <a:lnTo>
                  <a:pt x="1339367" y="1989163"/>
                </a:lnTo>
                <a:close/>
                <a:moveTo>
                  <a:pt x="2299487" y="2263483"/>
                </a:moveTo>
                <a:lnTo>
                  <a:pt x="2299487" y="2231250"/>
                </a:lnTo>
                <a:lnTo>
                  <a:pt x="2331720" y="2231250"/>
                </a:lnTo>
                <a:lnTo>
                  <a:pt x="2331720" y="2199018"/>
                </a:lnTo>
                <a:lnTo>
                  <a:pt x="2299487" y="2199018"/>
                </a:lnTo>
                <a:lnTo>
                  <a:pt x="2299487" y="2166785"/>
                </a:lnTo>
                <a:lnTo>
                  <a:pt x="2267255" y="2166785"/>
                </a:lnTo>
                <a:lnTo>
                  <a:pt x="2267255" y="2199018"/>
                </a:lnTo>
                <a:lnTo>
                  <a:pt x="2235022" y="2199018"/>
                </a:lnTo>
                <a:lnTo>
                  <a:pt x="2235022" y="2231250"/>
                </a:lnTo>
                <a:lnTo>
                  <a:pt x="2267255" y="2231250"/>
                </a:lnTo>
                <a:lnTo>
                  <a:pt x="2267255" y="2263483"/>
                </a:lnTo>
                <a:lnTo>
                  <a:pt x="2299487" y="2263483"/>
                </a:lnTo>
                <a:close/>
                <a:moveTo>
                  <a:pt x="2368067" y="2126323"/>
                </a:moveTo>
                <a:lnTo>
                  <a:pt x="2368067" y="2094090"/>
                </a:lnTo>
                <a:lnTo>
                  <a:pt x="2400300" y="2094090"/>
                </a:lnTo>
                <a:lnTo>
                  <a:pt x="2400300" y="2061858"/>
                </a:lnTo>
                <a:lnTo>
                  <a:pt x="2368067" y="2061858"/>
                </a:lnTo>
                <a:lnTo>
                  <a:pt x="2368067" y="2029625"/>
                </a:lnTo>
                <a:lnTo>
                  <a:pt x="2335835" y="2029625"/>
                </a:lnTo>
                <a:lnTo>
                  <a:pt x="2335835" y="2061858"/>
                </a:lnTo>
                <a:lnTo>
                  <a:pt x="2303602" y="2061858"/>
                </a:lnTo>
                <a:lnTo>
                  <a:pt x="2303602" y="2094090"/>
                </a:lnTo>
                <a:lnTo>
                  <a:pt x="2335835" y="2094090"/>
                </a:lnTo>
                <a:lnTo>
                  <a:pt x="2335835" y="2126323"/>
                </a:lnTo>
                <a:lnTo>
                  <a:pt x="2368067" y="2126323"/>
                </a:lnTo>
                <a:close/>
                <a:moveTo>
                  <a:pt x="1888007" y="2263483"/>
                </a:moveTo>
                <a:lnTo>
                  <a:pt x="1888007" y="2231250"/>
                </a:lnTo>
                <a:lnTo>
                  <a:pt x="1920240" y="2231250"/>
                </a:lnTo>
                <a:lnTo>
                  <a:pt x="1920240" y="2199018"/>
                </a:lnTo>
                <a:lnTo>
                  <a:pt x="1888007" y="2199018"/>
                </a:lnTo>
                <a:lnTo>
                  <a:pt x="1888007" y="2166785"/>
                </a:lnTo>
                <a:lnTo>
                  <a:pt x="1855775" y="2166785"/>
                </a:lnTo>
                <a:lnTo>
                  <a:pt x="1855775" y="2199018"/>
                </a:lnTo>
                <a:lnTo>
                  <a:pt x="1823542" y="2199018"/>
                </a:lnTo>
                <a:lnTo>
                  <a:pt x="1823542" y="2231250"/>
                </a:lnTo>
                <a:lnTo>
                  <a:pt x="1855775" y="2231250"/>
                </a:lnTo>
                <a:lnTo>
                  <a:pt x="1855775" y="2263483"/>
                </a:lnTo>
                <a:lnTo>
                  <a:pt x="1888007" y="2263483"/>
                </a:lnTo>
                <a:close/>
                <a:moveTo>
                  <a:pt x="2436647" y="2263483"/>
                </a:moveTo>
                <a:lnTo>
                  <a:pt x="2436647" y="2231250"/>
                </a:lnTo>
                <a:lnTo>
                  <a:pt x="2468880" y="2231250"/>
                </a:lnTo>
                <a:lnTo>
                  <a:pt x="2468880" y="2199018"/>
                </a:lnTo>
                <a:lnTo>
                  <a:pt x="2436647" y="2199018"/>
                </a:lnTo>
                <a:lnTo>
                  <a:pt x="2436647" y="2166785"/>
                </a:lnTo>
                <a:lnTo>
                  <a:pt x="2404415" y="2166785"/>
                </a:lnTo>
                <a:lnTo>
                  <a:pt x="2404415" y="2199018"/>
                </a:lnTo>
                <a:lnTo>
                  <a:pt x="2372182" y="2199018"/>
                </a:lnTo>
                <a:lnTo>
                  <a:pt x="2372182" y="2231250"/>
                </a:lnTo>
                <a:lnTo>
                  <a:pt x="2404415" y="2231250"/>
                </a:lnTo>
                <a:lnTo>
                  <a:pt x="2404415" y="2263483"/>
                </a:lnTo>
                <a:lnTo>
                  <a:pt x="2436647" y="2263483"/>
                </a:lnTo>
                <a:close/>
                <a:moveTo>
                  <a:pt x="2478481" y="463944"/>
                </a:moveTo>
                <a:lnTo>
                  <a:pt x="2499741" y="463944"/>
                </a:lnTo>
                <a:lnTo>
                  <a:pt x="2499741" y="442684"/>
                </a:lnTo>
                <a:lnTo>
                  <a:pt x="2521001" y="442684"/>
                </a:lnTo>
                <a:lnTo>
                  <a:pt x="2521001" y="421424"/>
                </a:lnTo>
                <a:lnTo>
                  <a:pt x="2499741" y="421424"/>
                </a:lnTo>
                <a:lnTo>
                  <a:pt x="2499741" y="400164"/>
                </a:lnTo>
                <a:lnTo>
                  <a:pt x="2478481" y="400164"/>
                </a:lnTo>
                <a:lnTo>
                  <a:pt x="2478481" y="421424"/>
                </a:lnTo>
                <a:lnTo>
                  <a:pt x="2457221" y="421424"/>
                </a:lnTo>
                <a:lnTo>
                  <a:pt x="2457221" y="442684"/>
                </a:lnTo>
                <a:lnTo>
                  <a:pt x="2478481" y="442684"/>
                </a:lnTo>
                <a:lnTo>
                  <a:pt x="2478481" y="463944"/>
                </a:lnTo>
                <a:close/>
                <a:moveTo>
                  <a:pt x="1238555" y="1755305"/>
                </a:moveTo>
                <a:lnTo>
                  <a:pt x="1238555" y="1787538"/>
                </a:lnTo>
                <a:lnTo>
                  <a:pt x="1206322" y="1787538"/>
                </a:lnTo>
                <a:lnTo>
                  <a:pt x="1206322" y="1819770"/>
                </a:lnTo>
                <a:lnTo>
                  <a:pt x="1238555" y="1819770"/>
                </a:lnTo>
                <a:lnTo>
                  <a:pt x="1238555" y="1852003"/>
                </a:lnTo>
                <a:lnTo>
                  <a:pt x="1270787" y="1852003"/>
                </a:lnTo>
                <a:lnTo>
                  <a:pt x="1270787" y="1819770"/>
                </a:lnTo>
                <a:lnTo>
                  <a:pt x="1303020" y="1819770"/>
                </a:lnTo>
                <a:lnTo>
                  <a:pt x="1303020" y="1787538"/>
                </a:lnTo>
                <a:lnTo>
                  <a:pt x="1270787" y="1787538"/>
                </a:lnTo>
                <a:lnTo>
                  <a:pt x="1270787" y="1755305"/>
                </a:lnTo>
                <a:lnTo>
                  <a:pt x="1238555" y="1755305"/>
                </a:lnTo>
                <a:close/>
                <a:moveTo>
                  <a:pt x="2025167" y="2263483"/>
                </a:moveTo>
                <a:lnTo>
                  <a:pt x="2025167" y="2231250"/>
                </a:lnTo>
                <a:lnTo>
                  <a:pt x="2057400" y="2231250"/>
                </a:lnTo>
                <a:lnTo>
                  <a:pt x="2057400" y="2199018"/>
                </a:lnTo>
                <a:lnTo>
                  <a:pt x="2025167" y="2199018"/>
                </a:lnTo>
                <a:lnTo>
                  <a:pt x="2025167" y="2166785"/>
                </a:lnTo>
                <a:lnTo>
                  <a:pt x="1992935" y="2166785"/>
                </a:lnTo>
                <a:lnTo>
                  <a:pt x="1992935" y="2199018"/>
                </a:lnTo>
                <a:lnTo>
                  <a:pt x="1960702" y="2199018"/>
                </a:lnTo>
                <a:lnTo>
                  <a:pt x="1960702" y="2231250"/>
                </a:lnTo>
                <a:lnTo>
                  <a:pt x="1992935" y="2231250"/>
                </a:lnTo>
                <a:lnTo>
                  <a:pt x="1992935" y="2263483"/>
                </a:lnTo>
                <a:lnTo>
                  <a:pt x="2025167" y="2263483"/>
                </a:lnTo>
                <a:close/>
                <a:moveTo>
                  <a:pt x="1956587" y="2126323"/>
                </a:moveTo>
                <a:lnTo>
                  <a:pt x="1956587" y="2094090"/>
                </a:lnTo>
                <a:lnTo>
                  <a:pt x="1988820" y="2094090"/>
                </a:lnTo>
                <a:lnTo>
                  <a:pt x="1988820" y="2061858"/>
                </a:lnTo>
                <a:lnTo>
                  <a:pt x="1956587" y="2061858"/>
                </a:lnTo>
                <a:lnTo>
                  <a:pt x="1956587" y="2029625"/>
                </a:lnTo>
                <a:lnTo>
                  <a:pt x="1924355" y="2029625"/>
                </a:lnTo>
                <a:lnTo>
                  <a:pt x="1924355" y="2061858"/>
                </a:lnTo>
                <a:lnTo>
                  <a:pt x="1892122" y="2061858"/>
                </a:lnTo>
                <a:lnTo>
                  <a:pt x="1892122" y="2094090"/>
                </a:lnTo>
                <a:lnTo>
                  <a:pt x="1924355" y="2094090"/>
                </a:lnTo>
                <a:lnTo>
                  <a:pt x="1924355" y="2126323"/>
                </a:lnTo>
                <a:lnTo>
                  <a:pt x="1956587" y="2126323"/>
                </a:lnTo>
                <a:close/>
                <a:moveTo>
                  <a:pt x="2093747" y="2126323"/>
                </a:moveTo>
                <a:lnTo>
                  <a:pt x="2093747" y="2094090"/>
                </a:lnTo>
                <a:lnTo>
                  <a:pt x="2125980" y="2094090"/>
                </a:lnTo>
                <a:lnTo>
                  <a:pt x="2125980" y="2061858"/>
                </a:lnTo>
                <a:lnTo>
                  <a:pt x="2093747" y="2061858"/>
                </a:lnTo>
                <a:lnTo>
                  <a:pt x="2093747" y="2029625"/>
                </a:lnTo>
                <a:lnTo>
                  <a:pt x="2061515" y="2029625"/>
                </a:lnTo>
                <a:lnTo>
                  <a:pt x="2061515" y="2061858"/>
                </a:lnTo>
                <a:lnTo>
                  <a:pt x="2029282" y="2061858"/>
                </a:lnTo>
                <a:lnTo>
                  <a:pt x="2029282" y="2094090"/>
                </a:lnTo>
                <a:lnTo>
                  <a:pt x="2061515" y="2094090"/>
                </a:lnTo>
                <a:lnTo>
                  <a:pt x="2061515" y="2126323"/>
                </a:lnTo>
                <a:lnTo>
                  <a:pt x="2093747" y="2126323"/>
                </a:lnTo>
                <a:close/>
                <a:moveTo>
                  <a:pt x="2162327" y="2263483"/>
                </a:moveTo>
                <a:lnTo>
                  <a:pt x="2162327" y="2231250"/>
                </a:lnTo>
                <a:lnTo>
                  <a:pt x="2194560" y="2231250"/>
                </a:lnTo>
                <a:lnTo>
                  <a:pt x="2194560" y="2199018"/>
                </a:lnTo>
                <a:lnTo>
                  <a:pt x="2162327" y="2199018"/>
                </a:lnTo>
                <a:lnTo>
                  <a:pt x="2162327" y="2166785"/>
                </a:lnTo>
                <a:lnTo>
                  <a:pt x="2130095" y="2166785"/>
                </a:lnTo>
                <a:lnTo>
                  <a:pt x="2130095" y="2199018"/>
                </a:lnTo>
                <a:lnTo>
                  <a:pt x="2097862" y="2199018"/>
                </a:lnTo>
                <a:lnTo>
                  <a:pt x="2097862" y="2231250"/>
                </a:lnTo>
                <a:lnTo>
                  <a:pt x="2130095" y="2231250"/>
                </a:lnTo>
                <a:lnTo>
                  <a:pt x="2130095" y="2263483"/>
                </a:lnTo>
                <a:lnTo>
                  <a:pt x="2162327" y="2263483"/>
                </a:lnTo>
                <a:close/>
                <a:moveTo>
                  <a:pt x="1581455" y="1618145"/>
                </a:moveTo>
                <a:lnTo>
                  <a:pt x="1581455" y="1650378"/>
                </a:lnTo>
                <a:lnTo>
                  <a:pt x="1549222" y="1650378"/>
                </a:lnTo>
                <a:lnTo>
                  <a:pt x="1549222" y="1682610"/>
                </a:lnTo>
                <a:lnTo>
                  <a:pt x="1581455" y="1682610"/>
                </a:lnTo>
                <a:lnTo>
                  <a:pt x="1581455" y="1714843"/>
                </a:lnTo>
                <a:lnTo>
                  <a:pt x="1613687" y="1714843"/>
                </a:lnTo>
                <a:lnTo>
                  <a:pt x="1613687" y="1682610"/>
                </a:lnTo>
                <a:lnTo>
                  <a:pt x="1645920" y="1682610"/>
                </a:lnTo>
                <a:lnTo>
                  <a:pt x="1645920" y="1650378"/>
                </a:lnTo>
                <a:lnTo>
                  <a:pt x="1613687" y="1650378"/>
                </a:lnTo>
                <a:lnTo>
                  <a:pt x="1613687" y="1618145"/>
                </a:lnTo>
                <a:lnTo>
                  <a:pt x="1581455" y="1618145"/>
                </a:lnTo>
                <a:close/>
                <a:moveTo>
                  <a:pt x="2198675" y="1755305"/>
                </a:moveTo>
                <a:lnTo>
                  <a:pt x="2198675" y="1787538"/>
                </a:lnTo>
                <a:lnTo>
                  <a:pt x="2166442" y="1787538"/>
                </a:lnTo>
                <a:lnTo>
                  <a:pt x="2166442" y="1819770"/>
                </a:lnTo>
                <a:lnTo>
                  <a:pt x="2198675" y="1819770"/>
                </a:lnTo>
                <a:lnTo>
                  <a:pt x="2198675" y="1852003"/>
                </a:lnTo>
                <a:lnTo>
                  <a:pt x="2230907" y="1852003"/>
                </a:lnTo>
                <a:lnTo>
                  <a:pt x="2230907" y="1819770"/>
                </a:lnTo>
                <a:lnTo>
                  <a:pt x="2263140" y="1819770"/>
                </a:lnTo>
                <a:lnTo>
                  <a:pt x="2263140" y="1787538"/>
                </a:lnTo>
                <a:lnTo>
                  <a:pt x="2230907" y="1787538"/>
                </a:lnTo>
                <a:lnTo>
                  <a:pt x="2230907" y="1755305"/>
                </a:lnTo>
                <a:lnTo>
                  <a:pt x="2198675" y="1755305"/>
                </a:lnTo>
                <a:close/>
                <a:moveTo>
                  <a:pt x="2267255" y="1618145"/>
                </a:moveTo>
                <a:lnTo>
                  <a:pt x="2267255" y="1650378"/>
                </a:lnTo>
                <a:lnTo>
                  <a:pt x="2235022" y="1650378"/>
                </a:lnTo>
                <a:lnTo>
                  <a:pt x="2235022" y="1682610"/>
                </a:lnTo>
                <a:lnTo>
                  <a:pt x="2267255" y="1682610"/>
                </a:lnTo>
                <a:lnTo>
                  <a:pt x="2267255" y="1714843"/>
                </a:lnTo>
                <a:lnTo>
                  <a:pt x="2299487" y="1714843"/>
                </a:lnTo>
                <a:lnTo>
                  <a:pt x="2299487" y="1682610"/>
                </a:lnTo>
                <a:lnTo>
                  <a:pt x="2331720" y="1682610"/>
                </a:lnTo>
                <a:lnTo>
                  <a:pt x="2331720" y="1650378"/>
                </a:lnTo>
                <a:lnTo>
                  <a:pt x="2299487" y="1650378"/>
                </a:lnTo>
                <a:lnTo>
                  <a:pt x="2299487" y="1618145"/>
                </a:lnTo>
                <a:lnTo>
                  <a:pt x="2267255" y="1618145"/>
                </a:lnTo>
                <a:close/>
                <a:moveTo>
                  <a:pt x="2061515" y="1755305"/>
                </a:moveTo>
                <a:lnTo>
                  <a:pt x="2061515" y="1787538"/>
                </a:lnTo>
                <a:lnTo>
                  <a:pt x="2029282" y="1787538"/>
                </a:lnTo>
                <a:lnTo>
                  <a:pt x="2029282" y="1819770"/>
                </a:lnTo>
                <a:lnTo>
                  <a:pt x="2061515" y="1819770"/>
                </a:lnTo>
                <a:lnTo>
                  <a:pt x="2061515" y="1852003"/>
                </a:lnTo>
                <a:lnTo>
                  <a:pt x="2093747" y="1852003"/>
                </a:lnTo>
                <a:lnTo>
                  <a:pt x="2093747" y="1819770"/>
                </a:lnTo>
                <a:lnTo>
                  <a:pt x="2125980" y="1819770"/>
                </a:lnTo>
                <a:lnTo>
                  <a:pt x="2125980" y="1787538"/>
                </a:lnTo>
                <a:lnTo>
                  <a:pt x="2093747" y="1787538"/>
                </a:lnTo>
                <a:lnTo>
                  <a:pt x="2093747" y="1755305"/>
                </a:lnTo>
                <a:lnTo>
                  <a:pt x="2061515" y="1755305"/>
                </a:lnTo>
                <a:close/>
                <a:moveTo>
                  <a:pt x="2335835" y="1755305"/>
                </a:moveTo>
                <a:lnTo>
                  <a:pt x="2335835" y="1787538"/>
                </a:lnTo>
                <a:lnTo>
                  <a:pt x="2303602" y="1787538"/>
                </a:lnTo>
                <a:lnTo>
                  <a:pt x="2303602" y="1819770"/>
                </a:lnTo>
                <a:lnTo>
                  <a:pt x="2335835" y="1819770"/>
                </a:lnTo>
                <a:lnTo>
                  <a:pt x="2335835" y="1852003"/>
                </a:lnTo>
                <a:lnTo>
                  <a:pt x="2368067" y="1852003"/>
                </a:lnTo>
                <a:lnTo>
                  <a:pt x="2368067" y="1819770"/>
                </a:lnTo>
                <a:lnTo>
                  <a:pt x="2400300" y="1819770"/>
                </a:lnTo>
                <a:lnTo>
                  <a:pt x="2400300" y="1787538"/>
                </a:lnTo>
                <a:lnTo>
                  <a:pt x="2368067" y="1787538"/>
                </a:lnTo>
                <a:lnTo>
                  <a:pt x="2368067" y="1755305"/>
                </a:lnTo>
                <a:lnTo>
                  <a:pt x="2335835" y="1755305"/>
                </a:lnTo>
                <a:close/>
                <a:moveTo>
                  <a:pt x="2130095" y="1618145"/>
                </a:moveTo>
                <a:lnTo>
                  <a:pt x="2130095" y="1650378"/>
                </a:lnTo>
                <a:lnTo>
                  <a:pt x="2097862" y="1650378"/>
                </a:lnTo>
                <a:lnTo>
                  <a:pt x="2097862" y="1682610"/>
                </a:lnTo>
                <a:lnTo>
                  <a:pt x="2130095" y="1682610"/>
                </a:lnTo>
                <a:lnTo>
                  <a:pt x="2130095" y="1714843"/>
                </a:lnTo>
                <a:lnTo>
                  <a:pt x="2162327" y="1714843"/>
                </a:lnTo>
                <a:lnTo>
                  <a:pt x="2162327" y="1682610"/>
                </a:lnTo>
                <a:lnTo>
                  <a:pt x="2194560" y="1682610"/>
                </a:lnTo>
                <a:lnTo>
                  <a:pt x="2194560" y="1650378"/>
                </a:lnTo>
                <a:lnTo>
                  <a:pt x="2162327" y="1650378"/>
                </a:lnTo>
                <a:lnTo>
                  <a:pt x="2162327" y="1618145"/>
                </a:lnTo>
                <a:lnTo>
                  <a:pt x="2130095" y="1618145"/>
                </a:lnTo>
                <a:close/>
                <a:moveTo>
                  <a:pt x="2299487" y="1989163"/>
                </a:moveTo>
                <a:lnTo>
                  <a:pt x="2299487" y="1956930"/>
                </a:lnTo>
                <a:lnTo>
                  <a:pt x="2331720" y="1956930"/>
                </a:lnTo>
                <a:lnTo>
                  <a:pt x="2331720" y="1924698"/>
                </a:lnTo>
                <a:lnTo>
                  <a:pt x="2299487" y="1924698"/>
                </a:lnTo>
                <a:lnTo>
                  <a:pt x="2299487" y="1892465"/>
                </a:lnTo>
                <a:lnTo>
                  <a:pt x="2267255" y="1892465"/>
                </a:lnTo>
                <a:lnTo>
                  <a:pt x="2267255" y="1924698"/>
                </a:lnTo>
                <a:lnTo>
                  <a:pt x="2235022" y="1924698"/>
                </a:lnTo>
                <a:lnTo>
                  <a:pt x="2235022" y="1956930"/>
                </a:lnTo>
                <a:lnTo>
                  <a:pt x="2267255" y="1956930"/>
                </a:lnTo>
                <a:lnTo>
                  <a:pt x="2267255" y="1989163"/>
                </a:lnTo>
                <a:lnTo>
                  <a:pt x="2299487" y="1989163"/>
                </a:lnTo>
                <a:close/>
                <a:moveTo>
                  <a:pt x="2404415" y="1892465"/>
                </a:moveTo>
                <a:lnTo>
                  <a:pt x="2404415" y="1924698"/>
                </a:lnTo>
                <a:lnTo>
                  <a:pt x="2372182" y="1924698"/>
                </a:lnTo>
                <a:lnTo>
                  <a:pt x="2372182" y="1956930"/>
                </a:lnTo>
                <a:lnTo>
                  <a:pt x="2404415" y="1956930"/>
                </a:lnTo>
                <a:lnTo>
                  <a:pt x="2404415" y="1989163"/>
                </a:lnTo>
                <a:lnTo>
                  <a:pt x="2436647" y="1989163"/>
                </a:lnTo>
                <a:lnTo>
                  <a:pt x="2436647" y="1956930"/>
                </a:lnTo>
                <a:lnTo>
                  <a:pt x="2468880" y="1956930"/>
                </a:lnTo>
                <a:lnTo>
                  <a:pt x="2468880" y="1924698"/>
                </a:lnTo>
                <a:lnTo>
                  <a:pt x="2436647" y="1924698"/>
                </a:lnTo>
                <a:lnTo>
                  <a:pt x="2436647" y="1892465"/>
                </a:lnTo>
                <a:lnTo>
                  <a:pt x="2404415" y="1892465"/>
                </a:lnTo>
                <a:close/>
                <a:moveTo>
                  <a:pt x="2162327" y="1989163"/>
                </a:moveTo>
                <a:lnTo>
                  <a:pt x="2162327" y="1956930"/>
                </a:lnTo>
                <a:lnTo>
                  <a:pt x="2194560" y="1956930"/>
                </a:lnTo>
                <a:lnTo>
                  <a:pt x="2194560" y="1924698"/>
                </a:lnTo>
                <a:lnTo>
                  <a:pt x="2162327" y="1924698"/>
                </a:lnTo>
                <a:lnTo>
                  <a:pt x="2162327" y="1892465"/>
                </a:lnTo>
                <a:lnTo>
                  <a:pt x="2130095" y="1892465"/>
                </a:lnTo>
                <a:lnTo>
                  <a:pt x="2130095" y="1924698"/>
                </a:lnTo>
                <a:lnTo>
                  <a:pt x="2097862" y="1924698"/>
                </a:lnTo>
                <a:lnTo>
                  <a:pt x="2097862" y="1956930"/>
                </a:lnTo>
                <a:lnTo>
                  <a:pt x="2130095" y="1956930"/>
                </a:lnTo>
                <a:lnTo>
                  <a:pt x="2130095" y="1989163"/>
                </a:lnTo>
                <a:lnTo>
                  <a:pt x="2162327" y="1989163"/>
                </a:lnTo>
                <a:close/>
                <a:moveTo>
                  <a:pt x="2472995" y="1755305"/>
                </a:moveTo>
                <a:lnTo>
                  <a:pt x="2472995" y="1787538"/>
                </a:lnTo>
                <a:lnTo>
                  <a:pt x="2440762" y="1787538"/>
                </a:lnTo>
                <a:lnTo>
                  <a:pt x="2440762" y="1819770"/>
                </a:lnTo>
                <a:lnTo>
                  <a:pt x="2472995" y="1819770"/>
                </a:lnTo>
                <a:lnTo>
                  <a:pt x="2472995" y="1852003"/>
                </a:lnTo>
                <a:lnTo>
                  <a:pt x="2505227" y="1852003"/>
                </a:lnTo>
                <a:lnTo>
                  <a:pt x="2505227" y="1819770"/>
                </a:lnTo>
                <a:lnTo>
                  <a:pt x="2537460" y="1819770"/>
                </a:lnTo>
                <a:lnTo>
                  <a:pt x="2537460" y="1787538"/>
                </a:lnTo>
                <a:lnTo>
                  <a:pt x="2505227" y="1787538"/>
                </a:lnTo>
                <a:lnTo>
                  <a:pt x="2505227" y="1755305"/>
                </a:lnTo>
                <a:lnTo>
                  <a:pt x="2472995" y="1755305"/>
                </a:lnTo>
                <a:close/>
                <a:moveTo>
                  <a:pt x="1924355" y="1755305"/>
                </a:moveTo>
                <a:lnTo>
                  <a:pt x="1924355" y="1787538"/>
                </a:lnTo>
                <a:lnTo>
                  <a:pt x="1892122" y="1787538"/>
                </a:lnTo>
                <a:lnTo>
                  <a:pt x="1892122" y="1819770"/>
                </a:lnTo>
                <a:lnTo>
                  <a:pt x="1924355" y="1819770"/>
                </a:lnTo>
                <a:lnTo>
                  <a:pt x="1924355" y="1852003"/>
                </a:lnTo>
                <a:lnTo>
                  <a:pt x="1956587" y="1852003"/>
                </a:lnTo>
                <a:lnTo>
                  <a:pt x="1956587" y="1819770"/>
                </a:lnTo>
                <a:lnTo>
                  <a:pt x="1988820" y="1819770"/>
                </a:lnTo>
                <a:lnTo>
                  <a:pt x="1988820" y="1787538"/>
                </a:lnTo>
                <a:lnTo>
                  <a:pt x="1956587" y="1787538"/>
                </a:lnTo>
                <a:lnTo>
                  <a:pt x="1956587" y="1755305"/>
                </a:lnTo>
                <a:lnTo>
                  <a:pt x="1924355" y="1755305"/>
                </a:lnTo>
                <a:close/>
                <a:moveTo>
                  <a:pt x="1650035" y="1755305"/>
                </a:moveTo>
                <a:lnTo>
                  <a:pt x="1650035" y="1787538"/>
                </a:lnTo>
                <a:lnTo>
                  <a:pt x="1617802" y="1787538"/>
                </a:lnTo>
                <a:lnTo>
                  <a:pt x="1617802" y="1819770"/>
                </a:lnTo>
                <a:lnTo>
                  <a:pt x="1650035" y="1819770"/>
                </a:lnTo>
                <a:lnTo>
                  <a:pt x="1650035" y="1852003"/>
                </a:lnTo>
                <a:lnTo>
                  <a:pt x="1682267" y="1852003"/>
                </a:lnTo>
                <a:lnTo>
                  <a:pt x="1682267" y="1819770"/>
                </a:lnTo>
                <a:lnTo>
                  <a:pt x="1714500" y="1819770"/>
                </a:lnTo>
                <a:lnTo>
                  <a:pt x="1714500" y="1787538"/>
                </a:lnTo>
                <a:lnTo>
                  <a:pt x="1682267" y="1787538"/>
                </a:lnTo>
                <a:lnTo>
                  <a:pt x="1682267" y="1755305"/>
                </a:lnTo>
                <a:lnTo>
                  <a:pt x="1650035" y="1755305"/>
                </a:lnTo>
                <a:close/>
                <a:moveTo>
                  <a:pt x="2025167" y="1989163"/>
                </a:moveTo>
                <a:lnTo>
                  <a:pt x="2025167" y="1956930"/>
                </a:lnTo>
                <a:lnTo>
                  <a:pt x="2057400" y="1956930"/>
                </a:lnTo>
                <a:lnTo>
                  <a:pt x="2057400" y="1924698"/>
                </a:lnTo>
                <a:lnTo>
                  <a:pt x="2025167" y="1924698"/>
                </a:lnTo>
                <a:lnTo>
                  <a:pt x="2025167" y="1892465"/>
                </a:lnTo>
                <a:lnTo>
                  <a:pt x="1992935" y="1892465"/>
                </a:lnTo>
                <a:lnTo>
                  <a:pt x="1992935" y="1924698"/>
                </a:lnTo>
                <a:lnTo>
                  <a:pt x="1960702" y="1924698"/>
                </a:lnTo>
                <a:lnTo>
                  <a:pt x="1960702" y="1956930"/>
                </a:lnTo>
                <a:lnTo>
                  <a:pt x="1992935" y="1956930"/>
                </a:lnTo>
                <a:lnTo>
                  <a:pt x="1992935" y="1989163"/>
                </a:lnTo>
                <a:lnTo>
                  <a:pt x="2025167" y="1989163"/>
                </a:lnTo>
                <a:close/>
                <a:moveTo>
                  <a:pt x="1992935" y="1618145"/>
                </a:moveTo>
                <a:lnTo>
                  <a:pt x="1992935" y="1650378"/>
                </a:lnTo>
                <a:lnTo>
                  <a:pt x="1960702" y="1650378"/>
                </a:lnTo>
                <a:lnTo>
                  <a:pt x="1960702" y="1682610"/>
                </a:lnTo>
                <a:lnTo>
                  <a:pt x="1992935" y="1682610"/>
                </a:lnTo>
                <a:lnTo>
                  <a:pt x="1992935" y="1714843"/>
                </a:lnTo>
                <a:lnTo>
                  <a:pt x="2025167" y="1714843"/>
                </a:lnTo>
                <a:lnTo>
                  <a:pt x="2025167" y="1682610"/>
                </a:lnTo>
                <a:lnTo>
                  <a:pt x="2057400" y="1682610"/>
                </a:lnTo>
                <a:lnTo>
                  <a:pt x="2057400" y="1650378"/>
                </a:lnTo>
                <a:lnTo>
                  <a:pt x="2025167" y="1650378"/>
                </a:lnTo>
                <a:lnTo>
                  <a:pt x="2025167" y="1618145"/>
                </a:lnTo>
                <a:lnTo>
                  <a:pt x="1992935" y="1618145"/>
                </a:lnTo>
                <a:close/>
                <a:moveTo>
                  <a:pt x="1444295" y="1618145"/>
                </a:moveTo>
                <a:lnTo>
                  <a:pt x="1444295" y="1650378"/>
                </a:lnTo>
                <a:lnTo>
                  <a:pt x="1412062" y="1650378"/>
                </a:lnTo>
                <a:lnTo>
                  <a:pt x="1412062" y="1682610"/>
                </a:lnTo>
                <a:lnTo>
                  <a:pt x="1444295" y="1682610"/>
                </a:lnTo>
                <a:lnTo>
                  <a:pt x="1444295" y="1714843"/>
                </a:lnTo>
                <a:lnTo>
                  <a:pt x="1476527" y="1714843"/>
                </a:lnTo>
                <a:lnTo>
                  <a:pt x="1476527" y="1682610"/>
                </a:lnTo>
                <a:lnTo>
                  <a:pt x="1508760" y="1682610"/>
                </a:lnTo>
                <a:lnTo>
                  <a:pt x="1508760" y="1650378"/>
                </a:lnTo>
                <a:lnTo>
                  <a:pt x="1476527" y="1650378"/>
                </a:lnTo>
                <a:lnTo>
                  <a:pt x="1476527" y="1618145"/>
                </a:lnTo>
                <a:lnTo>
                  <a:pt x="1444295" y="1618145"/>
                </a:lnTo>
                <a:close/>
                <a:moveTo>
                  <a:pt x="1512875" y="1755305"/>
                </a:moveTo>
                <a:lnTo>
                  <a:pt x="1512875" y="1787538"/>
                </a:lnTo>
                <a:lnTo>
                  <a:pt x="1480642" y="1787538"/>
                </a:lnTo>
                <a:lnTo>
                  <a:pt x="1480642" y="1819770"/>
                </a:lnTo>
                <a:lnTo>
                  <a:pt x="1512875" y="1819770"/>
                </a:lnTo>
                <a:lnTo>
                  <a:pt x="1512875" y="1852003"/>
                </a:lnTo>
                <a:lnTo>
                  <a:pt x="1545107" y="1852003"/>
                </a:lnTo>
                <a:lnTo>
                  <a:pt x="1545107" y="1819770"/>
                </a:lnTo>
                <a:lnTo>
                  <a:pt x="1577340" y="1819770"/>
                </a:lnTo>
                <a:lnTo>
                  <a:pt x="1577340" y="1787538"/>
                </a:lnTo>
                <a:lnTo>
                  <a:pt x="1545107" y="1787538"/>
                </a:lnTo>
                <a:lnTo>
                  <a:pt x="1545107" y="1755305"/>
                </a:lnTo>
                <a:lnTo>
                  <a:pt x="1512875" y="1755305"/>
                </a:lnTo>
                <a:close/>
                <a:moveTo>
                  <a:pt x="1855775" y="1618145"/>
                </a:moveTo>
                <a:lnTo>
                  <a:pt x="1855775" y="1650378"/>
                </a:lnTo>
                <a:lnTo>
                  <a:pt x="1823542" y="1650378"/>
                </a:lnTo>
                <a:lnTo>
                  <a:pt x="1823542" y="1682610"/>
                </a:lnTo>
                <a:lnTo>
                  <a:pt x="1855775" y="1682610"/>
                </a:lnTo>
                <a:lnTo>
                  <a:pt x="1855775" y="1714843"/>
                </a:lnTo>
                <a:lnTo>
                  <a:pt x="1888007" y="1714843"/>
                </a:lnTo>
                <a:lnTo>
                  <a:pt x="1888007" y="1682610"/>
                </a:lnTo>
                <a:lnTo>
                  <a:pt x="1920240" y="1682610"/>
                </a:lnTo>
                <a:lnTo>
                  <a:pt x="1920240" y="1650378"/>
                </a:lnTo>
                <a:lnTo>
                  <a:pt x="1888007" y="1650378"/>
                </a:lnTo>
                <a:lnTo>
                  <a:pt x="1888007" y="1618145"/>
                </a:lnTo>
                <a:lnTo>
                  <a:pt x="1855775" y="1618145"/>
                </a:lnTo>
                <a:close/>
                <a:moveTo>
                  <a:pt x="1375715" y="1755305"/>
                </a:moveTo>
                <a:lnTo>
                  <a:pt x="1375715" y="1787538"/>
                </a:lnTo>
                <a:lnTo>
                  <a:pt x="1343482" y="1787538"/>
                </a:lnTo>
                <a:lnTo>
                  <a:pt x="1343482" y="1819770"/>
                </a:lnTo>
                <a:lnTo>
                  <a:pt x="1375715" y="1819770"/>
                </a:lnTo>
                <a:lnTo>
                  <a:pt x="1375715" y="1852003"/>
                </a:lnTo>
                <a:lnTo>
                  <a:pt x="1407947" y="1852003"/>
                </a:lnTo>
                <a:lnTo>
                  <a:pt x="1407947" y="1819770"/>
                </a:lnTo>
                <a:lnTo>
                  <a:pt x="1440180" y="1819770"/>
                </a:lnTo>
                <a:lnTo>
                  <a:pt x="1440180" y="1787538"/>
                </a:lnTo>
                <a:lnTo>
                  <a:pt x="1407947" y="1787538"/>
                </a:lnTo>
                <a:lnTo>
                  <a:pt x="1407947" y="1755305"/>
                </a:lnTo>
                <a:lnTo>
                  <a:pt x="1375715" y="1755305"/>
                </a:lnTo>
                <a:close/>
                <a:moveTo>
                  <a:pt x="1718615" y="1618145"/>
                </a:moveTo>
                <a:lnTo>
                  <a:pt x="1718615" y="1650378"/>
                </a:lnTo>
                <a:lnTo>
                  <a:pt x="1686382" y="1650378"/>
                </a:lnTo>
                <a:lnTo>
                  <a:pt x="1686382" y="1682610"/>
                </a:lnTo>
                <a:lnTo>
                  <a:pt x="1718615" y="1682610"/>
                </a:lnTo>
                <a:lnTo>
                  <a:pt x="1718615" y="1714843"/>
                </a:lnTo>
                <a:lnTo>
                  <a:pt x="1750847" y="1714843"/>
                </a:lnTo>
                <a:lnTo>
                  <a:pt x="1750847" y="1682610"/>
                </a:lnTo>
                <a:lnTo>
                  <a:pt x="1783080" y="1682610"/>
                </a:lnTo>
                <a:lnTo>
                  <a:pt x="1783080" y="1650378"/>
                </a:lnTo>
                <a:lnTo>
                  <a:pt x="1750847" y="1650378"/>
                </a:lnTo>
                <a:lnTo>
                  <a:pt x="1750847" y="1618145"/>
                </a:lnTo>
                <a:lnTo>
                  <a:pt x="1718615" y="1618145"/>
                </a:lnTo>
                <a:close/>
                <a:moveTo>
                  <a:pt x="1787195" y="1755305"/>
                </a:moveTo>
                <a:lnTo>
                  <a:pt x="1787195" y="1787538"/>
                </a:lnTo>
                <a:lnTo>
                  <a:pt x="1754962" y="1787538"/>
                </a:lnTo>
                <a:lnTo>
                  <a:pt x="1754962" y="1819770"/>
                </a:lnTo>
                <a:lnTo>
                  <a:pt x="1787195" y="1819770"/>
                </a:lnTo>
                <a:lnTo>
                  <a:pt x="1787195" y="1852003"/>
                </a:lnTo>
                <a:lnTo>
                  <a:pt x="1819427" y="1852003"/>
                </a:lnTo>
                <a:lnTo>
                  <a:pt x="1819427" y="1819770"/>
                </a:lnTo>
                <a:lnTo>
                  <a:pt x="1851660" y="1819770"/>
                </a:lnTo>
                <a:lnTo>
                  <a:pt x="1851660" y="1787538"/>
                </a:lnTo>
                <a:lnTo>
                  <a:pt x="1819427" y="1787538"/>
                </a:lnTo>
                <a:lnTo>
                  <a:pt x="1819427" y="1755305"/>
                </a:lnTo>
                <a:lnTo>
                  <a:pt x="1787195" y="1755305"/>
                </a:lnTo>
                <a:close/>
                <a:moveTo>
                  <a:pt x="626135" y="1151801"/>
                </a:moveTo>
                <a:lnTo>
                  <a:pt x="648767" y="1151801"/>
                </a:lnTo>
                <a:lnTo>
                  <a:pt x="648767" y="1129170"/>
                </a:lnTo>
                <a:lnTo>
                  <a:pt x="671398" y="1129170"/>
                </a:lnTo>
                <a:lnTo>
                  <a:pt x="671398" y="1106538"/>
                </a:lnTo>
                <a:lnTo>
                  <a:pt x="648767" y="1106538"/>
                </a:lnTo>
                <a:lnTo>
                  <a:pt x="648767" y="1083907"/>
                </a:lnTo>
                <a:lnTo>
                  <a:pt x="626135" y="1083907"/>
                </a:lnTo>
                <a:lnTo>
                  <a:pt x="626135" y="1106538"/>
                </a:lnTo>
                <a:lnTo>
                  <a:pt x="603504" y="1106538"/>
                </a:lnTo>
                <a:lnTo>
                  <a:pt x="603504" y="1129170"/>
                </a:lnTo>
                <a:lnTo>
                  <a:pt x="626135" y="1129170"/>
                </a:lnTo>
                <a:lnTo>
                  <a:pt x="626135" y="1151801"/>
                </a:lnTo>
                <a:close/>
                <a:moveTo>
                  <a:pt x="697116" y="733463"/>
                </a:moveTo>
                <a:lnTo>
                  <a:pt x="714946" y="733463"/>
                </a:lnTo>
                <a:lnTo>
                  <a:pt x="714946" y="715289"/>
                </a:lnTo>
                <a:lnTo>
                  <a:pt x="733120" y="715289"/>
                </a:lnTo>
                <a:lnTo>
                  <a:pt x="733120" y="697459"/>
                </a:lnTo>
                <a:lnTo>
                  <a:pt x="714946" y="697459"/>
                </a:lnTo>
                <a:lnTo>
                  <a:pt x="714946" y="679285"/>
                </a:lnTo>
                <a:lnTo>
                  <a:pt x="697116" y="679285"/>
                </a:lnTo>
                <a:lnTo>
                  <a:pt x="697116" y="697459"/>
                </a:lnTo>
                <a:lnTo>
                  <a:pt x="678942" y="697459"/>
                </a:lnTo>
                <a:lnTo>
                  <a:pt x="678942" y="715289"/>
                </a:lnTo>
                <a:lnTo>
                  <a:pt x="697116" y="715289"/>
                </a:lnTo>
                <a:lnTo>
                  <a:pt x="697116" y="733463"/>
                </a:lnTo>
                <a:close/>
                <a:moveTo>
                  <a:pt x="695058" y="1013955"/>
                </a:moveTo>
                <a:lnTo>
                  <a:pt x="717004" y="1013955"/>
                </a:lnTo>
                <a:lnTo>
                  <a:pt x="717004" y="991667"/>
                </a:lnTo>
                <a:lnTo>
                  <a:pt x="739292" y="991667"/>
                </a:lnTo>
                <a:lnTo>
                  <a:pt x="739292" y="969721"/>
                </a:lnTo>
                <a:lnTo>
                  <a:pt x="717004" y="969721"/>
                </a:lnTo>
                <a:lnTo>
                  <a:pt x="717004" y="947433"/>
                </a:lnTo>
                <a:lnTo>
                  <a:pt x="695058" y="947433"/>
                </a:lnTo>
                <a:lnTo>
                  <a:pt x="695058" y="969721"/>
                </a:lnTo>
                <a:lnTo>
                  <a:pt x="672770" y="969721"/>
                </a:lnTo>
                <a:lnTo>
                  <a:pt x="672770" y="991667"/>
                </a:lnTo>
                <a:lnTo>
                  <a:pt x="695058" y="991667"/>
                </a:lnTo>
                <a:lnTo>
                  <a:pt x="695058" y="1013955"/>
                </a:lnTo>
                <a:close/>
                <a:moveTo>
                  <a:pt x="766381" y="594246"/>
                </a:moveTo>
                <a:lnTo>
                  <a:pt x="782841" y="594246"/>
                </a:lnTo>
                <a:lnTo>
                  <a:pt x="782841" y="577444"/>
                </a:lnTo>
                <a:lnTo>
                  <a:pt x="799643" y="577444"/>
                </a:lnTo>
                <a:lnTo>
                  <a:pt x="799643" y="560984"/>
                </a:lnTo>
                <a:lnTo>
                  <a:pt x="782841" y="560984"/>
                </a:lnTo>
                <a:lnTo>
                  <a:pt x="782841" y="544182"/>
                </a:lnTo>
                <a:lnTo>
                  <a:pt x="766381" y="544182"/>
                </a:lnTo>
                <a:lnTo>
                  <a:pt x="766381" y="560984"/>
                </a:lnTo>
                <a:lnTo>
                  <a:pt x="749579" y="560984"/>
                </a:lnTo>
                <a:lnTo>
                  <a:pt x="749579" y="577444"/>
                </a:lnTo>
                <a:lnTo>
                  <a:pt x="766381" y="577444"/>
                </a:lnTo>
                <a:lnTo>
                  <a:pt x="766381" y="594246"/>
                </a:lnTo>
                <a:close/>
                <a:moveTo>
                  <a:pt x="763981" y="875424"/>
                </a:moveTo>
                <a:lnTo>
                  <a:pt x="785241" y="875424"/>
                </a:lnTo>
                <a:lnTo>
                  <a:pt x="785241" y="854164"/>
                </a:lnTo>
                <a:lnTo>
                  <a:pt x="806501" y="854164"/>
                </a:lnTo>
                <a:lnTo>
                  <a:pt x="806501" y="832904"/>
                </a:lnTo>
                <a:lnTo>
                  <a:pt x="785241" y="832904"/>
                </a:lnTo>
                <a:lnTo>
                  <a:pt x="785241" y="811644"/>
                </a:lnTo>
                <a:lnTo>
                  <a:pt x="763981" y="811644"/>
                </a:lnTo>
                <a:lnTo>
                  <a:pt x="763981" y="832904"/>
                </a:lnTo>
                <a:lnTo>
                  <a:pt x="742721" y="832904"/>
                </a:lnTo>
                <a:lnTo>
                  <a:pt x="742721" y="854164"/>
                </a:lnTo>
                <a:lnTo>
                  <a:pt x="763981" y="854164"/>
                </a:lnTo>
                <a:lnTo>
                  <a:pt x="763981" y="875424"/>
                </a:lnTo>
                <a:close/>
                <a:moveTo>
                  <a:pt x="630250" y="590817"/>
                </a:moveTo>
                <a:lnTo>
                  <a:pt x="644652" y="590817"/>
                </a:lnTo>
                <a:lnTo>
                  <a:pt x="644652" y="576415"/>
                </a:lnTo>
                <a:lnTo>
                  <a:pt x="659054" y="576415"/>
                </a:lnTo>
                <a:lnTo>
                  <a:pt x="659054" y="562013"/>
                </a:lnTo>
                <a:lnTo>
                  <a:pt x="644652" y="562013"/>
                </a:lnTo>
                <a:lnTo>
                  <a:pt x="644652" y="547611"/>
                </a:lnTo>
                <a:lnTo>
                  <a:pt x="630250" y="547611"/>
                </a:lnTo>
                <a:lnTo>
                  <a:pt x="630250" y="562013"/>
                </a:lnTo>
                <a:lnTo>
                  <a:pt x="615848" y="562013"/>
                </a:lnTo>
                <a:lnTo>
                  <a:pt x="615848" y="576415"/>
                </a:lnTo>
                <a:lnTo>
                  <a:pt x="630250" y="576415"/>
                </a:lnTo>
                <a:lnTo>
                  <a:pt x="630250" y="590817"/>
                </a:lnTo>
                <a:close/>
                <a:moveTo>
                  <a:pt x="699516" y="451256"/>
                </a:moveTo>
                <a:lnTo>
                  <a:pt x="712546" y="451256"/>
                </a:lnTo>
                <a:lnTo>
                  <a:pt x="712546" y="438569"/>
                </a:lnTo>
                <a:lnTo>
                  <a:pt x="725233" y="438569"/>
                </a:lnTo>
                <a:lnTo>
                  <a:pt x="725233" y="425539"/>
                </a:lnTo>
                <a:lnTo>
                  <a:pt x="712546" y="425539"/>
                </a:lnTo>
                <a:lnTo>
                  <a:pt x="712546" y="412852"/>
                </a:lnTo>
                <a:lnTo>
                  <a:pt x="699516" y="412852"/>
                </a:lnTo>
                <a:lnTo>
                  <a:pt x="699516" y="425539"/>
                </a:lnTo>
                <a:lnTo>
                  <a:pt x="686829" y="425539"/>
                </a:lnTo>
                <a:lnTo>
                  <a:pt x="686829" y="438569"/>
                </a:lnTo>
                <a:lnTo>
                  <a:pt x="699516" y="438569"/>
                </a:lnTo>
                <a:lnTo>
                  <a:pt x="699516" y="451256"/>
                </a:lnTo>
                <a:close/>
                <a:moveTo>
                  <a:pt x="627850" y="871995"/>
                </a:moveTo>
                <a:lnTo>
                  <a:pt x="647052" y="871995"/>
                </a:lnTo>
                <a:lnTo>
                  <a:pt x="647052" y="853135"/>
                </a:lnTo>
                <a:lnTo>
                  <a:pt x="665912" y="853135"/>
                </a:lnTo>
                <a:lnTo>
                  <a:pt x="665912" y="833933"/>
                </a:lnTo>
                <a:lnTo>
                  <a:pt x="647052" y="833933"/>
                </a:lnTo>
                <a:lnTo>
                  <a:pt x="647052" y="815073"/>
                </a:lnTo>
                <a:lnTo>
                  <a:pt x="627850" y="815073"/>
                </a:lnTo>
                <a:lnTo>
                  <a:pt x="627850" y="833933"/>
                </a:lnTo>
                <a:lnTo>
                  <a:pt x="608990" y="833933"/>
                </a:lnTo>
                <a:lnTo>
                  <a:pt x="608990" y="853135"/>
                </a:lnTo>
                <a:lnTo>
                  <a:pt x="627850" y="853135"/>
                </a:lnTo>
                <a:lnTo>
                  <a:pt x="627850" y="871995"/>
                </a:lnTo>
                <a:close/>
                <a:moveTo>
                  <a:pt x="557555" y="1289304"/>
                </a:moveTo>
                <a:lnTo>
                  <a:pt x="580187" y="1289304"/>
                </a:lnTo>
                <a:lnTo>
                  <a:pt x="580187" y="1266330"/>
                </a:lnTo>
                <a:lnTo>
                  <a:pt x="603161" y="1266330"/>
                </a:lnTo>
                <a:lnTo>
                  <a:pt x="603161" y="1243698"/>
                </a:lnTo>
                <a:lnTo>
                  <a:pt x="580187" y="1243698"/>
                </a:lnTo>
                <a:lnTo>
                  <a:pt x="580187" y="1220724"/>
                </a:lnTo>
                <a:lnTo>
                  <a:pt x="557555" y="1220724"/>
                </a:lnTo>
                <a:lnTo>
                  <a:pt x="557555" y="1243698"/>
                </a:lnTo>
                <a:lnTo>
                  <a:pt x="534581" y="1243698"/>
                </a:lnTo>
                <a:lnTo>
                  <a:pt x="534581" y="1266330"/>
                </a:lnTo>
                <a:lnTo>
                  <a:pt x="557555" y="1266330"/>
                </a:lnTo>
                <a:lnTo>
                  <a:pt x="557555" y="1289304"/>
                </a:lnTo>
                <a:close/>
                <a:moveTo>
                  <a:pt x="560984" y="729691"/>
                </a:moveTo>
                <a:lnTo>
                  <a:pt x="576758" y="729691"/>
                </a:lnTo>
                <a:lnTo>
                  <a:pt x="576758" y="714261"/>
                </a:lnTo>
                <a:lnTo>
                  <a:pt x="592188" y="714261"/>
                </a:lnTo>
                <a:lnTo>
                  <a:pt x="592188" y="698487"/>
                </a:lnTo>
                <a:lnTo>
                  <a:pt x="576758" y="698487"/>
                </a:lnTo>
                <a:lnTo>
                  <a:pt x="576758" y="683057"/>
                </a:lnTo>
                <a:lnTo>
                  <a:pt x="560984" y="683057"/>
                </a:lnTo>
                <a:lnTo>
                  <a:pt x="560984" y="698487"/>
                </a:lnTo>
                <a:lnTo>
                  <a:pt x="545554" y="698487"/>
                </a:lnTo>
                <a:lnTo>
                  <a:pt x="545554" y="714261"/>
                </a:lnTo>
                <a:lnTo>
                  <a:pt x="560984" y="714261"/>
                </a:lnTo>
                <a:lnTo>
                  <a:pt x="560984" y="729691"/>
                </a:lnTo>
                <a:close/>
                <a:moveTo>
                  <a:pt x="149504" y="1552994"/>
                </a:moveTo>
                <a:lnTo>
                  <a:pt x="165278" y="1552994"/>
                </a:lnTo>
                <a:lnTo>
                  <a:pt x="165278" y="1537221"/>
                </a:lnTo>
                <a:lnTo>
                  <a:pt x="181051" y="1537221"/>
                </a:lnTo>
                <a:lnTo>
                  <a:pt x="181051" y="1521447"/>
                </a:lnTo>
                <a:lnTo>
                  <a:pt x="165278" y="1521447"/>
                </a:lnTo>
                <a:lnTo>
                  <a:pt x="165278" y="1505674"/>
                </a:lnTo>
                <a:lnTo>
                  <a:pt x="149504" y="1505674"/>
                </a:lnTo>
                <a:lnTo>
                  <a:pt x="149504" y="1521447"/>
                </a:lnTo>
                <a:lnTo>
                  <a:pt x="133731" y="1521447"/>
                </a:lnTo>
                <a:lnTo>
                  <a:pt x="133731" y="1537221"/>
                </a:lnTo>
                <a:lnTo>
                  <a:pt x="149504" y="1537221"/>
                </a:lnTo>
                <a:lnTo>
                  <a:pt x="149504" y="1552994"/>
                </a:lnTo>
                <a:close/>
                <a:moveTo>
                  <a:pt x="558927" y="1010183"/>
                </a:moveTo>
                <a:lnTo>
                  <a:pt x="578815" y="1010183"/>
                </a:lnTo>
                <a:lnTo>
                  <a:pt x="578815" y="990638"/>
                </a:lnTo>
                <a:lnTo>
                  <a:pt x="598360" y="990638"/>
                </a:lnTo>
                <a:lnTo>
                  <a:pt x="598360" y="970750"/>
                </a:lnTo>
                <a:lnTo>
                  <a:pt x="578815" y="970750"/>
                </a:lnTo>
                <a:lnTo>
                  <a:pt x="578815" y="951205"/>
                </a:lnTo>
                <a:lnTo>
                  <a:pt x="558927" y="951205"/>
                </a:lnTo>
                <a:lnTo>
                  <a:pt x="558927" y="970750"/>
                </a:lnTo>
                <a:lnTo>
                  <a:pt x="539382" y="970750"/>
                </a:lnTo>
                <a:lnTo>
                  <a:pt x="539382" y="990638"/>
                </a:lnTo>
                <a:lnTo>
                  <a:pt x="558927" y="990638"/>
                </a:lnTo>
                <a:lnTo>
                  <a:pt x="558927" y="1010183"/>
                </a:lnTo>
                <a:close/>
                <a:moveTo>
                  <a:pt x="969378" y="739635"/>
                </a:moveTo>
                <a:lnTo>
                  <a:pt x="991324" y="739635"/>
                </a:lnTo>
                <a:lnTo>
                  <a:pt x="991324" y="717347"/>
                </a:lnTo>
                <a:lnTo>
                  <a:pt x="1013612" y="717347"/>
                </a:lnTo>
                <a:lnTo>
                  <a:pt x="1013612" y="695401"/>
                </a:lnTo>
                <a:lnTo>
                  <a:pt x="991324" y="695401"/>
                </a:lnTo>
                <a:lnTo>
                  <a:pt x="991324" y="673113"/>
                </a:lnTo>
                <a:lnTo>
                  <a:pt x="969378" y="673113"/>
                </a:lnTo>
                <a:lnTo>
                  <a:pt x="969378" y="695401"/>
                </a:lnTo>
                <a:lnTo>
                  <a:pt x="947090" y="695401"/>
                </a:lnTo>
                <a:lnTo>
                  <a:pt x="947090" y="717347"/>
                </a:lnTo>
                <a:lnTo>
                  <a:pt x="969378" y="717347"/>
                </a:lnTo>
                <a:lnTo>
                  <a:pt x="969378" y="739635"/>
                </a:lnTo>
                <a:close/>
                <a:moveTo>
                  <a:pt x="2505227" y="2126323"/>
                </a:moveTo>
                <a:lnTo>
                  <a:pt x="2505227" y="2094090"/>
                </a:lnTo>
                <a:lnTo>
                  <a:pt x="2537460" y="2094090"/>
                </a:lnTo>
                <a:lnTo>
                  <a:pt x="2537460" y="2061858"/>
                </a:lnTo>
                <a:lnTo>
                  <a:pt x="2505227" y="2061858"/>
                </a:lnTo>
                <a:lnTo>
                  <a:pt x="2505227" y="2029625"/>
                </a:lnTo>
                <a:lnTo>
                  <a:pt x="2472995" y="2029625"/>
                </a:lnTo>
                <a:lnTo>
                  <a:pt x="2472995" y="2061858"/>
                </a:lnTo>
                <a:lnTo>
                  <a:pt x="2440762" y="2061858"/>
                </a:lnTo>
                <a:lnTo>
                  <a:pt x="2440762" y="2094090"/>
                </a:lnTo>
                <a:lnTo>
                  <a:pt x="2472995" y="2094090"/>
                </a:lnTo>
                <a:lnTo>
                  <a:pt x="2472995" y="2126323"/>
                </a:lnTo>
                <a:lnTo>
                  <a:pt x="2505227" y="2126323"/>
                </a:lnTo>
                <a:close/>
                <a:moveTo>
                  <a:pt x="971779" y="457429"/>
                </a:moveTo>
                <a:lnTo>
                  <a:pt x="988924" y="457429"/>
                </a:lnTo>
                <a:lnTo>
                  <a:pt x="988924" y="440627"/>
                </a:lnTo>
                <a:lnTo>
                  <a:pt x="1005726" y="440627"/>
                </a:lnTo>
                <a:lnTo>
                  <a:pt x="1005726" y="423482"/>
                </a:lnTo>
                <a:lnTo>
                  <a:pt x="988924" y="423482"/>
                </a:lnTo>
                <a:lnTo>
                  <a:pt x="988924" y="406679"/>
                </a:lnTo>
                <a:lnTo>
                  <a:pt x="971779" y="406679"/>
                </a:lnTo>
                <a:lnTo>
                  <a:pt x="971779" y="423482"/>
                </a:lnTo>
                <a:lnTo>
                  <a:pt x="954976" y="423482"/>
                </a:lnTo>
                <a:lnTo>
                  <a:pt x="954976" y="440627"/>
                </a:lnTo>
                <a:lnTo>
                  <a:pt x="971779" y="440627"/>
                </a:lnTo>
                <a:lnTo>
                  <a:pt x="971779" y="457429"/>
                </a:lnTo>
                <a:close/>
                <a:moveTo>
                  <a:pt x="1041387" y="317183"/>
                </a:moveTo>
                <a:lnTo>
                  <a:pt x="1056475" y="317183"/>
                </a:lnTo>
                <a:lnTo>
                  <a:pt x="1056475" y="302438"/>
                </a:lnTo>
                <a:lnTo>
                  <a:pt x="1071220" y="302438"/>
                </a:lnTo>
                <a:lnTo>
                  <a:pt x="1071220" y="287350"/>
                </a:lnTo>
                <a:lnTo>
                  <a:pt x="1056475" y="287350"/>
                </a:lnTo>
                <a:lnTo>
                  <a:pt x="1056475" y="272606"/>
                </a:lnTo>
                <a:lnTo>
                  <a:pt x="1041387" y="272606"/>
                </a:lnTo>
                <a:lnTo>
                  <a:pt x="1041387" y="287350"/>
                </a:lnTo>
                <a:lnTo>
                  <a:pt x="1026643" y="287350"/>
                </a:lnTo>
                <a:lnTo>
                  <a:pt x="1026643" y="302438"/>
                </a:lnTo>
                <a:lnTo>
                  <a:pt x="1041387" y="302438"/>
                </a:lnTo>
                <a:lnTo>
                  <a:pt x="1041387" y="317183"/>
                </a:lnTo>
                <a:close/>
                <a:moveTo>
                  <a:pt x="835647" y="454685"/>
                </a:moveTo>
                <a:lnTo>
                  <a:pt x="850735" y="454685"/>
                </a:lnTo>
                <a:lnTo>
                  <a:pt x="850735" y="439598"/>
                </a:lnTo>
                <a:lnTo>
                  <a:pt x="865822" y="439598"/>
                </a:lnTo>
                <a:lnTo>
                  <a:pt x="865822" y="424510"/>
                </a:lnTo>
                <a:lnTo>
                  <a:pt x="850735" y="424510"/>
                </a:lnTo>
                <a:lnTo>
                  <a:pt x="850735" y="409423"/>
                </a:lnTo>
                <a:lnTo>
                  <a:pt x="835647" y="409423"/>
                </a:lnTo>
                <a:lnTo>
                  <a:pt x="835647" y="424510"/>
                </a:lnTo>
                <a:lnTo>
                  <a:pt x="820560" y="424510"/>
                </a:lnTo>
                <a:lnTo>
                  <a:pt x="820560" y="439598"/>
                </a:lnTo>
                <a:lnTo>
                  <a:pt x="835647" y="439598"/>
                </a:lnTo>
                <a:lnTo>
                  <a:pt x="835647" y="454685"/>
                </a:lnTo>
                <a:close/>
                <a:moveTo>
                  <a:pt x="900112" y="878510"/>
                </a:moveTo>
                <a:lnTo>
                  <a:pt x="923430" y="878510"/>
                </a:lnTo>
                <a:lnTo>
                  <a:pt x="923430" y="855193"/>
                </a:lnTo>
                <a:lnTo>
                  <a:pt x="946747" y="855193"/>
                </a:lnTo>
                <a:lnTo>
                  <a:pt x="946747" y="831875"/>
                </a:lnTo>
                <a:lnTo>
                  <a:pt x="923430" y="831875"/>
                </a:lnTo>
                <a:lnTo>
                  <a:pt x="923430" y="808558"/>
                </a:lnTo>
                <a:lnTo>
                  <a:pt x="900112" y="808558"/>
                </a:lnTo>
                <a:lnTo>
                  <a:pt x="900112" y="831875"/>
                </a:lnTo>
                <a:lnTo>
                  <a:pt x="876795" y="831875"/>
                </a:lnTo>
                <a:lnTo>
                  <a:pt x="876795" y="855193"/>
                </a:lnTo>
                <a:lnTo>
                  <a:pt x="900112" y="855193"/>
                </a:lnTo>
                <a:lnTo>
                  <a:pt x="900112" y="878510"/>
                </a:lnTo>
                <a:close/>
                <a:moveTo>
                  <a:pt x="905256" y="314439"/>
                </a:moveTo>
                <a:lnTo>
                  <a:pt x="918286" y="314439"/>
                </a:lnTo>
                <a:lnTo>
                  <a:pt x="918286" y="301409"/>
                </a:lnTo>
                <a:lnTo>
                  <a:pt x="931316" y="301409"/>
                </a:lnTo>
                <a:lnTo>
                  <a:pt x="931316" y="288379"/>
                </a:lnTo>
                <a:lnTo>
                  <a:pt x="918286" y="288379"/>
                </a:lnTo>
                <a:lnTo>
                  <a:pt x="918286" y="275349"/>
                </a:lnTo>
                <a:lnTo>
                  <a:pt x="905256" y="275349"/>
                </a:lnTo>
                <a:lnTo>
                  <a:pt x="905256" y="288379"/>
                </a:lnTo>
                <a:lnTo>
                  <a:pt x="892226" y="288379"/>
                </a:lnTo>
                <a:lnTo>
                  <a:pt x="892226" y="301409"/>
                </a:lnTo>
                <a:lnTo>
                  <a:pt x="905256" y="301409"/>
                </a:lnTo>
                <a:lnTo>
                  <a:pt x="905256" y="314439"/>
                </a:lnTo>
                <a:close/>
                <a:moveTo>
                  <a:pt x="833247" y="736549"/>
                </a:moveTo>
                <a:lnTo>
                  <a:pt x="853135" y="736549"/>
                </a:lnTo>
                <a:lnTo>
                  <a:pt x="853135" y="716318"/>
                </a:lnTo>
                <a:lnTo>
                  <a:pt x="873366" y="716318"/>
                </a:lnTo>
                <a:lnTo>
                  <a:pt x="873366" y="696430"/>
                </a:lnTo>
                <a:lnTo>
                  <a:pt x="853135" y="696430"/>
                </a:lnTo>
                <a:lnTo>
                  <a:pt x="853135" y="676199"/>
                </a:lnTo>
                <a:lnTo>
                  <a:pt x="833247" y="676199"/>
                </a:lnTo>
                <a:lnTo>
                  <a:pt x="833247" y="696430"/>
                </a:lnTo>
                <a:lnTo>
                  <a:pt x="813016" y="696430"/>
                </a:lnTo>
                <a:lnTo>
                  <a:pt x="813016" y="716318"/>
                </a:lnTo>
                <a:lnTo>
                  <a:pt x="833247" y="716318"/>
                </a:lnTo>
                <a:lnTo>
                  <a:pt x="833247" y="736549"/>
                </a:lnTo>
                <a:close/>
                <a:moveTo>
                  <a:pt x="902513" y="597332"/>
                </a:moveTo>
                <a:lnTo>
                  <a:pt x="921029" y="597332"/>
                </a:lnTo>
                <a:lnTo>
                  <a:pt x="921029" y="578472"/>
                </a:lnTo>
                <a:lnTo>
                  <a:pt x="939889" y="578472"/>
                </a:lnTo>
                <a:lnTo>
                  <a:pt x="939889" y="559956"/>
                </a:lnTo>
                <a:lnTo>
                  <a:pt x="921029" y="559956"/>
                </a:lnTo>
                <a:lnTo>
                  <a:pt x="921029" y="541096"/>
                </a:lnTo>
                <a:lnTo>
                  <a:pt x="902513" y="541096"/>
                </a:lnTo>
                <a:lnTo>
                  <a:pt x="902513" y="559956"/>
                </a:lnTo>
                <a:lnTo>
                  <a:pt x="883653" y="559956"/>
                </a:lnTo>
                <a:lnTo>
                  <a:pt x="883653" y="578472"/>
                </a:lnTo>
                <a:lnTo>
                  <a:pt x="902513" y="578472"/>
                </a:lnTo>
                <a:lnTo>
                  <a:pt x="902513" y="597332"/>
                </a:lnTo>
                <a:close/>
                <a:moveTo>
                  <a:pt x="490347" y="1147686"/>
                </a:moveTo>
                <a:lnTo>
                  <a:pt x="510235" y="1147686"/>
                </a:lnTo>
                <a:lnTo>
                  <a:pt x="510235" y="1127798"/>
                </a:lnTo>
                <a:lnTo>
                  <a:pt x="530123" y="1127798"/>
                </a:lnTo>
                <a:lnTo>
                  <a:pt x="530123" y="1107910"/>
                </a:lnTo>
                <a:lnTo>
                  <a:pt x="510235" y="1107910"/>
                </a:lnTo>
                <a:lnTo>
                  <a:pt x="510235" y="1088022"/>
                </a:lnTo>
                <a:lnTo>
                  <a:pt x="490347" y="1088022"/>
                </a:lnTo>
                <a:lnTo>
                  <a:pt x="490347" y="1107910"/>
                </a:lnTo>
                <a:lnTo>
                  <a:pt x="470459" y="1107910"/>
                </a:lnTo>
                <a:lnTo>
                  <a:pt x="470459" y="1127798"/>
                </a:lnTo>
                <a:lnTo>
                  <a:pt x="490347" y="1127798"/>
                </a:lnTo>
                <a:lnTo>
                  <a:pt x="490347" y="1147686"/>
                </a:lnTo>
                <a:close/>
                <a:moveTo>
                  <a:pt x="494462" y="587045"/>
                </a:moveTo>
                <a:lnTo>
                  <a:pt x="506120" y="587045"/>
                </a:lnTo>
                <a:lnTo>
                  <a:pt x="506120" y="575043"/>
                </a:lnTo>
                <a:lnTo>
                  <a:pt x="518122" y="575043"/>
                </a:lnTo>
                <a:lnTo>
                  <a:pt x="518122" y="563385"/>
                </a:lnTo>
                <a:lnTo>
                  <a:pt x="506120" y="563385"/>
                </a:lnTo>
                <a:lnTo>
                  <a:pt x="506120" y="551383"/>
                </a:lnTo>
                <a:lnTo>
                  <a:pt x="494462" y="551383"/>
                </a:lnTo>
                <a:lnTo>
                  <a:pt x="494462" y="563385"/>
                </a:lnTo>
                <a:lnTo>
                  <a:pt x="482460" y="563385"/>
                </a:lnTo>
                <a:lnTo>
                  <a:pt x="482460" y="575043"/>
                </a:lnTo>
                <a:lnTo>
                  <a:pt x="494462" y="575043"/>
                </a:lnTo>
                <a:lnTo>
                  <a:pt x="494462" y="587045"/>
                </a:lnTo>
                <a:close/>
                <a:moveTo>
                  <a:pt x="287693" y="1001611"/>
                </a:moveTo>
                <a:lnTo>
                  <a:pt x="301409" y="1001611"/>
                </a:lnTo>
                <a:lnTo>
                  <a:pt x="301409" y="987552"/>
                </a:lnTo>
                <a:lnTo>
                  <a:pt x="315468" y="987552"/>
                </a:lnTo>
                <a:lnTo>
                  <a:pt x="315468" y="973836"/>
                </a:lnTo>
                <a:lnTo>
                  <a:pt x="301409" y="973836"/>
                </a:lnTo>
                <a:lnTo>
                  <a:pt x="301409" y="959777"/>
                </a:lnTo>
                <a:lnTo>
                  <a:pt x="287693" y="959777"/>
                </a:lnTo>
                <a:lnTo>
                  <a:pt x="287693" y="973836"/>
                </a:lnTo>
                <a:lnTo>
                  <a:pt x="273634" y="973836"/>
                </a:lnTo>
                <a:lnTo>
                  <a:pt x="273634" y="987552"/>
                </a:lnTo>
                <a:lnTo>
                  <a:pt x="287693" y="987552"/>
                </a:lnTo>
                <a:lnTo>
                  <a:pt x="287693" y="1001611"/>
                </a:lnTo>
                <a:close/>
                <a:moveTo>
                  <a:pt x="285979" y="1280732"/>
                </a:moveTo>
                <a:lnTo>
                  <a:pt x="303124" y="1280732"/>
                </a:lnTo>
                <a:lnTo>
                  <a:pt x="303124" y="1263587"/>
                </a:lnTo>
                <a:lnTo>
                  <a:pt x="320269" y="1263587"/>
                </a:lnTo>
                <a:lnTo>
                  <a:pt x="320269" y="1246442"/>
                </a:lnTo>
                <a:lnTo>
                  <a:pt x="303124" y="1246442"/>
                </a:lnTo>
                <a:lnTo>
                  <a:pt x="303124" y="1229297"/>
                </a:lnTo>
                <a:lnTo>
                  <a:pt x="285979" y="1229297"/>
                </a:lnTo>
                <a:lnTo>
                  <a:pt x="285979" y="1246442"/>
                </a:lnTo>
                <a:lnTo>
                  <a:pt x="268834" y="1246442"/>
                </a:lnTo>
                <a:lnTo>
                  <a:pt x="268834" y="1263587"/>
                </a:lnTo>
                <a:lnTo>
                  <a:pt x="285979" y="1263587"/>
                </a:lnTo>
                <a:lnTo>
                  <a:pt x="285979" y="1280732"/>
                </a:lnTo>
                <a:close/>
                <a:moveTo>
                  <a:pt x="352501" y="1698384"/>
                </a:moveTo>
                <a:lnTo>
                  <a:pt x="373761" y="1698384"/>
                </a:lnTo>
                <a:lnTo>
                  <a:pt x="373761" y="1677124"/>
                </a:lnTo>
                <a:lnTo>
                  <a:pt x="395021" y="1677124"/>
                </a:lnTo>
                <a:lnTo>
                  <a:pt x="395021" y="1655864"/>
                </a:lnTo>
                <a:lnTo>
                  <a:pt x="373761" y="1655864"/>
                </a:lnTo>
                <a:lnTo>
                  <a:pt x="373761" y="1634604"/>
                </a:lnTo>
                <a:lnTo>
                  <a:pt x="352501" y="1634604"/>
                </a:lnTo>
                <a:lnTo>
                  <a:pt x="352501" y="1655864"/>
                </a:lnTo>
                <a:lnTo>
                  <a:pt x="331241" y="1655864"/>
                </a:lnTo>
                <a:lnTo>
                  <a:pt x="331241" y="1677124"/>
                </a:lnTo>
                <a:lnTo>
                  <a:pt x="352501" y="1677124"/>
                </a:lnTo>
                <a:lnTo>
                  <a:pt x="352501" y="1698384"/>
                </a:lnTo>
                <a:close/>
                <a:moveTo>
                  <a:pt x="353187" y="1421663"/>
                </a:moveTo>
                <a:lnTo>
                  <a:pt x="373075" y="1421663"/>
                </a:lnTo>
                <a:lnTo>
                  <a:pt x="373075" y="1402118"/>
                </a:lnTo>
                <a:lnTo>
                  <a:pt x="392620" y="1402118"/>
                </a:lnTo>
                <a:lnTo>
                  <a:pt x="392620" y="1382230"/>
                </a:lnTo>
                <a:lnTo>
                  <a:pt x="373075" y="1382230"/>
                </a:lnTo>
                <a:lnTo>
                  <a:pt x="373075" y="1362685"/>
                </a:lnTo>
                <a:lnTo>
                  <a:pt x="353187" y="1362685"/>
                </a:lnTo>
                <a:lnTo>
                  <a:pt x="353187" y="1382230"/>
                </a:lnTo>
                <a:lnTo>
                  <a:pt x="333642" y="1382230"/>
                </a:lnTo>
                <a:lnTo>
                  <a:pt x="333642" y="1402118"/>
                </a:lnTo>
                <a:lnTo>
                  <a:pt x="353187" y="1402118"/>
                </a:lnTo>
                <a:lnTo>
                  <a:pt x="353187" y="1421663"/>
                </a:lnTo>
                <a:close/>
                <a:moveTo>
                  <a:pt x="150533" y="1275931"/>
                </a:moveTo>
                <a:lnTo>
                  <a:pt x="164249" y="1275931"/>
                </a:lnTo>
                <a:lnTo>
                  <a:pt x="164249" y="1261872"/>
                </a:lnTo>
                <a:lnTo>
                  <a:pt x="178308" y="1261872"/>
                </a:lnTo>
                <a:lnTo>
                  <a:pt x="178308" y="1248156"/>
                </a:lnTo>
                <a:lnTo>
                  <a:pt x="164249" y="1248156"/>
                </a:lnTo>
                <a:lnTo>
                  <a:pt x="164249" y="1234097"/>
                </a:lnTo>
                <a:lnTo>
                  <a:pt x="150533" y="1234097"/>
                </a:lnTo>
                <a:lnTo>
                  <a:pt x="150533" y="1248156"/>
                </a:lnTo>
                <a:lnTo>
                  <a:pt x="136474" y="1248156"/>
                </a:lnTo>
                <a:lnTo>
                  <a:pt x="136474" y="1261872"/>
                </a:lnTo>
                <a:lnTo>
                  <a:pt x="150533" y="1261872"/>
                </a:lnTo>
                <a:lnTo>
                  <a:pt x="150533" y="1275931"/>
                </a:lnTo>
                <a:close/>
                <a:moveTo>
                  <a:pt x="219113" y="1138771"/>
                </a:moveTo>
                <a:lnTo>
                  <a:pt x="232829" y="1138771"/>
                </a:lnTo>
                <a:lnTo>
                  <a:pt x="232829" y="1124712"/>
                </a:lnTo>
                <a:lnTo>
                  <a:pt x="246888" y="1124712"/>
                </a:lnTo>
                <a:lnTo>
                  <a:pt x="246888" y="1110996"/>
                </a:lnTo>
                <a:lnTo>
                  <a:pt x="232829" y="1110996"/>
                </a:lnTo>
                <a:lnTo>
                  <a:pt x="232829" y="1096937"/>
                </a:lnTo>
                <a:lnTo>
                  <a:pt x="219113" y="1096937"/>
                </a:lnTo>
                <a:lnTo>
                  <a:pt x="219113" y="1110996"/>
                </a:lnTo>
                <a:lnTo>
                  <a:pt x="205054" y="1110996"/>
                </a:lnTo>
                <a:lnTo>
                  <a:pt x="205054" y="1124712"/>
                </a:lnTo>
                <a:lnTo>
                  <a:pt x="219113" y="1124712"/>
                </a:lnTo>
                <a:lnTo>
                  <a:pt x="219113" y="1138771"/>
                </a:lnTo>
                <a:close/>
                <a:moveTo>
                  <a:pt x="216713" y="1693926"/>
                </a:moveTo>
                <a:lnTo>
                  <a:pt x="235229" y="1693926"/>
                </a:lnTo>
                <a:lnTo>
                  <a:pt x="235229" y="1675752"/>
                </a:lnTo>
                <a:lnTo>
                  <a:pt x="253403" y="1675752"/>
                </a:lnTo>
                <a:lnTo>
                  <a:pt x="253403" y="1657236"/>
                </a:lnTo>
                <a:lnTo>
                  <a:pt x="235229" y="1657236"/>
                </a:lnTo>
                <a:lnTo>
                  <a:pt x="235229" y="1639062"/>
                </a:lnTo>
                <a:lnTo>
                  <a:pt x="216713" y="1639062"/>
                </a:lnTo>
                <a:lnTo>
                  <a:pt x="216713" y="1657236"/>
                </a:lnTo>
                <a:lnTo>
                  <a:pt x="198539" y="1657236"/>
                </a:lnTo>
                <a:lnTo>
                  <a:pt x="198539" y="1675752"/>
                </a:lnTo>
                <a:lnTo>
                  <a:pt x="216713" y="1675752"/>
                </a:lnTo>
                <a:lnTo>
                  <a:pt x="216713" y="1693926"/>
                </a:lnTo>
                <a:close/>
                <a:moveTo>
                  <a:pt x="354559" y="1143572"/>
                </a:moveTo>
                <a:lnTo>
                  <a:pt x="371704" y="1143572"/>
                </a:lnTo>
                <a:lnTo>
                  <a:pt x="371704" y="1126427"/>
                </a:lnTo>
                <a:lnTo>
                  <a:pt x="388849" y="1126427"/>
                </a:lnTo>
                <a:lnTo>
                  <a:pt x="388849" y="1109282"/>
                </a:lnTo>
                <a:lnTo>
                  <a:pt x="371704" y="1109282"/>
                </a:lnTo>
                <a:lnTo>
                  <a:pt x="371704" y="1092137"/>
                </a:lnTo>
                <a:lnTo>
                  <a:pt x="354559" y="1092137"/>
                </a:lnTo>
                <a:lnTo>
                  <a:pt x="354559" y="1109282"/>
                </a:lnTo>
                <a:lnTo>
                  <a:pt x="337414" y="1109282"/>
                </a:lnTo>
                <a:lnTo>
                  <a:pt x="337414" y="1126427"/>
                </a:lnTo>
                <a:lnTo>
                  <a:pt x="354559" y="1126427"/>
                </a:lnTo>
                <a:lnTo>
                  <a:pt x="354559" y="1143572"/>
                </a:lnTo>
                <a:close/>
                <a:moveTo>
                  <a:pt x="217742" y="1417206"/>
                </a:moveTo>
                <a:lnTo>
                  <a:pt x="234201" y="1417206"/>
                </a:lnTo>
                <a:lnTo>
                  <a:pt x="234201" y="1400404"/>
                </a:lnTo>
                <a:lnTo>
                  <a:pt x="251003" y="1400404"/>
                </a:lnTo>
                <a:lnTo>
                  <a:pt x="251003" y="1383944"/>
                </a:lnTo>
                <a:lnTo>
                  <a:pt x="234201" y="1383944"/>
                </a:lnTo>
                <a:lnTo>
                  <a:pt x="234201" y="1367142"/>
                </a:lnTo>
                <a:lnTo>
                  <a:pt x="217742" y="1367142"/>
                </a:lnTo>
                <a:lnTo>
                  <a:pt x="217742" y="1383944"/>
                </a:lnTo>
                <a:lnTo>
                  <a:pt x="200939" y="1383944"/>
                </a:lnTo>
                <a:lnTo>
                  <a:pt x="200939" y="1400404"/>
                </a:lnTo>
                <a:lnTo>
                  <a:pt x="217742" y="1400404"/>
                </a:lnTo>
                <a:lnTo>
                  <a:pt x="217742" y="1417206"/>
                </a:lnTo>
                <a:close/>
                <a:moveTo>
                  <a:pt x="284950" y="1558138"/>
                </a:moveTo>
                <a:lnTo>
                  <a:pt x="304152" y="1558138"/>
                </a:lnTo>
                <a:lnTo>
                  <a:pt x="304152" y="1538935"/>
                </a:lnTo>
                <a:lnTo>
                  <a:pt x="323355" y="1538935"/>
                </a:lnTo>
                <a:lnTo>
                  <a:pt x="323355" y="1519733"/>
                </a:lnTo>
                <a:lnTo>
                  <a:pt x="304152" y="1519733"/>
                </a:lnTo>
                <a:lnTo>
                  <a:pt x="304152" y="1500530"/>
                </a:lnTo>
                <a:lnTo>
                  <a:pt x="284950" y="1500530"/>
                </a:lnTo>
                <a:lnTo>
                  <a:pt x="284950" y="1519733"/>
                </a:lnTo>
                <a:lnTo>
                  <a:pt x="265748" y="1519733"/>
                </a:lnTo>
                <a:lnTo>
                  <a:pt x="265748" y="1538935"/>
                </a:lnTo>
                <a:lnTo>
                  <a:pt x="284950" y="1538935"/>
                </a:lnTo>
                <a:lnTo>
                  <a:pt x="284950" y="1558138"/>
                </a:lnTo>
                <a:close/>
                <a:moveTo>
                  <a:pt x="356273" y="863765"/>
                </a:moveTo>
                <a:lnTo>
                  <a:pt x="369989" y="863765"/>
                </a:lnTo>
                <a:lnTo>
                  <a:pt x="369989" y="850392"/>
                </a:lnTo>
                <a:lnTo>
                  <a:pt x="383362" y="850392"/>
                </a:lnTo>
                <a:lnTo>
                  <a:pt x="383362" y="836676"/>
                </a:lnTo>
                <a:lnTo>
                  <a:pt x="369989" y="836676"/>
                </a:lnTo>
                <a:lnTo>
                  <a:pt x="369989" y="823303"/>
                </a:lnTo>
                <a:lnTo>
                  <a:pt x="356273" y="823303"/>
                </a:lnTo>
                <a:lnTo>
                  <a:pt x="356273" y="836676"/>
                </a:lnTo>
                <a:lnTo>
                  <a:pt x="342900" y="836676"/>
                </a:lnTo>
                <a:lnTo>
                  <a:pt x="342900" y="850392"/>
                </a:lnTo>
                <a:lnTo>
                  <a:pt x="356273" y="850392"/>
                </a:lnTo>
                <a:lnTo>
                  <a:pt x="356273" y="863765"/>
                </a:lnTo>
                <a:close/>
                <a:moveTo>
                  <a:pt x="1105510" y="742036"/>
                </a:moveTo>
                <a:lnTo>
                  <a:pt x="1129513" y="742036"/>
                </a:lnTo>
                <a:lnTo>
                  <a:pt x="1129513" y="718376"/>
                </a:lnTo>
                <a:lnTo>
                  <a:pt x="1153173" y="718376"/>
                </a:lnTo>
                <a:lnTo>
                  <a:pt x="1153173" y="694373"/>
                </a:lnTo>
                <a:lnTo>
                  <a:pt x="1129513" y="694373"/>
                </a:lnTo>
                <a:lnTo>
                  <a:pt x="1129513" y="670712"/>
                </a:lnTo>
                <a:lnTo>
                  <a:pt x="1105510" y="670712"/>
                </a:lnTo>
                <a:lnTo>
                  <a:pt x="1105510" y="694373"/>
                </a:lnTo>
                <a:lnTo>
                  <a:pt x="1081849" y="694373"/>
                </a:lnTo>
                <a:lnTo>
                  <a:pt x="1081849" y="718376"/>
                </a:lnTo>
                <a:lnTo>
                  <a:pt x="1105510" y="718376"/>
                </a:lnTo>
                <a:lnTo>
                  <a:pt x="1105510" y="742036"/>
                </a:lnTo>
                <a:close/>
                <a:moveTo>
                  <a:pt x="2432876" y="532524"/>
                </a:moveTo>
                <a:lnTo>
                  <a:pt x="2408187" y="532524"/>
                </a:lnTo>
                <a:lnTo>
                  <a:pt x="2408187" y="556870"/>
                </a:lnTo>
                <a:lnTo>
                  <a:pt x="2383841" y="556870"/>
                </a:lnTo>
                <a:lnTo>
                  <a:pt x="2383841" y="581558"/>
                </a:lnTo>
                <a:lnTo>
                  <a:pt x="2408187" y="581558"/>
                </a:lnTo>
                <a:lnTo>
                  <a:pt x="2408187" y="605904"/>
                </a:lnTo>
                <a:lnTo>
                  <a:pt x="2432876" y="605904"/>
                </a:lnTo>
                <a:lnTo>
                  <a:pt x="2432876" y="581558"/>
                </a:lnTo>
                <a:lnTo>
                  <a:pt x="2457221" y="581558"/>
                </a:lnTo>
                <a:lnTo>
                  <a:pt x="2457221" y="556870"/>
                </a:lnTo>
                <a:lnTo>
                  <a:pt x="2432876" y="556870"/>
                </a:lnTo>
                <a:lnTo>
                  <a:pt x="2432876" y="532524"/>
                </a:lnTo>
                <a:close/>
                <a:moveTo>
                  <a:pt x="425196" y="725919"/>
                </a:moveTo>
                <a:lnTo>
                  <a:pt x="438226" y="725919"/>
                </a:lnTo>
                <a:lnTo>
                  <a:pt x="438226" y="712889"/>
                </a:lnTo>
                <a:lnTo>
                  <a:pt x="451256" y="712889"/>
                </a:lnTo>
                <a:lnTo>
                  <a:pt x="451256" y="699859"/>
                </a:lnTo>
                <a:lnTo>
                  <a:pt x="438226" y="699859"/>
                </a:lnTo>
                <a:lnTo>
                  <a:pt x="438226" y="686829"/>
                </a:lnTo>
                <a:lnTo>
                  <a:pt x="425196" y="686829"/>
                </a:lnTo>
                <a:lnTo>
                  <a:pt x="425196" y="699859"/>
                </a:lnTo>
                <a:lnTo>
                  <a:pt x="412166" y="699859"/>
                </a:lnTo>
                <a:lnTo>
                  <a:pt x="412166" y="712889"/>
                </a:lnTo>
                <a:lnTo>
                  <a:pt x="425196" y="712889"/>
                </a:lnTo>
                <a:lnTo>
                  <a:pt x="425196" y="725919"/>
                </a:lnTo>
                <a:close/>
                <a:moveTo>
                  <a:pt x="488975" y="1426121"/>
                </a:moveTo>
                <a:lnTo>
                  <a:pt x="511607" y="1426121"/>
                </a:lnTo>
                <a:lnTo>
                  <a:pt x="511607" y="1403490"/>
                </a:lnTo>
                <a:lnTo>
                  <a:pt x="534238" y="1403490"/>
                </a:lnTo>
                <a:lnTo>
                  <a:pt x="534238" y="1380858"/>
                </a:lnTo>
                <a:lnTo>
                  <a:pt x="511607" y="1380858"/>
                </a:lnTo>
                <a:lnTo>
                  <a:pt x="511607" y="1358227"/>
                </a:lnTo>
                <a:lnTo>
                  <a:pt x="488975" y="1358227"/>
                </a:lnTo>
                <a:lnTo>
                  <a:pt x="488975" y="1380858"/>
                </a:lnTo>
                <a:lnTo>
                  <a:pt x="466344" y="1380858"/>
                </a:lnTo>
                <a:lnTo>
                  <a:pt x="466344" y="1403490"/>
                </a:lnTo>
                <a:lnTo>
                  <a:pt x="488975" y="1403490"/>
                </a:lnTo>
                <a:lnTo>
                  <a:pt x="488975" y="1426121"/>
                </a:lnTo>
                <a:close/>
                <a:moveTo>
                  <a:pt x="420052" y="1838287"/>
                </a:moveTo>
                <a:lnTo>
                  <a:pt x="443370" y="1838287"/>
                </a:lnTo>
                <a:lnTo>
                  <a:pt x="443370" y="1815313"/>
                </a:lnTo>
                <a:lnTo>
                  <a:pt x="466344" y="1815313"/>
                </a:lnTo>
                <a:lnTo>
                  <a:pt x="466344" y="1791995"/>
                </a:lnTo>
                <a:lnTo>
                  <a:pt x="443370" y="1791995"/>
                </a:lnTo>
                <a:lnTo>
                  <a:pt x="443370" y="1769021"/>
                </a:lnTo>
                <a:lnTo>
                  <a:pt x="420052" y="1769021"/>
                </a:lnTo>
                <a:lnTo>
                  <a:pt x="420052" y="1791995"/>
                </a:lnTo>
                <a:lnTo>
                  <a:pt x="397078" y="1791995"/>
                </a:lnTo>
                <a:lnTo>
                  <a:pt x="397078" y="1815313"/>
                </a:lnTo>
                <a:lnTo>
                  <a:pt x="420052" y="1815313"/>
                </a:lnTo>
                <a:lnTo>
                  <a:pt x="420052" y="1838287"/>
                </a:lnTo>
                <a:close/>
                <a:moveTo>
                  <a:pt x="423139" y="1006069"/>
                </a:moveTo>
                <a:lnTo>
                  <a:pt x="440284" y="1006069"/>
                </a:lnTo>
                <a:lnTo>
                  <a:pt x="440284" y="989267"/>
                </a:lnTo>
                <a:lnTo>
                  <a:pt x="457086" y="989267"/>
                </a:lnTo>
                <a:lnTo>
                  <a:pt x="457086" y="972122"/>
                </a:lnTo>
                <a:lnTo>
                  <a:pt x="440284" y="972122"/>
                </a:lnTo>
                <a:lnTo>
                  <a:pt x="440284" y="955319"/>
                </a:lnTo>
                <a:lnTo>
                  <a:pt x="423139" y="955319"/>
                </a:lnTo>
                <a:lnTo>
                  <a:pt x="423139" y="972122"/>
                </a:lnTo>
                <a:lnTo>
                  <a:pt x="406336" y="972122"/>
                </a:lnTo>
                <a:lnTo>
                  <a:pt x="406336" y="989267"/>
                </a:lnTo>
                <a:lnTo>
                  <a:pt x="423139" y="989267"/>
                </a:lnTo>
                <a:lnTo>
                  <a:pt x="423139" y="1006069"/>
                </a:lnTo>
                <a:close/>
                <a:moveTo>
                  <a:pt x="420738" y="1562595"/>
                </a:moveTo>
                <a:lnTo>
                  <a:pt x="442684" y="1562595"/>
                </a:lnTo>
                <a:lnTo>
                  <a:pt x="442684" y="1540307"/>
                </a:lnTo>
                <a:lnTo>
                  <a:pt x="464972" y="1540307"/>
                </a:lnTo>
                <a:lnTo>
                  <a:pt x="464972" y="1518361"/>
                </a:lnTo>
                <a:lnTo>
                  <a:pt x="442684" y="1518361"/>
                </a:lnTo>
                <a:lnTo>
                  <a:pt x="442684" y="1496073"/>
                </a:lnTo>
                <a:lnTo>
                  <a:pt x="420738" y="1496073"/>
                </a:lnTo>
                <a:lnTo>
                  <a:pt x="420738" y="1518361"/>
                </a:lnTo>
                <a:lnTo>
                  <a:pt x="398450" y="1518361"/>
                </a:lnTo>
                <a:lnTo>
                  <a:pt x="398450" y="1540307"/>
                </a:lnTo>
                <a:lnTo>
                  <a:pt x="420738" y="1540307"/>
                </a:lnTo>
                <a:lnTo>
                  <a:pt x="420738" y="1562595"/>
                </a:lnTo>
                <a:close/>
                <a:moveTo>
                  <a:pt x="421767" y="1284846"/>
                </a:moveTo>
                <a:lnTo>
                  <a:pt x="441655" y="1284846"/>
                </a:lnTo>
                <a:lnTo>
                  <a:pt x="441655" y="1264958"/>
                </a:lnTo>
                <a:lnTo>
                  <a:pt x="461543" y="1264958"/>
                </a:lnTo>
                <a:lnTo>
                  <a:pt x="461543" y="1245070"/>
                </a:lnTo>
                <a:lnTo>
                  <a:pt x="441655" y="1245070"/>
                </a:lnTo>
                <a:lnTo>
                  <a:pt x="441655" y="1225182"/>
                </a:lnTo>
                <a:lnTo>
                  <a:pt x="421767" y="1225182"/>
                </a:lnTo>
                <a:lnTo>
                  <a:pt x="421767" y="1245070"/>
                </a:lnTo>
                <a:lnTo>
                  <a:pt x="401879" y="1245070"/>
                </a:lnTo>
                <a:lnTo>
                  <a:pt x="401879" y="1264958"/>
                </a:lnTo>
                <a:lnTo>
                  <a:pt x="421767" y="1264958"/>
                </a:lnTo>
                <a:lnTo>
                  <a:pt x="421767" y="1284846"/>
                </a:lnTo>
                <a:close/>
                <a:moveTo>
                  <a:pt x="492061" y="868223"/>
                </a:moveTo>
                <a:lnTo>
                  <a:pt x="508521" y="868223"/>
                </a:lnTo>
                <a:lnTo>
                  <a:pt x="508521" y="851764"/>
                </a:lnTo>
                <a:lnTo>
                  <a:pt x="524980" y="851764"/>
                </a:lnTo>
                <a:lnTo>
                  <a:pt x="524980" y="835304"/>
                </a:lnTo>
                <a:lnTo>
                  <a:pt x="508521" y="835304"/>
                </a:lnTo>
                <a:lnTo>
                  <a:pt x="508521" y="818845"/>
                </a:lnTo>
                <a:lnTo>
                  <a:pt x="492061" y="818845"/>
                </a:lnTo>
                <a:lnTo>
                  <a:pt x="492061" y="835304"/>
                </a:lnTo>
                <a:lnTo>
                  <a:pt x="475602" y="835304"/>
                </a:lnTo>
                <a:lnTo>
                  <a:pt x="475602" y="851764"/>
                </a:lnTo>
                <a:lnTo>
                  <a:pt x="492061" y="851764"/>
                </a:lnTo>
                <a:lnTo>
                  <a:pt x="492061" y="868223"/>
                </a:lnTo>
                <a:close/>
                <a:moveTo>
                  <a:pt x="1931899" y="183109"/>
                </a:moveTo>
                <a:lnTo>
                  <a:pt x="1949044" y="183109"/>
                </a:lnTo>
                <a:lnTo>
                  <a:pt x="1949044" y="166307"/>
                </a:lnTo>
                <a:lnTo>
                  <a:pt x="1965846" y="166307"/>
                </a:lnTo>
                <a:lnTo>
                  <a:pt x="1965846" y="149162"/>
                </a:lnTo>
                <a:lnTo>
                  <a:pt x="1949044" y="149162"/>
                </a:lnTo>
                <a:lnTo>
                  <a:pt x="1949044" y="132359"/>
                </a:lnTo>
                <a:lnTo>
                  <a:pt x="1931899" y="132359"/>
                </a:lnTo>
                <a:lnTo>
                  <a:pt x="1931899" y="149162"/>
                </a:lnTo>
                <a:lnTo>
                  <a:pt x="1915096" y="149162"/>
                </a:lnTo>
                <a:lnTo>
                  <a:pt x="1915096" y="166307"/>
                </a:lnTo>
                <a:lnTo>
                  <a:pt x="1931899" y="166307"/>
                </a:lnTo>
                <a:lnTo>
                  <a:pt x="1931899" y="183109"/>
                </a:lnTo>
                <a:close/>
                <a:moveTo>
                  <a:pt x="1999107" y="325069"/>
                </a:moveTo>
                <a:lnTo>
                  <a:pt x="2018995" y="325069"/>
                </a:lnTo>
                <a:lnTo>
                  <a:pt x="2018995" y="304838"/>
                </a:lnTo>
                <a:lnTo>
                  <a:pt x="2039227" y="304838"/>
                </a:lnTo>
                <a:lnTo>
                  <a:pt x="2039227" y="284950"/>
                </a:lnTo>
                <a:lnTo>
                  <a:pt x="2018995" y="284950"/>
                </a:lnTo>
                <a:lnTo>
                  <a:pt x="2018995" y="264719"/>
                </a:lnTo>
                <a:lnTo>
                  <a:pt x="1999107" y="264719"/>
                </a:lnTo>
                <a:lnTo>
                  <a:pt x="1999107" y="284950"/>
                </a:lnTo>
                <a:lnTo>
                  <a:pt x="1978876" y="284950"/>
                </a:lnTo>
                <a:lnTo>
                  <a:pt x="1978876" y="304838"/>
                </a:lnTo>
                <a:lnTo>
                  <a:pt x="1999107" y="304838"/>
                </a:lnTo>
                <a:lnTo>
                  <a:pt x="1999107" y="325069"/>
                </a:lnTo>
                <a:close/>
                <a:moveTo>
                  <a:pt x="2136267" y="324726"/>
                </a:moveTo>
                <a:lnTo>
                  <a:pt x="2156155" y="324726"/>
                </a:lnTo>
                <a:lnTo>
                  <a:pt x="2156155" y="304838"/>
                </a:lnTo>
                <a:lnTo>
                  <a:pt x="2176043" y="304838"/>
                </a:lnTo>
                <a:lnTo>
                  <a:pt x="2176043" y="284950"/>
                </a:lnTo>
                <a:lnTo>
                  <a:pt x="2156155" y="284950"/>
                </a:lnTo>
                <a:lnTo>
                  <a:pt x="2156155" y="265062"/>
                </a:lnTo>
                <a:lnTo>
                  <a:pt x="2136267" y="265062"/>
                </a:lnTo>
                <a:lnTo>
                  <a:pt x="2136267" y="284950"/>
                </a:lnTo>
                <a:lnTo>
                  <a:pt x="2116379" y="284950"/>
                </a:lnTo>
                <a:lnTo>
                  <a:pt x="2116379" y="304838"/>
                </a:lnTo>
                <a:lnTo>
                  <a:pt x="2136267" y="304838"/>
                </a:lnTo>
                <a:lnTo>
                  <a:pt x="2136267" y="324726"/>
                </a:lnTo>
                <a:close/>
                <a:moveTo>
                  <a:pt x="2065972" y="466687"/>
                </a:moveTo>
                <a:lnTo>
                  <a:pt x="2089290" y="466687"/>
                </a:lnTo>
                <a:lnTo>
                  <a:pt x="2089290" y="443713"/>
                </a:lnTo>
                <a:lnTo>
                  <a:pt x="2112264" y="443713"/>
                </a:lnTo>
                <a:lnTo>
                  <a:pt x="2112264" y="420395"/>
                </a:lnTo>
                <a:lnTo>
                  <a:pt x="2089290" y="420395"/>
                </a:lnTo>
                <a:lnTo>
                  <a:pt x="2089290" y="397421"/>
                </a:lnTo>
                <a:lnTo>
                  <a:pt x="2065972" y="397421"/>
                </a:lnTo>
                <a:lnTo>
                  <a:pt x="2065972" y="420395"/>
                </a:lnTo>
                <a:lnTo>
                  <a:pt x="2042998" y="420395"/>
                </a:lnTo>
                <a:lnTo>
                  <a:pt x="2042998" y="443713"/>
                </a:lnTo>
                <a:lnTo>
                  <a:pt x="2065972" y="443713"/>
                </a:lnTo>
                <a:lnTo>
                  <a:pt x="2065972" y="466687"/>
                </a:lnTo>
                <a:close/>
                <a:moveTo>
                  <a:pt x="2069059" y="183109"/>
                </a:moveTo>
                <a:lnTo>
                  <a:pt x="2086204" y="183109"/>
                </a:lnTo>
                <a:lnTo>
                  <a:pt x="2086204" y="166307"/>
                </a:lnTo>
                <a:lnTo>
                  <a:pt x="2103006" y="166307"/>
                </a:lnTo>
                <a:lnTo>
                  <a:pt x="2103006" y="149162"/>
                </a:lnTo>
                <a:lnTo>
                  <a:pt x="2086204" y="149162"/>
                </a:lnTo>
                <a:lnTo>
                  <a:pt x="2086204" y="132359"/>
                </a:lnTo>
                <a:lnTo>
                  <a:pt x="2069059" y="132359"/>
                </a:lnTo>
                <a:lnTo>
                  <a:pt x="2069059" y="149162"/>
                </a:lnTo>
                <a:lnTo>
                  <a:pt x="2052256" y="149162"/>
                </a:lnTo>
                <a:lnTo>
                  <a:pt x="2052256" y="166307"/>
                </a:lnTo>
                <a:lnTo>
                  <a:pt x="2069059" y="166307"/>
                </a:lnTo>
                <a:lnTo>
                  <a:pt x="2069059" y="183109"/>
                </a:lnTo>
                <a:close/>
                <a:moveTo>
                  <a:pt x="1791652" y="467030"/>
                </a:moveTo>
                <a:lnTo>
                  <a:pt x="1814970" y="467030"/>
                </a:lnTo>
                <a:lnTo>
                  <a:pt x="1814970" y="443713"/>
                </a:lnTo>
                <a:lnTo>
                  <a:pt x="1838287" y="443713"/>
                </a:lnTo>
                <a:lnTo>
                  <a:pt x="1838287" y="420395"/>
                </a:lnTo>
                <a:lnTo>
                  <a:pt x="1814970" y="420395"/>
                </a:lnTo>
                <a:lnTo>
                  <a:pt x="1814970" y="397078"/>
                </a:lnTo>
                <a:lnTo>
                  <a:pt x="1791652" y="397078"/>
                </a:lnTo>
                <a:lnTo>
                  <a:pt x="1791652" y="420395"/>
                </a:lnTo>
                <a:lnTo>
                  <a:pt x="1768335" y="420395"/>
                </a:lnTo>
                <a:lnTo>
                  <a:pt x="1768335" y="443713"/>
                </a:lnTo>
                <a:lnTo>
                  <a:pt x="1791652" y="443713"/>
                </a:lnTo>
                <a:lnTo>
                  <a:pt x="1791652" y="467030"/>
                </a:lnTo>
                <a:close/>
                <a:moveTo>
                  <a:pt x="1794739" y="183109"/>
                </a:moveTo>
                <a:lnTo>
                  <a:pt x="1811884" y="183109"/>
                </a:lnTo>
                <a:lnTo>
                  <a:pt x="1811884" y="166307"/>
                </a:lnTo>
                <a:lnTo>
                  <a:pt x="1828686" y="166307"/>
                </a:lnTo>
                <a:lnTo>
                  <a:pt x="1828686" y="149162"/>
                </a:lnTo>
                <a:lnTo>
                  <a:pt x="1811884" y="149162"/>
                </a:lnTo>
                <a:lnTo>
                  <a:pt x="1811884" y="132359"/>
                </a:lnTo>
                <a:lnTo>
                  <a:pt x="1794739" y="132359"/>
                </a:lnTo>
                <a:lnTo>
                  <a:pt x="1794739" y="149162"/>
                </a:lnTo>
                <a:lnTo>
                  <a:pt x="1777936" y="149162"/>
                </a:lnTo>
                <a:lnTo>
                  <a:pt x="1777936" y="166307"/>
                </a:lnTo>
                <a:lnTo>
                  <a:pt x="1794739" y="166307"/>
                </a:lnTo>
                <a:lnTo>
                  <a:pt x="1794739" y="183109"/>
                </a:lnTo>
                <a:close/>
                <a:moveTo>
                  <a:pt x="1928812" y="467030"/>
                </a:moveTo>
                <a:lnTo>
                  <a:pt x="1952130" y="467030"/>
                </a:lnTo>
                <a:lnTo>
                  <a:pt x="1952130" y="443713"/>
                </a:lnTo>
                <a:lnTo>
                  <a:pt x="1975447" y="443713"/>
                </a:lnTo>
                <a:lnTo>
                  <a:pt x="1975447" y="420395"/>
                </a:lnTo>
                <a:lnTo>
                  <a:pt x="1952130" y="420395"/>
                </a:lnTo>
                <a:lnTo>
                  <a:pt x="1952130" y="397078"/>
                </a:lnTo>
                <a:lnTo>
                  <a:pt x="1928812" y="397078"/>
                </a:lnTo>
                <a:lnTo>
                  <a:pt x="1928812" y="420395"/>
                </a:lnTo>
                <a:lnTo>
                  <a:pt x="1905495" y="420395"/>
                </a:lnTo>
                <a:lnTo>
                  <a:pt x="1905495" y="443713"/>
                </a:lnTo>
                <a:lnTo>
                  <a:pt x="1928812" y="443713"/>
                </a:lnTo>
                <a:lnTo>
                  <a:pt x="1928812" y="467030"/>
                </a:lnTo>
                <a:close/>
                <a:moveTo>
                  <a:pt x="1861604" y="325412"/>
                </a:moveTo>
                <a:lnTo>
                  <a:pt x="1882178" y="325412"/>
                </a:lnTo>
                <a:lnTo>
                  <a:pt x="1882178" y="305181"/>
                </a:lnTo>
                <a:lnTo>
                  <a:pt x="1902409" y="305181"/>
                </a:lnTo>
                <a:lnTo>
                  <a:pt x="1902409" y="284607"/>
                </a:lnTo>
                <a:lnTo>
                  <a:pt x="1882178" y="284607"/>
                </a:lnTo>
                <a:lnTo>
                  <a:pt x="1882178" y="264376"/>
                </a:lnTo>
                <a:lnTo>
                  <a:pt x="1861604" y="264376"/>
                </a:lnTo>
                <a:lnTo>
                  <a:pt x="1861604" y="284607"/>
                </a:lnTo>
                <a:lnTo>
                  <a:pt x="1841373" y="284607"/>
                </a:lnTo>
                <a:lnTo>
                  <a:pt x="1841373" y="305181"/>
                </a:lnTo>
                <a:lnTo>
                  <a:pt x="1861604" y="305181"/>
                </a:lnTo>
                <a:lnTo>
                  <a:pt x="1861604" y="325412"/>
                </a:lnTo>
                <a:close/>
                <a:moveTo>
                  <a:pt x="1865033" y="40805"/>
                </a:moveTo>
                <a:lnTo>
                  <a:pt x="1878749" y="40805"/>
                </a:lnTo>
                <a:lnTo>
                  <a:pt x="1878749" y="27432"/>
                </a:lnTo>
                <a:lnTo>
                  <a:pt x="1892122" y="27432"/>
                </a:lnTo>
                <a:lnTo>
                  <a:pt x="1892122" y="13716"/>
                </a:lnTo>
                <a:lnTo>
                  <a:pt x="1878749" y="13716"/>
                </a:lnTo>
                <a:lnTo>
                  <a:pt x="1878749" y="343"/>
                </a:lnTo>
                <a:lnTo>
                  <a:pt x="1865033" y="343"/>
                </a:lnTo>
                <a:lnTo>
                  <a:pt x="1865033" y="13716"/>
                </a:lnTo>
                <a:lnTo>
                  <a:pt x="1851660" y="13716"/>
                </a:lnTo>
                <a:lnTo>
                  <a:pt x="1851660" y="27432"/>
                </a:lnTo>
                <a:lnTo>
                  <a:pt x="1865033" y="27432"/>
                </a:lnTo>
                <a:lnTo>
                  <a:pt x="1865033" y="40805"/>
                </a:lnTo>
                <a:close/>
                <a:moveTo>
                  <a:pt x="2002193" y="41148"/>
                </a:moveTo>
                <a:lnTo>
                  <a:pt x="2015909" y="41148"/>
                </a:lnTo>
                <a:lnTo>
                  <a:pt x="2015909" y="27432"/>
                </a:lnTo>
                <a:lnTo>
                  <a:pt x="2029625" y="27432"/>
                </a:lnTo>
                <a:lnTo>
                  <a:pt x="2029625" y="13716"/>
                </a:lnTo>
                <a:lnTo>
                  <a:pt x="2015909" y="13716"/>
                </a:lnTo>
                <a:lnTo>
                  <a:pt x="2015909" y="0"/>
                </a:lnTo>
                <a:lnTo>
                  <a:pt x="2002193" y="0"/>
                </a:lnTo>
                <a:lnTo>
                  <a:pt x="2002193" y="13716"/>
                </a:lnTo>
                <a:lnTo>
                  <a:pt x="1988477" y="13716"/>
                </a:lnTo>
                <a:lnTo>
                  <a:pt x="1988477" y="27432"/>
                </a:lnTo>
                <a:lnTo>
                  <a:pt x="2002193" y="27432"/>
                </a:lnTo>
                <a:lnTo>
                  <a:pt x="2002193" y="41148"/>
                </a:lnTo>
                <a:close/>
                <a:moveTo>
                  <a:pt x="2344064" y="181394"/>
                </a:moveTo>
                <a:lnTo>
                  <a:pt x="2359838" y="181394"/>
                </a:lnTo>
                <a:lnTo>
                  <a:pt x="2359838" y="165621"/>
                </a:lnTo>
                <a:lnTo>
                  <a:pt x="2375611" y="165621"/>
                </a:lnTo>
                <a:lnTo>
                  <a:pt x="2375611" y="149847"/>
                </a:lnTo>
                <a:lnTo>
                  <a:pt x="2359838" y="149847"/>
                </a:lnTo>
                <a:lnTo>
                  <a:pt x="2359838" y="134074"/>
                </a:lnTo>
                <a:lnTo>
                  <a:pt x="2344064" y="134074"/>
                </a:lnTo>
                <a:lnTo>
                  <a:pt x="2344064" y="149847"/>
                </a:lnTo>
                <a:lnTo>
                  <a:pt x="2328291" y="149847"/>
                </a:lnTo>
                <a:lnTo>
                  <a:pt x="2328291" y="165621"/>
                </a:lnTo>
                <a:lnTo>
                  <a:pt x="2344064" y="165621"/>
                </a:lnTo>
                <a:lnTo>
                  <a:pt x="2344064" y="181394"/>
                </a:lnTo>
                <a:close/>
                <a:moveTo>
                  <a:pt x="1108253" y="459829"/>
                </a:moveTo>
                <a:lnTo>
                  <a:pt x="1126769" y="459829"/>
                </a:lnTo>
                <a:lnTo>
                  <a:pt x="1126769" y="441312"/>
                </a:lnTo>
                <a:lnTo>
                  <a:pt x="1145286" y="441312"/>
                </a:lnTo>
                <a:lnTo>
                  <a:pt x="1145286" y="422796"/>
                </a:lnTo>
                <a:lnTo>
                  <a:pt x="1126769" y="422796"/>
                </a:lnTo>
                <a:lnTo>
                  <a:pt x="1126769" y="404279"/>
                </a:lnTo>
                <a:lnTo>
                  <a:pt x="1108253" y="404279"/>
                </a:lnTo>
                <a:lnTo>
                  <a:pt x="1108253" y="422796"/>
                </a:lnTo>
                <a:lnTo>
                  <a:pt x="1089736" y="422796"/>
                </a:lnTo>
                <a:lnTo>
                  <a:pt x="1089736" y="441312"/>
                </a:lnTo>
                <a:lnTo>
                  <a:pt x="1108253" y="441312"/>
                </a:lnTo>
                <a:lnTo>
                  <a:pt x="1108253" y="459829"/>
                </a:lnTo>
                <a:close/>
                <a:moveTo>
                  <a:pt x="2414359" y="38748"/>
                </a:moveTo>
                <a:lnTo>
                  <a:pt x="2426704" y="38748"/>
                </a:lnTo>
                <a:lnTo>
                  <a:pt x="2426704" y="26746"/>
                </a:lnTo>
                <a:lnTo>
                  <a:pt x="2438705" y="26746"/>
                </a:lnTo>
                <a:lnTo>
                  <a:pt x="2438705" y="14402"/>
                </a:lnTo>
                <a:lnTo>
                  <a:pt x="2426704" y="14402"/>
                </a:lnTo>
                <a:lnTo>
                  <a:pt x="2426704" y="2400"/>
                </a:lnTo>
                <a:lnTo>
                  <a:pt x="2414359" y="2400"/>
                </a:lnTo>
                <a:lnTo>
                  <a:pt x="2414359" y="14402"/>
                </a:lnTo>
                <a:lnTo>
                  <a:pt x="2402357" y="14402"/>
                </a:lnTo>
                <a:lnTo>
                  <a:pt x="2402357" y="26746"/>
                </a:lnTo>
                <a:lnTo>
                  <a:pt x="2414359" y="26746"/>
                </a:lnTo>
                <a:lnTo>
                  <a:pt x="2414359" y="38748"/>
                </a:lnTo>
                <a:close/>
                <a:moveTo>
                  <a:pt x="2340979" y="465315"/>
                </a:moveTo>
                <a:lnTo>
                  <a:pt x="2362924" y="465315"/>
                </a:lnTo>
                <a:lnTo>
                  <a:pt x="2362924" y="443027"/>
                </a:lnTo>
                <a:lnTo>
                  <a:pt x="2385212" y="443027"/>
                </a:lnTo>
                <a:lnTo>
                  <a:pt x="2385212" y="421081"/>
                </a:lnTo>
                <a:lnTo>
                  <a:pt x="2362924" y="421081"/>
                </a:lnTo>
                <a:lnTo>
                  <a:pt x="2362924" y="398793"/>
                </a:lnTo>
                <a:lnTo>
                  <a:pt x="2340979" y="398793"/>
                </a:lnTo>
                <a:lnTo>
                  <a:pt x="2340979" y="421081"/>
                </a:lnTo>
                <a:lnTo>
                  <a:pt x="2318690" y="421081"/>
                </a:lnTo>
                <a:lnTo>
                  <a:pt x="2318690" y="443027"/>
                </a:lnTo>
                <a:lnTo>
                  <a:pt x="2340979" y="443027"/>
                </a:lnTo>
                <a:lnTo>
                  <a:pt x="2340979" y="465315"/>
                </a:lnTo>
                <a:close/>
                <a:moveTo>
                  <a:pt x="2203475" y="466344"/>
                </a:moveTo>
                <a:lnTo>
                  <a:pt x="2226107" y="466344"/>
                </a:lnTo>
                <a:lnTo>
                  <a:pt x="2226107" y="443370"/>
                </a:lnTo>
                <a:lnTo>
                  <a:pt x="2249081" y="443370"/>
                </a:lnTo>
                <a:lnTo>
                  <a:pt x="2249081" y="420738"/>
                </a:lnTo>
                <a:lnTo>
                  <a:pt x="2226107" y="420738"/>
                </a:lnTo>
                <a:lnTo>
                  <a:pt x="2226107" y="397764"/>
                </a:lnTo>
                <a:lnTo>
                  <a:pt x="2203475" y="397764"/>
                </a:lnTo>
                <a:lnTo>
                  <a:pt x="2203475" y="420738"/>
                </a:lnTo>
                <a:lnTo>
                  <a:pt x="2180501" y="420738"/>
                </a:lnTo>
                <a:lnTo>
                  <a:pt x="2180501" y="443370"/>
                </a:lnTo>
                <a:lnTo>
                  <a:pt x="2203475" y="443370"/>
                </a:lnTo>
                <a:lnTo>
                  <a:pt x="2203475" y="466344"/>
                </a:lnTo>
                <a:close/>
                <a:moveTo>
                  <a:pt x="2139353" y="40805"/>
                </a:moveTo>
                <a:lnTo>
                  <a:pt x="2153069" y="40805"/>
                </a:lnTo>
                <a:lnTo>
                  <a:pt x="2153069" y="27432"/>
                </a:lnTo>
                <a:lnTo>
                  <a:pt x="2166442" y="27432"/>
                </a:lnTo>
                <a:lnTo>
                  <a:pt x="2166442" y="13716"/>
                </a:lnTo>
                <a:lnTo>
                  <a:pt x="2153069" y="13716"/>
                </a:lnTo>
                <a:lnTo>
                  <a:pt x="2153069" y="343"/>
                </a:lnTo>
                <a:lnTo>
                  <a:pt x="2139353" y="343"/>
                </a:lnTo>
                <a:lnTo>
                  <a:pt x="2139353" y="13716"/>
                </a:lnTo>
                <a:lnTo>
                  <a:pt x="2125980" y="13716"/>
                </a:lnTo>
                <a:lnTo>
                  <a:pt x="2125980" y="27432"/>
                </a:lnTo>
                <a:lnTo>
                  <a:pt x="2139353" y="27432"/>
                </a:lnTo>
                <a:lnTo>
                  <a:pt x="2139353" y="40805"/>
                </a:lnTo>
                <a:close/>
                <a:moveTo>
                  <a:pt x="2206562" y="182423"/>
                </a:moveTo>
                <a:lnTo>
                  <a:pt x="2223021" y="182423"/>
                </a:lnTo>
                <a:lnTo>
                  <a:pt x="2223021" y="165964"/>
                </a:lnTo>
                <a:lnTo>
                  <a:pt x="2239480" y="165964"/>
                </a:lnTo>
                <a:lnTo>
                  <a:pt x="2239480" y="149504"/>
                </a:lnTo>
                <a:lnTo>
                  <a:pt x="2223021" y="149504"/>
                </a:lnTo>
                <a:lnTo>
                  <a:pt x="2223021" y="133045"/>
                </a:lnTo>
                <a:lnTo>
                  <a:pt x="2206562" y="133045"/>
                </a:lnTo>
                <a:lnTo>
                  <a:pt x="2206562" y="149504"/>
                </a:lnTo>
                <a:lnTo>
                  <a:pt x="2190103" y="149504"/>
                </a:lnTo>
                <a:lnTo>
                  <a:pt x="2190103" y="165964"/>
                </a:lnTo>
                <a:lnTo>
                  <a:pt x="2206562" y="165964"/>
                </a:lnTo>
                <a:lnTo>
                  <a:pt x="2206562" y="182423"/>
                </a:lnTo>
                <a:close/>
                <a:moveTo>
                  <a:pt x="2273770" y="324041"/>
                </a:moveTo>
                <a:lnTo>
                  <a:pt x="2292973" y="324041"/>
                </a:lnTo>
                <a:lnTo>
                  <a:pt x="2292973" y="304495"/>
                </a:lnTo>
                <a:lnTo>
                  <a:pt x="2312518" y="304495"/>
                </a:lnTo>
                <a:lnTo>
                  <a:pt x="2312518" y="285293"/>
                </a:lnTo>
                <a:lnTo>
                  <a:pt x="2292973" y="285293"/>
                </a:lnTo>
                <a:lnTo>
                  <a:pt x="2292973" y="265748"/>
                </a:lnTo>
                <a:lnTo>
                  <a:pt x="2273770" y="265748"/>
                </a:lnTo>
                <a:lnTo>
                  <a:pt x="2273770" y="285293"/>
                </a:lnTo>
                <a:lnTo>
                  <a:pt x="2254225" y="285293"/>
                </a:lnTo>
                <a:lnTo>
                  <a:pt x="2254225" y="304495"/>
                </a:lnTo>
                <a:lnTo>
                  <a:pt x="2273770" y="304495"/>
                </a:lnTo>
                <a:lnTo>
                  <a:pt x="2273770" y="324041"/>
                </a:lnTo>
                <a:close/>
                <a:moveTo>
                  <a:pt x="2276856" y="39776"/>
                </a:moveTo>
                <a:lnTo>
                  <a:pt x="2289886" y="39776"/>
                </a:lnTo>
                <a:lnTo>
                  <a:pt x="2289886" y="27089"/>
                </a:lnTo>
                <a:lnTo>
                  <a:pt x="2302574" y="27089"/>
                </a:lnTo>
                <a:lnTo>
                  <a:pt x="2302574" y="14059"/>
                </a:lnTo>
                <a:lnTo>
                  <a:pt x="2289886" y="14059"/>
                </a:lnTo>
                <a:lnTo>
                  <a:pt x="2289886" y="1372"/>
                </a:lnTo>
                <a:lnTo>
                  <a:pt x="2276856" y="1372"/>
                </a:lnTo>
                <a:lnTo>
                  <a:pt x="2276856" y="14059"/>
                </a:lnTo>
                <a:lnTo>
                  <a:pt x="2264169" y="14059"/>
                </a:lnTo>
                <a:lnTo>
                  <a:pt x="2264169" y="27089"/>
                </a:lnTo>
                <a:lnTo>
                  <a:pt x="2276856" y="27089"/>
                </a:lnTo>
                <a:lnTo>
                  <a:pt x="2276856" y="39776"/>
                </a:lnTo>
                <a:close/>
                <a:moveTo>
                  <a:pt x="2411273" y="323012"/>
                </a:moveTo>
                <a:lnTo>
                  <a:pt x="2429789" y="323012"/>
                </a:lnTo>
                <a:lnTo>
                  <a:pt x="2429789" y="304152"/>
                </a:lnTo>
                <a:lnTo>
                  <a:pt x="2448649" y="304152"/>
                </a:lnTo>
                <a:lnTo>
                  <a:pt x="2448649" y="285636"/>
                </a:lnTo>
                <a:lnTo>
                  <a:pt x="2429789" y="285636"/>
                </a:lnTo>
                <a:lnTo>
                  <a:pt x="2429789" y="266776"/>
                </a:lnTo>
                <a:lnTo>
                  <a:pt x="2411273" y="266776"/>
                </a:lnTo>
                <a:lnTo>
                  <a:pt x="2411273" y="285636"/>
                </a:lnTo>
                <a:lnTo>
                  <a:pt x="2392414" y="285636"/>
                </a:lnTo>
                <a:lnTo>
                  <a:pt x="2392414" y="304152"/>
                </a:lnTo>
                <a:lnTo>
                  <a:pt x="2411273" y="304152"/>
                </a:lnTo>
                <a:lnTo>
                  <a:pt x="2411273" y="323012"/>
                </a:lnTo>
                <a:close/>
                <a:moveTo>
                  <a:pt x="1314336" y="321297"/>
                </a:moveTo>
                <a:lnTo>
                  <a:pt x="1332166" y="321297"/>
                </a:lnTo>
                <a:lnTo>
                  <a:pt x="1332166" y="303809"/>
                </a:lnTo>
                <a:lnTo>
                  <a:pt x="1349654" y="303809"/>
                </a:lnTo>
                <a:lnTo>
                  <a:pt x="1349654" y="285979"/>
                </a:lnTo>
                <a:lnTo>
                  <a:pt x="1332166" y="285979"/>
                </a:lnTo>
                <a:lnTo>
                  <a:pt x="1332166" y="268491"/>
                </a:lnTo>
                <a:lnTo>
                  <a:pt x="1314336" y="268491"/>
                </a:lnTo>
                <a:lnTo>
                  <a:pt x="1314336" y="285979"/>
                </a:lnTo>
                <a:lnTo>
                  <a:pt x="1296848" y="285979"/>
                </a:lnTo>
                <a:lnTo>
                  <a:pt x="1296848" y="303809"/>
                </a:lnTo>
                <a:lnTo>
                  <a:pt x="1314336" y="303809"/>
                </a:lnTo>
                <a:lnTo>
                  <a:pt x="1314336" y="321297"/>
                </a:lnTo>
                <a:close/>
                <a:moveTo>
                  <a:pt x="1247813" y="178651"/>
                </a:moveTo>
                <a:lnTo>
                  <a:pt x="1261529" y="178651"/>
                </a:lnTo>
                <a:lnTo>
                  <a:pt x="1261529" y="164592"/>
                </a:lnTo>
                <a:lnTo>
                  <a:pt x="1275588" y="164592"/>
                </a:lnTo>
                <a:lnTo>
                  <a:pt x="1275588" y="150876"/>
                </a:lnTo>
                <a:lnTo>
                  <a:pt x="1261529" y="150876"/>
                </a:lnTo>
                <a:lnTo>
                  <a:pt x="1261529" y="136817"/>
                </a:lnTo>
                <a:lnTo>
                  <a:pt x="1247813" y="136817"/>
                </a:lnTo>
                <a:lnTo>
                  <a:pt x="1247813" y="150876"/>
                </a:lnTo>
                <a:lnTo>
                  <a:pt x="1233754" y="150876"/>
                </a:lnTo>
                <a:lnTo>
                  <a:pt x="1233754" y="164592"/>
                </a:lnTo>
                <a:lnTo>
                  <a:pt x="1247813" y="164592"/>
                </a:lnTo>
                <a:lnTo>
                  <a:pt x="1247813" y="178651"/>
                </a:lnTo>
                <a:close/>
                <a:moveTo>
                  <a:pt x="1311592" y="604190"/>
                </a:moveTo>
                <a:lnTo>
                  <a:pt x="1334910" y="604190"/>
                </a:lnTo>
                <a:lnTo>
                  <a:pt x="1334910" y="580873"/>
                </a:lnTo>
                <a:lnTo>
                  <a:pt x="1358227" y="580873"/>
                </a:lnTo>
                <a:lnTo>
                  <a:pt x="1358227" y="557555"/>
                </a:lnTo>
                <a:lnTo>
                  <a:pt x="1334910" y="557555"/>
                </a:lnTo>
                <a:lnTo>
                  <a:pt x="1334910" y="534238"/>
                </a:lnTo>
                <a:lnTo>
                  <a:pt x="1311592" y="534238"/>
                </a:lnTo>
                <a:lnTo>
                  <a:pt x="1311592" y="557555"/>
                </a:lnTo>
                <a:lnTo>
                  <a:pt x="1288275" y="557555"/>
                </a:lnTo>
                <a:lnTo>
                  <a:pt x="1288275" y="580873"/>
                </a:lnTo>
                <a:lnTo>
                  <a:pt x="1311592" y="580873"/>
                </a:lnTo>
                <a:lnTo>
                  <a:pt x="1311592" y="604190"/>
                </a:lnTo>
                <a:close/>
                <a:moveTo>
                  <a:pt x="1381201" y="463944"/>
                </a:moveTo>
                <a:lnTo>
                  <a:pt x="1402461" y="463944"/>
                </a:lnTo>
                <a:lnTo>
                  <a:pt x="1402461" y="442684"/>
                </a:lnTo>
                <a:lnTo>
                  <a:pt x="1423721" y="442684"/>
                </a:lnTo>
                <a:lnTo>
                  <a:pt x="1423721" y="421424"/>
                </a:lnTo>
                <a:lnTo>
                  <a:pt x="1402461" y="421424"/>
                </a:lnTo>
                <a:lnTo>
                  <a:pt x="1402461" y="400164"/>
                </a:lnTo>
                <a:lnTo>
                  <a:pt x="1381201" y="400164"/>
                </a:lnTo>
                <a:lnTo>
                  <a:pt x="1381201" y="421424"/>
                </a:lnTo>
                <a:lnTo>
                  <a:pt x="1359941" y="421424"/>
                </a:lnTo>
                <a:lnTo>
                  <a:pt x="1359941" y="442684"/>
                </a:lnTo>
                <a:lnTo>
                  <a:pt x="1381201" y="442684"/>
                </a:lnTo>
                <a:lnTo>
                  <a:pt x="1381201" y="463944"/>
                </a:lnTo>
                <a:close/>
                <a:moveTo>
                  <a:pt x="1244727" y="461886"/>
                </a:moveTo>
                <a:lnTo>
                  <a:pt x="1264615" y="461886"/>
                </a:lnTo>
                <a:lnTo>
                  <a:pt x="1264615" y="441998"/>
                </a:lnTo>
                <a:lnTo>
                  <a:pt x="1284503" y="441998"/>
                </a:lnTo>
                <a:lnTo>
                  <a:pt x="1284503" y="422110"/>
                </a:lnTo>
                <a:lnTo>
                  <a:pt x="1264615" y="422110"/>
                </a:lnTo>
                <a:lnTo>
                  <a:pt x="1264615" y="402222"/>
                </a:lnTo>
                <a:lnTo>
                  <a:pt x="1244727" y="402222"/>
                </a:lnTo>
                <a:lnTo>
                  <a:pt x="1244727" y="422110"/>
                </a:lnTo>
                <a:lnTo>
                  <a:pt x="1224839" y="422110"/>
                </a:lnTo>
                <a:lnTo>
                  <a:pt x="1224839" y="441998"/>
                </a:lnTo>
                <a:lnTo>
                  <a:pt x="1244727" y="441998"/>
                </a:lnTo>
                <a:lnTo>
                  <a:pt x="1244727" y="461886"/>
                </a:lnTo>
                <a:close/>
                <a:moveTo>
                  <a:pt x="1384287" y="180365"/>
                </a:moveTo>
                <a:lnTo>
                  <a:pt x="1399375" y="180365"/>
                </a:lnTo>
                <a:lnTo>
                  <a:pt x="1399375" y="165278"/>
                </a:lnTo>
                <a:lnTo>
                  <a:pt x="1414462" y="165278"/>
                </a:lnTo>
                <a:lnTo>
                  <a:pt x="1414462" y="150190"/>
                </a:lnTo>
                <a:lnTo>
                  <a:pt x="1399375" y="150190"/>
                </a:lnTo>
                <a:lnTo>
                  <a:pt x="1399375" y="135103"/>
                </a:lnTo>
                <a:lnTo>
                  <a:pt x="1384287" y="135103"/>
                </a:lnTo>
                <a:lnTo>
                  <a:pt x="1384287" y="150190"/>
                </a:lnTo>
                <a:lnTo>
                  <a:pt x="1369200" y="150190"/>
                </a:lnTo>
                <a:lnTo>
                  <a:pt x="1369200" y="165278"/>
                </a:lnTo>
                <a:lnTo>
                  <a:pt x="1384287" y="165278"/>
                </a:lnTo>
                <a:lnTo>
                  <a:pt x="1384287" y="180365"/>
                </a:lnTo>
                <a:close/>
                <a:moveTo>
                  <a:pt x="1111339" y="176594"/>
                </a:moveTo>
                <a:lnTo>
                  <a:pt x="1123683" y="176594"/>
                </a:lnTo>
                <a:lnTo>
                  <a:pt x="1123683" y="163906"/>
                </a:lnTo>
                <a:lnTo>
                  <a:pt x="1136371" y="163906"/>
                </a:lnTo>
                <a:lnTo>
                  <a:pt x="1136371" y="151562"/>
                </a:lnTo>
                <a:lnTo>
                  <a:pt x="1123683" y="151562"/>
                </a:lnTo>
                <a:lnTo>
                  <a:pt x="1123683" y="138875"/>
                </a:lnTo>
                <a:lnTo>
                  <a:pt x="1111339" y="138875"/>
                </a:lnTo>
                <a:lnTo>
                  <a:pt x="1111339" y="151562"/>
                </a:lnTo>
                <a:lnTo>
                  <a:pt x="1098652" y="151562"/>
                </a:lnTo>
                <a:lnTo>
                  <a:pt x="1098652" y="163906"/>
                </a:lnTo>
                <a:lnTo>
                  <a:pt x="1111339" y="163906"/>
                </a:lnTo>
                <a:lnTo>
                  <a:pt x="1111339" y="176594"/>
                </a:lnTo>
                <a:close/>
                <a:moveTo>
                  <a:pt x="1175118" y="602475"/>
                </a:moveTo>
                <a:lnTo>
                  <a:pt x="1197064" y="602475"/>
                </a:lnTo>
                <a:lnTo>
                  <a:pt x="1197064" y="580187"/>
                </a:lnTo>
                <a:lnTo>
                  <a:pt x="1219352" y="580187"/>
                </a:lnTo>
                <a:lnTo>
                  <a:pt x="1219352" y="558241"/>
                </a:lnTo>
                <a:lnTo>
                  <a:pt x="1197064" y="558241"/>
                </a:lnTo>
                <a:lnTo>
                  <a:pt x="1197064" y="535953"/>
                </a:lnTo>
                <a:lnTo>
                  <a:pt x="1175118" y="535953"/>
                </a:lnTo>
                <a:lnTo>
                  <a:pt x="1175118" y="558241"/>
                </a:lnTo>
                <a:lnTo>
                  <a:pt x="1152830" y="558241"/>
                </a:lnTo>
                <a:lnTo>
                  <a:pt x="1152830" y="580187"/>
                </a:lnTo>
                <a:lnTo>
                  <a:pt x="1175118" y="580187"/>
                </a:lnTo>
                <a:lnTo>
                  <a:pt x="1175118" y="602475"/>
                </a:lnTo>
                <a:close/>
                <a:moveTo>
                  <a:pt x="1177861" y="319240"/>
                </a:moveTo>
                <a:lnTo>
                  <a:pt x="1194321" y="319240"/>
                </a:lnTo>
                <a:lnTo>
                  <a:pt x="1194321" y="303124"/>
                </a:lnTo>
                <a:lnTo>
                  <a:pt x="1210437" y="303124"/>
                </a:lnTo>
                <a:lnTo>
                  <a:pt x="1210437" y="286664"/>
                </a:lnTo>
                <a:lnTo>
                  <a:pt x="1194321" y="286664"/>
                </a:lnTo>
                <a:lnTo>
                  <a:pt x="1194321" y="270548"/>
                </a:lnTo>
                <a:lnTo>
                  <a:pt x="1177861" y="270548"/>
                </a:lnTo>
                <a:lnTo>
                  <a:pt x="1177861" y="286664"/>
                </a:lnTo>
                <a:lnTo>
                  <a:pt x="1161745" y="286664"/>
                </a:lnTo>
                <a:lnTo>
                  <a:pt x="1161745" y="303124"/>
                </a:lnTo>
                <a:lnTo>
                  <a:pt x="1177861" y="303124"/>
                </a:lnTo>
                <a:lnTo>
                  <a:pt x="1177861" y="319240"/>
                </a:lnTo>
                <a:close/>
                <a:moveTo>
                  <a:pt x="1657921" y="182423"/>
                </a:moveTo>
                <a:lnTo>
                  <a:pt x="1674381" y="182423"/>
                </a:lnTo>
                <a:lnTo>
                  <a:pt x="1674381" y="165964"/>
                </a:lnTo>
                <a:lnTo>
                  <a:pt x="1690840" y="165964"/>
                </a:lnTo>
                <a:lnTo>
                  <a:pt x="1690840" y="149504"/>
                </a:lnTo>
                <a:lnTo>
                  <a:pt x="1674381" y="149504"/>
                </a:lnTo>
                <a:lnTo>
                  <a:pt x="1674381" y="133045"/>
                </a:lnTo>
                <a:lnTo>
                  <a:pt x="1657921" y="133045"/>
                </a:lnTo>
                <a:lnTo>
                  <a:pt x="1657921" y="149504"/>
                </a:lnTo>
                <a:lnTo>
                  <a:pt x="1641462" y="149504"/>
                </a:lnTo>
                <a:lnTo>
                  <a:pt x="1641462" y="165964"/>
                </a:lnTo>
                <a:lnTo>
                  <a:pt x="1657921" y="165964"/>
                </a:lnTo>
                <a:lnTo>
                  <a:pt x="1657921" y="182423"/>
                </a:lnTo>
                <a:close/>
                <a:moveTo>
                  <a:pt x="1727873" y="40805"/>
                </a:moveTo>
                <a:lnTo>
                  <a:pt x="1741589" y="40805"/>
                </a:lnTo>
                <a:lnTo>
                  <a:pt x="1741589" y="27432"/>
                </a:lnTo>
                <a:lnTo>
                  <a:pt x="1754962" y="27432"/>
                </a:lnTo>
                <a:lnTo>
                  <a:pt x="1754962" y="13716"/>
                </a:lnTo>
                <a:lnTo>
                  <a:pt x="1741589" y="13716"/>
                </a:lnTo>
                <a:lnTo>
                  <a:pt x="1741589" y="343"/>
                </a:lnTo>
                <a:lnTo>
                  <a:pt x="1727873" y="343"/>
                </a:lnTo>
                <a:lnTo>
                  <a:pt x="1727873" y="13716"/>
                </a:lnTo>
                <a:lnTo>
                  <a:pt x="1714500" y="13716"/>
                </a:lnTo>
                <a:lnTo>
                  <a:pt x="1714500" y="27432"/>
                </a:lnTo>
                <a:lnTo>
                  <a:pt x="1727873" y="27432"/>
                </a:lnTo>
                <a:lnTo>
                  <a:pt x="1727873" y="40805"/>
                </a:lnTo>
                <a:close/>
                <a:moveTo>
                  <a:pt x="1654835" y="466001"/>
                </a:moveTo>
                <a:lnTo>
                  <a:pt x="1677467" y="466001"/>
                </a:lnTo>
                <a:lnTo>
                  <a:pt x="1677467" y="443370"/>
                </a:lnTo>
                <a:lnTo>
                  <a:pt x="1700098" y="443370"/>
                </a:lnTo>
                <a:lnTo>
                  <a:pt x="1700098" y="420738"/>
                </a:lnTo>
                <a:lnTo>
                  <a:pt x="1677467" y="420738"/>
                </a:lnTo>
                <a:lnTo>
                  <a:pt x="1677467" y="398107"/>
                </a:lnTo>
                <a:lnTo>
                  <a:pt x="1654835" y="398107"/>
                </a:lnTo>
                <a:lnTo>
                  <a:pt x="1654835" y="420738"/>
                </a:lnTo>
                <a:lnTo>
                  <a:pt x="1632204" y="420738"/>
                </a:lnTo>
                <a:lnTo>
                  <a:pt x="1632204" y="443370"/>
                </a:lnTo>
                <a:lnTo>
                  <a:pt x="1654835" y="443370"/>
                </a:lnTo>
                <a:lnTo>
                  <a:pt x="1654835" y="466001"/>
                </a:lnTo>
                <a:close/>
                <a:moveTo>
                  <a:pt x="1724787" y="325069"/>
                </a:moveTo>
                <a:lnTo>
                  <a:pt x="1744675" y="325069"/>
                </a:lnTo>
                <a:lnTo>
                  <a:pt x="1744675" y="304838"/>
                </a:lnTo>
                <a:lnTo>
                  <a:pt x="1764906" y="304838"/>
                </a:lnTo>
                <a:lnTo>
                  <a:pt x="1764906" y="284950"/>
                </a:lnTo>
                <a:lnTo>
                  <a:pt x="1744675" y="284950"/>
                </a:lnTo>
                <a:lnTo>
                  <a:pt x="1744675" y="264719"/>
                </a:lnTo>
                <a:lnTo>
                  <a:pt x="1724787" y="264719"/>
                </a:lnTo>
                <a:lnTo>
                  <a:pt x="1724787" y="284950"/>
                </a:lnTo>
                <a:lnTo>
                  <a:pt x="1704556" y="284950"/>
                </a:lnTo>
                <a:lnTo>
                  <a:pt x="1704556" y="304838"/>
                </a:lnTo>
                <a:lnTo>
                  <a:pt x="1724787" y="304838"/>
                </a:lnTo>
                <a:lnTo>
                  <a:pt x="1724787" y="325069"/>
                </a:lnTo>
                <a:close/>
                <a:moveTo>
                  <a:pt x="1591056" y="39776"/>
                </a:moveTo>
                <a:lnTo>
                  <a:pt x="1604086" y="39776"/>
                </a:lnTo>
                <a:lnTo>
                  <a:pt x="1604086" y="27089"/>
                </a:lnTo>
                <a:lnTo>
                  <a:pt x="1616773" y="27089"/>
                </a:lnTo>
                <a:lnTo>
                  <a:pt x="1616773" y="14059"/>
                </a:lnTo>
                <a:lnTo>
                  <a:pt x="1604086" y="14059"/>
                </a:lnTo>
                <a:lnTo>
                  <a:pt x="1604086" y="1372"/>
                </a:lnTo>
                <a:lnTo>
                  <a:pt x="1591056" y="1372"/>
                </a:lnTo>
                <a:lnTo>
                  <a:pt x="1591056" y="14059"/>
                </a:lnTo>
                <a:lnTo>
                  <a:pt x="1578369" y="14059"/>
                </a:lnTo>
                <a:lnTo>
                  <a:pt x="1578369" y="27089"/>
                </a:lnTo>
                <a:lnTo>
                  <a:pt x="1591056" y="27089"/>
                </a:lnTo>
                <a:lnTo>
                  <a:pt x="1591056" y="39776"/>
                </a:lnTo>
                <a:close/>
                <a:moveTo>
                  <a:pt x="1454239" y="39091"/>
                </a:moveTo>
                <a:lnTo>
                  <a:pt x="1466583" y="39091"/>
                </a:lnTo>
                <a:lnTo>
                  <a:pt x="1466583" y="26746"/>
                </a:lnTo>
                <a:lnTo>
                  <a:pt x="1478928" y="26746"/>
                </a:lnTo>
                <a:lnTo>
                  <a:pt x="1478928" y="14402"/>
                </a:lnTo>
                <a:lnTo>
                  <a:pt x="1466583" y="14402"/>
                </a:lnTo>
                <a:lnTo>
                  <a:pt x="1466583" y="2057"/>
                </a:lnTo>
                <a:lnTo>
                  <a:pt x="1454239" y="2057"/>
                </a:lnTo>
                <a:lnTo>
                  <a:pt x="1454239" y="14402"/>
                </a:lnTo>
                <a:lnTo>
                  <a:pt x="1441894" y="14402"/>
                </a:lnTo>
                <a:lnTo>
                  <a:pt x="1441894" y="26746"/>
                </a:lnTo>
                <a:lnTo>
                  <a:pt x="1454239" y="26746"/>
                </a:lnTo>
                <a:lnTo>
                  <a:pt x="1454239" y="39091"/>
                </a:lnTo>
                <a:close/>
                <a:moveTo>
                  <a:pt x="1518018" y="464972"/>
                </a:moveTo>
                <a:lnTo>
                  <a:pt x="1539964" y="464972"/>
                </a:lnTo>
                <a:lnTo>
                  <a:pt x="1539964" y="443027"/>
                </a:lnTo>
                <a:lnTo>
                  <a:pt x="1561909" y="443027"/>
                </a:lnTo>
                <a:lnTo>
                  <a:pt x="1561909" y="421081"/>
                </a:lnTo>
                <a:lnTo>
                  <a:pt x="1539964" y="421081"/>
                </a:lnTo>
                <a:lnTo>
                  <a:pt x="1539964" y="399136"/>
                </a:lnTo>
                <a:lnTo>
                  <a:pt x="1518018" y="399136"/>
                </a:lnTo>
                <a:lnTo>
                  <a:pt x="1518018" y="421081"/>
                </a:lnTo>
                <a:lnTo>
                  <a:pt x="1496073" y="421081"/>
                </a:lnTo>
                <a:lnTo>
                  <a:pt x="1496073" y="443027"/>
                </a:lnTo>
                <a:lnTo>
                  <a:pt x="1518018" y="443027"/>
                </a:lnTo>
                <a:lnTo>
                  <a:pt x="1518018" y="464972"/>
                </a:lnTo>
                <a:close/>
                <a:moveTo>
                  <a:pt x="1451153" y="323012"/>
                </a:moveTo>
                <a:lnTo>
                  <a:pt x="1469669" y="323012"/>
                </a:lnTo>
                <a:lnTo>
                  <a:pt x="1469669" y="304152"/>
                </a:lnTo>
                <a:lnTo>
                  <a:pt x="1488529" y="304152"/>
                </a:lnTo>
                <a:lnTo>
                  <a:pt x="1488529" y="285636"/>
                </a:lnTo>
                <a:lnTo>
                  <a:pt x="1469669" y="285636"/>
                </a:lnTo>
                <a:lnTo>
                  <a:pt x="1469669" y="266776"/>
                </a:lnTo>
                <a:lnTo>
                  <a:pt x="1451153" y="266776"/>
                </a:lnTo>
                <a:lnTo>
                  <a:pt x="1451153" y="285636"/>
                </a:lnTo>
                <a:lnTo>
                  <a:pt x="1432293" y="285636"/>
                </a:lnTo>
                <a:lnTo>
                  <a:pt x="1432293" y="304152"/>
                </a:lnTo>
                <a:lnTo>
                  <a:pt x="1451153" y="304152"/>
                </a:lnTo>
                <a:lnTo>
                  <a:pt x="1451153" y="323012"/>
                </a:lnTo>
                <a:close/>
                <a:moveTo>
                  <a:pt x="1587970" y="324041"/>
                </a:moveTo>
                <a:lnTo>
                  <a:pt x="1607172" y="324041"/>
                </a:lnTo>
                <a:lnTo>
                  <a:pt x="1607172" y="304495"/>
                </a:lnTo>
                <a:lnTo>
                  <a:pt x="1626718" y="304495"/>
                </a:lnTo>
                <a:lnTo>
                  <a:pt x="1626718" y="285293"/>
                </a:lnTo>
                <a:lnTo>
                  <a:pt x="1607172" y="285293"/>
                </a:lnTo>
                <a:lnTo>
                  <a:pt x="1607172" y="265748"/>
                </a:lnTo>
                <a:lnTo>
                  <a:pt x="1587970" y="265748"/>
                </a:lnTo>
                <a:lnTo>
                  <a:pt x="1587970" y="285293"/>
                </a:lnTo>
                <a:lnTo>
                  <a:pt x="1568425" y="285293"/>
                </a:lnTo>
                <a:lnTo>
                  <a:pt x="1568425" y="304495"/>
                </a:lnTo>
                <a:lnTo>
                  <a:pt x="1587970" y="304495"/>
                </a:lnTo>
                <a:lnTo>
                  <a:pt x="1587970" y="324041"/>
                </a:lnTo>
                <a:close/>
                <a:moveTo>
                  <a:pt x="1521104" y="181394"/>
                </a:moveTo>
                <a:lnTo>
                  <a:pt x="1536878" y="181394"/>
                </a:lnTo>
                <a:lnTo>
                  <a:pt x="1536878" y="165621"/>
                </a:lnTo>
                <a:lnTo>
                  <a:pt x="1552651" y="165621"/>
                </a:lnTo>
                <a:lnTo>
                  <a:pt x="1552651" y="149847"/>
                </a:lnTo>
                <a:lnTo>
                  <a:pt x="1536878" y="149847"/>
                </a:lnTo>
                <a:lnTo>
                  <a:pt x="1536878" y="134074"/>
                </a:lnTo>
                <a:lnTo>
                  <a:pt x="1521104" y="134074"/>
                </a:lnTo>
                <a:lnTo>
                  <a:pt x="1521104" y="149847"/>
                </a:lnTo>
                <a:lnTo>
                  <a:pt x="1505331" y="149847"/>
                </a:lnTo>
                <a:lnTo>
                  <a:pt x="1505331" y="165621"/>
                </a:lnTo>
                <a:lnTo>
                  <a:pt x="1521104" y="165621"/>
                </a:lnTo>
                <a:lnTo>
                  <a:pt x="1521104" y="181394"/>
                </a:lnTo>
                <a:close/>
              </a:path>
            </a:pathLst>
          </a:custGeom>
          <a:gradFill>
            <a:gsLst>
              <a:gs pos="0">
                <a:schemeClr val="accent1">
                  <a:alpha val="15080"/>
                </a:schemeClr>
              </a:gs>
              <a:gs pos="100000">
                <a:schemeClr val="accent3">
                  <a:alpha val="15080"/>
                </a:schemeClr>
              </a:gs>
            </a:gsLst>
            <a:path path="circle">
              <a:fillToRect l="50000" t="50000" r="50000" b="50000"/>
            </a:path>
            <a:tileRect/>
          </a:gra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7" name="Google Shape;17;p3"/>
          <p:cNvSpPr/>
          <p:nvPr/>
        </p:nvSpPr>
        <p:spPr>
          <a:xfrm>
            <a:off x="7713817" y="-2446851"/>
            <a:ext cx="5262828" cy="5175504"/>
          </a:xfrm>
          <a:custGeom>
            <a:avLst/>
            <a:gdLst/>
            <a:ahLst/>
            <a:cxnLst/>
            <a:rect l="l" t="t" r="r" b="b"/>
            <a:pathLst>
              <a:path w="3947121" h="3881628" extrusionOk="0">
                <a:moveTo>
                  <a:pt x="1064704" y="2536431"/>
                </a:moveTo>
                <a:lnTo>
                  <a:pt x="1064704" y="2505227"/>
                </a:lnTo>
                <a:lnTo>
                  <a:pt x="1095908" y="2505227"/>
                </a:lnTo>
                <a:lnTo>
                  <a:pt x="1095908" y="2473681"/>
                </a:lnTo>
                <a:lnTo>
                  <a:pt x="1064704" y="2473681"/>
                </a:lnTo>
                <a:lnTo>
                  <a:pt x="1064704" y="2442477"/>
                </a:lnTo>
                <a:lnTo>
                  <a:pt x="1033158" y="2442477"/>
                </a:lnTo>
                <a:lnTo>
                  <a:pt x="1033158" y="2473681"/>
                </a:lnTo>
                <a:lnTo>
                  <a:pt x="1001954" y="2473681"/>
                </a:lnTo>
                <a:lnTo>
                  <a:pt x="1001954" y="2505227"/>
                </a:lnTo>
                <a:lnTo>
                  <a:pt x="1033158" y="2505227"/>
                </a:lnTo>
                <a:lnTo>
                  <a:pt x="1033158" y="2536431"/>
                </a:lnTo>
                <a:lnTo>
                  <a:pt x="1064704" y="2536431"/>
                </a:lnTo>
                <a:close/>
                <a:moveTo>
                  <a:pt x="1202207" y="2537803"/>
                </a:moveTo>
                <a:lnTo>
                  <a:pt x="1202207" y="2505570"/>
                </a:lnTo>
                <a:lnTo>
                  <a:pt x="1234440" y="2505570"/>
                </a:lnTo>
                <a:lnTo>
                  <a:pt x="1234440" y="2473338"/>
                </a:lnTo>
                <a:lnTo>
                  <a:pt x="1202207" y="2473338"/>
                </a:lnTo>
                <a:lnTo>
                  <a:pt x="1202207" y="2441105"/>
                </a:lnTo>
                <a:lnTo>
                  <a:pt x="1169975" y="2441105"/>
                </a:lnTo>
                <a:lnTo>
                  <a:pt x="1169975" y="2473338"/>
                </a:lnTo>
                <a:lnTo>
                  <a:pt x="1137742" y="2473338"/>
                </a:lnTo>
                <a:lnTo>
                  <a:pt x="1137742" y="2505570"/>
                </a:lnTo>
                <a:lnTo>
                  <a:pt x="1169975" y="2505570"/>
                </a:lnTo>
                <a:lnTo>
                  <a:pt x="1169975" y="2537803"/>
                </a:lnTo>
                <a:lnTo>
                  <a:pt x="1202207" y="2537803"/>
                </a:lnTo>
                <a:close/>
                <a:moveTo>
                  <a:pt x="1270787" y="2674963"/>
                </a:moveTo>
                <a:lnTo>
                  <a:pt x="1270787" y="2642730"/>
                </a:lnTo>
                <a:lnTo>
                  <a:pt x="1303020" y="2642730"/>
                </a:lnTo>
                <a:lnTo>
                  <a:pt x="1303020" y="2610498"/>
                </a:lnTo>
                <a:lnTo>
                  <a:pt x="1270787" y="2610498"/>
                </a:lnTo>
                <a:lnTo>
                  <a:pt x="1270787" y="2578265"/>
                </a:lnTo>
                <a:lnTo>
                  <a:pt x="1238555" y="2578265"/>
                </a:lnTo>
                <a:lnTo>
                  <a:pt x="1238555" y="2610498"/>
                </a:lnTo>
                <a:lnTo>
                  <a:pt x="1206322" y="2610498"/>
                </a:lnTo>
                <a:lnTo>
                  <a:pt x="1206322" y="2642730"/>
                </a:lnTo>
                <a:lnTo>
                  <a:pt x="1238555" y="2642730"/>
                </a:lnTo>
                <a:lnTo>
                  <a:pt x="1238555" y="2674963"/>
                </a:lnTo>
                <a:lnTo>
                  <a:pt x="1270787" y="2674963"/>
                </a:lnTo>
                <a:close/>
                <a:moveTo>
                  <a:pt x="1133627" y="2400643"/>
                </a:moveTo>
                <a:lnTo>
                  <a:pt x="1133627" y="2368410"/>
                </a:lnTo>
                <a:lnTo>
                  <a:pt x="1165860" y="2368410"/>
                </a:lnTo>
                <a:lnTo>
                  <a:pt x="1165860" y="2336178"/>
                </a:lnTo>
                <a:lnTo>
                  <a:pt x="1133627" y="2336178"/>
                </a:lnTo>
                <a:lnTo>
                  <a:pt x="1133627" y="2303945"/>
                </a:lnTo>
                <a:lnTo>
                  <a:pt x="1101395" y="2303945"/>
                </a:lnTo>
                <a:lnTo>
                  <a:pt x="1101395" y="2336178"/>
                </a:lnTo>
                <a:lnTo>
                  <a:pt x="1069162" y="2336178"/>
                </a:lnTo>
                <a:lnTo>
                  <a:pt x="1069162" y="2368410"/>
                </a:lnTo>
                <a:lnTo>
                  <a:pt x="1101395" y="2368410"/>
                </a:lnTo>
                <a:lnTo>
                  <a:pt x="1101395" y="2400643"/>
                </a:lnTo>
                <a:lnTo>
                  <a:pt x="1133627" y="2400643"/>
                </a:lnTo>
                <a:close/>
                <a:moveTo>
                  <a:pt x="996124" y="2399271"/>
                </a:moveTo>
                <a:lnTo>
                  <a:pt x="996124" y="2368067"/>
                </a:lnTo>
                <a:lnTo>
                  <a:pt x="1027328" y="2368067"/>
                </a:lnTo>
                <a:lnTo>
                  <a:pt x="1027328" y="2336521"/>
                </a:lnTo>
                <a:lnTo>
                  <a:pt x="996124" y="2336521"/>
                </a:lnTo>
                <a:lnTo>
                  <a:pt x="996124" y="2305317"/>
                </a:lnTo>
                <a:lnTo>
                  <a:pt x="964578" y="2305317"/>
                </a:lnTo>
                <a:lnTo>
                  <a:pt x="964578" y="2336521"/>
                </a:lnTo>
                <a:lnTo>
                  <a:pt x="933374" y="2336521"/>
                </a:lnTo>
                <a:lnTo>
                  <a:pt x="933374" y="2368067"/>
                </a:lnTo>
                <a:lnTo>
                  <a:pt x="964578" y="2368067"/>
                </a:lnTo>
                <a:lnTo>
                  <a:pt x="964578" y="2399271"/>
                </a:lnTo>
                <a:lnTo>
                  <a:pt x="996124" y="2399271"/>
                </a:lnTo>
                <a:close/>
                <a:moveTo>
                  <a:pt x="651167" y="1981962"/>
                </a:moveTo>
                <a:lnTo>
                  <a:pt x="651167" y="1954530"/>
                </a:lnTo>
                <a:lnTo>
                  <a:pt x="678599" y="1954530"/>
                </a:lnTo>
                <a:lnTo>
                  <a:pt x="678599" y="1927098"/>
                </a:lnTo>
                <a:lnTo>
                  <a:pt x="651167" y="1927098"/>
                </a:lnTo>
                <a:lnTo>
                  <a:pt x="651167" y="1899666"/>
                </a:lnTo>
                <a:lnTo>
                  <a:pt x="623735" y="1899666"/>
                </a:lnTo>
                <a:lnTo>
                  <a:pt x="623735" y="1927098"/>
                </a:lnTo>
                <a:lnTo>
                  <a:pt x="596303" y="1927098"/>
                </a:lnTo>
                <a:lnTo>
                  <a:pt x="596303" y="1954530"/>
                </a:lnTo>
                <a:lnTo>
                  <a:pt x="623735" y="1954530"/>
                </a:lnTo>
                <a:lnTo>
                  <a:pt x="623735" y="1981962"/>
                </a:lnTo>
                <a:lnTo>
                  <a:pt x="651167" y="1981962"/>
                </a:lnTo>
                <a:close/>
                <a:moveTo>
                  <a:pt x="720090" y="2120494"/>
                </a:moveTo>
                <a:lnTo>
                  <a:pt x="720090" y="2092033"/>
                </a:lnTo>
                <a:lnTo>
                  <a:pt x="748551" y="2092033"/>
                </a:lnTo>
                <a:lnTo>
                  <a:pt x="748551" y="2063915"/>
                </a:lnTo>
                <a:lnTo>
                  <a:pt x="720090" y="2063915"/>
                </a:lnTo>
                <a:lnTo>
                  <a:pt x="720090" y="2035454"/>
                </a:lnTo>
                <a:lnTo>
                  <a:pt x="691972" y="2035454"/>
                </a:lnTo>
                <a:lnTo>
                  <a:pt x="691972" y="2063915"/>
                </a:lnTo>
                <a:lnTo>
                  <a:pt x="663511" y="2063915"/>
                </a:lnTo>
                <a:lnTo>
                  <a:pt x="663511" y="2092033"/>
                </a:lnTo>
                <a:lnTo>
                  <a:pt x="691972" y="2092033"/>
                </a:lnTo>
                <a:lnTo>
                  <a:pt x="691972" y="2120494"/>
                </a:lnTo>
                <a:lnTo>
                  <a:pt x="720090" y="2120494"/>
                </a:lnTo>
                <a:close/>
                <a:moveTo>
                  <a:pt x="858279" y="2123580"/>
                </a:moveTo>
                <a:lnTo>
                  <a:pt x="858279" y="2093062"/>
                </a:lnTo>
                <a:lnTo>
                  <a:pt x="888797" y="2093062"/>
                </a:lnTo>
                <a:lnTo>
                  <a:pt x="888797" y="2062886"/>
                </a:lnTo>
                <a:lnTo>
                  <a:pt x="858279" y="2062886"/>
                </a:lnTo>
                <a:lnTo>
                  <a:pt x="858279" y="2032368"/>
                </a:lnTo>
                <a:lnTo>
                  <a:pt x="828103" y="2032368"/>
                </a:lnTo>
                <a:lnTo>
                  <a:pt x="828103" y="2062886"/>
                </a:lnTo>
                <a:lnTo>
                  <a:pt x="797585" y="2062886"/>
                </a:lnTo>
                <a:lnTo>
                  <a:pt x="797585" y="2093062"/>
                </a:lnTo>
                <a:lnTo>
                  <a:pt x="828103" y="2093062"/>
                </a:lnTo>
                <a:lnTo>
                  <a:pt x="828103" y="2123580"/>
                </a:lnTo>
                <a:lnTo>
                  <a:pt x="858279" y="2123580"/>
                </a:lnTo>
                <a:close/>
                <a:moveTo>
                  <a:pt x="927202" y="2261768"/>
                </a:moveTo>
                <a:lnTo>
                  <a:pt x="927202" y="2230565"/>
                </a:lnTo>
                <a:lnTo>
                  <a:pt x="958405" y="2230565"/>
                </a:lnTo>
                <a:lnTo>
                  <a:pt x="958405" y="2199704"/>
                </a:lnTo>
                <a:lnTo>
                  <a:pt x="927202" y="2199704"/>
                </a:lnTo>
                <a:lnTo>
                  <a:pt x="927202" y="2168500"/>
                </a:lnTo>
                <a:lnTo>
                  <a:pt x="896341" y="2168500"/>
                </a:lnTo>
                <a:lnTo>
                  <a:pt x="896341" y="2199704"/>
                </a:lnTo>
                <a:lnTo>
                  <a:pt x="865137" y="2199704"/>
                </a:lnTo>
                <a:lnTo>
                  <a:pt x="865137" y="2230565"/>
                </a:lnTo>
                <a:lnTo>
                  <a:pt x="896341" y="2230565"/>
                </a:lnTo>
                <a:lnTo>
                  <a:pt x="896341" y="2261768"/>
                </a:lnTo>
                <a:lnTo>
                  <a:pt x="927202" y="2261768"/>
                </a:lnTo>
                <a:close/>
                <a:moveTo>
                  <a:pt x="789356" y="2259025"/>
                </a:moveTo>
                <a:lnTo>
                  <a:pt x="789356" y="2229879"/>
                </a:lnTo>
                <a:lnTo>
                  <a:pt x="818502" y="2229879"/>
                </a:lnTo>
                <a:lnTo>
                  <a:pt x="818502" y="2200389"/>
                </a:lnTo>
                <a:lnTo>
                  <a:pt x="789356" y="2200389"/>
                </a:lnTo>
                <a:lnTo>
                  <a:pt x="789356" y="2171243"/>
                </a:lnTo>
                <a:lnTo>
                  <a:pt x="759866" y="2171243"/>
                </a:lnTo>
                <a:lnTo>
                  <a:pt x="759866" y="2200389"/>
                </a:lnTo>
                <a:lnTo>
                  <a:pt x="730720" y="2200389"/>
                </a:lnTo>
                <a:lnTo>
                  <a:pt x="730720" y="2229879"/>
                </a:lnTo>
                <a:lnTo>
                  <a:pt x="759866" y="2229879"/>
                </a:lnTo>
                <a:lnTo>
                  <a:pt x="759866" y="2259025"/>
                </a:lnTo>
                <a:lnTo>
                  <a:pt x="789356" y="2259025"/>
                </a:lnTo>
                <a:close/>
                <a:moveTo>
                  <a:pt x="1888007" y="2812123"/>
                </a:moveTo>
                <a:lnTo>
                  <a:pt x="1888007" y="2779890"/>
                </a:lnTo>
                <a:lnTo>
                  <a:pt x="1920240" y="2779890"/>
                </a:lnTo>
                <a:lnTo>
                  <a:pt x="1920240" y="2747658"/>
                </a:lnTo>
                <a:lnTo>
                  <a:pt x="1888007" y="2747658"/>
                </a:lnTo>
                <a:lnTo>
                  <a:pt x="1888007" y="2715425"/>
                </a:lnTo>
                <a:lnTo>
                  <a:pt x="1855775" y="2715425"/>
                </a:lnTo>
                <a:lnTo>
                  <a:pt x="1855775" y="2747658"/>
                </a:lnTo>
                <a:lnTo>
                  <a:pt x="1823542" y="2747658"/>
                </a:lnTo>
                <a:lnTo>
                  <a:pt x="1823542" y="2779890"/>
                </a:lnTo>
                <a:lnTo>
                  <a:pt x="1855775" y="2779890"/>
                </a:lnTo>
                <a:lnTo>
                  <a:pt x="1855775" y="2812123"/>
                </a:lnTo>
                <a:lnTo>
                  <a:pt x="1888007" y="2812123"/>
                </a:lnTo>
                <a:close/>
                <a:moveTo>
                  <a:pt x="1750847" y="2812123"/>
                </a:moveTo>
                <a:lnTo>
                  <a:pt x="1750847" y="2779890"/>
                </a:lnTo>
                <a:lnTo>
                  <a:pt x="1783080" y="2779890"/>
                </a:lnTo>
                <a:lnTo>
                  <a:pt x="1783080" y="2747658"/>
                </a:lnTo>
                <a:lnTo>
                  <a:pt x="1750847" y="2747658"/>
                </a:lnTo>
                <a:lnTo>
                  <a:pt x="1750847" y="2715425"/>
                </a:lnTo>
                <a:lnTo>
                  <a:pt x="1718615" y="2715425"/>
                </a:lnTo>
                <a:lnTo>
                  <a:pt x="1718615" y="2747658"/>
                </a:lnTo>
                <a:lnTo>
                  <a:pt x="1686382" y="2747658"/>
                </a:lnTo>
                <a:lnTo>
                  <a:pt x="1686382" y="2779890"/>
                </a:lnTo>
                <a:lnTo>
                  <a:pt x="1718615" y="2779890"/>
                </a:lnTo>
                <a:lnTo>
                  <a:pt x="1718615" y="2812123"/>
                </a:lnTo>
                <a:lnTo>
                  <a:pt x="1750847" y="2812123"/>
                </a:lnTo>
                <a:close/>
                <a:moveTo>
                  <a:pt x="1819427" y="2674963"/>
                </a:moveTo>
                <a:lnTo>
                  <a:pt x="1819427" y="2642730"/>
                </a:lnTo>
                <a:lnTo>
                  <a:pt x="1851660" y="2642730"/>
                </a:lnTo>
                <a:lnTo>
                  <a:pt x="1851660" y="2610498"/>
                </a:lnTo>
                <a:lnTo>
                  <a:pt x="1819427" y="2610498"/>
                </a:lnTo>
                <a:lnTo>
                  <a:pt x="1819427" y="2578265"/>
                </a:lnTo>
                <a:lnTo>
                  <a:pt x="1787195" y="2578265"/>
                </a:lnTo>
                <a:lnTo>
                  <a:pt x="1787195" y="2610498"/>
                </a:lnTo>
                <a:lnTo>
                  <a:pt x="1754962" y="2610498"/>
                </a:lnTo>
                <a:lnTo>
                  <a:pt x="1754962" y="2642730"/>
                </a:lnTo>
                <a:lnTo>
                  <a:pt x="1787195" y="2642730"/>
                </a:lnTo>
                <a:lnTo>
                  <a:pt x="1787195" y="2674963"/>
                </a:lnTo>
                <a:lnTo>
                  <a:pt x="1819427" y="2674963"/>
                </a:lnTo>
                <a:close/>
                <a:moveTo>
                  <a:pt x="691972" y="1761134"/>
                </a:moveTo>
                <a:lnTo>
                  <a:pt x="691972" y="1789595"/>
                </a:lnTo>
                <a:lnTo>
                  <a:pt x="663511" y="1789595"/>
                </a:lnTo>
                <a:lnTo>
                  <a:pt x="663511" y="1817713"/>
                </a:lnTo>
                <a:lnTo>
                  <a:pt x="691972" y="1817713"/>
                </a:lnTo>
                <a:lnTo>
                  <a:pt x="691972" y="1846174"/>
                </a:lnTo>
                <a:lnTo>
                  <a:pt x="720090" y="1846174"/>
                </a:lnTo>
                <a:lnTo>
                  <a:pt x="720090" y="1817713"/>
                </a:lnTo>
                <a:lnTo>
                  <a:pt x="748551" y="1817713"/>
                </a:lnTo>
                <a:lnTo>
                  <a:pt x="748551" y="1789595"/>
                </a:lnTo>
                <a:lnTo>
                  <a:pt x="720090" y="1789595"/>
                </a:lnTo>
                <a:lnTo>
                  <a:pt x="720090" y="1761134"/>
                </a:lnTo>
                <a:lnTo>
                  <a:pt x="691972" y="1761134"/>
                </a:lnTo>
                <a:close/>
                <a:moveTo>
                  <a:pt x="1682267" y="2674963"/>
                </a:moveTo>
                <a:lnTo>
                  <a:pt x="1682267" y="2642730"/>
                </a:lnTo>
                <a:lnTo>
                  <a:pt x="1714500" y="2642730"/>
                </a:lnTo>
                <a:lnTo>
                  <a:pt x="1714500" y="2610498"/>
                </a:lnTo>
                <a:lnTo>
                  <a:pt x="1682267" y="2610498"/>
                </a:lnTo>
                <a:lnTo>
                  <a:pt x="1682267" y="2578265"/>
                </a:lnTo>
                <a:lnTo>
                  <a:pt x="1650035" y="2578265"/>
                </a:lnTo>
                <a:lnTo>
                  <a:pt x="1650035" y="2610498"/>
                </a:lnTo>
                <a:lnTo>
                  <a:pt x="1617802" y="2610498"/>
                </a:lnTo>
                <a:lnTo>
                  <a:pt x="1617802" y="2642730"/>
                </a:lnTo>
                <a:lnTo>
                  <a:pt x="1650035" y="2642730"/>
                </a:lnTo>
                <a:lnTo>
                  <a:pt x="1650035" y="2674963"/>
                </a:lnTo>
                <a:lnTo>
                  <a:pt x="1682267" y="2674963"/>
                </a:lnTo>
                <a:close/>
                <a:moveTo>
                  <a:pt x="1476527" y="2537803"/>
                </a:moveTo>
                <a:lnTo>
                  <a:pt x="1476527" y="2505570"/>
                </a:lnTo>
                <a:lnTo>
                  <a:pt x="1508760" y="2505570"/>
                </a:lnTo>
                <a:lnTo>
                  <a:pt x="1508760" y="2473338"/>
                </a:lnTo>
                <a:lnTo>
                  <a:pt x="1476527" y="2473338"/>
                </a:lnTo>
                <a:lnTo>
                  <a:pt x="1476527" y="2441105"/>
                </a:lnTo>
                <a:lnTo>
                  <a:pt x="1444295" y="2441105"/>
                </a:lnTo>
                <a:lnTo>
                  <a:pt x="1444295" y="2473338"/>
                </a:lnTo>
                <a:lnTo>
                  <a:pt x="1412062" y="2473338"/>
                </a:lnTo>
                <a:lnTo>
                  <a:pt x="1412062" y="2505570"/>
                </a:lnTo>
                <a:lnTo>
                  <a:pt x="1444295" y="2505570"/>
                </a:lnTo>
                <a:lnTo>
                  <a:pt x="1444295" y="2537803"/>
                </a:lnTo>
                <a:lnTo>
                  <a:pt x="1476527" y="2537803"/>
                </a:lnTo>
                <a:close/>
                <a:moveTo>
                  <a:pt x="1407947" y="2674963"/>
                </a:moveTo>
                <a:lnTo>
                  <a:pt x="1407947" y="2642730"/>
                </a:lnTo>
                <a:lnTo>
                  <a:pt x="1440180" y="2642730"/>
                </a:lnTo>
                <a:lnTo>
                  <a:pt x="1440180" y="2610498"/>
                </a:lnTo>
                <a:lnTo>
                  <a:pt x="1407947" y="2610498"/>
                </a:lnTo>
                <a:lnTo>
                  <a:pt x="1407947" y="2578265"/>
                </a:lnTo>
                <a:lnTo>
                  <a:pt x="1375715" y="2578265"/>
                </a:lnTo>
                <a:lnTo>
                  <a:pt x="1375715" y="2610498"/>
                </a:lnTo>
                <a:lnTo>
                  <a:pt x="1343482" y="2610498"/>
                </a:lnTo>
                <a:lnTo>
                  <a:pt x="1343482" y="2642730"/>
                </a:lnTo>
                <a:lnTo>
                  <a:pt x="1375715" y="2642730"/>
                </a:lnTo>
                <a:lnTo>
                  <a:pt x="1375715" y="2674963"/>
                </a:lnTo>
                <a:lnTo>
                  <a:pt x="1407947" y="2674963"/>
                </a:lnTo>
                <a:close/>
                <a:moveTo>
                  <a:pt x="1339367" y="2537803"/>
                </a:moveTo>
                <a:lnTo>
                  <a:pt x="1339367" y="2505570"/>
                </a:lnTo>
                <a:lnTo>
                  <a:pt x="1371600" y="2505570"/>
                </a:lnTo>
                <a:lnTo>
                  <a:pt x="1371600" y="2473338"/>
                </a:lnTo>
                <a:lnTo>
                  <a:pt x="1339367" y="2473338"/>
                </a:lnTo>
                <a:lnTo>
                  <a:pt x="1339367" y="2441105"/>
                </a:lnTo>
                <a:lnTo>
                  <a:pt x="1307135" y="2441105"/>
                </a:lnTo>
                <a:lnTo>
                  <a:pt x="1307135" y="2473338"/>
                </a:lnTo>
                <a:lnTo>
                  <a:pt x="1274902" y="2473338"/>
                </a:lnTo>
                <a:lnTo>
                  <a:pt x="1274902" y="2505570"/>
                </a:lnTo>
                <a:lnTo>
                  <a:pt x="1307135" y="2505570"/>
                </a:lnTo>
                <a:lnTo>
                  <a:pt x="1307135" y="2537803"/>
                </a:lnTo>
                <a:lnTo>
                  <a:pt x="1339367" y="2537803"/>
                </a:lnTo>
                <a:close/>
                <a:moveTo>
                  <a:pt x="1613687" y="2812123"/>
                </a:moveTo>
                <a:lnTo>
                  <a:pt x="1613687" y="2779890"/>
                </a:lnTo>
                <a:lnTo>
                  <a:pt x="1645920" y="2779890"/>
                </a:lnTo>
                <a:lnTo>
                  <a:pt x="1645920" y="2747658"/>
                </a:lnTo>
                <a:lnTo>
                  <a:pt x="1613687" y="2747658"/>
                </a:lnTo>
                <a:lnTo>
                  <a:pt x="1613687" y="2715425"/>
                </a:lnTo>
                <a:lnTo>
                  <a:pt x="1581455" y="2715425"/>
                </a:lnTo>
                <a:lnTo>
                  <a:pt x="1581455" y="2747658"/>
                </a:lnTo>
                <a:lnTo>
                  <a:pt x="1549222" y="2747658"/>
                </a:lnTo>
                <a:lnTo>
                  <a:pt x="1549222" y="2779890"/>
                </a:lnTo>
                <a:lnTo>
                  <a:pt x="1581455" y="2779890"/>
                </a:lnTo>
                <a:lnTo>
                  <a:pt x="1581455" y="2812123"/>
                </a:lnTo>
                <a:lnTo>
                  <a:pt x="1613687" y="2812123"/>
                </a:lnTo>
                <a:close/>
                <a:moveTo>
                  <a:pt x="1956587" y="2674963"/>
                </a:moveTo>
                <a:lnTo>
                  <a:pt x="1956587" y="2642730"/>
                </a:lnTo>
                <a:lnTo>
                  <a:pt x="1988820" y="2642730"/>
                </a:lnTo>
                <a:lnTo>
                  <a:pt x="1988820" y="2610498"/>
                </a:lnTo>
                <a:lnTo>
                  <a:pt x="1956587" y="2610498"/>
                </a:lnTo>
                <a:lnTo>
                  <a:pt x="1956587" y="2578265"/>
                </a:lnTo>
                <a:lnTo>
                  <a:pt x="1924355" y="2578265"/>
                </a:lnTo>
                <a:lnTo>
                  <a:pt x="1924355" y="2610498"/>
                </a:lnTo>
                <a:lnTo>
                  <a:pt x="1892122" y="2610498"/>
                </a:lnTo>
                <a:lnTo>
                  <a:pt x="1892122" y="2642730"/>
                </a:lnTo>
                <a:lnTo>
                  <a:pt x="1924355" y="2642730"/>
                </a:lnTo>
                <a:lnTo>
                  <a:pt x="1924355" y="2674963"/>
                </a:lnTo>
                <a:lnTo>
                  <a:pt x="1956587" y="2674963"/>
                </a:lnTo>
                <a:close/>
                <a:moveTo>
                  <a:pt x="2130095" y="1069505"/>
                </a:moveTo>
                <a:lnTo>
                  <a:pt x="2130095" y="1101738"/>
                </a:lnTo>
                <a:lnTo>
                  <a:pt x="2097862" y="1101738"/>
                </a:lnTo>
                <a:lnTo>
                  <a:pt x="2097862" y="1133970"/>
                </a:lnTo>
                <a:lnTo>
                  <a:pt x="2130095" y="1133970"/>
                </a:lnTo>
                <a:lnTo>
                  <a:pt x="2130095" y="1166203"/>
                </a:lnTo>
                <a:lnTo>
                  <a:pt x="2162327" y="1166203"/>
                </a:lnTo>
                <a:lnTo>
                  <a:pt x="2162327" y="1133970"/>
                </a:lnTo>
                <a:lnTo>
                  <a:pt x="2194560" y="1133970"/>
                </a:lnTo>
                <a:lnTo>
                  <a:pt x="2194560" y="1101738"/>
                </a:lnTo>
                <a:lnTo>
                  <a:pt x="2162327" y="1101738"/>
                </a:lnTo>
                <a:lnTo>
                  <a:pt x="2162327" y="1069505"/>
                </a:lnTo>
                <a:lnTo>
                  <a:pt x="2130095" y="1069505"/>
                </a:lnTo>
                <a:close/>
                <a:moveTo>
                  <a:pt x="1444295" y="1069505"/>
                </a:moveTo>
                <a:lnTo>
                  <a:pt x="1444295" y="1101738"/>
                </a:lnTo>
                <a:lnTo>
                  <a:pt x="1412062" y="1101738"/>
                </a:lnTo>
                <a:lnTo>
                  <a:pt x="1412062" y="1133970"/>
                </a:lnTo>
                <a:lnTo>
                  <a:pt x="1444295" y="1133970"/>
                </a:lnTo>
                <a:lnTo>
                  <a:pt x="1444295" y="1166203"/>
                </a:lnTo>
                <a:lnTo>
                  <a:pt x="1476527" y="1166203"/>
                </a:lnTo>
                <a:lnTo>
                  <a:pt x="1476527" y="1133970"/>
                </a:lnTo>
                <a:lnTo>
                  <a:pt x="1508760" y="1133970"/>
                </a:lnTo>
                <a:lnTo>
                  <a:pt x="1508760" y="1101738"/>
                </a:lnTo>
                <a:lnTo>
                  <a:pt x="1476527" y="1101738"/>
                </a:lnTo>
                <a:lnTo>
                  <a:pt x="1476527" y="1069505"/>
                </a:lnTo>
                <a:lnTo>
                  <a:pt x="1444295" y="1069505"/>
                </a:lnTo>
                <a:close/>
                <a:moveTo>
                  <a:pt x="1718615" y="1069505"/>
                </a:moveTo>
                <a:lnTo>
                  <a:pt x="1718615" y="1101738"/>
                </a:lnTo>
                <a:lnTo>
                  <a:pt x="1686382" y="1101738"/>
                </a:lnTo>
                <a:lnTo>
                  <a:pt x="1686382" y="1133970"/>
                </a:lnTo>
                <a:lnTo>
                  <a:pt x="1718615" y="1133970"/>
                </a:lnTo>
                <a:lnTo>
                  <a:pt x="1718615" y="1166203"/>
                </a:lnTo>
                <a:lnTo>
                  <a:pt x="1750847" y="1166203"/>
                </a:lnTo>
                <a:lnTo>
                  <a:pt x="1750847" y="1133970"/>
                </a:lnTo>
                <a:lnTo>
                  <a:pt x="1783080" y="1133970"/>
                </a:lnTo>
                <a:lnTo>
                  <a:pt x="1783080" y="1101738"/>
                </a:lnTo>
                <a:lnTo>
                  <a:pt x="1750847" y="1101738"/>
                </a:lnTo>
                <a:lnTo>
                  <a:pt x="1750847" y="1069505"/>
                </a:lnTo>
                <a:lnTo>
                  <a:pt x="1718615" y="1069505"/>
                </a:lnTo>
                <a:close/>
                <a:moveTo>
                  <a:pt x="1787195" y="1206665"/>
                </a:moveTo>
                <a:lnTo>
                  <a:pt x="1787195" y="1238898"/>
                </a:lnTo>
                <a:lnTo>
                  <a:pt x="1754962" y="1238898"/>
                </a:lnTo>
                <a:lnTo>
                  <a:pt x="1754962" y="1271130"/>
                </a:lnTo>
                <a:lnTo>
                  <a:pt x="1787195" y="1271130"/>
                </a:lnTo>
                <a:lnTo>
                  <a:pt x="1787195" y="1303363"/>
                </a:lnTo>
                <a:lnTo>
                  <a:pt x="1819427" y="1303363"/>
                </a:lnTo>
                <a:lnTo>
                  <a:pt x="1819427" y="1271130"/>
                </a:lnTo>
                <a:lnTo>
                  <a:pt x="1851660" y="1271130"/>
                </a:lnTo>
                <a:lnTo>
                  <a:pt x="1851660" y="1238898"/>
                </a:lnTo>
                <a:lnTo>
                  <a:pt x="1819427" y="1238898"/>
                </a:lnTo>
                <a:lnTo>
                  <a:pt x="1819427" y="1206665"/>
                </a:lnTo>
                <a:lnTo>
                  <a:pt x="1787195" y="1206665"/>
                </a:lnTo>
                <a:close/>
                <a:moveTo>
                  <a:pt x="1512875" y="1206665"/>
                </a:moveTo>
                <a:lnTo>
                  <a:pt x="1512875" y="1238898"/>
                </a:lnTo>
                <a:lnTo>
                  <a:pt x="1480642" y="1238898"/>
                </a:lnTo>
                <a:lnTo>
                  <a:pt x="1480642" y="1271130"/>
                </a:lnTo>
                <a:lnTo>
                  <a:pt x="1512875" y="1271130"/>
                </a:lnTo>
                <a:lnTo>
                  <a:pt x="1512875" y="1303363"/>
                </a:lnTo>
                <a:lnTo>
                  <a:pt x="1545107" y="1303363"/>
                </a:lnTo>
                <a:lnTo>
                  <a:pt x="1545107" y="1271130"/>
                </a:lnTo>
                <a:lnTo>
                  <a:pt x="1577340" y="1271130"/>
                </a:lnTo>
                <a:lnTo>
                  <a:pt x="1577340" y="1238898"/>
                </a:lnTo>
                <a:lnTo>
                  <a:pt x="1545107" y="1238898"/>
                </a:lnTo>
                <a:lnTo>
                  <a:pt x="1545107" y="1206665"/>
                </a:lnTo>
                <a:lnTo>
                  <a:pt x="1512875" y="1206665"/>
                </a:lnTo>
                <a:close/>
                <a:moveTo>
                  <a:pt x="1650035" y="1206665"/>
                </a:moveTo>
                <a:lnTo>
                  <a:pt x="1650035" y="1238898"/>
                </a:lnTo>
                <a:lnTo>
                  <a:pt x="1617802" y="1238898"/>
                </a:lnTo>
                <a:lnTo>
                  <a:pt x="1617802" y="1271130"/>
                </a:lnTo>
                <a:lnTo>
                  <a:pt x="1650035" y="1271130"/>
                </a:lnTo>
                <a:lnTo>
                  <a:pt x="1650035" y="1303363"/>
                </a:lnTo>
                <a:lnTo>
                  <a:pt x="1682267" y="1303363"/>
                </a:lnTo>
                <a:lnTo>
                  <a:pt x="1682267" y="1271130"/>
                </a:lnTo>
                <a:lnTo>
                  <a:pt x="1714500" y="1271130"/>
                </a:lnTo>
                <a:lnTo>
                  <a:pt x="1714500" y="1238898"/>
                </a:lnTo>
                <a:lnTo>
                  <a:pt x="1682267" y="1238898"/>
                </a:lnTo>
                <a:lnTo>
                  <a:pt x="1682267" y="1206665"/>
                </a:lnTo>
                <a:lnTo>
                  <a:pt x="1650035" y="1206665"/>
                </a:lnTo>
                <a:close/>
                <a:moveTo>
                  <a:pt x="2061515" y="1206665"/>
                </a:moveTo>
                <a:lnTo>
                  <a:pt x="2061515" y="1238898"/>
                </a:lnTo>
                <a:lnTo>
                  <a:pt x="2029282" y="1238898"/>
                </a:lnTo>
                <a:lnTo>
                  <a:pt x="2029282" y="1271130"/>
                </a:lnTo>
                <a:lnTo>
                  <a:pt x="2061515" y="1271130"/>
                </a:lnTo>
                <a:lnTo>
                  <a:pt x="2061515" y="1303363"/>
                </a:lnTo>
                <a:lnTo>
                  <a:pt x="2093747" y="1303363"/>
                </a:lnTo>
                <a:lnTo>
                  <a:pt x="2093747" y="1271130"/>
                </a:lnTo>
                <a:lnTo>
                  <a:pt x="2125980" y="1271130"/>
                </a:lnTo>
                <a:lnTo>
                  <a:pt x="2125980" y="1238898"/>
                </a:lnTo>
                <a:lnTo>
                  <a:pt x="2093747" y="1238898"/>
                </a:lnTo>
                <a:lnTo>
                  <a:pt x="2093747" y="1206665"/>
                </a:lnTo>
                <a:lnTo>
                  <a:pt x="2061515" y="1206665"/>
                </a:lnTo>
                <a:close/>
                <a:moveTo>
                  <a:pt x="1855775" y="1069505"/>
                </a:moveTo>
                <a:lnTo>
                  <a:pt x="1855775" y="1101738"/>
                </a:lnTo>
                <a:lnTo>
                  <a:pt x="1823542" y="1101738"/>
                </a:lnTo>
                <a:lnTo>
                  <a:pt x="1823542" y="1133970"/>
                </a:lnTo>
                <a:lnTo>
                  <a:pt x="1855775" y="1133970"/>
                </a:lnTo>
                <a:lnTo>
                  <a:pt x="1855775" y="1166203"/>
                </a:lnTo>
                <a:lnTo>
                  <a:pt x="1888007" y="1166203"/>
                </a:lnTo>
                <a:lnTo>
                  <a:pt x="1888007" y="1133970"/>
                </a:lnTo>
                <a:lnTo>
                  <a:pt x="1920240" y="1133970"/>
                </a:lnTo>
                <a:lnTo>
                  <a:pt x="1920240" y="1101738"/>
                </a:lnTo>
                <a:lnTo>
                  <a:pt x="1888007" y="1101738"/>
                </a:lnTo>
                <a:lnTo>
                  <a:pt x="1888007" y="1069505"/>
                </a:lnTo>
                <a:lnTo>
                  <a:pt x="1855775" y="1069505"/>
                </a:lnTo>
                <a:close/>
                <a:moveTo>
                  <a:pt x="1992935" y="1069505"/>
                </a:moveTo>
                <a:lnTo>
                  <a:pt x="1992935" y="1101738"/>
                </a:lnTo>
                <a:lnTo>
                  <a:pt x="1960702" y="1101738"/>
                </a:lnTo>
                <a:lnTo>
                  <a:pt x="1960702" y="1133970"/>
                </a:lnTo>
                <a:lnTo>
                  <a:pt x="1992935" y="1133970"/>
                </a:lnTo>
                <a:lnTo>
                  <a:pt x="1992935" y="1166203"/>
                </a:lnTo>
                <a:lnTo>
                  <a:pt x="2025167" y="1166203"/>
                </a:lnTo>
                <a:lnTo>
                  <a:pt x="2025167" y="1133970"/>
                </a:lnTo>
                <a:lnTo>
                  <a:pt x="2057400" y="1133970"/>
                </a:lnTo>
                <a:lnTo>
                  <a:pt x="2057400" y="1101738"/>
                </a:lnTo>
                <a:lnTo>
                  <a:pt x="2025167" y="1101738"/>
                </a:lnTo>
                <a:lnTo>
                  <a:pt x="2025167" y="1069505"/>
                </a:lnTo>
                <a:lnTo>
                  <a:pt x="1992935" y="1069505"/>
                </a:lnTo>
                <a:close/>
                <a:moveTo>
                  <a:pt x="1924355" y="1206665"/>
                </a:moveTo>
                <a:lnTo>
                  <a:pt x="1924355" y="1238898"/>
                </a:lnTo>
                <a:lnTo>
                  <a:pt x="1892122" y="1238898"/>
                </a:lnTo>
                <a:lnTo>
                  <a:pt x="1892122" y="1271130"/>
                </a:lnTo>
                <a:lnTo>
                  <a:pt x="1924355" y="1271130"/>
                </a:lnTo>
                <a:lnTo>
                  <a:pt x="1924355" y="1303363"/>
                </a:lnTo>
                <a:lnTo>
                  <a:pt x="1956587" y="1303363"/>
                </a:lnTo>
                <a:lnTo>
                  <a:pt x="1956587" y="1271130"/>
                </a:lnTo>
                <a:lnTo>
                  <a:pt x="1988820" y="1271130"/>
                </a:lnTo>
                <a:lnTo>
                  <a:pt x="1988820" y="1238898"/>
                </a:lnTo>
                <a:lnTo>
                  <a:pt x="1956587" y="1238898"/>
                </a:lnTo>
                <a:lnTo>
                  <a:pt x="1956587" y="1206665"/>
                </a:lnTo>
                <a:lnTo>
                  <a:pt x="1924355" y="1206665"/>
                </a:lnTo>
                <a:close/>
                <a:moveTo>
                  <a:pt x="1169975" y="1343825"/>
                </a:moveTo>
                <a:lnTo>
                  <a:pt x="1169975" y="1376058"/>
                </a:lnTo>
                <a:lnTo>
                  <a:pt x="1137742" y="1376058"/>
                </a:lnTo>
                <a:lnTo>
                  <a:pt x="1137742" y="1408290"/>
                </a:lnTo>
                <a:lnTo>
                  <a:pt x="1169975" y="1408290"/>
                </a:lnTo>
                <a:lnTo>
                  <a:pt x="1169975" y="1440523"/>
                </a:lnTo>
                <a:lnTo>
                  <a:pt x="1202207" y="1440523"/>
                </a:lnTo>
                <a:lnTo>
                  <a:pt x="1202207" y="1408290"/>
                </a:lnTo>
                <a:lnTo>
                  <a:pt x="1234440" y="1408290"/>
                </a:lnTo>
                <a:lnTo>
                  <a:pt x="1234440" y="1376058"/>
                </a:lnTo>
                <a:lnTo>
                  <a:pt x="1202207" y="1376058"/>
                </a:lnTo>
                <a:lnTo>
                  <a:pt x="1202207" y="1343825"/>
                </a:lnTo>
                <a:lnTo>
                  <a:pt x="1169975" y="1343825"/>
                </a:lnTo>
                <a:close/>
                <a:moveTo>
                  <a:pt x="964578" y="1482357"/>
                </a:moveTo>
                <a:lnTo>
                  <a:pt x="964578" y="1513561"/>
                </a:lnTo>
                <a:lnTo>
                  <a:pt x="933374" y="1513561"/>
                </a:lnTo>
                <a:lnTo>
                  <a:pt x="933374" y="1545107"/>
                </a:lnTo>
                <a:lnTo>
                  <a:pt x="964578" y="1545107"/>
                </a:lnTo>
                <a:lnTo>
                  <a:pt x="964578" y="1576311"/>
                </a:lnTo>
                <a:lnTo>
                  <a:pt x="996124" y="1576311"/>
                </a:lnTo>
                <a:lnTo>
                  <a:pt x="996124" y="1545107"/>
                </a:lnTo>
                <a:lnTo>
                  <a:pt x="1027328" y="1545107"/>
                </a:lnTo>
                <a:lnTo>
                  <a:pt x="1027328" y="1513561"/>
                </a:lnTo>
                <a:lnTo>
                  <a:pt x="996124" y="1513561"/>
                </a:lnTo>
                <a:lnTo>
                  <a:pt x="996124" y="1482357"/>
                </a:lnTo>
                <a:lnTo>
                  <a:pt x="964578" y="1482357"/>
                </a:lnTo>
                <a:close/>
                <a:moveTo>
                  <a:pt x="896341" y="1619860"/>
                </a:moveTo>
                <a:lnTo>
                  <a:pt x="896341" y="1651064"/>
                </a:lnTo>
                <a:lnTo>
                  <a:pt x="865137" y="1651064"/>
                </a:lnTo>
                <a:lnTo>
                  <a:pt x="865137" y="1681925"/>
                </a:lnTo>
                <a:lnTo>
                  <a:pt x="896341" y="1681925"/>
                </a:lnTo>
                <a:lnTo>
                  <a:pt x="896341" y="1713128"/>
                </a:lnTo>
                <a:lnTo>
                  <a:pt x="927202" y="1713128"/>
                </a:lnTo>
                <a:lnTo>
                  <a:pt x="927202" y="1681925"/>
                </a:lnTo>
                <a:lnTo>
                  <a:pt x="958405" y="1681925"/>
                </a:lnTo>
                <a:lnTo>
                  <a:pt x="958405" y="1651064"/>
                </a:lnTo>
                <a:lnTo>
                  <a:pt x="927202" y="1651064"/>
                </a:lnTo>
                <a:lnTo>
                  <a:pt x="927202" y="1619860"/>
                </a:lnTo>
                <a:lnTo>
                  <a:pt x="896341" y="1619860"/>
                </a:lnTo>
                <a:close/>
                <a:moveTo>
                  <a:pt x="1033158" y="1345197"/>
                </a:moveTo>
                <a:lnTo>
                  <a:pt x="1033158" y="1376401"/>
                </a:lnTo>
                <a:lnTo>
                  <a:pt x="1001954" y="1376401"/>
                </a:lnTo>
                <a:lnTo>
                  <a:pt x="1001954" y="1407947"/>
                </a:lnTo>
                <a:lnTo>
                  <a:pt x="1033158" y="1407947"/>
                </a:lnTo>
                <a:lnTo>
                  <a:pt x="1033158" y="1439151"/>
                </a:lnTo>
                <a:lnTo>
                  <a:pt x="1064704" y="1439151"/>
                </a:lnTo>
                <a:lnTo>
                  <a:pt x="1064704" y="1407947"/>
                </a:lnTo>
                <a:lnTo>
                  <a:pt x="1095908" y="1407947"/>
                </a:lnTo>
                <a:lnTo>
                  <a:pt x="1095908" y="1376401"/>
                </a:lnTo>
                <a:lnTo>
                  <a:pt x="1064704" y="1376401"/>
                </a:lnTo>
                <a:lnTo>
                  <a:pt x="1064704" y="1345197"/>
                </a:lnTo>
                <a:lnTo>
                  <a:pt x="1033158" y="1345197"/>
                </a:lnTo>
                <a:close/>
                <a:moveTo>
                  <a:pt x="1375715" y="1206665"/>
                </a:moveTo>
                <a:lnTo>
                  <a:pt x="1375715" y="1238898"/>
                </a:lnTo>
                <a:lnTo>
                  <a:pt x="1343482" y="1238898"/>
                </a:lnTo>
                <a:lnTo>
                  <a:pt x="1343482" y="1271130"/>
                </a:lnTo>
                <a:lnTo>
                  <a:pt x="1375715" y="1271130"/>
                </a:lnTo>
                <a:lnTo>
                  <a:pt x="1375715" y="1303363"/>
                </a:lnTo>
                <a:lnTo>
                  <a:pt x="1407947" y="1303363"/>
                </a:lnTo>
                <a:lnTo>
                  <a:pt x="1407947" y="1271130"/>
                </a:lnTo>
                <a:lnTo>
                  <a:pt x="1440180" y="1271130"/>
                </a:lnTo>
                <a:lnTo>
                  <a:pt x="1440180" y="1238898"/>
                </a:lnTo>
                <a:lnTo>
                  <a:pt x="1407947" y="1238898"/>
                </a:lnTo>
                <a:lnTo>
                  <a:pt x="1407947" y="1206665"/>
                </a:lnTo>
                <a:lnTo>
                  <a:pt x="1375715" y="1206665"/>
                </a:lnTo>
                <a:close/>
                <a:moveTo>
                  <a:pt x="828446" y="1485100"/>
                </a:moveTo>
                <a:lnTo>
                  <a:pt x="828446" y="1514589"/>
                </a:lnTo>
                <a:lnTo>
                  <a:pt x="798957" y="1514589"/>
                </a:lnTo>
                <a:lnTo>
                  <a:pt x="798957" y="1544079"/>
                </a:lnTo>
                <a:lnTo>
                  <a:pt x="828446" y="1544079"/>
                </a:lnTo>
                <a:lnTo>
                  <a:pt x="828446" y="1573568"/>
                </a:lnTo>
                <a:lnTo>
                  <a:pt x="857936" y="1573568"/>
                </a:lnTo>
                <a:lnTo>
                  <a:pt x="857936" y="1544079"/>
                </a:lnTo>
                <a:lnTo>
                  <a:pt x="887425" y="1544079"/>
                </a:lnTo>
                <a:lnTo>
                  <a:pt x="887425" y="1514589"/>
                </a:lnTo>
                <a:lnTo>
                  <a:pt x="857936" y="1514589"/>
                </a:lnTo>
                <a:lnTo>
                  <a:pt x="857936" y="1485100"/>
                </a:lnTo>
                <a:lnTo>
                  <a:pt x="828446" y="1485100"/>
                </a:lnTo>
                <a:close/>
                <a:moveTo>
                  <a:pt x="1238555" y="1206665"/>
                </a:moveTo>
                <a:lnTo>
                  <a:pt x="1238555" y="1238898"/>
                </a:lnTo>
                <a:lnTo>
                  <a:pt x="1206322" y="1238898"/>
                </a:lnTo>
                <a:lnTo>
                  <a:pt x="1206322" y="1271130"/>
                </a:lnTo>
                <a:lnTo>
                  <a:pt x="1238555" y="1271130"/>
                </a:lnTo>
                <a:lnTo>
                  <a:pt x="1238555" y="1303363"/>
                </a:lnTo>
                <a:lnTo>
                  <a:pt x="1270787" y="1303363"/>
                </a:lnTo>
                <a:lnTo>
                  <a:pt x="1270787" y="1271130"/>
                </a:lnTo>
                <a:lnTo>
                  <a:pt x="1303020" y="1271130"/>
                </a:lnTo>
                <a:lnTo>
                  <a:pt x="1303020" y="1238898"/>
                </a:lnTo>
                <a:lnTo>
                  <a:pt x="1270787" y="1238898"/>
                </a:lnTo>
                <a:lnTo>
                  <a:pt x="1270787" y="1206665"/>
                </a:lnTo>
                <a:lnTo>
                  <a:pt x="1238555" y="1206665"/>
                </a:lnTo>
                <a:close/>
                <a:moveTo>
                  <a:pt x="1307135" y="1343825"/>
                </a:moveTo>
                <a:lnTo>
                  <a:pt x="1307135" y="1376058"/>
                </a:lnTo>
                <a:lnTo>
                  <a:pt x="1274902" y="1376058"/>
                </a:lnTo>
                <a:lnTo>
                  <a:pt x="1274902" y="1408290"/>
                </a:lnTo>
                <a:lnTo>
                  <a:pt x="1307135" y="1408290"/>
                </a:lnTo>
                <a:lnTo>
                  <a:pt x="1307135" y="1440523"/>
                </a:lnTo>
                <a:lnTo>
                  <a:pt x="1339367" y="1440523"/>
                </a:lnTo>
                <a:lnTo>
                  <a:pt x="1339367" y="1408290"/>
                </a:lnTo>
                <a:lnTo>
                  <a:pt x="1371600" y="1408290"/>
                </a:lnTo>
                <a:lnTo>
                  <a:pt x="1371600" y="1376058"/>
                </a:lnTo>
                <a:lnTo>
                  <a:pt x="1339367" y="1376058"/>
                </a:lnTo>
                <a:lnTo>
                  <a:pt x="1339367" y="1343825"/>
                </a:lnTo>
                <a:lnTo>
                  <a:pt x="1307135" y="1343825"/>
                </a:lnTo>
                <a:close/>
                <a:moveTo>
                  <a:pt x="1101395" y="1480985"/>
                </a:moveTo>
                <a:lnTo>
                  <a:pt x="1101395" y="1513218"/>
                </a:lnTo>
                <a:lnTo>
                  <a:pt x="1069162" y="1513218"/>
                </a:lnTo>
                <a:lnTo>
                  <a:pt x="1069162" y="1545450"/>
                </a:lnTo>
                <a:lnTo>
                  <a:pt x="1101395" y="1545450"/>
                </a:lnTo>
                <a:lnTo>
                  <a:pt x="1101395" y="1577683"/>
                </a:lnTo>
                <a:lnTo>
                  <a:pt x="1133627" y="1577683"/>
                </a:lnTo>
                <a:lnTo>
                  <a:pt x="1133627" y="1545450"/>
                </a:lnTo>
                <a:lnTo>
                  <a:pt x="1165860" y="1545450"/>
                </a:lnTo>
                <a:lnTo>
                  <a:pt x="1165860" y="1513218"/>
                </a:lnTo>
                <a:lnTo>
                  <a:pt x="1133627" y="1513218"/>
                </a:lnTo>
                <a:lnTo>
                  <a:pt x="1133627" y="1480985"/>
                </a:lnTo>
                <a:lnTo>
                  <a:pt x="1101395" y="1480985"/>
                </a:lnTo>
                <a:close/>
                <a:moveTo>
                  <a:pt x="759866" y="1622603"/>
                </a:moveTo>
                <a:lnTo>
                  <a:pt x="759866" y="1651749"/>
                </a:lnTo>
                <a:lnTo>
                  <a:pt x="730720" y="1651749"/>
                </a:lnTo>
                <a:lnTo>
                  <a:pt x="730720" y="1681239"/>
                </a:lnTo>
                <a:lnTo>
                  <a:pt x="759866" y="1681239"/>
                </a:lnTo>
                <a:lnTo>
                  <a:pt x="759866" y="1710385"/>
                </a:lnTo>
                <a:lnTo>
                  <a:pt x="789356" y="1710385"/>
                </a:lnTo>
                <a:lnTo>
                  <a:pt x="789356" y="1681239"/>
                </a:lnTo>
                <a:lnTo>
                  <a:pt x="818502" y="1681239"/>
                </a:lnTo>
                <a:lnTo>
                  <a:pt x="818502" y="1651749"/>
                </a:lnTo>
                <a:lnTo>
                  <a:pt x="789356" y="1651749"/>
                </a:lnTo>
                <a:lnTo>
                  <a:pt x="789356" y="1622603"/>
                </a:lnTo>
                <a:lnTo>
                  <a:pt x="759866" y="1622603"/>
                </a:lnTo>
                <a:close/>
                <a:moveTo>
                  <a:pt x="1545107" y="2674963"/>
                </a:moveTo>
                <a:lnTo>
                  <a:pt x="1545107" y="2642730"/>
                </a:lnTo>
                <a:lnTo>
                  <a:pt x="1577340" y="2642730"/>
                </a:lnTo>
                <a:lnTo>
                  <a:pt x="1577340" y="2610498"/>
                </a:lnTo>
                <a:lnTo>
                  <a:pt x="1545107" y="2610498"/>
                </a:lnTo>
                <a:lnTo>
                  <a:pt x="1545107" y="2578265"/>
                </a:lnTo>
                <a:lnTo>
                  <a:pt x="1512875" y="2578265"/>
                </a:lnTo>
                <a:lnTo>
                  <a:pt x="1512875" y="2610498"/>
                </a:lnTo>
                <a:lnTo>
                  <a:pt x="1480642" y="2610498"/>
                </a:lnTo>
                <a:lnTo>
                  <a:pt x="1480642" y="2642730"/>
                </a:lnTo>
                <a:lnTo>
                  <a:pt x="1512875" y="2642730"/>
                </a:lnTo>
                <a:lnTo>
                  <a:pt x="1512875" y="2674963"/>
                </a:lnTo>
                <a:lnTo>
                  <a:pt x="1545107" y="2674963"/>
                </a:lnTo>
                <a:close/>
                <a:moveTo>
                  <a:pt x="2679764" y="1072248"/>
                </a:moveTo>
                <a:lnTo>
                  <a:pt x="2679764" y="1102766"/>
                </a:lnTo>
                <a:lnTo>
                  <a:pt x="2649245" y="1102766"/>
                </a:lnTo>
                <a:lnTo>
                  <a:pt x="2649245" y="1132942"/>
                </a:lnTo>
                <a:lnTo>
                  <a:pt x="2679764" y="1132942"/>
                </a:lnTo>
                <a:lnTo>
                  <a:pt x="2679764" y="1163460"/>
                </a:lnTo>
                <a:lnTo>
                  <a:pt x="2709939" y="1163460"/>
                </a:lnTo>
                <a:lnTo>
                  <a:pt x="2709939" y="1132942"/>
                </a:lnTo>
                <a:lnTo>
                  <a:pt x="2740457" y="1132942"/>
                </a:lnTo>
                <a:lnTo>
                  <a:pt x="2740457" y="1102766"/>
                </a:lnTo>
                <a:lnTo>
                  <a:pt x="2709939" y="1102766"/>
                </a:lnTo>
                <a:lnTo>
                  <a:pt x="2709939" y="1072248"/>
                </a:lnTo>
                <a:lnTo>
                  <a:pt x="2679764" y="1072248"/>
                </a:lnTo>
                <a:close/>
                <a:moveTo>
                  <a:pt x="2748001" y="1208380"/>
                </a:moveTo>
                <a:lnTo>
                  <a:pt x="2748001" y="1239584"/>
                </a:lnTo>
                <a:lnTo>
                  <a:pt x="2716797" y="1239584"/>
                </a:lnTo>
                <a:lnTo>
                  <a:pt x="2716797" y="1270445"/>
                </a:lnTo>
                <a:lnTo>
                  <a:pt x="2748001" y="1270445"/>
                </a:lnTo>
                <a:lnTo>
                  <a:pt x="2748001" y="1301648"/>
                </a:lnTo>
                <a:lnTo>
                  <a:pt x="2778862" y="1301648"/>
                </a:lnTo>
                <a:lnTo>
                  <a:pt x="2778862" y="1270445"/>
                </a:lnTo>
                <a:lnTo>
                  <a:pt x="2810066" y="1270445"/>
                </a:lnTo>
                <a:lnTo>
                  <a:pt x="2810066" y="1239584"/>
                </a:lnTo>
                <a:lnTo>
                  <a:pt x="2778862" y="1239584"/>
                </a:lnTo>
                <a:lnTo>
                  <a:pt x="2778862" y="1208380"/>
                </a:lnTo>
                <a:lnTo>
                  <a:pt x="2748001" y="1208380"/>
                </a:lnTo>
                <a:close/>
                <a:moveTo>
                  <a:pt x="2611526" y="936803"/>
                </a:moveTo>
                <a:lnTo>
                  <a:pt x="2611526" y="965949"/>
                </a:lnTo>
                <a:lnTo>
                  <a:pt x="2582380" y="965949"/>
                </a:lnTo>
                <a:lnTo>
                  <a:pt x="2582380" y="995439"/>
                </a:lnTo>
                <a:lnTo>
                  <a:pt x="2611526" y="995439"/>
                </a:lnTo>
                <a:lnTo>
                  <a:pt x="2611526" y="1024585"/>
                </a:lnTo>
                <a:lnTo>
                  <a:pt x="2641016" y="1024585"/>
                </a:lnTo>
                <a:lnTo>
                  <a:pt x="2641016" y="995439"/>
                </a:lnTo>
                <a:lnTo>
                  <a:pt x="2670163" y="995439"/>
                </a:lnTo>
                <a:lnTo>
                  <a:pt x="2670163" y="965949"/>
                </a:lnTo>
                <a:lnTo>
                  <a:pt x="2641016" y="965949"/>
                </a:lnTo>
                <a:lnTo>
                  <a:pt x="2641016" y="936803"/>
                </a:lnTo>
                <a:lnTo>
                  <a:pt x="2611526" y="936803"/>
                </a:lnTo>
                <a:close/>
                <a:moveTo>
                  <a:pt x="2473681" y="934745"/>
                </a:moveTo>
                <a:lnTo>
                  <a:pt x="2473681" y="965264"/>
                </a:lnTo>
                <a:lnTo>
                  <a:pt x="2443163" y="965264"/>
                </a:lnTo>
                <a:lnTo>
                  <a:pt x="2443163" y="996125"/>
                </a:lnTo>
                <a:lnTo>
                  <a:pt x="2473681" y="996125"/>
                </a:lnTo>
                <a:lnTo>
                  <a:pt x="2473681" y="1026643"/>
                </a:lnTo>
                <a:lnTo>
                  <a:pt x="2504542" y="1026643"/>
                </a:lnTo>
                <a:lnTo>
                  <a:pt x="2504542" y="996125"/>
                </a:lnTo>
                <a:lnTo>
                  <a:pt x="2535060" y="996125"/>
                </a:lnTo>
                <a:lnTo>
                  <a:pt x="2535060" y="965264"/>
                </a:lnTo>
                <a:lnTo>
                  <a:pt x="2504542" y="965264"/>
                </a:lnTo>
                <a:lnTo>
                  <a:pt x="2504542" y="934745"/>
                </a:lnTo>
                <a:lnTo>
                  <a:pt x="2473681" y="934745"/>
                </a:lnTo>
                <a:close/>
                <a:moveTo>
                  <a:pt x="2404415" y="1069505"/>
                </a:moveTo>
                <a:lnTo>
                  <a:pt x="2404415" y="1101738"/>
                </a:lnTo>
                <a:lnTo>
                  <a:pt x="2372182" y="1101738"/>
                </a:lnTo>
                <a:lnTo>
                  <a:pt x="2372182" y="1133970"/>
                </a:lnTo>
                <a:lnTo>
                  <a:pt x="2404415" y="1133970"/>
                </a:lnTo>
                <a:lnTo>
                  <a:pt x="2404415" y="1166203"/>
                </a:lnTo>
                <a:lnTo>
                  <a:pt x="2436647" y="1166203"/>
                </a:lnTo>
                <a:lnTo>
                  <a:pt x="2436647" y="1133970"/>
                </a:lnTo>
                <a:lnTo>
                  <a:pt x="2468880" y="1133970"/>
                </a:lnTo>
                <a:lnTo>
                  <a:pt x="2468880" y="1101738"/>
                </a:lnTo>
                <a:lnTo>
                  <a:pt x="2436647" y="1101738"/>
                </a:lnTo>
                <a:lnTo>
                  <a:pt x="2436647" y="1069505"/>
                </a:lnTo>
                <a:lnTo>
                  <a:pt x="2404415" y="1069505"/>
                </a:lnTo>
                <a:close/>
                <a:moveTo>
                  <a:pt x="2541918" y="1070534"/>
                </a:moveTo>
                <a:lnTo>
                  <a:pt x="2541918" y="1102081"/>
                </a:lnTo>
                <a:lnTo>
                  <a:pt x="2510371" y="1102081"/>
                </a:lnTo>
                <a:lnTo>
                  <a:pt x="2510371" y="1133627"/>
                </a:lnTo>
                <a:lnTo>
                  <a:pt x="2541918" y="1133627"/>
                </a:lnTo>
                <a:lnTo>
                  <a:pt x="2541918" y="1165174"/>
                </a:lnTo>
                <a:lnTo>
                  <a:pt x="2573465" y="1165174"/>
                </a:lnTo>
                <a:lnTo>
                  <a:pt x="2573465" y="1133627"/>
                </a:lnTo>
                <a:lnTo>
                  <a:pt x="2605012" y="1133627"/>
                </a:lnTo>
                <a:lnTo>
                  <a:pt x="2605012" y="1102081"/>
                </a:lnTo>
                <a:lnTo>
                  <a:pt x="2573465" y="1102081"/>
                </a:lnTo>
                <a:lnTo>
                  <a:pt x="2573465" y="1070534"/>
                </a:lnTo>
                <a:lnTo>
                  <a:pt x="2541918" y="1070534"/>
                </a:lnTo>
                <a:close/>
                <a:moveTo>
                  <a:pt x="2954426" y="1347597"/>
                </a:moveTo>
                <a:lnTo>
                  <a:pt x="2954426" y="1377429"/>
                </a:lnTo>
                <a:lnTo>
                  <a:pt x="2924594" y="1377429"/>
                </a:lnTo>
                <a:lnTo>
                  <a:pt x="2924594" y="1406919"/>
                </a:lnTo>
                <a:lnTo>
                  <a:pt x="2954426" y="1406919"/>
                </a:lnTo>
                <a:lnTo>
                  <a:pt x="2954426" y="1436751"/>
                </a:lnTo>
                <a:lnTo>
                  <a:pt x="2983916" y="1436751"/>
                </a:lnTo>
                <a:lnTo>
                  <a:pt x="2983916" y="1406919"/>
                </a:lnTo>
                <a:lnTo>
                  <a:pt x="3013748" y="1406919"/>
                </a:lnTo>
                <a:lnTo>
                  <a:pt x="3013748" y="1377429"/>
                </a:lnTo>
                <a:lnTo>
                  <a:pt x="2983916" y="1377429"/>
                </a:lnTo>
                <a:lnTo>
                  <a:pt x="2983916" y="1347597"/>
                </a:lnTo>
                <a:lnTo>
                  <a:pt x="2954426" y="1347597"/>
                </a:lnTo>
                <a:close/>
                <a:moveTo>
                  <a:pt x="3023006" y="1485100"/>
                </a:moveTo>
                <a:lnTo>
                  <a:pt x="3023006" y="1514589"/>
                </a:lnTo>
                <a:lnTo>
                  <a:pt x="2993517" y="1514589"/>
                </a:lnTo>
                <a:lnTo>
                  <a:pt x="2993517" y="1544079"/>
                </a:lnTo>
                <a:lnTo>
                  <a:pt x="3023006" y="1544079"/>
                </a:lnTo>
                <a:lnTo>
                  <a:pt x="3023006" y="1573568"/>
                </a:lnTo>
                <a:lnTo>
                  <a:pt x="3052496" y="1573568"/>
                </a:lnTo>
                <a:lnTo>
                  <a:pt x="3052496" y="1544079"/>
                </a:lnTo>
                <a:lnTo>
                  <a:pt x="3081985" y="1544079"/>
                </a:lnTo>
                <a:lnTo>
                  <a:pt x="3081985" y="1514589"/>
                </a:lnTo>
                <a:lnTo>
                  <a:pt x="3052496" y="1514589"/>
                </a:lnTo>
                <a:lnTo>
                  <a:pt x="3052496" y="1485100"/>
                </a:lnTo>
                <a:lnTo>
                  <a:pt x="3023006" y="1485100"/>
                </a:lnTo>
                <a:close/>
                <a:moveTo>
                  <a:pt x="2817610" y="1074649"/>
                </a:moveTo>
                <a:lnTo>
                  <a:pt x="2817610" y="1103452"/>
                </a:lnTo>
                <a:lnTo>
                  <a:pt x="2788806" y="1103452"/>
                </a:lnTo>
                <a:lnTo>
                  <a:pt x="2788806" y="1132256"/>
                </a:lnTo>
                <a:lnTo>
                  <a:pt x="2817610" y="1132256"/>
                </a:lnTo>
                <a:lnTo>
                  <a:pt x="2817610" y="1161059"/>
                </a:lnTo>
                <a:lnTo>
                  <a:pt x="2846413" y="1161059"/>
                </a:lnTo>
                <a:lnTo>
                  <a:pt x="2846413" y="1132256"/>
                </a:lnTo>
                <a:lnTo>
                  <a:pt x="2875217" y="1132256"/>
                </a:lnTo>
                <a:lnTo>
                  <a:pt x="2875217" y="1103452"/>
                </a:lnTo>
                <a:lnTo>
                  <a:pt x="2846413" y="1103452"/>
                </a:lnTo>
                <a:lnTo>
                  <a:pt x="2846413" y="1074649"/>
                </a:lnTo>
                <a:lnTo>
                  <a:pt x="2817610" y="1074649"/>
                </a:lnTo>
                <a:close/>
                <a:moveTo>
                  <a:pt x="2885846" y="1211123"/>
                </a:moveTo>
                <a:lnTo>
                  <a:pt x="2885846" y="1240269"/>
                </a:lnTo>
                <a:lnTo>
                  <a:pt x="2856700" y="1240269"/>
                </a:lnTo>
                <a:lnTo>
                  <a:pt x="2856700" y="1269759"/>
                </a:lnTo>
                <a:lnTo>
                  <a:pt x="2885846" y="1269759"/>
                </a:lnTo>
                <a:lnTo>
                  <a:pt x="2885846" y="1298905"/>
                </a:lnTo>
                <a:lnTo>
                  <a:pt x="2915336" y="1298905"/>
                </a:lnTo>
                <a:lnTo>
                  <a:pt x="2915336" y="1269759"/>
                </a:lnTo>
                <a:lnTo>
                  <a:pt x="2944483" y="1269759"/>
                </a:lnTo>
                <a:lnTo>
                  <a:pt x="2944483" y="1240269"/>
                </a:lnTo>
                <a:lnTo>
                  <a:pt x="2915336" y="1240269"/>
                </a:lnTo>
                <a:lnTo>
                  <a:pt x="2915336" y="1211123"/>
                </a:lnTo>
                <a:lnTo>
                  <a:pt x="2885846" y="1211123"/>
                </a:lnTo>
                <a:close/>
                <a:moveTo>
                  <a:pt x="1856461" y="797585"/>
                </a:moveTo>
                <a:lnTo>
                  <a:pt x="1856461" y="828104"/>
                </a:lnTo>
                <a:lnTo>
                  <a:pt x="1825942" y="828104"/>
                </a:lnTo>
                <a:lnTo>
                  <a:pt x="1825942" y="858965"/>
                </a:lnTo>
                <a:lnTo>
                  <a:pt x="1856461" y="858965"/>
                </a:lnTo>
                <a:lnTo>
                  <a:pt x="1856461" y="889483"/>
                </a:lnTo>
                <a:lnTo>
                  <a:pt x="1887322" y="889483"/>
                </a:lnTo>
                <a:lnTo>
                  <a:pt x="1887322" y="858965"/>
                </a:lnTo>
                <a:lnTo>
                  <a:pt x="1917840" y="858965"/>
                </a:lnTo>
                <a:lnTo>
                  <a:pt x="1917840" y="828104"/>
                </a:lnTo>
                <a:lnTo>
                  <a:pt x="1887322" y="828104"/>
                </a:lnTo>
                <a:lnTo>
                  <a:pt x="1887322" y="797585"/>
                </a:lnTo>
                <a:lnTo>
                  <a:pt x="1856461" y="797585"/>
                </a:lnTo>
                <a:close/>
                <a:moveTo>
                  <a:pt x="1993621" y="797585"/>
                </a:moveTo>
                <a:lnTo>
                  <a:pt x="1993621" y="828104"/>
                </a:lnTo>
                <a:lnTo>
                  <a:pt x="1963102" y="828104"/>
                </a:lnTo>
                <a:lnTo>
                  <a:pt x="1963102" y="858965"/>
                </a:lnTo>
                <a:lnTo>
                  <a:pt x="1993621" y="858965"/>
                </a:lnTo>
                <a:lnTo>
                  <a:pt x="1993621" y="889483"/>
                </a:lnTo>
                <a:lnTo>
                  <a:pt x="2024482" y="889483"/>
                </a:lnTo>
                <a:lnTo>
                  <a:pt x="2024482" y="858965"/>
                </a:lnTo>
                <a:lnTo>
                  <a:pt x="2055000" y="858965"/>
                </a:lnTo>
                <a:lnTo>
                  <a:pt x="2055000" y="828104"/>
                </a:lnTo>
                <a:lnTo>
                  <a:pt x="2024482" y="828104"/>
                </a:lnTo>
                <a:lnTo>
                  <a:pt x="2024482" y="797585"/>
                </a:lnTo>
                <a:lnTo>
                  <a:pt x="1993621" y="797585"/>
                </a:lnTo>
                <a:close/>
                <a:moveTo>
                  <a:pt x="1924355" y="932345"/>
                </a:moveTo>
                <a:lnTo>
                  <a:pt x="1924355" y="964578"/>
                </a:lnTo>
                <a:lnTo>
                  <a:pt x="1892122" y="964578"/>
                </a:lnTo>
                <a:lnTo>
                  <a:pt x="1892122" y="996810"/>
                </a:lnTo>
                <a:lnTo>
                  <a:pt x="1924355" y="996810"/>
                </a:lnTo>
                <a:lnTo>
                  <a:pt x="1924355" y="1029043"/>
                </a:lnTo>
                <a:lnTo>
                  <a:pt x="1956587" y="1029043"/>
                </a:lnTo>
                <a:lnTo>
                  <a:pt x="1956587" y="996810"/>
                </a:lnTo>
                <a:lnTo>
                  <a:pt x="1988820" y="996810"/>
                </a:lnTo>
                <a:lnTo>
                  <a:pt x="1988820" y="964578"/>
                </a:lnTo>
                <a:lnTo>
                  <a:pt x="1956587" y="964578"/>
                </a:lnTo>
                <a:lnTo>
                  <a:pt x="1956587" y="932345"/>
                </a:lnTo>
                <a:lnTo>
                  <a:pt x="1924355" y="932345"/>
                </a:lnTo>
                <a:close/>
                <a:moveTo>
                  <a:pt x="2336178" y="933717"/>
                </a:moveTo>
                <a:lnTo>
                  <a:pt x="2336178" y="964921"/>
                </a:lnTo>
                <a:lnTo>
                  <a:pt x="2304974" y="964921"/>
                </a:lnTo>
                <a:lnTo>
                  <a:pt x="2304974" y="996467"/>
                </a:lnTo>
                <a:lnTo>
                  <a:pt x="2336178" y="996467"/>
                </a:lnTo>
                <a:lnTo>
                  <a:pt x="2336178" y="1027671"/>
                </a:lnTo>
                <a:lnTo>
                  <a:pt x="2367725" y="1027671"/>
                </a:lnTo>
                <a:lnTo>
                  <a:pt x="2367725" y="996467"/>
                </a:lnTo>
                <a:lnTo>
                  <a:pt x="2398928" y="996467"/>
                </a:lnTo>
                <a:lnTo>
                  <a:pt x="2398928" y="964921"/>
                </a:lnTo>
                <a:lnTo>
                  <a:pt x="2367725" y="964921"/>
                </a:lnTo>
                <a:lnTo>
                  <a:pt x="2367725" y="933717"/>
                </a:lnTo>
                <a:lnTo>
                  <a:pt x="2336178" y="933717"/>
                </a:lnTo>
                <a:close/>
                <a:moveTo>
                  <a:pt x="1787195" y="932345"/>
                </a:moveTo>
                <a:lnTo>
                  <a:pt x="1787195" y="964578"/>
                </a:lnTo>
                <a:lnTo>
                  <a:pt x="1754962" y="964578"/>
                </a:lnTo>
                <a:lnTo>
                  <a:pt x="1754962" y="996810"/>
                </a:lnTo>
                <a:lnTo>
                  <a:pt x="1787195" y="996810"/>
                </a:lnTo>
                <a:lnTo>
                  <a:pt x="1787195" y="1029043"/>
                </a:lnTo>
                <a:lnTo>
                  <a:pt x="1819427" y="1029043"/>
                </a:lnTo>
                <a:lnTo>
                  <a:pt x="1819427" y="996810"/>
                </a:lnTo>
                <a:lnTo>
                  <a:pt x="1851660" y="996810"/>
                </a:lnTo>
                <a:lnTo>
                  <a:pt x="1851660" y="964578"/>
                </a:lnTo>
                <a:lnTo>
                  <a:pt x="1819427" y="964578"/>
                </a:lnTo>
                <a:lnTo>
                  <a:pt x="1819427" y="932345"/>
                </a:lnTo>
                <a:lnTo>
                  <a:pt x="1787195" y="932345"/>
                </a:lnTo>
                <a:close/>
                <a:moveTo>
                  <a:pt x="3092615" y="1350683"/>
                </a:moveTo>
                <a:lnTo>
                  <a:pt x="3092615" y="1378458"/>
                </a:lnTo>
                <a:lnTo>
                  <a:pt x="3064840" y="1378458"/>
                </a:lnTo>
                <a:lnTo>
                  <a:pt x="3064840" y="1405890"/>
                </a:lnTo>
                <a:lnTo>
                  <a:pt x="3092615" y="1405890"/>
                </a:lnTo>
                <a:lnTo>
                  <a:pt x="3092615" y="1433665"/>
                </a:lnTo>
                <a:lnTo>
                  <a:pt x="3120047" y="1433665"/>
                </a:lnTo>
                <a:lnTo>
                  <a:pt x="3120047" y="1405890"/>
                </a:lnTo>
                <a:lnTo>
                  <a:pt x="3147822" y="1405890"/>
                </a:lnTo>
                <a:lnTo>
                  <a:pt x="3147822" y="1378458"/>
                </a:lnTo>
                <a:lnTo>
                  <a:pt x="3120047" y="1378458"/>
                </a:lnTo>
                <a:lnTo>
                  <a:pt x="3120047" y="1350683"/>
                </a:lnTo>
                <a:lnTo>
                  <a:pt x="3092615" y="1350683"/>
                </a:lnTo>
                <a:close/>
                <a:moveTo>
                  <a:pt x="2061515" y="932345"/>
                </a:moveTo>
                <a:lnTo>
                  <a:pt x="2061515" y="964578"/>
                </a:lnTo>
                <a:lnTo>
                  <a:pt x="2029282" y="964578"/>
                </a:lnTo>
                <a:lnTo>
                  <a:pt x="2029282" y="996810"/>
                </a:lnTo>
                <a:lnTo>
                  <a:pt x="2061515" y="996810"/>
                </a:lnTo>
                <a:lnTo>
                  <a:pt x="2061515" y="1029043"/>
                </a:lnTo>
                <a:lnTo>
                  <a:pt x="2093747" y="1029043"/>
                </a:lnTo>
                <a:lnTo>
                  <a:pt x="2093747" y="996810"/>
                </a:lnTo>
                <a:lnTo>
                  <a:pt x="2125980" y="996810"/>
                </a:lnTo>
                <a:lnTo>
                  <a:pt x="2125980" y="964578"/>
                </a:lnTo>
                <a:lnTo>
                  <a:pt x="2093747" y="964578"/>
                </a:lnTo>
                <a:lnTo>
                  <a:pt x="2093747" y="932345"/>
                </a:lnTo>
                <a:lnTo>
                  <a:pt x="2061515" y="932345"/>
                </a:lnTo>
                <a:close/>
                <a:moveTo>
                  <a:pt x="2268284" y="798614"/>
                </a:moveTo>
                <a:lnTo>
                  <a:pt x="2268284" y="828446"/>
                </a:lnTo>
                <a:lnTo>
                  <a:pt x="2238451" y="828446"/>
                </a:lnTo>
                <a:lnTo>
                  <a:pt x="2238451" y="858622"/>
                </a:lnTo>
                <a:lnTo>
                  <a:pt x="2268284" y="858622"/>
                </a:lnTo>
                <a:lnTo>
                  <a:pt x="2268284" y="888454"/>
                </a:lnTo>
                <a:lnTo>
                  <a:pt x="2298459" y="888454"/>
                </a:lnTo>
                <a:lnTo>
                  <a:pt x="2298459" y="858622"/>
                </a:lnTo>
                <a:lnTo>
                  <a:pt x="2328291" y="858622"/>
                </a:lnTo>
                <a:lnTo>
                  <a:pt x="2328291" y="828446"/>
                </a:lnTo>
                <a:lnTo>
                  <a:pt x="2298459" y="828446"/>
                </a:lnTo>
                <a:lnTo>
                  <a:pt x="2298459" y="798614"/>
                </a:lnTo>
                <a:lnTo>
                  <a:pt x="2268284" y="798614"/>
                </a:lnTo>
                <a:close/>
                <a:moveTo>
                  <a:pt x="2198675" y="932688"/>
                </a:moveTo>
                <a:lnTo>
                  <a:pt x="2198675" y="964578"/>
                </a:lnTo>
                <a:lnTo>
                  <a:pt x="2166785" y="964578"/>
                </a:lnTo>
                <a:lnTo>
                  <a:pt x="2166785" y="996810"/>
                </a:lnTo>
                <a:lnTo>
                  <a:pt x="2198675" y="996810"/>
                </a:lnTo>
                <a:lnTo>
                  <a:pt x="2198675" y="1028700"/>
                </a:lnTo>
                <a:lnTo>
                  <a:pt x="2230907" y="1028700"/>
                </a:lnTo>
                <a:lnTo>
                  <a:pt x="2230907" y="996810"/>
                </a:lnTo>
                <a:lnTo>
                  <a:pt x="2262797" y="996810"/>
                </a:lnTo>
                <a:lnTo>
                  <a:pt x="2262797" y="964578"/>
                </a:lnTo>
                <a:lnTo>
                  <a:pt x="2230907" y="964578"/>
                </a:lnTo>
                <a:lnTo>
                  <a:pt x="2230907" y="932688"/>
                </a:lnTo>
                <a:lnTo>
                  <a:pt x="2198675" y="932688"/>
                </a:lnTo>
                <a:close/>
                <a:moveTo>
                  <a:pt x="2131124" y="797928"/>
                </a:moveTo>
                <a:lnTo>
                  <a:pt x="2131124" y="828446"/>
                </a:lnTo>
                <a:lnTo>
                  <a:pt x="2100605" y="828446"/>
                </a:lnTo>
                <a:lnTo>
                  <a:pt x="2100605" y="858622"/>
                </a:lnTo>
                <a:lnTo>
                  <a:pt x="2131124" y="858622"/>
                </a:lnTo>
                <a:lnTo>
                  <a:pt x="2131124" y="889140"/>
                </a:lnTo>
                <a:lnTo>
                  <a:pt x="2161299" y="889140"/>
                </a:lnTo>
                <a:lnTo>
                  <a:pt x="2161299" y="858622"/>
                </a:lnTo>
                <a:lnTo>
                  <a:pt x="2191817" y="858622"/>
                </a:lnTo>
                <a:lnTo>
                  <a:pt x="2191817" y="828446"/>
                </a:lnTo>
                <a:lnTo>
                  <a:pt x="2161299" y="828446"/>
                </a:lnTo>
                <a:lnTo>
                  <a:pt x="2161299" y="797928"/>
                </a:lnTo>
                <a:lnTo>
                  <a:pt x="2131124" y="797928"/>
                </a:lnTo>
                <a:close/>
                <a:moveTo>
                  <a:pt x="2847785" y="2536431"/>
                </a:moveTo>
                <a:lnTo>
                  <a:pt x="2847785" y="2505227"/>
                </a:lnTo>
                <a:lnTo>
                  <a:pt x="2878988" y="2505227"/>
                </a:lnTo>
                <a:lnTo>
                  <a:pt x="2878988" y="2473681"/>
                </a:lnTo>
                <a:lnTo>
                  <a:pt x="2847785" y="2473681"/>
                </a:lnTo>
                <a:lnTo>
                  <a:pt x="2847785" y="2442477"/>
                </a:lnTo>
                <a:lnTo>
                  <a:pt x="2816238" y="2442477"/>
                </a:lnTo>
                <a:lnTo>
                  <a:pt x="2816238" y="2473681"/>
                </a:lnTo>
                <a:lnTo>
                  <a:pt x="2785034" y="2473681"/>
                </a:lnTo>
                <a:lnTo>
                  <a:pt x="2785034" y="2505227"/>
                </a:lnTo>
                <a:lnTo>
                  <a:pt x="2816238" y="2505227"/>
                </a:lnTo>
                <a:lnTo>
                  <a:pt x="2816238" y="2536431"/>
                </a:lnTo>
                <a:lnTo>
                  <a:pt x="2847785" y="2536431"/>
                </a:lnTo>
                <a:close/>
                <a:moveTo>
                  <a:pt x="2710967" y="2537803"/>
                </a:moveTo>
                <a:lnTo>
                  <a:pt x="2710967" y="2505570"/>
                </a:lnTo>
                <a:lnTo>
                  <a:pt x="2743200" y="2505570"/>
                </a:lnTo>
                <a:lnTo>
                  <a:pt x="2743200" y="2473338"/>
                </a:lnTo>
                <a:lnTo>
                  <a:pt x="2710967" y="2473338"/>
                </a:lnTo>
                <a:lnTo>
                  <a:pt x="2710967" y="2441105"/>
                </a:lnTo>
                <a:lnTo>
                  <a:pt x="2678735" y="2441105"/>
                </a:lnTo>
                <a:lnTo>
                  <a:pt x="2678735" y="2473338"/>
                </a:lnTo>
                <a:lnTo>
                  <a:pt x="2646502" y="2473338"/>
                </a:lnTo>
                <a:lnTo>
                  <a:pt x="2646502" y="2505570"/>
                </a:lnTo>
                <a:lnTo>
                  <a:pt x="2678735" y="2505570"/>
                </a:lnTo>
                <a:lnTo>
                  <a:pt x="2678735" y="2537803"/>
                </a:lnTo>
                <a:lnTo>
                  <a:pt x="2710967" y="2537803"/>
                </a:lnTo>
                <a:close/>
                <a:moveTo>
                  <a:pt x="2368067" y="2674963"/>
                </a:moveTo>
                <a:lnTo>
                  <a:pt x="2368067" y="2642730"/>
                </a:lnTo>
                <a:lnTo>
                  <a:pt x="2400300" y="2642730"/>
                </a:lnTo>
                <a:lnTo>
                  <a:pt x="2400300" y="2610498"/>
                </a:lnTo>
                <a:lnTo>
                  <a:pt x="2368067" y="2610498"/>
                </a:lnTo>
                <a:lnTo>
                  <a:pt x="2368067" y="2578265"/>
                </a:lnTo>
                <a:lnTo>
                  <a:pt x="2335835" y="2578265"/>
                </a:lnTo>
                <a:lnTo>
                  <a:pt x="2335835" y="2610498"/>
                </a:lnTo>
                <a:lnTo>
                  <a:pt x="2303602" y="2610498"/>
                </a:lnTo>
                <a:lnTo>
                  <a:pt x="2303602" y="2642730"/>
                </a:lnTo>
                <a:lnTo>
                  <a:pt x="2335835" y="2642730"/>
                </a:lnTo>
                <a:lnTo>
                  <a:pt x="2335835" y="2674963"/>
                </a:lnTo>
                <a:lnTo>
                  <a:pt x="2368067" y="2674963"/>
                </a:lnTo>
                <a:close/>
                <a:moveTo>
                  <a:pt x="2505227" y="2674963"/>
                </a:moveTo>
                <a:lnTo>
                  <a:pt x="2505227" y="2642730"/>
                </a:lnTo>
                <a:lnTo>
                  <a:pt x="2537460" y="2642730"/>
                </a:lnTo>
                <a:lnTo>
                  <a:pt x="2537460" y="2610498"/>
                </a:lnTo>
                <a:lnTo>
                  <a:pt x="2505227" y="2610498"/>
                </a:lnTo>
                <a:lnTo>
                  <a:pt x="2505227" y="2578265"/>
                </a:lnTo>
                <a:lnTo>
                  <a:pt x="2472995" y="2578265"/>
                </a:lnTo>
                <a:lnTo>
                  <a:pt x="2472995" y="2610498"/>
                </a:lnTo>
                <a:lnTo>
                  <a:pt x="2440762" y="2610498"/>
                </a:lnTo>
                <a:lnTo>
                  <a:pt x="2440762" y="2642730"/>
                </a:lnTo>
                <a:lnTo>
                  <a:pt x="2472995" y="2642730"/>
                </a:lnTo>
                <a:lnTo>
                  <a:pt x="2472995" y="2674963"/>
                </a:lnTo>
                <a:lnTo>
                  <a:pt x="2505227" y="2674963"/>
                </a:lnTo>
                <a:close/>
                <a:moveTo>
                  <a:pt x="2642387" y="2674963"/>
                </a:moveTo>
                <a:lnTo>
                  <a:pt x="2642387" y="2642730"/>
                </a:lnTo>
                <a:lnTo>
                  <a:pt x="2674620" y="2642730"/>
                </a:lnTo>
                <a:lnTo>
                  <a:pt x="2674620" y="2610498"/>
                </a:lnTo>
                <a:lnTo>
                  <a:pt x="2642387" y="2610498"/>
                </a:lnTo>
                <a:lnTo>
                  <a:pt x="2642387" y="2578265"/>
                </a:lnTo>
                <a:lnTo>
                  <a:pt x="2610155" y="2578265"/>
                </a:lnTo>
                <a:lnTo>
                  <a:pt x="2610155" y="2610498"/>
                </a:lnTo>
                <a:lnTo>
                  <a:pt x="2577922" y="2610498"/>
                </a:lnTo>
                <a:lnTo>
                  <a:pt x="2577922" y="2642730"/>
                </a:lnTo>
                <a:lnTo>
                  <a:pt x="2610155" y="2642730"/>
                </a:lnTo>
                <a:lnTo>
                  <a:pt x="2610155" y="2674963"/>
                </a:lnTo>
                <a:lnTo>
                  <a:pt x="2642387" y="2674963"/>
                </a:lnTo>
                <a:close/>
                <a:moveTo>
                  <a:pt x="2573807" y="2537803"/>
                </a:moveTo>
                <a:lnTo>
                  <a:pt x="2573807" y="2505570"/>
                </a:lnTo>
                <a:lnTo>
                  <a:pt x="2606040" y="2505570"/>
                </a:lnTo>
                <a:lnTo>
                  <a:pt x="2606040" y="2473338"/>
                </a:lnTo>
                <a:lnTo>
                  <a:pt x="2573807" y="2473338"/>
                </a:lnTo>
                <a:lnTo>
                  <a:pt x="2573807" y="2441105"/>
                </a:lnTo>
                <a:lnTo>
                  <a:pt x="2541575" y="2441105"/>
                </a:lnTo>
                <a:lnTo>
                  <a:pt x="2541575" y="2473338"/>
                </a:lnTo>
                <a:lnTo>
                  <a:pt x="2509342" y="2473338"/>
                </a:lnTo>
                <a:lnTo>
                  <a:pt x="2509342" y="2505570"/>
                </a:lnTo>
                <a:lnTo>
                  <a:pt x="2541575" y="2505570"/>
                </a:lnTo>
                <a:lnTo>
                  <a:pt x="2541575" y="2537803"/>
                </a:lnTo>
                <a:lnTo>
                  <a:pt x="2573807" y="2537803"/>
                </a:lnTo>
                <a:close/>
                <a:moveTo>
                  <a:pt x="2436647" y="2812123"/>
                </a:moveTo>
                <a:lnTo>
                  <a:pt x="2436647" y="2779890"/>
                </a:lnTo>
                <a:lnTo>
                  <a:pt x="2468880" y="2779890"/>
                </a:lnTo>
                <a:lnTo>
                  <a:pt x="2468880" y="2747658"/>
                </a:lnTo>
                <a:lnTo>
                  <a:pt x="2436647" y="2747658"/>
                </a:lnTo>
                <a:lnTo>
                  <a:pt x="2436647" y="2715425"/>
                </a:lnTo>
                <a:lnTo>
                  <a:pt x="2404415" y="2715425"/>
                </a:lnTo>
                <a:lnTo>
                  <a:pt x="2404415" y="2747658"/>
                </a:lnTo>
                <a:lnTo>
                  <a:pt x="2372182" y="2747658"/>
                </a:lnTo>
                <a:lnTo>
                  <a:pt x="2372182" y="2779890"/>
                </a:lnTo>
                <a:lnTo>
                  <a:pt x="2404415" y="2779890"/>
                </a:lnTo>
                <a:lnTo>
                  <a:pt x="2404415" y="2812123"/>
                </a:lnTo>
                <a:lnTo>
                  <a:pt x="2436647" y="2812123"/>
                </a:lnTo>
                <a:close/>
                <a:moveTo>
                  <a:pt x="2162327" y="2812123"/>
                </a:moveTo>
                <a:lnTo>
                  <a:pt x="2162327" y="2779890"/>
                </a:lnTo>
                <a:lnTo>
                  <a:pt x="2194560" y="2779890"/>
                </a:lnTo>
                <a:lnTo>
                  <a:pt x="2194560" y="2747658"/>
                </a:lnTo>
                <a:lnTo>
                  <a:pt x="2162327" y="2747658"/>
                </a:lnTo>
                <a:lnTo>
                  <a:pt x="2162327" y="2715425"/>
                </a:lnTo>
                <a:lnTo>
                  <a:pt x="2130095" y="2715425"/>
                </a:lnTo>
                <a:lnTo>
                  <a:pt x="2130095" y="2747658"/>
                </a:lnTo>
                <a:lnTo>
                  <a:pt x="2097862" y="2747658"/>
                </a:lnTo>
                <a:lnTo>
                  <a:pt x="2097862" y="2779890"/>
                </a:lnTo>
                <a:lnTo>
                  <a:pt x="2130095" y="2779890"/>
                </a:lnTo>
                <a:lnTo>
                  <a:pt x="2130095" y="2812123"/>
                </a:lnTo>
                <a:lnTo>
                  <a:pt x="2162327" y="2812123"/>
                </a:lnTo>
                <a:close/>
                <a:moveTo>
                  <a:pt x="3161195" y="1488186"/>
                </a:moveTo>
                <a:lnTo>
                  <a:pt x="3161195" y="1515618"/>
                </a:lnTo>
                <a:lnTo>
                  <a:pt x="3133763" y="1515618"/>
                </a:lnTo>
                <a:lnTo>
                  <a:pt x="3133763" y="1543050"/>
                </a:lnTo>
                <a:lnTo>
                  <a:pt x="3161195" y="1543050"/>
                </a:lnTo>
                <a:lnTo>
                  <a:pt x="3161195" y="1570482"/>
                </a:lnTo>
                <a:lnTo>
                  <a:pt x="3188627" y="1570482"/>
                </a:lnTo>
                <a:lnTo>
                  <a:pt x="3188627" y="1543050"/>
                </a:lnTo>
                <a:lnTo>
                  <a:pt x="3216059" y="1543050"/>
                </a:lnTo>
                <a:lnTo>
                  <a:pt x="3216059" y="1515618"/>
                </a:lnTo>
                <a:lnTo>
                  <a:pt x="3188627" y="1515618"/>
                </a:lnTo>
                <a:lnTo>
                  <a:pt x="3188627" y="1488186"/>
                </a:lnTo>
                <a:lnTo>
                  <a:pt x="3161195" y="1488186"/>
                </a:lnTo>
                <a:close/>
                <a:moveTo>
                  <a:pt x="2093747" y="2674963"/>
                </a:moveTo>
                <a:lnTo>
                  <a:pt x="2093747" y="2642730"/>
                </a:lnTo>
                <a:lnTo>
                  <a:pt x="2125980" y="2642730"/>
                </a:lnTo>
                <a:lnTo>
                  <a:pt x="2125980" y="2610498"/>
                </a:lnTo>
                <a:lnTo>
                  <a:pt x="2093747" y="2610498"/>
                </a:lnTo>
                <a:lnTo>
                  <a:pt x="2093747" y="2578265"/>
                </a:lnTo>
                <a:lnTo>
                  <a:pt x="2061515" y="2578265"/>
                </a:lnTo>
                <a:lnTo>
                  <a:pt x="2061515" y="2610498"/>
                </a:lnTo>
                <a:lnTo>
                  <a:pt x="2029282" y="2610498"/>
                </a:lnTo>
                <a:lnTo>
                  <a:pt x="2029282" y="2642730"/>
                </a:lnTo>
                <a:lnTo>
                  <a:pt x="2061515" y="2642730"/>
                </a:lnTo>
                <a:lnTo>
                  <a:pt x="2061515" y="2674963"/>
                </a:lnTo>
                <a:lnTo>
                  <a:pt x="2093747" y="2674963"/>
                </a:lnTo>
                <a:close/>
                <a:moveTo>
                  <a:pt x="2230907" y="2674963"/>
                </a:moveTo>
                <a:lnTo>
                  <a:pt x="2230907" y="2642730"/>
                </a:lnTo>
                <a:lnTo>
                  <a:pt x="2263140" y="2642730"/>
                </a:lnTo>
                <a:lnTo>
                  <a:pt x="2263140" y="2610498"/>
                </a:lnTo>
                <a:lnTo>
                  <a:pt x="2230907" y="2610498"/>
                </a:lnTo>
                <a:lnTo>
                  <a:pt x="2230907" y="2578265"/>
                </a:lnTo>
                <a:lnTo>
                  <a:pt x="2198675" y="2578265"/>
                </a:lnTo>
                <a:lnTo>
                  <a:pt x="2198675" y="2610498"/>
                </a:lnTo>
                <a:lnTo>
                  <a:pt x="2166442" y="2610498"/>
                </a:lnTo>
                <a:lnTo>
                  <a:pt x="2166442" y="2642730"/>
                </a:lnTo>
                <a:lnTo>
                  <a:pt x="2198675" y="2642730"/>
                </a:lnTo>
                <a:lnTo>
                  <a:pt x="2198675" y="2674963"/>
                </a:lnTo>
                <a:lnTo>
                  <a:pt x="2230907" y="2674963"/>
                </a:lnTo>
                <a:close/>
                <a:moveTo>
                  <a:pt x="2299487" y="2812123"/>
                </a:moveTo>
                <a:lnTo>
                  <a:pt x="2299487" y="2779890"/>
                </a:lnTo>
                <a:lnTo>
                  <a:pt x="2331720" y="2779890"/>
                </a:lnTo>
                <a:lnTo>
                  <a:pt x="2331720" y="2747658"/>
                </a:lnTo>
                <a:lnTo>
                  <a:pt x="2299487" y="2747658"/>
                </a:lnTo>
                <a:lnTo>
                  <a:pt x="2299487" y="2715425"/>
                </a:lnTo>
                <a:lnTo>
                  <a:pt x="2267255" y="2715425"/>
                </a:lnTo>
                <a:lnTo>
                  <a:pt x="2267255" y="2747658"/>
                </a:lnTo>
                <a:lnTo>
                  <a:pt x="2235022" y="2747658"/>
                </a:lnTo>
                <a:lnTo>
                  <a:pt x="2235022" y="2779890"/>
                </a:lnTo>
                <a:lnTo>
                  <a:pt x="2267255" y="2779890"/>
                </a:lnTo>
                <a:lnTo>
                  <a:pt x="2267255" y="2812123"/>
                </a:lnTo>
                <a:lnTo>
                  <a:pt x="2299487" y="2812123"/>
                </a:lnTo>
                <a:close/>
                <a:moveTo>
                  <a:pt x="3189313" y="2120837"/>
                </a:moveTo>
                <a:lnTo>
                  <a:pt x="3189313" y="2092376"/>
                </a:lnTo>
                <a:lnTo>
                  <a:pt x="3217774" y="2092376"/>
                </a:lnTo>
                <a:lnTo>
                  <a:pt x="3217774" y="2063572"/>
                </a:lnTo>
                <a:lnTo>
                  <a:pt x="3189313" y="2063572"/>
                </a:lnTo>
                <a:lnTo>
                  <a:pt x="3189313" y="2035112"/>
                </a:lnTo>
                <a:lnTo>
                  <a:pt x="3160510" y="2035112"/>
                </a:lnTo>
                <a:lnTo>
                  <a:pt x="3160510" y="2063572"/>
                </a:lnTo>
                <a:lnTo>
                  <a:pt x="3132049" y="2063572"/>
                </a:lnTo>
                <a:lnTo>
                  <a:pt x="3132049" y="2092376"/>
                </a:lnTo>
                <a:lnTo>
                  <a:pt x="3160510" y="2092376"/>
                </a:lnTo>
                <a:lnTo>
                  <a:pt x="3160510" y="2120837"/>
                </a:lnTo>
                <a:lnTo>
                  <a:pt x="3189313" y="2120837"/>
                </a:lnTo>
                <a:close/>
                <a:moveTo>
                  <a:pt x="3229775" y="1899666"/>
                </a:moveTo>
                <a:lnTo>
                  <a:pt x="3229775" y="1927098"/>
                </a:lnTo>
                <a:lnTo>
                  <a:pt x="3202343" y="1927098"/>
                </a:lnTo>
                <a:lnTo>
                  <a:pt x="3202343" y="1954530"/>
                </a:lnTo>
                <a:lnTo>
                  <a:pt x="3229775" y="1954530"/>
                </a:lnTo>
                <a:lnTo>
                  <a:pt x="3229775" y="1981962"/>
                </a:lnTo>
                <a:lnTo>
                  <a:pt x="3257207" y="1981962"/>
                </a:lnTo>
                <a:lnTo>
                  <a:pt x="3257207" y="1954530"/>
                </a:lnTo>
                <a:lnTo>
                  <a:pt x="3284639" y="1954530"/>
                </a:lnTo>
                <a:lnTo>
                  <a:pt x="3284639" y="1927098"/>
                </a:lnTo>
                <a:lnTo>
                  <a:pt x="3257207" y="1927098"/>
                </a:lnTo>
                <a:lnTo>
                  <a:pt x="3257207" y="1899666"/>
                </a:lnTo>
                <a:lnTo>
                  <a:pt x="3229775" y="1899666"/>
                </a:lnTo>
                <a:close/>
                <a:moveTo>
                  <a:pt x="3120733" y="2258682"/>
                </a:moveTo>
                <a:lnTo>
                  <a:pt x="3120733" y="2229536"/>
                </a:lnTo>
                <a:lnTo>
                  <a:pt x="3149879" y="2229536"/>
                </a:lnTo>
                <a:lnTo>
                  <a:pt x="3149879" y="2200732"/>
                </a:lnTo>
                <a:lnTo>
                  <a:pt x="3120733" y="2200732"/>
                </a:lnTo>
                <a:lnTo>
                  <a:pt x="3120733" y="2171586"/>
                </a:lnTo>
                <a:lnTo>
                  <a:pt x="3091930" y="2171586"/>
                </a:lnTo>
                <a:lnTo>
                  <a:pt x="3091930" y="2200732"/>
                </a:lnTo>
                <a:lnTo>
                  <a:pt x="3062783" y="2200732"/>
                </a:lnTo>
                <a:lnTo>
                  <a:pt x="3062783" y="2229536"/>
                </a:lnTo>
                <a:lnTo>
                  <a:pt x="3091930" y="2229536"/>
                </a:lnTo>
                <a:lnTo>
                  <a:pt x="3091930" y="2258682"/>
                </a:lnTo>
                <a:lnTo>
                  <a:pt x="3120733" y="2258682"/>
                </a:lnTo>
                <a:close/>
                <a:moveTo>
                  <a:pt x="3230118" y="1626375"/>
                </a:moveTo>
                <a:lnTo>
                  <a:pt x="3230118" y="1653121"/>
                </a:lnTo>
                <a:lnTo>
                  <a:pt x="3203372" y="1653121"/>
                </a:lnTo>
                <a:lnTo>
                  <a:pt x="3203372" y="1679867"/>
                </a:lnTo>
                <a:lnTo>
                  <a:pt x="3230118" y="1679867"/>
                </a:lnTo>
                <a:lnTo>
                  <a:pt x="3230118" y="1706613"/>
                </a:lnTo>
                <a:lnTo>
                  <a:pt x="3256864" y="1706613"/>
                </a:lnTo>
                <a:lnTo>
                  <a:pt x="3256864" y="1679867"/>
                </a:lnTo>
                <a:lnTo>
                  <a:pt x="3283610" y="1679867"/>
                </a:lnTo>
                <a:lnTo>
                  <a:pt x="3283610" y="1653121"/>
                </a:lnTo>
                <a:lnTo>
                  <a:pt x="3256864" y="1653121"/>
                </a:lnTo>
                <a:lnTo>
                  <a:pt x="3256864" y="1626375"/>
                </a:lnTo>
                <a:lnTo>
                  <a:pt x="3230118" y="1626375"/>
                </a:lnTo>
                <a:close/>
                <a:moveTo>
                  <a:pt x="2025167" y="2812123"/>
                </a:moveTo>
                <a:lnTo>
                  <a:pt x="2025167" y="2779890"/>
                </a:lnTo>
                <a:lnTo>
                  <a:pt x="2057400" y="2779890"/>
                </a:lnTo>
                <a:lnTo>
                  <a:pt x="2057400" y="2747658"/>
                </a:lnTo>
                <a:lnTo>
                  <a:pt x="2025167" y="2747658"/>
                </a:lnTo>
                <a:lnTo>
                  <a:pt x="2025167" y="2715425"/>
                </a:lnTo>
                <a:lnTo>
                  <a:pt x="1992935" y="2715425"/>
                </a:lnTo>
                <a:lnTo>
                  <a:pt x="1992935" y="2747658"/>
                </a:lnTo>
                <a:lnTo>
                  <a:pt x="1960702" y="2747658"/>
                </a:lnTo>
                <a:lnTo>
                  <a:pt x="1960702" y="2779890"/>
                </a:lnTo>
                <a:lnTo>
                  <a:pt x="1992935" y="2779890"/>
                </a:lnTo>
                <a:lnTo>
                  <a:pt x="1992935" y="2812123"/>
                </a:lnTo>
                <a:lnTo>
                  <a:pt x="2025167" y="2812123"/>
                </a:lnTo>
                <a:close/>
                <a:moveTo>
                  <a:pt x="2779547" y="2400643"/>
                </a:moveTo>
                <a:lnTo>
                  <a:pt x="2779547" y="2368410"/>
                </a:lnTo>
                <a:lnTo>
                  <a:pt x="2811780" y="2368410"/>
                </a:lnTo>
                <a:lnTo>
                  <a:pt x="2811780" y="2336178"/>
                </a:lnTo>
                <a:lnTo>
                  <a:pt x="2779547" y="2336178"/>
                </a:lnTo>
                <a:lnTo>
                  <a:pt x="2779547" y="2303945"/>
                </a:lnTo>
                <a:lnTo>
                  <a:pt x="2747315" y="2303945"/>
                </a:lnTo>
                <a:lnTo>
                  <a:pt x="2747315" y="2336178"/>
                </a:lnTo>
                <a:lnTo>
                  <a:pt x="2715082" y="2336178"/>
                </a:lnTo>
                <a:lnTo>
                  <a:pt x="2715082" y="2368410"/>
                </a:lnTo>
                <a:lnTo>
                  <a:pt x="2747315" y="2368410"/>
                </a:lnTo>
                <a:lnTo>
                  <a:pt x="2747315" y="2400643"/>
                </a:lnTo>
                <a:lnTo>
                  <a:pt x="2779547" y="2400643"/>
                </a:lnTo>
                <a:close/>
                <a:moveTo>
                  <a:pt x="2916365" y="2399271"/>
                </a:moveTo>
                <a:lnTo>
                  <a:pt x="2916365" y="2368067"/>
                </a:lnTo>
                <a:lnTo>
                  <a:pt x="2947568" y="2368067"/>
                </a:lnTo>
                <a:lnTo>
                  <a:pt x="2947568" y="2336521"/>
                </a:lnTo>
                <a:lnTo>
                  <a:pt x="2916365" y="2336521"/>
                </a:lnTo>
                <a:lnTo>
                  <a:pt x="2916365" y="2305317"/>
                </a:lnTo>
                <a:lnTo>
                  <a:pt x="2884818" y="2305317"/>
                </a:lnTo>
                <a:lnTo>
                  <a:pt x="2884818" y="2336521"/>
                </a:lnTo>
                <a:lnTo>
                  <a:pt x="2853614" y="2336521"/>
                </a:lnTo>
                <a:lnTo>
                  <a:pt x="2853614" y="2368067"/>
                </a:lnTo>
                <a:lnTo>
                  <a:pt x="2884818" y="2368067"/>
                </a:lnTo>
                <a:lnTo>
                  <a:pt x="2884818" y="2399271"/>
                </a:lnTo>
                <a:lnTo>
                  <a:pt x="2916365" y="2399271"/>
                </a:lnTo>
                <a:close/>
                <a:moveTo>
                  <a:pt x="2984602" y="2261768"/>
                </a:moveTo>
                <a:lnTo>
                  <a:pt x="2984602" y="2230565"/>
                </a:lnTo>
                <a:lnTo>
                  <a:pt x="3015806" y="2230565"/>
                </a:lnTo>
                <a:lnTo>
                  <a:pt x="3015806" y="2199704"/>
                </a:lnTo>
                <a:lnTo>
                  <a:pt x="2984602" y="2199704"/>
                </a:lnTo>
                <a:lnTo>
                  <a:pt x="2984602" y="2168500"/>
                </a:lnTo>
                <a:lnTo>
                  <a:pt x="2953741" y="2168500"/>
                </a:lnTo>
                <a:lnTo>
                  <a:pt x="2953741" y="2199704"/>
                </a:lnTo>
                <a:lnTo>
                  <a:pt x="2922537" y="2199704"/>
                </a:lnTo>
                <a:lnTo>
                  <a:pt x="2922537" y="2230565"/>
                </a:lnTo>
                <a:lnTo>
                  <a:pt x="2953741" y="2230565"/>
                </a:lnTo>
                <a:lnTo>
                  <a:pt x="2953741" y="2261768"/>
                </a:lnTo>
                <a:lnTo>
                  <a:pt x="2984602" y="2261768"/>
                </a:lnTo>
                <a:close/>
                <a:moveTo>
                  <a:pt x="3052496" y="2396871"/>
                </a:moveTo>
                <a:lnTo>
                  <a:pt x="3052496" y="2367039"/>
                </a:lnTo>
                <a:lnTo>
                  <a:pt x="3082328" y="2367039"/>
                </a:lnTo>
                <a:lnTo>
                  <a:pt x="3082328" y="2337549"/>
                </a:lnTo>
                <a:lnTo>
                  <a:pt x="3052496" y="2337549"/>
                </a:lnTo>
                <a:lnTo>
                  <a:pt x="3052496" y="2307717"/>
                </a:lnTo>
                <a:lnTo>
                  <a:pt x="3023006" y="2307717"/>
                </a:lnTo>
                <a:lnTo>
                  <a:pt x="3023006" y="2337549"/>
                </a:lnTo>
                <a:lnTo>
                  <a:pt x="2993174" y="2337549"/>
                </a:lnTo>
                <a:lnTo>
                  <a:pt x="2993174" y="2367039"/>
                </a:lnTo>
                <a:lnTo>
                  <a:pt x="3023006" y="2367039"/>
                </a:lnTo>
                <a:lnTo>
                  <a:pt x="3023006" y="2396871"/>
                </a:lnTo>
                <a:lnTo>
                  <a:pt x="3052496" y="2396871"/>
                </a:lnTo>
                <a:close/>
                <a:moveTo>
                  <a:pt x="1855775" y="1343825"/>
                </a:moveTo>
                <a:lnTo>
                  <a:pt x="1855775" y="1376058"/>
                </a:lnTo>
                <a:lnTo>
                  <a:pt x="1823542" y="1376058"/>
                </a:lnTo>
                <a:lnTo>
                  <a:pt x="1823542" y="1408290"/>
                </a:lnTo>
                <a:lnTo>
                  <a:pt x="1855775" y="1408290"/>
                </a:lnTo>
                <a:lnTo>
                  <a:pt x="1855775" y="1440523"/>
                </a:lnTo>
                <a:lnTo>
                  <a:pt x="1888007" y="1440523"/>
                </a:lnTo>
                <a:lnTo>
                  <a:pt x="1888007" y="1408290"/>
                </a:lnTo>
                <a:lnTo>
                  <a:pt x="1920240" y="1408290"/>
                </a:lnTo>
                <a:lnTo>
                  <a:pt x="1920240" y="1376058"/>
                </a:lnTo>
                <a:lnTo>
                  <a:pt x="1888007" y="1376058"/>
                </a:lnTo>
                <a:lnTo>
                  <a:pt x="1888007" y="1343825"/>
                </a:lnTo>
                <a:lnTo>
                  <a:pt x="1855775" y="1343825"/>
                </a:lnTo>
                <a:close/>
                <a:moveTo>
                  <a:pt x="1238555" y="1480985"/>
                </a:moveTo>
                <a:lnTo>
                  <a:pt x="1238555" y="1513218"/>
                </a:lnTo>
                <a:lnTo>
                  <a:pt x="1206322" y="1513218"/>
                </a:lnTo>
                <a:lnTo>
                  <a:pt x="1206322" y="1545450"/>
                </a:lnTo>
                <a:lnTo>
                  <a:pt x="1238555" y="1545450"/>
                </a:lnTo>
                <a:lnTo>
                  <a:pt x="1238555" y="1577683"/>
                </a:lnTo>
                <a:lnTo>
                  <a:pt x="1270787" y="1577683"/>
                </a:lnTo>
                <a:lnTo>
                  <a:pt x="1270787" y="1545450"/>
                </a:lnTo>
                <a:lnTo>
                  <a:pt x="1303020" y="1545450"/>
                </a:lnTo>
                <a:lnTo>
                  <a:pt x="1303020" y="1513218"/>
                </a:lnTo>
                <a:lnTo>
                  <a:pt x="1270787" y="1513218"/>
                </a:lnTo>
                <a:lnTo>
                  <a:pt x="1270787" y="1480985"/>
                </a:lnTo>
                <a:lnTo>
                  <a:pt x="1238555" y="1480985"/>
                </a:lnTo>
                <a:close/>
                <a:moveTo>
                  <a:pt x="1307135" y="1618145"/>
                </a:moveTo>
                <a:lnTo>
                  <a:pt x="1307135" y="1650378"/>
                </a:lnTo>
                <a:lnTo>
                  <a:pt x="1274902" y="1650378"/>
                </a:lnTo>
                <a:lnTo>
                  <a:pt x="1274902" y="1682610"/>
                </a:lnTo>
                <a:lnTo>
                  <a:pt x="1307135" y="1682610"/>
                </a:lnTo>
                <a:lnTo>
                  <a:pt x="1307135" y="1714843"/>
                </a:lnTo>
                <a:lnTo>
                  <a:pt x="1339367" y="1714843"/>
                </a:lnTo>
                <a:lnTo>
                  <a:pt x="1339367" y="1682610"/>
                </a:lnTo>
                <a:lnTo>
                  <a:pt x="1371600" y="1682610"/>
                </a:lnTo>
                <a:lnTo>
                  <a:pt x="1371600" y="1650378"/>
                </a:lnTo>
                <a:lnTo>
                  <a:pt x="1339367" y="1650378"/>
                </a:lnTo>
                <a:lnTo>
                  <a:pt x="1339367" y="1618145"/>
                </a:lnTo>
                <a:lnTo>
                  <a:pt x="1307135" y="1618145"/>
                </a:lnTo>
                <a:close/>
                <a:moveTo>
                  <a:pt x="1032815" y="1618145"/>
                </a:moveTo>
                <a:lnTo>
                  <a:pt x="1032815" y="1650378"/>
                </a:lnTo>
                <a:lnTo>
                  <a:pt x="1000582" y="1650378"/>
                </a:lnTo>
                <a:lnTo>
                  <a:pt x="1000582" y="1682610"/>
                </a:lnTo>
                <a:lnTo>
                  <a:pt x="1032815" y="1682610"/>
                </a:lnTo>
                <a:lnTo>
                  <a:pt x="1032815" y="1714843"/>
                </a:lnTo>
                <a:lnTo>
                  <a:pt x="1065047" y="1714843"/>
                </a:lnTo>
                <a:lnTo>
                  <a:pt x="1065047" y="1682610"/>
                </a:lnTo>
                <a:lnTo>
                  <a:pt x="1097280" y="1682610"/>
                </a:lnTo>
                <a:lnTo>
                  <a:pt x="1097280" y="1650378"/>
                </a:lnTo>
                <a:lnTo>
                  <a:pt x="1065047" y="1650378"/>
                </a:lnTo>
                <a:lnTo>
                  <a:pt x="1065047" y="1618145"/>
                </a:lnTo>
                <a:lnTo>
                  <a:pt x="1032815" y="1618145"/>
                </a:lnTo>
                <a:close/>
                <a:moveTo>
                  <a:pt x="1169975" y="1618145"/>
                </a:moveTo>
                <a:lnTo>
                  <a:pt x="1169975" y="1650378"/>
                </a:lnTo>
                <a:lnTo>
                  <a:pt x="1137742" y="1650378"/>
                </a:lnTo>
                <a:lnTo>
                  <a:pt x="1137742" y="1682610"/>
                </a:lnTo>
                <a:lnTo>
                  <a:pt x="1169975" y="1682610"/>
                </a:lnTo>
                <a:lnTo>
                  <a:pt x="1169975" y="1714843"/>
                </a:lnTo>
                <a:lnTo>
                  <a:pt x="1202207" y="1714843"/>
                </a:lnTo>
                <a:lnTo>
                  <a:pt x="1202207" y="1682610"/>
                </a:lnTo>
                <a:lnTo>
                  <a:pt x="1234440" y="1682610"/>
                </a:lnTo>
                <a:lnTo>
                  <a:pt x="1234440" y="1650378"/>
                </a:lnTo>
                <a:lnTo>
                  <a:pt x="1202207" y="1650378"/>
                </a:lnTo>
                <a:lnTo>
                  <a:pt x="1202207" y="1618145"/>
                </a:lnTo>
                <a:lnTo>
                  <a:pt x="1169975" y="1618145"/>
                </a:lnTo>
                <a:close/>
                <a:moveTo>
                  <a:pt x="1375715" y="1480985"/>
                </a:moveTo>
                <a:lnTo>
                  <a:pt x="1375715" y="1513218"/>
                </a:lnTo>
                <a:lnTo>
                  <a:pt x="1343482" y="1513218"/>
                </a:lnTo>
                <a:lnTo>
                  <a:pt x="1343482" y="1545450"/>
                </a:lnTo>
                <a:lnTo>
                  <a:pt x="1375715" y="1545450"/>
                </a:lnTo>
                <a:lnTo>
                  <a:pt x="1375715" y="1577683"/>
                </a:lnTo>
                <a:lnTo>
                  <a:pt x="1407947" y="1577683"/>
                </a:lnTo>
                <a:lnTo>
                  <a:pt x="1407947" y="1545450"/>
                </a:lnTo>
                <a:lnTo>
                  <a:pt x="1440180" y="1545450"/>
                </a:lnTo>
                <a:lnTo>
                  <a:pt x="1440180" y="1513218"/>
                </a:lnTo>
                <a:lnTo>
                  <a:pt x="1407947" y="1513218"/>
                </a:lnTo>
                <a:lnTo>
                  <a:pt x="1407947" y="1480985"/>
                </a:lnTo>
                <a:lnTo>
                  <a:pt x="1375715" y="1480985"/>
                </a:lnTo>
                <a:close/>
                <a:moveTo>
                  <a:pt x="1101395" y="1755305"/>
                </a:moveTo>
                <a:lnTo>
                  <a:pt x="1101395" y="1787538"/>
                </a:lnTo>
                <a:lnTo>
                  <a:pt x="1069162" y="1787538"/>
                </a:lnTo>
                <a:lnTo>
                  <a:pt x="1069162" y="1819770"/>
                </a:lnTo>
                <a:lnTo>
                  <a:pt x="1101395" y="1819770"/>
                </a:lnTo>
                <a:lnTo>
                  <a:pt x="1101395" y="1852003"/>
                </a:lnTo>
                <a:lnTo>
                  <a:pt x="1133627" y="1852003"/>
                </a:lnTo>
                <a:lnTo>
                  <a:pt x="1133627" y="1819770"/>
                </a:lnTo>
                <a:lnTo>
                  <a:pt x="1165860" y="1819770"/>
                </a:lnTo>
                <a:lnTo>
                  <a:pt x="1165860" y="1787538"/>
                </a:lnTo>
                <a:lnTo>
                  <a:pt x="1133627" y="1787538"/>
                </a:lnTo>
                <a:lnTo>
                  <a:pt x="1133627" y="1755305"/>
                </a:lnTo>
                <a:lnTo>
                  <a:pt x="1101395" y="1755305"/>
                </a:lnTo>
                <a:close/>
                <a:moveTo>
                  <a:pt x="1444295" y="1343825"/>
                </a:moveTo>
                <a:lnTo>
                  <a:pt x="1444295" y="1376058"/>
                </a:lnTo>
                <a:lnTo>
                  <a:pt x="1412062" y="1376058"/>
                </a:lnTo>
                <a:lnTo>
                  <a:pt x="1412062" y="1408290"/>
                </a:lnTo>
                <a:lnTo>
                  <a:pt x="1444295" y="1408290"/>
                </a:lnTo>
                <a:lnTo>
                  <a:pt x="1444295" y="1440523"/>
                </a:lnTo>
                <a:lnTo>
                  <a:pt x="1476527" y="1440523"/>
                </a:lnTo>
                <a:lnTo>
                  <a:pt x="1476527" y="1408290"/>
                </a:lnTo>
                <a:lnTo>
                  <a:pt x="1508760" y="1408290"/>
                </a:lnTo>
                <a:lnTo>
                  <a:pt x="1508760" y="1376058"/>
                </a:lnTo>
                <a:lnTo>
                  <a:pt x="1476527" y="1376058"/>
                </a:lnTo>
                <a:lnTo>
                  <a:pt x="1476527" y="1343825"/>
                </a:lnTo>
                <a:lnTo>
                  <a:pt x="1444295" y="1343825"/>
                </a:lnTo>
                <a:close/>
                <a:moveTo>
                  <a:pt x="1650035" y="1480985"/>
                </a:moveTo>
                <a:lnTo>
                  <a:pt x="1650035" y="1513218"/>
                </a:lnTo>
                <a:lnTo>
                  <a:pt x="1617802" y="1513218"/>
                </a:lnTo>
                <a:lnTo>
                  <a:pt x="1617802" y="1545450"/>
                </a:lnTo>
                <a:lnTo>
                  <a:pt x="1650035" y="1545450"/>
                </a:lnTo>
                <a:lnTo>
                  <a:pt x="1650035" y="1577683"/>
                </a:lnTo>
                <a:lnTo>
                  <a:pt x="1682267" y="1577683"/>
                </a:lnTo>
                <a:lnTo>
                  <a:pt x="1682267" y="1545450"/>
                </a:lnTo>
                <a:lnTo>
                  <a:pt x="1714500" y="1545450"/>
                </a:lnTo>
                <a:lnTo>
                  <a:pt x="1714500" y="1513218"/>
                </a:lnTo>
                <a:lnTo>
                  <a:pt x="1682267" y="1513218"/>
                </a:lnTo>
                <a:lnTo>
                  <a:pt x="1682267" y="1480985"/>
                </a:lnTo>
                <a:lnTo>
                  <a:pt x="1650035" y="1480985"/>
                </a:lnTo>
                <a:close/>
                <a:moveTo>
                  <a:pt x="1581455" y="1343825"/>
                </a:moveTo>
                <a:lnTo>
                  <a:pt x="1581455" y="1376058"/>
                </a:lnTo>
                <a:lnTo>
                  <a:pt x="1549222" y="1376058"/>
                </a:lnTo>
                <a:lnTo>
                  <a:pt x="1549222" y="1408290"/>
                </a:lnTo>
                <a:lnTo>
                  <a:pt x="1581455" y="1408290"/>
                </a:lnTo>
                <a:lnTo>
                  <a:pt x="1581455" y="1440523"/>
                </a:lnTo>
                <a:lnTo>
                  <a:pt x="1613687" y="1440523"/>
                </a:lnTo>
                <a:lnTo>
                  <a:pt x="1613687" y="1408290"/>
                </a:lnTo>
                <a:lnTo>
                  <a:pt x="1645920" y="1408290"/>
                </a:lnTo>
                <a:lnTo>
                  <a:pt x="1645920" y="1376058"/>
                </a:lnTo>
                <a:lnTo>
                  <a:pt x="1613687" y="1376058"/>
                </a:lnTo>
                <a:lnTo>
                  <a:pt x="1613687" y="1343825"/>
                </a:lnTo>
                <a:lnTo>
                  <a:pt x="1581455" y="1343825"/>
                </a:lnTo>
                <a:close/>
                <a:moveTo>
                  <a:pt x="1512875" y="1480985"/>
                </a:moveTo>
                <a:lnTo>
                  <a:pt x="1512875" y="1513218"/>
                </a:lnTo>
                <a:lnTo>
                  <a:pt x="1480642" y="1513218"/>
                </a:lnTo>
                <a:lnTo>
                  <a:pt x="1480642" y="1545450"/>
                </a:lnTo>
                <a:lnTo>
                  <a:pt x="1512875" y="1545450"/>
                </a:lnTo>
                <a:lnTo>
                  <a:pt x="1512875" y="1577683"/>
                </a:lnTo>
                <a:lnTo>
                  <a:pt x="1545107" y="1577683"/>
                </a:lnTo>
                <a:lnTo>
                  <a:pt x="1545107" y="1545450"/>
                </a:lnTo>
                <a:lnTo>
                  <a:pt x="1577340" y="1545450"/>
                </a:lnTo>
                <a:lnTo>
                  <a:pt x="1577340" y="1513218"/>
                </a:lnTo>
                <a:lnTo>
                  <a:pt x="1545107" y="1513218"/>
                </a:lnTo>
                <a:lnTo>
                  <a:pt x="1545107" y="1480985"/>
                </a:lnTo>
                <a:lnTo>
                  <a:pt x="1512875" y="1480985"/>
                </a:lnTo>
                <a:close/>
                <a:moveTo>
                  <a:pt x="1133627" y="2126323"/>
                </a:moveTo>
                <a:lnTo>
                  <a:pt x="1133627" y="2094090"/>
                </a:lnTo>
                <a:lnTo>
                  <a:pt x="1165860" y="2094090"/>
                </a:lnTo>
                <a:lnTo>
                  <a:pt x="1165860" y="2061858"/>
                </a:lnTo>
                <a:lnTo>
                  <a:pt x="1133627" y="2061858"/>
                </a:lnTo>
                <a:lnTo>
                  <a:pt x="1133627" y="2029625"/>
                </a:lnTo>
                <a:lnTo>
                  <a:pt x="1101395" y="2029625"/>
                </a:lnTo>
                <a:lnTo>
                  <a:pt x="1101395" y="2061858"/>
                </a:lnTo>
                <a:lnTo>
                  <a:pt x="1069162" y="2061858"/>
                </a:lnTo>
                <a:lnTo>
                  <a:pt x="1069162" y="2094090"/>
                </a:lnTo>
                <a:lnTo>
                  <a:pt x="1101395" y="2094090"/>
                </a:lnTo>
                <a:lnTo>
                  <a:pt x="1101395" y="2126323"/>
                </a:lnTo>
                <a:lnTo>
                  <a:pt x="1133627" y="2126323"/>
                </a:lnTo>
                <a:close/>
                <a:moveTo>
                  <a:pt x="1202207" y="2263483"/>
                </a:moveTo>
                <a:lnTo>
                  <a:pt x="1202207" y="2231250"/>
                </a:lnTo>
                <a:lnTo>
                  <a:pt x="1234440" y="2231250"/>
                </a:lnTo>
                <a:lnTo>
                  <a:pt x="1234440" y="2199018"/>
                </a:lnTo>
                <a:lnTo>
                  <a:pt x="1202207" y="2199018"/>
                </a:lnTo>
                <a:lnTo>
                  <a:pt x="1202207" y="2166785"/>
                </a:lnTo>
                <a:lnTo>
                  <a:pt x="1169975" y="2166785"/>
                </a:lnTo>
                <a:lnTo>
                  <a:pt x="1169975" y="2199018"/>
                </a:lnTo>
                <a:lnTo>
                  <a:pt x="1137742" y="2199018"/>
                </a:lnTo>
                <a:lnTo>
                  <a:pt x="1137742" y="2231250"/>
                </a:lnTo>
                <a:lnTo>
                  <a:pt x="1169975" y="2231250"/>
                </a:lnTo>
                <a:lnTo>
                  <a:pt x="1169975" y="2263483"/>
                </a:lnTo>
                <a:lnTo>
                  <a:pt x="1202207" y="2263483"/>
                </a:lnTo>
                <a:close/>
                <a:moveTo>
                  <a:pt x="1718615" y="1343825"/>
                </a:moveTo>
                <a:lnTo>
                  <a:pt x="1718615" y="1376058"/>
                </a:lnTo>
                <a:lnTo>
                  <a:pt x="1686382" y="1376058"/>
                </a:lnTo>
                <a:lnTo>
                  <a:pt x="1686382" y="1408290"/>
                </a:lnTo>
                <a:lnTo>
                  <a:pt x="1718615" y="1408290"/>
                </a:lnTo>
                <a:lnTo>
                  <a:pt x="1718615" y="1440523"/>
                </a:lnTo>
                <a:lnTo>
                  <a:pt x="1750847" y="1440523"/>
                </a:lnTo>
                <a:lnTo>
                  <a:pt x="1750847" y="1408290"/>
                </a:lnTo>
                <a:lnTo>
                  <a:pt x="1783080" y="1408290"/>
                </a:lnTo>
                <a:lnTo>
                  <a:pt x="1783080" y="1376058"/>
                </a:lnTo>
                <a:lnTo>
                  <a:pt x="1750847" y="1376058"/>
                </a:lnTo>
                <a:lnTo>
                  <a:pt x="1750847" y="1343825"/>
                </a:lnTo>
                <a:lnTo>
                  <a:pt x="1718615" y="1343825"/>
                </a:lnTo>
                <a:close/>
                <a:moveTo>
                  <a:pt x="1270787" y="2400643"/>
                </a:moveTo>
                <a:lnTo>
                  <a:pt x="1270787" y="2368410"/>
                </a:lnTo>
                <a:lnTo>
                  <a:pt x="1303020" y="2368410"/>
                </a:lnTo>
                <a:lnTo>
                  <a:pt x="1303020" y="2336178"/>
                </a:lnTo>
                <a:lnTo>
                  <a:pt x="1270787" y="2336178"/>
                </a:lnTo>
                <a:lnTo>
                  <a:pt x="1270787" y="2303945"/>
                </a:lnTo>
                <a:lnTo>
                  <a:pt x="1238555" y="2303945"/>
                </a:lnTo>
                <a:lnTo>
                  <a:pt x="1238555" y="2336178"/>
                </a:lnTo>
                <a:lnTo>
                  <a:pt x="1206322" y="2336178"/>
                </a:lnTo>
                <a:lnTo>
                  <a:pt x="1206322" y="2368410"/>
                </a:lnTo>
                <a:lnTo>
                  <a:pt x="1238555" y="2368410"/>
                </a:lnTo>
                <a:lnTo>
                  <a:pt x="1238555" y="2400643"/>
                </a:lnTo>
                <a:lnTo>
                  <a:pt x="1270787" y="2400643"/>
                </a:lnTo>
                <a:close/>
                <a:moveTo>
                  <a:pt x="1065047" y="2263483"/>
                </a:moveTo>
                <a:lnTo>
                  <a:pt x="1065047" y="2231250"/>
                </a:lnTo>
                <a:lnTo>
                  <a:pt x="1097280" y="2231250"/>
                </a:lnTo>
                <a:lnTo>
                  <a:pt x="1097280" y="2199018"/>
                </a:lnTo>
                <a:lnTo>
                  <a:pt x="1065047" y="2199018"/>
                </a:lnTo>
                <a:lnTo>
                  <a:pt x="1065047" y="2166785"/>
                </a:lnTo>
                <a:lnTo>
                  <a:pt x="1032815" y="2166785"/>
                </a:lnTo>
                <a:lnTo>
                  <a:pt x="1032815" y="2199018"/>
                </a:lnTo>
                <a:lnTo>
                  <a:pt x="1000582" y="2199018"/>
                </a:lnTo>
                <a:lnTo>
                  <a:pt x="1000582" y="2231250"/>
                </a:lnTo>
                <a:lnTo>
                  <a:pt x="1032815" y="2231250"/>
                </a:lnTo>
                <a:lnTo>
                  <a:pt x="1032815" y="2263483"/>
                </a:lnTo>
                <a:lnTo>
                  <a:pt x="1065047" y="2263483"/>
                </a:lnTo>
                <a:close/>
                <a:moveTo>
                  <a:pt x="1339367" y="2263483"/>
                </a:moveTo>
                <a:lnTo>
                  <a:pt x="1339367" y="2231250"/>
                </a:lnTo>
                <a:lnTo>
                  <a:pt x="1371600" y="2231250"/>
                </a:lnTo>
                <a:lnTo>
                  <a:pt x="1371600" y="2199018"/>
                </a:lnTo>
                <a:lnTo>
                  <a:pt x="1339367" y="2199018"/>
                </a:lnTo>
                <a:lnTo>
                  <a:pt x="1339367" y="2166785"/>
                </a:lnTo>
                <a:lnTo>
                  <a:pt x="1307135" y="2166785"/>
                </a:lnTo>
                <a:lnTo>
                  <a:pt x="1307135" y="2199018"/>
                </a:lnTo>
                <a:lnTo>
                  <a:pt x="1274902" y="2199018"/>
                </a:lnTo>
                <a:lnTo>
                  <a:pt x="1274902" y="2231250"/>
                </a:lnTo>
                <a:lnTo>
                  <a:pt x="1307135" y="2231250"/>
                </a:lnTo>
                <a:lnTo>
                  <a:pt x="1307135" y="2263483"/>
                </a:lnTo>
                <a:lnTo>
                  <a:pt x="1339367" y="2263483"/>
                </a:lnTo>
                <a:close/>
                <a:moveTo>
                  <a:pt x="858622" y="1849603"/>
                </a:moveTo>
                <a:lnTo>
                  <a:pt x="858622" y="1819085"/>
                </a:lnTo>
                <a:lnTo>
                  <a:pt x="889140" y="1819085"/>
                </a:lnTo>
                <a:lnTo>
                  <a:pt x="889140" y="1788224"/>
                </a:lnTo>
                <a:lnTo>
                  <a:pt x="858622" y="1788224"/>
                </a:lnTo>
                <a:lnTo>
                  <a:pt x="858622" y="1757705"/>
                </a:lnTo>
                <a:lnTo>
                  <a:pt x="827761" y="1757705"/>
                </a:lnTo>
                <a:lnTo>
                  <a:pt x="827761" y="1788224"/>
                </a:lnTo>
                <a:lnTo>
                  <a:pt x="797242" y="1788224"/>
                </a:lnTo>
                <a:lnTo>
                  <a:pt x="797242" y="1819085"/>
                </a:lnTo>
                <a:lnTo>
                  <a:pt x="827761" y="1819085"/>
                </a:lnTo>
                <a:lnTo>
                  <a:pt x="827761" y="1849603"/>
                </a:lnTo>
                <a:lnTo>
                  <a:pt x="858622" y="1849603"/>
                </a:lnTo>
                <a:close/>
                <a:moveTo>
                  <a:pt x="996467" y="2126323"/>
                </a:moveTo>
                <a:lnTo>
                  <a:pt x="996467" y="2094090"/>
                </a:lnTo>
                <a:lnTo>
                  <a:pt x="1028700" y="2094090"/>
                </a:lnTo>
                <a:lnTo>
                  <a:pt x="1028700" y="2061858"/>
                </a:lnTo>
                <a:lnTo>
                  <a:pt x="996467" y="2061858"/>
                </a:lnTo>
                <a:lnTo>
                  <a:pt x="996467" y="2029625"/>
                </a:lnTo>
                <a:lnTo>
                  <a:pt x="964235" y="2029625"/>
                </a:lnTo>
                <a:lnTo>
                  <a:pt x="964235" y="2061858"/>
                </a:lnTo>
                <a:lnTo>
                  <a:pt x="932002" y="2061858"/>
                </a:lnTo>
                <a:lnTo>
                  <a:pt x="932002" y="2094090"/>
                </a:lnTo>
                <a:lnTo>
                  <a:pt x="964235" y="2094090"/>
                </a:lnTo>
                <a:lnTo>
                  <a:pt x="964235" y="2126323"/>
                </a:lnTo>
                <a:lnTo>
                  <a:pt x="996467" y="2126323"/>
                </a:lnTo>
                <a:close/>
                <a:moveTo>
                  <a:pt x="964235" y="1755648"/>
                </a:moveTo>
                <a:lnTo>
                  <a:pt x="964235" y="1787538"/>
                </a:lnTo>
                <a:lnTo>
                  <a:pt x="932345" y="1787538"/>
                </a:lnTo>
                <a:lnTo>
                  <a:pt x="932345" y="1819770"/>
                </a:lnTo>
                <a:lnTo>
                  <a:pt x="964235" y="1819770"/>
                </a:lnTo>
                <a:lnTo>
                  <a:pt x="964235" y="1851660"/>
                </a:lnTo>
                <a:lnTo>
                  <a:pt x="996467" y="1851660"/>
                </a:lnTo>
                <a:lnTo>
                  <a:pt x="996467" y="1819770"/>
                </a:lnTo>
                <a:lnTo>
                  <a:pt x="1028357" y="1819770"/>
                </a:lnTo>
                <a:lnTo>
                  <a:pt x="1028357" y="1787538"/>
                </a:lnTo>
                <a:lnTo>
                  <a:pt x="996467" y="1787538"/>
                </a:lnTo>
                <a:lnTo>
                  <a:pt x="996467" y="1755648"/>
                </a:lnTo>
                <a:lnTo>
                  <a:pt x="964235" y="1755648"/>
                </a:lnTo>
                <a:close/>
                <a:moveTo>
                  <a:pt x="927544" y="1988134"/>
                </a:moveTo>
                <a:lnTo>
                  <a:pt x="927544" y="1956587"/>
                </a:lnTo>
                <a:lnTo>
                  <a:pt x="959091" y="1956587"/>
                </a:lnTo>
                <a:lnTo>
                  <a:pt x="959091" y="1925041"/>
                </a:lnTo>
                <a:lnTo>
                  <a:pt x="927544" y="1925041"/>
                </a:lnTo>
                <a:lnTo>
                  <a:pt x="927544" y="1893494"/>
                </a:lnTo>
                <a:lnTo>
                  <a:pt x="895998" y="1893494"/>
                </a:lnTo>
                <a:lnTo>
                  <a:pt x="895998" y="1925041"/>
                </a:lnTo>
                <a:lnTo>
                  <a:pt x="864451" y="1925041"/>
                </a:lnTo>
                <a:lnTo>
                  <a:pt x="864451" y="1956587"/>
                </a:lnTo>
                <a:lnTo>
                  <a:pt x="895998" y="1956587"/>
                </a:lnTo>
                <a:lnTo>
                  <a:pt x="895998" y="1988134"/>
                </a:lnTo>
                <a:lnTo>
                  <a:pt x="927544" y="1988134"/>
                </a:lnTo>
                <a:close/>
                <a:moveTo>
                  <a:pt x="789356" y="1985391"/>
                </a:moveTo>
                <a:lnTo>
                  <a:pt x="789356" y="1955559"/>
                </a:lnTo>
                <a:lnTo>
                  <a:pt x="819188" y="1955559"/>
                </a:lnTo>
                <a:lnTo>
                  <a:pt x="819188" y="1926069"/>
                </a:lnTo>
                <a:lnTo>
                  <a:pt x="789356" y="1926069"/>
                </a:lnTo>
                <a:lnTo>
                  <a:pt x="789356" y="1896237"/>
                </a:lnTo>
                <a:lnTo>
                  <a:pt x="759866" y="1896237"/>
                </a:lnTo>
                <a:lnTo>
                  <a:pt x="759866" y="1926069"/>
                </a:lnTo>
                <a:lnTo>
                  <a:pt x="730034" y="1926069"/>
                </a:lnTo>
                <a:lnTo>
                  <a:pt x="730034" y="1955559"/>
                </a:lnTo>
                <a:lnTo>
                  <a:pt x="759866" y="1955559"/>
                </a:lnTo>
                <a:lnTo>
                  <a:pt x="759866" y="1985391"/>
                </a:lnTo>
                <a:lnTo>
                  <a:pt x="789356" y="1985391"/>
                </a:lnTo>
                <a:close/>
                <a:moveTo>
                  <a:pt x="2747315" y="1755305"/>
                </a:moveTo>
                <a:lnTo>
                  <a:pt x="2747315" y="1787538"/>
                </a:lnTo>
                <a:lnTo>
                  <a:pt x="2715082" y="1787538"/>
                </a:lnTo>
                <a:lnTo>
                  <a:pt x="2715082" y="1819770"/>
                </a:lnTo>
                <a:lnTo>
                  <a:pt x="2747315" y="1819770"/>
                </a:lnTo>
                <a:lnTo>
                  <a:pt x="2747315" y="1852003"/>
                </a:lnTo>
                <a:lnTo>
                  <a:pt x="2779547" y="1852003"/>
                </a:lnTo>
                <a:lnTo>
                  <a:pt x="2779547" y="1819770"/>
                </a:lnTo>
                <a:lnTo>
                  <a:pt x="2811780" y="1819770"/>
                </a:lnTo>
                <a:lnTo>
                  <a:pt x="2811780" y="1787538"/>
                </a:lnTo>
                <a:lnTo>
                  <a:pt x="2779547" y="1787538"/>
                </a:lnTo>
                <a:lnTo>
                  <a:pt x="2779547" y="1755305"/>
                </a:lnTo>
                <a:lnTo>
                  <a:pt x="2747315" y="1755305"/>
                </a:lnTo>
                <a:close/>
                <a:moveTo>
                  <a:pt x="2815895" y="1618145"/>
                </a:moveTo>
                <a:lnTo>
                  <a:pt x="2815895" y="1650378"/>
                </a:lnTo>
                <a:lnTo>
                  <a:pt x="2783662" y="1650378"/>
                </a:lnTo>
                <a:lnTo>
                  <a:pt x="2783662" y="1682610"/>
                </a:lnTo>
                <a:lnTo>
                  <a:pt x="2815895" y="1682610"/>
                </a:lnTo>
                <a:lnTo>
                  <a:pt x="2815895" y="1714843"/>
                </a:lnTo>
                <a:lnTo>
                  <a:pt x="2848127" y="1714843"/>
                </a:lnTo>
                <a:lnTo>
                  <a:pt x="2848127" y="1682610"/>
                </a:lnTo>
                <a:lnTo>
                  <a:pt x="2880360" y="1682610"/>
                </a:lnTo>
                <a:lnTo>
                  <a:pt x="2880360" y="1650378"/>
                </a:lnTo>
                <a:lnTo>
                  <a:pt x="2848127" y="1650378"/>
                </a:lnTo>
                <a:lnTo>
                  <a:pt x="2848127" y="1618145"/>
                </a:lnTo>
                <a:lnTo>
                  <a:pt x="2815895" y="1618145"/>
                </a:lnTo>
                <a:close/>
                <a:moveTo>
                  <a:pt x="2472995" y="1480985"/>
                </a:moveTo>
                <a:lnTo>
                  <a:pt x="2472995" y="1513218"/>
                </a:lnTo>
                <a:lnTo>
                  <a:pt x="2440762" y="1513218"/>
                </a:lnTo>
                <a:lnTo>
                  <a:pt x="2440762" y="1545450"/>
                </a:lnTo>
                <a:lnTo>
                  <a:pt x="2472995" y="1545450"/>
                </a:lnTo>
                <a:lnTo>
                  <a:pt x="2472995" y="1577683"/>
                </a:lnTo>
                <a:lnTo>
                  <a:pt x="2505227" y="1577683"/>
                </a:lnTo>
                <a:lnTo>
                  <a:pt x="2505227" y="1545450"/>
                </a:lnTo>
                <a:lnTo>
                  <a:pt x="2537460" y="1545450"/>
                </a:lnTo>
                <a:lnTo>
                  <a:pt x="2537460" y="1513218"/>
                </a:lnTo>
                <a:lnTo>
                  <a:pt x="2505227" y="1513218"/>
                </a:lnTo>
                <a:lnTo>
                  <a:pt x="2505227" y="1480985"/>
                </a:lnTo>
                <a:lnTo>
                  <a:pt x="2472995" y="1480985"/>
                </a:lnTo>
                <a:close/>
                <a:moveTo>
                  <a:pt x="2610155" y="1480985"/>
                </a:moveTo>
                <a:lnTo>
                  <a:pt x="2610155" y="1513218"/>
                </a:lnTo>
                <a:lnTo>
                  <a:pt x="2577922" y="1513218"/>
                </a:lnTo>
                <a:lnTo>
                  <a:pt x="2577922" y="1545450"/>
                </a:lnTo>
                <a:lnTo>
                  <a:pt x="2610155" y="1545450"/>
                </a:lnTo>
                <a:lnTo>
                  <a:pt x="2610155" y="1577683"/>
                </a:lnTo>
                <a:lnTo>
                  <a:pt x="2642387" y="1577683"/>
                </a:lnTo>
                <a:lnTo>
                  <a:pt x="2642387" y="1545450"/>
                </a:lnTo>
                <a:lnTo>
                  <a:pt x="2674620" y="1545450"/>
                </a:lnTo>
                <a:lnTo>
                  <a:pt x="2674620" y="1513218"/>
                </a:lnTo>
                <a:lnTo>
                  <a:pt x="2642387" y="1513218"/>
                </a:lnTo>
                <a:lnTo>
                  <a:pt x="2642387" y="1480985"/>
                </a:lnTo>
                <a:lnTo>
                  <a:pt x="2610155" y="1480985"/>
                </a:lnTo>
                <a:close/>
                <a:moveTo>
                  <a:pt x="1787195" y="1480985"/>
                </a:moveTo>
                <a:lnTo>
                  <a:pt x="1787195" y="1513218"/>
                </a:lnTo>
                <a:lnTo>
                  <a:pt x="1754962" y="1513218"/>
                </a:lnTo>
                <a:lnTo>
                  <a:pt x="1754962" y="1545450"/>
                </a:lnTo>
                <a:lnTo>
                  <a:pt x="1787195" y="1545450"/>
                </a:lnTo>
                <a:lnTo>
                  <a:pt x="1787195" y="1577683"/>
                </a:lnTo>
                <a:lnTo>
                  <a:pt x="1819427" y="1577683"/>
                </a:lnTo>
                <a:lnTo>
                  <a:pt x="1819427" y="1545450"/>
                </a:lnTo>
                <a:lnTo>
                  <a:pt x="1851660" y="1545450"/>
                </a:lnTo>
                <a:lnTo>
                  <a:pt x="1851660" y="1513218"/>
                </a:lnTo>
                <a:lnTo>
                  <a:pt x="1819427" y="1513218"/>
                </a:lnTo>
                <a:lnTo>
                  <a:pt x="1819427" y="1480985"/>
                </a:lnTo>
                <a:lnTo>
                  <a:pt x="1787195" y="1480985"/>
                </a:lnTo>
                <a:close/>
                <a:moveTo>
                  <a:pt x="2198675" y="1206665"/>
                </a:moveTo>
                <a:lnTo>
                  <a:pt x="2198675" y="1238898"/>
                </a:lnTo>
                <a:lnTo>
                  <a:pt x="2166442" y="1238898"/>
                </a:lnTo>
                <a:lnTo>
                  <a:pt x="2166442" y="1271130"/>
                </a:lnTo>
                <a:lnTo>
                  <a:pt x="2198675" y="1271130"/>
                </a:lnTo>
                <a:lnTo>
                  <a:pt x="2198675" y="1303363"/>
                </a:lnTo>
                <a:lnTo>
                  <a:pt x="2230907" y="1303363"/>
                </a:lnTo>
                <a:lnTo>
                  <a:pt x="2230907" y="1271130"/>
                </a:lnTo>
                <a:lnTo>
                  <a:pt x="2263140" y="1271130"/>
                </a:lnTo>
                <a:lnTo>
                  <a:pt x="2263140" y="1238898"/>
                </a:lnTo>
                <a:lnTo>
                  <a:pt x="2230907" y="1238898"/>
                </a:lnTo>
                <a:lnTo>
                  <a:pt x="2230907" y="1206665"/>
                </a:lnTo>
                <a:lnTo>
                  <a:pt x="2198675" y="1206665"/>
                </a:lnTo>
                <a:close/>
                <a:moveTo>
                  <a:pt x="2884475" y="1755305"/>
                </a:moveTo>
                <a:lnTo>
                  <a:pt x="2884475" y="1787538"/>
                </a:lnTo>
                <a:lnTo>
                  <a:pt x="2852242" y="1787538"/>
                </a:lnTo>
                <a:lnTo>
                  <a:pt x="2852242" y="1819770"/>
                </a:lnTo>
                <a:lnTo>
                  <a:pt x="2884475" y="1819770"/>
                </a:lnTo>
                <a:lnTo>
                  <a:pt x="2884475" y="1852003"/>
                </a:lnTo>
                <a:lnTo>
                  <a:pt x="2916707" y="1852003"/>
                </a:lnTo>
                <a:lnTo>
                  <a:pt x="2916707" y="1819770"/>
                </a:lnTo>
                <a:lnTo>
                  <a:pt x="2948940" y="1819770"/>
                </a:lnTo>
                <a:lnTo>
                  <a:pt x="2948940" y="1787538"/>
                </a:lnTo>
                <a:lnTo>
                  <a:pt x="2916707" y="1787538"/>
                </a:lnTo>
                <a:lnTo>
                  <a:pt x="2916707" y="1755305"/>
                </a:lnTo>
                <a:lnTo>
                  <a:pt x="2884475" y="1755305"/>
                </a:lnTo>
                <a:close/>
                <a:moveTo>
                  <a:pt x="2642387" y="2126323"/>
                </a:moveTo>
                <a:lnTo>
                  <a:pt x="2642387" y="2094090"/>
                </a:lnTo>
                <a:lnTo>
                  <a:pt x="2674620" y="2094090"/>
                </a:lnTo>
                <a:lnTo>
                  <a:pt x="2674620" y="2061858"/>
                </a:lnTo>
                <a:lnTo>
                  <a:pt x="2642387" y="2061858"/>
                </a:lnTo>
                <a:lnTo>
                  <a:pt x="2642387" y="2029625"/>
                </a:lnTo>
                <a:lnTo>
                  <a:pt x="2610155" y="2029625"/>
                </a:lnTo>
                <a:lnTo>
                  <a:pt x="2610155" y="2061858"/>
                </a:lnTo>
                <a:lnTo>
                  <a:pt x="2577922" y="2061858"/>
                </a:lnTo>
                <a:lnTo>
                  <a:pt x="2577922" y="2094090"/>
                </a:lnTo>
                <a:lnTo>
                  <a:pt x="2610155" y="2094090"/>
                </a:lnTo>
                <a:lnTo>
                  <a:pt x="2610155" y="2126323"/>
                </a:lnTo>
                <a:lnTo>
                  <a:pt x="2642387" y="2126323"/>
                </a:lnTo>
                <a:close/>
                <a:moveTo>
                  <a:pt x="2710967" y="1989163"/>
                </a:moveTo>
                <a:lnTo>
                  <a:pt x="2710967" y="1956930"/>
                </a:lnTo>
                <a:lnTo>
                  <a:pt x="2743200" y="1956930"/>
                </a:lnTo>
                <a:lnTo>
                  <a:pt x="2743200" y="1924698"/>
                </a:lnTo>
                <a:lnTo>
                  <a:pt x="2710967" y="1924698"/>
                </a:lnTo>
                <a:lnTo>
                  <a:pt x="2710967" y="1892465"/>
                </a:lnTo>
                <a:lnTo>
                  <a:pt x="2678735" y="1892465"/>
                </a:lnTo>
                <a:lnTo>
                  <a:pt x="2678735" y="1924698"/>
                </a:lnTo>
                <a:lnTo>
                  <a:pt x="2646502" y="1924698"/>
                </a:lnTo>
                <a:lnTo>
                  <a:pt x="2646502" y="1956930"/>
                </a:lnTo>
                <a:lnTo>
                  <a:pt x="2678735" y="1956930"/>
                </a:lnTo>
                <a:lnTo>
                  <a:pt x="2678735" y="1989163"/>
                </a:lnTo>
                <a:lnTo>
                  <a:pt x="2710967" y="1989163"/>
                </a:lnTo>
                <a:close/>
                <a:moveTo>
                  <a:pt x="2848127" y="1989163"/>
                </a:moveTo>
                <a:lnTo>
                  <a:pt x="2848127" y="1956930"/>
                </a:lnTo>
                <a:lnTo>
                  <a:pt x="2880360" y="1956930"/>
                </a:lnTo>
                <a:lnTo>
                  <a:pt x="2880360" y="1924698"/>
                </a:lnTo>
                <a:lnTo>
                  <a:pt x="2848127" y="1924698"/>
                </a:lnTo>
                <a:lnTo>
                  <a:pt x="2848127" y="1892465"/>
                </a:lnTo>
                <a:lnTo>
                  <a:pt x="2815895" y="1892465"/>
                </a:lnTo>
                <a:lnTo>
                  <a:pt x="2815895" y="1924698"/>
                </a:lnTo>
                <a:lnTo>
                  <a:pt x="2783662" y="1924698"/>
                </a:lnTo>
                <a:lnTo>
                  <a:pt x="2783662" y="1956930"/>
                </a:lnTo>
                <a:lnTo>
                  <a:pt x="2815895" y="1956930"/>
                </a:lnTo>
                <a:lnTo>
                  <a:pt x="2815895" y="1989163"/>
                </a:lnTo>
                <a:lnTo>
                  <a:pt x="2848127" y="1989163"/>
                </a:lnTo>
                <a:close/>
                <a:moveTo>
                  <a:pt x="2541575" y="1618145"/>
                </a:moveTo>
                <a:lnTo>
                  <a:pt x="2541575" y="1650378"/>
                </a:lnTo>
                <a:lnTo>
                  <a:pt x="2509342" y="1650378"/>
                </a:lnTo>
                <a:lnTo>
                  <a:pt x="2509342" y="1682610"/>
                </a:lnTo>
                <a:lnTo>
                  <a:pt x="2541575" y="1682610"/>
                </a:lnTo>
                <a:lnTo>
                  <a:pt x="2541575" y="1714843"/>
                </a:lnTo>
                <a:lnTo>
                  <a:pt x="2573807" y="1714843"/>
                </a:lnTo>
                <a:lnTo>
                  <a:pt x="2573807" y="1682610"/>
                </a:lnTo>
                <a:lnTo>
                  <a:pt x="2606040" y="1682610"/>
                </a:lnTo>
                <a:lnTo>
                  <a:pt x="2606040" y="1650378"/>
                </a:lnTo>
                <a:lnTo>
                  <a:pt x="2573807" y="1650378"/>
                </a:lnTo>
                <a:lnTo>
                  <a:pt x="2573807" y="1618145"/>
                </a:lnTo>
                <a:lnTo>
                  <a:pt x="2541575" y="1618145"/>
                </a:lnTo>
                <a:close/>
                <a:moveTo>
                  <a:pt x="1924355" y="1480985"/>
                </a:moveTo>
                <a:lnTo>
                  <a:pt x="1924355" y="1513218"/>
                </a:lnTo>
                <a:lnTo>
                  <a:pt x="1892122" y="1513218"/>
                </a:lnTo>
                <a:lnTo>
                  <a:pt x="1892122" y="1545450"/>
                </a:lnTo>
                <a:lnTo>
                  <a:pt x="1924355" y="1545450"/>
                </a:lnTo>
                <a:lnTo>
                  <a:pt x="1924355" y="1577683"/>
                </a:lnTo>
                <a:lnTo>
                  <a:pt x="1956587" y="1577683"/>
                </a:lnTo>
                <a:lnTo>
                  <a:pt x="1956587" y="1545450"/>
                </a:lnTo>
                <a:lnTo>
                  <a:pt x="1988820" y="1545450"/>
                </a:lnTo>
                <a:lnTo>
                  <a:pt x="1988820" y="1513218"/>
                </a:lnTo>
                <a:lnTo>
                  <a:pt x="1956587" y="1513218"/>
                </a:lnTo>
                <a:lnTo>
                  <a:pt x="1956587" y="1480985"/>
                </a:lnTo>
                <a:lnTo>
                  <a:pt x="1924355" y="1480985"/>
                </a:lnTo>
                <a:close/>
                <a:moveTo>
                  <a:pt x="1992935" y="1343825"/>
                </a:moveTo>
                <a:lnTo>
                  <a:pt x="1992935" y="1376058"/>
                </a:lnTo>
                <a:lnTo>
                  <a:pt x="1960702" y="1376058"/>
                </a:lnTo>
                <a:lnTo>
                  <a:pt x="1960702" y="1408290"/>
                </a:lnTo>
                <a:lnTo>
                  <a:pt x="1992935" y="1408290"/>
                </a:lnTo>
                <a:lnTo>
                  <a:pt x="1992935" y="1440523"/>
                </a:lnTo>
                <a:lnTo>
                  <a:pt x="2025167" y="1440523"/>
                </a:lnTo>
                <a:lnTo>
                  <a:pt x="2025167" y="1408290"/>
                </a:lnTo>
                <a:lnTo>
                  <a:pt x="2057400" y="1408290"/>
                </a:lnTo>
                <a:lnTo>
                  <a:pt x="2057400" y="1376058"/>
                </a:lnTo>
                <a:lnTo>
                  <a:pt x="2025167" y="1376058"/>
                </a:lnTo>
                <a:lnTo>
                  <a:pt x="2025167" y="1343825"/>
                </a:lnTo>
                <a:lnTo>
                  <a:pt x="1992935" y="1343825"/>
                </a:lnTo>
                <a:close/>
                <a:moveTo>
                  <a:pt x="2061515" y="1480985"/>
                </a:moveTo>
                <a:lnTo>
                  <a:pt x="2061515" y="1513218"/>
                </a:lnTo>
                <a:lnTo>
                  <a:pt x="2029282" y="1513218"/>
                </a:lnTo>
                <a:lnTo>
                  <a:pt x="2029282" y="1545450"/>
                </a:lnTo>
                <a:lnTo>
                  <a:pt x="2061515" y="1545450"/>
                </a:lnTo>
                <a:lnTo>
                  <a:pt x="2061515" y="1577683"/>
                </a:lnTo>
                <a:lnTo>
                  <a:pt x="2093747" y="1577683"/>
                </a:lnTo>
                <a:lnTo>
                  <a:pt x="2093747" y="1545450"/>
                </a:lnTo>
                <a:lnTo>
                  <a:pt x="2125980" y="1545450"/>
                </a:lnTo>
                <a:lnTo>
                  <a:pt x="2125980" y="1513218"/>
                </a:lnTo>
                <a:lnTo>
                  <a:pt x="2093747" y="1513218"/>
                </a:lnTo>
                <a:lnTo>
                  <a:pt x="2093747" y="1480985"/>
                </a:lnTo>
                <a:lnTo>
                  <a:pt x="2061515" y="1480985"/>
                </a:lnTo>
                <a:close/>
                <a:moveTo>
                  <a:pt x="1719643" y="797928"/>
                </a:moveTo>
                <a:lnTo>
                  <a:pt x="1719643" y="828446"/>
                </a:lnTo>
                <a:lnTo>
                  <a:pt x="1689125" y="828446"/>
                </a:lnTo>
                <a:lnTo>
                  <a:pt x="1689125" y="858622"/>
                </a:lnTo>
                <a:lnTo>
                  <a:pt x="1719643" y="858622"/>
                </a:lnTo>
                <a:lnTo>
                  <a:pt x="1719643" y="889140"/>
                </a:lnTo>
                <a:lnTo>
                  <a:pt x="1749819" y="889140"/>
                </a:lnTo>
                <a:lnTo>
                  <a:pt x="1749819" y="858622"/>
                </a:lnTo>
                <a:lnTo>
                  <a:pt x="1780337" y="858622"/>
                </a:lnTo>
                <a:lnTo>
                  <a:pt x="1780337" y="828446"/>
                </a:lnTo>
                <a:lnTo>
                  <a:pt x="1749819" y="828446"/>
                </a:lnTo>
                <a:lnTo>
                  <a:pt x="1749819" y="797928"/>
                </a:lnTo>
                <a:lnTo>
                  <a:pt x="1719643" y="797928"/>
                </a:lnTo>
                <a:close/>
                <a:moveTo>
                  <a:pt x="2404415" y="1618145"/>
                </a:moveTo>
                <a:lnTo>
                  <a:pt x="2404415" y="1650378"/>
                </a:lnTo>
                <a:lnTo>
                  <a:pt x="2372182" y="1650378"/>
                </a:lnTo>
                <a:lnTo>
                  <a:pt x="2372182" y="1682610"/>
                </a:lnTo>
                <a:lnTo>
                  <a:pt x="2404415" y="1682610"/>
                </a:lnTo>
                <a:lnTo>
                  <a:pt x="2404415" y="1714843"/>
                </a:lnTo>
                <a:lnTo>
                  <a:pt x="2436647" y="1714843"/>
                </a:lnTo>
                <a:lnTo>
                  <a:pt x="2436647" y="1682610"/>
                </a:lnTo>
                <a:lnTo>
                  <a:pt x="2468880" y="1682610"/>
                </a:lnTo>
                <a:lnTo>
                  <a:pt x="2468880" y="1650378"/>
                </a:lnTo>
                <a:lnTo>
                  <a:pt x="2436647" y="1650378"/>
                </a:lnTo>
                <a:lnTo>
                  <a:pt x="2436647" y="1618145"/>
                </a:lnTo>
                <a:lnTo>
                  <a:pt x="2404415" y="1618145"/>
                </a:lnTo>
                <a:close/>
                <a:moveTo>
                  <a:pt x="2130095" y="1343825"/>
                </a:moveTo>
                <a:lnTo>
                  <a:pt x="2130095" y="1376058"/>
                </a:lnTo>
                <a:lnTo>
                  <a:pt x="2097862" y="1376058"/>
                </a:lnTo>
                <a:lnTo>
                  <a:pt x="2097862" y="1408290"/>
                </a:lnTo>
                <a:lnTo>
                  <a:pt x="2130095" y="1408290"/>
                </a:lnTo>
                <a:lnTo>
                  <a:pt x="2130095" y="1440523"/>
                </a:lnTo>
                <a:lnTo>
                  <a:pt x="2162327" y="1440523"/>
                </a:lnTo>
                <a:lnTo>
                  <a:pt x="2162327" y="1408290"/>
                </a:lnTo>
                <a:lnTo>
                  <a:pt x="2194560" y="1408290"/>
                </a:lnTo>
                <a:lnTo>
                  <a:pt x="2194560" y="1376058"/>
                </a:lnTo>
                <a:lnTo>
                  <a:pt x="2162327" y="1376058"/>
                </a:lnTo>
                <a:lnTo>
                  <a:pt x="2162327" y="1343825"/>
                </a:lnTo>
                <a:lnTo>
                  <a:pt x="2130095" y="1343825"/>
                </a:lnTo>
                <a:close/>
                <a:moveTo>
                  <a:pt x="2335835" y="1480985"/>
                </a:moveTo>
                <a:lnTo>
                  <a:pt x="2335835" y="1513218"/>
                </a:lnTo>
                <a:lnTo>
                  <a:pt x="2303602" y="1513218"/>
                </a:lnTo>
                <a:lnTo>
                  <a:pt x="2303602" y="1545450"/>
                </a:lnTo>
                <a:lnTo>
                  <a:pt x="2335835" y="1545450"/>
                </a:lnTo>
                <a:lnTo>
                  <a:pt x="2335835" y="1577683"/>
                </a:lnTo>
                <a:lnTo>
                  <a:pt x="2368067" y="1577683"/>
                </a:lnTo>
                <a:lnTo>
                  <a:pt x="2368067" y="1545450"/>
                </a:lnTo>
                <a:lnTo>
                  <a:pt x="2400300" y="1545450"/>
                </a:lnTo>
                <a:lnTo>
                  <a:pt x="2400300" y="1513218"/>
                </a:lnTo>
                <a:lnTo>
                  <a:pt x="2368067" y="1513218"/>
                </a:lnTo>
                <a:lnTo>
                  <a:pt x="2368067" y="1480985"/>
                </a:lnTo>
                <a:lnTo>
                  <a:pt x="2335835" y="1480985"/>
                </a:lnTo>
                <a:close/>
                <a:moveTo>
                  <a:pt x="2267255" y="1343825"/>
                </a:moveTo>
                <a:lnTo>
                  <a:pt x="2267255" y="1376058"/>
                </a:lnTo>
                <a:lnTo>
                  <a:pt x="2235022" y="1376058"/>
                </a:lnTo>
                <a:lnTo>
                  <a:pt x="2235022" y="1408290"/>
                </a:lnTo>
                <a:lnTo>
                  <a:pt x="2267255" y="1408290"/>
                </a:lnTo>
                <a:lnTo>
                  <a:pt x="2267255" y="1440523"/>
                </a:lnTo>
                <a:lnTo>
                  <a:pt x="2299487" y="1440523"/>
                </a:lnTo>
                <a:lnTo>
                  <a:pt x="2299487" y="1408290"/>
                </a:lnTo>
                <a:lnTo>
                  <a:pt x="2331720" y="1408290"/>
                </a:lnTo>
                <a:lnTo>
                  <a:pt x="2331720" y="1376058"/>
                </a:lnTo>
                <a:lnTo>
                  <a:pt x="2299487" y="1376058"/>
                </a:lnTo>
                <a:lnTo>
                  <a:pt x="2299487" y="1343825"/>
                </a:lnTo>
                <a:lnTo>
                  <a:pt x="2267255" y="1343825"/>
                </a:lnTo>
                <a:close/>
                <a:moveTo>
                  <a:pt x="2198675" y="1480985"/>
                </a:moveTo>
                <a:lnTo>
                  <a:pt x="2198675" y="1513218"/>
                </a:lnTo>
                <a:lnTo>
                  <a:pt x="2166442" y="1513218"/>
                </a:lnTo>
                <a:lnTo>
                  <a:pt x="2166442" y="1545450"/>
                </a:lnTo>
                <a:lnTo>
                  <a:pt x="2198675" y="1545450"/>
                </a:lnTo>
                <a:lnTo>
                  <a:pt x="2198675" y="1577683"/>
                </a:lnTo>
                <a:lnTo>
                  <a:pt x="2230907" y="1577683"/>
                </a:lnTo>
                <a:lnTo>
                  <a:pt x="2230907" y="1545450"/>
                </a:lnTo>
                <a:lnTo>
                  <a:pt x="2263140" y="1545450"/>
                </a:lnTo>
                <a:lnTo>
                  <a:pt x="2263140" y="1513218"/>
                </a:lnTo>
                <a:lnTo>
                  <a:pt x="2230907" y="1513218"/>
                </a:lnTo>
                <a:lnTo>
                  <a:pt x="2230907" y="1480985"/>
                </a:lnTo>
                <a:lnTo>
                  <a:pt x="2198675" y="1480985"/>
                </a:lnTo>
                <a:close/>
                <a:moveTo>
                  <a:pt x="2678735" y="1618145"/>
                </a:moveTo>
                <a:lnTo>
                  <a:pt x="2678735" y="1650378"/>
                </a:lnTo>
                <a:lnTo>
                  <a:pt x="2646502" y="1650378"/>
                </a:lnTo>
                <a:lnTo>
                  <a:pt x="2646502" y="1682610"/>
                </a:lnTo>
                <a:lnTo>
                  <a:pt x="2678735" y="1682610"/>
                </a:lnTo>
                <a:lnTo>
                  <a:pt x="2678735" y="1714843"/>
                </a:lnTo>
                <a:lnTo>
                  <a:pt x="2710967" y="1714843"/>
                </a:lnTo>
                <a:lnTo>
                  <a:pt x="2710967" y="1682610"/>
                </a:lnTo>
                <a:lnTo>
                  <a:pt x="2743200" y="1682610"/>
                </a:lnTo>
                <a:lnTo>
                  <a:pt x="2743200" y="1650378"/>
                </a:lnTo>
                <a:lnTo>
                  <a:pt x="2710967" y="1650378"/>
                </a:lnTo>
                <a:lnTo>
                  <a:pt x="2710967" y="1618145"/>
                </a:lnTo>
                <a:lnTo>
                  <a:pt x="2678735" y="1618145"/>
                </a:lnTo>
                <a:close/>
                <a:moveTo>
                  <a:pt x="3121076" y="1985391"/>
                </a:moveTo>
                <a:lnTo>
                  <a:pt x="3121076" y="1955559"/>
                </a:lnTo>
                <a:lnTo>
                  <a:pt x="3150908" y="1955559"/>
                </a:lnTo>
                <a:lnTo>
                  <a:pt x="3150908" y="1926069"/>
                </a:lnTo>
                <a:lnTo>
                  <a:pt x="3121076" y="1926069"/>
                </a:lnTo>
                <a:lnTo>
                  <a:pt x="3121076" y="1896237"/>
                </a:lnTo>
                <a:lnTo>
                  <a:pt x="3091586" y="1896237"/>
                </a:lnTo>
                <a:lnTo>
                  <a:pt x="3091586" y="1926069"/>
                </a:lnTo>
                <a:lnTo>
                  <a:pt x="3061754" y="1926069"/>
                </a:lnTo>
                <a:lnTo>
                  <a:pt x="3061754" y="1955559"/>
                </a:lnTo>
                <a:lnTo>
                  <a:pt x="3091586" y="1955559"/>
                </a:lnTo>
                <a:lnTo>
                  <a:pt x="3091586" y="1985391"/>
                </a:lnTo>
                <a:lnTo>
                  <a:pt x="3121076" y="1985391"/>
                </a:lnTo>
                <a:close/>
                <a:moveTo>
                  <a:pt x="3160852" y="1761134"/>
                </a:moveTo>
                <a:lnTo>
                  <a:pt x="3160852" y="1789595"/>
                </a:lnTo>
                <a:lnTo>
                  <a:pt x="3132392" y="1789595"/>
                </a:lnTo>
                <a:lnTo>
                  <a:pt x="3132392" y="1817713"/>
                </a:lnTo>
                <a:lnTo>
                  <a:pt x="3160852" y="1817713"/>
                </a:lnTo>
                <a:lnTo>
                  <a:pt x="3160852" y="1846174"/>
                </a:lnTo>
                <a:lnTo>
                  <a:pt x="3188970" y="1846174"/>
                </a:lnTo>
                <a:lnTo>
                  <a:pt x="3188970" y="1817713"/>
                </a:lnTo>
                <a:lnTo>
                  <a:pt x="3217431" y="1817713"/>
                </a:lnTo>
                <a:lnTo>
                  <a:pt x="3217431" y="1789595"/>
                </a:lnTo>
                <a:lnTo>
                  <a:pt x="3188970" y="1789595"/>
                </a:lnTo>
                <a:lnTo>
                  <a:pt x="3188970" y="1761134"/>
                </a:lnTo>
                <a:lnTo>
                  <a:pt x="3160852" y="1761134"/>
                </a:lnTo>
                <a:close/>
                <a:moveTo>
                  <a:pt x="3091586" y="1622603"/>
                </a:moveTo>
                <a:lnTo>
                  <a:pt x="3091586" y="1651749"/>
                </a:lnTo>
                <a:lnTo>
                  <a:pt x="3062440" y="1651749"/>
                </a:lnTo>
                <a:lnTo>
                  <a:pt x="3062440" y="1681239"/>
                </a:lnTo>
                <a:lnTo>
                  <a:pt x="3091586" y="1681239"/>
                </a:lnTo>
                <a:lnTo>
                  <a:pt x="3091586" y="1710385"/>
                </a:lnTo>
                <a:lnTo>
                  <a:pt x="3121076" y="1710385"/>
                </a:lnTo>
                <a:lnTo>
                  <a:pt x="3121076" y="1681239"/>
                </a:lnTo>
                <a:lnTo>
                  <a:pt x="3150223" y="1681239"/>
                </a:lnTo>
                <a:lnTo>
                  <a:pt x="3150223" y="1651749"/>
                </a:lnTo>
                <a:lnTo>
                  <a:pt x="3121076" y="1651749"/>
                </a:lnTo>
                <a:lnTo>
                  <a:pt x="3121076" y="1622603"/>
                </a:lnTo>
                <a:lnTo>
                  <a:pt x="3091586" y="1622603"/>
                </a:lnTo>
                <a:close/>
                <a:moveTo>
                  <a:pt x="3022321" y="1757705"/>
                </a:moveTo>
                <a:lnTo>
                  <a:pt x="3022321" y="1788224"/>
                </a:lnTo>
                <a:lnTo>
                  <a:pt x="2991803" y="1788224"/>
                </a:lnTo>
                <a:lnTo>
                  <a:pt x="2991803" y="1819085"/>
                </a:lnTo>
                <a:lnTo>
                  <a:pt x="3022321" y="1819085"/>
                </a:lnTo>
                <a:lnTo>
                  <a:pt x="3022321" y="1849603"/>
                </a:lnTo>
                <a:lnTo>
                  <a:pt x="3053182" y="1849603"/>
                </a:lnTo>
                <a:lnTo>
                  <a:pt x="3053182" y="1819085"/>
                </a:lnTo>
                <a:lnTo>
                  <a:pt x="3083700" y="1819085"/>
                </a:lnTo>
                <a:lnTo>
                  <a:pt x="3083700" y="1788224"/>
                </a:lnTo>
                <a:lnTo>
                  <a:pt x="3053182" y="1788224"/>
                </a:lnTo>
                <a:lnTo>
                  <a:pt x="3053182" y="1757705"/>
                </a:lnTo>
                <a:lnTo>
                  <a:pt x="3022321" y="1757705"/>
                </a:lnTo>
                <a:close/>
                <a:moveTo>
                  <a:pt x="2953741" y="1619860"/>
                </a:moveTo>
                <a:lnTo>
                  <a:pt x="2953741" y="1651064"/>
                </a:lnTo>
                <a:lnTo>
                  <a:pt x="2922537" y="1651064"/>
                </a:lnTo>
                <a:lnTo>
                  <a:pt x="2922537" y="1681925"/>
                </a:lnTo>
                <a:lnTo>
                  <a:pt x="2953741" y="1681925"/>
                </a:lnTo>
                <a:lnTo>
                  <a:pt x="2953741" y="1713128"/>
                </a:lnTo>
                <a:lnTo>
                  <a:pt x="2984602" y="1713128"/>
                </a:lnTo>
                <a:lnTo>
                  <a:pt x="2984602" y="1681925"/>
                </a:lnTo>
                <a:lnTo>
                  <a:pt x="3015806" y="1681925"/>
                </a:lnTo>
                <a:lnTo>
                  <a:pt x="3015806" y="1651064"/>
                </a:lnTo>
                <a:lnTo>
                  <a:pt x="2984602" y="1651064"/>
                </a:lnTo>
                <a:lnTo>
                  <a:pt x="2984602" y="1619860"/>
                </a:lnTo>
                <a:lnTo>
                  <a:pt x="2953741" y="1619860"/>
                </a:lnTo>
                <a:close/>
                <a:moveTo>
                  <a:pt x="2884818" y="1482357"/>
                </a:moveTo>
                <a:lnTo>
                  <a:pt x="2884818" y="1513561"/>
                </a:lnTo>
                <a:lnTo>
                  <a:pt x="2853614" y="1513561"/>
                </a:lnTo>
                <a:lnTo>
                  <a:pt x="2853614" y="1545107"/>
                </a:lnTo>
                <a:lnTo>
                  <a:pt x="2884818" y="1545107"/>
                </a:lnTo>
                <a:lnTo>
                  <a:pt x="2884818" y="1576311"/>
                </a:lnTo>
                <a:lnTo>
                  <a:pt x="2916365" y="1576311"/>
                </a:lnTo>
                <a:lnTo>
                  <a:pt x="2916365" y="1545107"/>
                </a:lnTo>
                <a:lnTo>
                  <a:pt x="2947568" y="1545107"/>
                </a:lnTo>
                <a:lnTo>
                  <a:pt x="2947568" y="1513561"/>
                </a:lnTo>
                <a:lnTo>
                  <a:pt x="2916365" y="1513561"/>
                </a:lnTo>
                <a:lnTo>
                  <a:pt x="2916365" y="1482357"/>
                </a:lnTo>
                <a:lnTo>
                  <a:pt x="2884818" y="1482357"/>
                </a:lnTo>
                <a:close/>
                <a:moveTo>
                  <a:pt x="2848127" y="2263483"/>
                </a:moveTo>
                <a:lnTo>
                  <a:pt x="2848127" y="2231250"/>
                </a:lnTo>
                <a:lnTo>
                  <a:pt x="2880360" y="2231250"/>
                </a:lnTo>
                <a:lnTo>
                  <a:pt x="2880360" y="2199018"/>
                </a:lnTo>
                <a:lnTo>
                  <a:pt x="2848127" y="2199018"/>
                </a:lnTo>
                <a:lnTo>
                  <a:pt x="2848127" y="2166785"/>
                </a:lnTo>
                <a:lnTo>
                  <a:pt x="2815895" y="2166785"/>
                </a:lnTo>
                <a:lnTo>
                  <a:pt x="2815895" y="2199018"/>
                </a:lnTo>
                <a:lnTo>
                  <a:pt x="2783662" y="2199018"/>
                </a:lnTo>
                <a:lnTo>
                  <a:pt x="2783662" y="2231250"/>
                </a:lnTo>
                <a:lnTo>
                  <a:pt x="2815895" y="2231250"/>
                </a:lnTo>
                <a:lnTo>
                  <a:pt x="2815895" y="2263483"/>
                </a:lnTo>
                <a:lnTo>
                  <a:pt x="2848127" y="2263483"/>
                </a:lnTo>
                <a:close/>
                <a:moveTo>
                  <a:pt x="2779547" y="2126323"/>
                </a:moveTo>
                <a:lnTo>
                  <a:pt x="2779547" y="2094090"/>
                </a:lnTo>
                <a:lnTo>
                  <a:pt x="2811780" y="2094090"/>
                </a:lnTo>
                <a:lnTo>
                  <a:pt x="2811780" y="2061858"/>
                </a:lnTo>
                <a:lnTo>
                  <a:pt x="2779547" y="2061858"/>
                </a:lnTo>
                <a:lnTo>
                  <a:pt x="2779547" y="2029625"/>
                </a:lnTo>
                <a:lnTo>
                  <a:pt x="2747315" y="2029625"/>
                </a:lnTo>
                <a:lnTo>
                  <a:pt x="2747315" y="2061858"/>
                </a:lnTo>
                <a:lnTo>
                  <a:pt x="2715082" y="2061858"/>
                </a:lnTo>
                <a:lnTo>
                  <a:pt x="2715082" y="2094090"/>
                </a:lnTo>
                <a:lnTo>
                  <a:pt x="2747315" y="2094090"/>
                </a:lnTo>
                <a:lnTo>
                  <a:pt x="2747315" y="2126323"/>
                </a:lnTo>
                <a:lnTo>
                  <a:pt x="2779547" y="2126323"/>
                </a:lnTo>
                <a:close/>
                <a:moveTo>
                  <a:pt x="2984945" y="1988134"/>
                </a:moveTo>
                <a:lnTo>
                  <a:pt x="2984945" y="1956587"/>
                </a:lnTo>
                <a:lnTo>
                  <a:pt x="3016492" y="1956587"/>
                </a:lnTo>
                <a:lnTo>
                  <a:pt x="3016492" y="1925041"/>
                </a:lnTo>
                <a:lnTo>
                  <a:pt x="2984945" y="1925041"/>
                </a:lnTo>
                <a:lnTo>
                  <a:pt x="2984945" y="1893494"/>
                </a:lnTo>
                <a:lnTo>
                  <a:pt x="2953398" y="1893494"/>
                </a:lnTo>
                <a:lnTo>
                  <a:pt x="2953398" y="1925041"/>
                </a:lnTo>
                <a:lnTo>
                  <a:pt x="2921851" y="1925041"/>
                </a:lnTo>
                <a:lnTo>
                  <a:pt x="2921851" y="1956587"/>
                </a:lnTo>
                <a:lnTo>
                  <a:pt x="2953398" y="1956587"/>
                </a:lnTo>
                <a:lnTo>
                  <a:pt x="2953398" y="1988134"/>
                </a:lnTo>
                <a:lnTo>
                  <a:pt x="2984945" y="1988134"/>
                </a:lnTo>
                <a:close/>
                <a:moveTo>
                  <a:pt x="3053182" y="2123923"/>
                </a:moveTo>
                <a:lnTo>
                  <a:pt x="3053182" y="2093405"/>
                </a:lnTo>
                <a:lnTo>
                  <a:pt x="3083700" y="2093405"/>
                </a:lnTo>
                <a:lnTo>
                  <a:pt x="3083700" y="2062544"/>
                </a:lnTo>
                <a:lnTo>
                  <a:pt x="3053182" y="2062544"/>
                </a:lnTo>
                <a:lnTo>
                  <a:pt x="3053182" y="2032025"/>
                </a:lnTo>
                <a:lnTo>
                  <a:pt x="3022321" y="2032025"/>
                </a:lnTo>
                <a:lnTo>
                  <a:pt x="3022321" y="2062544"/>
                </a:lnTo>
                <a:lnTo>
                  <a:pt x="2991803" y="2062544"/>
                </a:lnTo>
                <a:lnTo>
                  <a:pt x="2991803" y="2093405"/>
                </a:lnTo>
                <a:lnTo>
                  <a:pt x="3022321" y="2093405"/>
                </a:lnTo>
                <a:lnTo>
                  <a:pt x="3022321" y="2123923"/>
                </a:lnTo>
                <a:lnTo>
                  <a:pt x="3053182" y="2123923"/>
                </a:lnTo>
                <a:close/>
                <a:moveTo>
                  <a:pt x="2916707" y="2126323"/>
                </a:moveTo>
                <a:lnTo>
                  <a:pt x="2916707" y="2094090"/>
                </a:lnTo>
                <a:lnTo>
                  <a:pt x="2948940" y="2094090"/>
                </a:lnTo>
                <a:lnTo>
                  <a:pt x="2948940" y="2061858"/>
                </a:lnTo>
                <a:lnTo>
                  <a:pt x="2916707" y="2061858"/>
                </a:lnTo>
                <a:lnTo>
                  <a:pt x="2916707" y="2029625"/>
                </a:lnTo>
                <a:lnTo>
                  <a:pt x="2884475" y="2029625"/>
                </a:lnTo>
                <a:lnTo>
                  <a:pt x="2884475" y="2061858"/>
                </a:lnTo>
                <a:lnTo>
                  <a:pt x="2852242" y="2061858"/>
                </a:lnTo>
                <a:lnTo>
                  <a:pt x="2852242" y="2094090"/>
                </a:lnTo>
                <a:lnTo>
                  <a:pt x="2884475" y="2094090"/>
                </a:lnTo>
                <a:lnTo>
                  <a:pt x="2884475" y="2126323"/>
                </a:lnTo>
                <a:lnTo>
                  <a:pt x="2916707" y="2126323"/>
                </a:lnTo>
                <a:close/>
                <a:moveTo>
                  <a:pt x="2404415" y="1343825"/>
                </a:moveTo>
                <a:lnTo>
                  <a:pt x="2404415" y="1376058"/>
                </a:lnTo>
                <a:lnTo>
                  <a:pt x="2372182" y="1376058"/>
                </a:lnTo>
                <a:lnTo>
                  <a:pt x="2372182" y="1408290"/>
                </a:lnTo>
                <a:lnTo>
                  <a:pt x="2404415" y="1408290"/>
                </a:lnTo>
                <a:lnTo>
                  <a:pt x="2404415" y="1440523"/>
                </a:lnTo>
                <a:lnTo>
                  <a:pt x="2436647" y="1440523"/>
                </a:lnTo>
                <a:lnTo>
                  <a:pt x="2436647" y="1408290"/>
                </a:lnTo>
                <a:lnTo>
                  <a:pt x="2468880" y="1408290"/>
                </a:lnTo>
                <a:lnTo>
                  <a:pt x="2468880" y="1376058"/>
                </a:lnTo>
                <a:lnTo>
                  <a:pt x="2436647" y="1376058"/>
                </a:lnTo>
                <a:lnTo>
                  <a:pt x="2436647" y="1343825"/>
                </a:lnTo>
                <a:lnTo>
                  <a:pt x="2404415" y="1343825"/>
                </a:lnTo>
                <a:close/>
                <a:moveTo>
                  <a:pt x="2335835" y="1206665"/>
                </a:moveTo>
                <a:lnTo>
                  <a:pt x="2335835" y="1238898"/>
                </a:lnTo>
                <a:lnTo>
                  <a:pt x="2303602" y="1238898"/>
                </a:lnTo>
                <a:lnTo>
                  <a:pt x="2303602" y="1271130"/>
                </a:lnTo>
                <a:lnTo>
                  <a:pt x="2335835" y="1271130"/>
                </a:lnTo>
                <a:lnTo>
                  <a:pt x="2335835" y="1303363"/>
                </a:lnTo>
                <a:lnTo>
                  <a:pt x="2368067" y="1303363"/>
                </a:lnTo>
                <a:lnTo>
                  <a:pt x="2368067" y="1271130"/>
                </a:lnTo>
                <a:lnTo>
                  <a:pt x="2400300" y="1271130"/>
                </a:lnTo>
                <a:lnTo>
                  <a:pt x="2400300" y="1238898"/>
                </a:lnTo>
                <a:lnTo>
                  <a:pt x="2368067" y="1238898"/>
                </a:lnTo>
                <a:lnTo>
                  <a:pt x="2368067" y="1206665"/>
                </a:lnTo>
                <a:lnTo>
                  <a:pt x="2335835" y="1206665"/>
                </a:lnTo>
                <a:close/>
                <a:moveTo>
                  <a:pt x="2472995" y="1206665"/>
                </a:moveTo>
                <a:lnTo>
                  <a:pt x="2472995" y="1238898"/>
                </a:lnTo>
                <a:lnTo>
                  <a:pt x="2440762" y="1238898"/>
                </a:lnTo>
                <a:lnTo>
                  <a:pt x="2440762" y="1271130"/>
                </a:lnTo>
                <a:lnTo>
                  <a:pt x="2472995" y="1271130"/>
                </a:lnTo>
                <a:lnTo>
                  <a:pt x="2472995" y="1303363"/>
                </a:lnTo>
                <a:lnTo>
                  <a:pt x="2505227" y="1303363"/>
                </a:lnTo>
                <a:lnTo>
                  <a:pt x="2505227" y="1271130"/>
                </a:lnTo>
                <a:lnTo>
                  <a:pt x="2537460" y="1271130"/>
                </a:lnTo>
                <a:lnTo>
                  <a:pt x="2537460" y="1238898"/>
                </a:lnTo>
                <a:lnTo>
                  <a:pt x="2505227" y="1238898"/>
                </a:lnTo>
                <a:lnTo>
                  <a:pt x="2505227" y="1206665"/>
                </a:lnTo>
                <a:lnTo>
                  <a:pt x="2472995" y="1206665"/>
                </a:lnTo>
                <a:close/>
                <a:moveTo>
                  <a:pt x="2816238" y="1345197"/>
                </a:moveTo>
                <a:lnTo>
                  <a:pt x="2816238" y="1376401"/>
                </a:lnTo>
                <a:lnTo>
                  <a:pt x="2785034" y="1376401"/>
                </a:lnTo>
                <a:lnTo>
                  <a:pt x="2785034" y="1407947"/>
                </a:lnTo>
                <a:lnTo>
                  <a:pt x="2816238" y="1407947"/>
                </a:lnTo>
                <a:lnTo>
                  <a:pt x="2816238" y="1439151"/>
                </a:lnTo>
                <a:lnTo>
                  <a:pt x="2847785" y="1439151"/>
                </a:lnTo>
                <a:lnTo>
                  <a:pt x="2847785" y="1407947"/>
                </a:lnTo>
                <a:lnTo>
                  <a:pt x="2878988" y="1407947"/>
                </a:lnTo>
                <a:lnTo>
                  <a:pt x="2878988" y="1376401"/>
                </a:lnTo>
                <a:lnTo>
                  <a:pt x="2847785" y="1376401"/>
                </a:lnTo>
                <a:lnTo>
                  <a:pt x="2847785" y="1345197"/>
                </a:lnTo>
                <a:lnTo>
                  <a:pt x="2816238" y="1345197"/>
                </a:lnTo>
                <a:close/>
                <a:moveTo>
                  <a:pt x="2267255" y="1069505"/>
                </a:moveTo>
                <a:lnTo>
                  <a:pt x="2267255" y="1101738"/>
                </a:lnTo>
                <a:lnTo>
                  <a:pt x="2235022" y="1101738"/>
                </a:lnTo>
                <a:lnTo>
                  <a:pt x="2235022" y="1133970"/>
                </a:lnTo>
                <a:lnTo>
                  <a:pt x="2267255" y="1133970"/>
                </a:lnTo>
                <a:lnTo>
                  <a:pt x="2267255" y="1166203"/>
                </a:lnTo>
                <a:lnTo>
                  <a:pt x="2299487" y="1166203"/>
                </a:lnTo>
                <a:lnTo>
                  <a:pt x="2299487" y="1133970"/>
                </a:lnTo>
                <a:lnTo>
                  <a:pt x="2331720" y="1133970"/>
                </a:lnTo>
                <a:lnTo>
                  <a:pt x="2331720" y="1101738"/>
                </a:lnTo>
                <a:lnTo>
                  <a:pt x="2299487" y="1101738"/>
                </a:lnTo>
                <a:lnTo>
                  <a:pt x="2299487" y="1069505"/>
                </a:lnTo>
                <a:lnTo>
                  <a:pt x="2267255" y="1069505"/>
                </a:lnTo>
                <a:close/>
                <a:moveTo>
                  <a:pt x="2541575" y="1343825"/>
                </a:moveTo>
                <a:lnTo>
                  <a:pt x="2541575" y="1376058"/>
                </a:lnTo>
                <a:lnTo>
                  <a:pt x="2509342" y="1376058"/>
                </a:lnTo>
                <a:lnTo>
                  <a:pt x="2509342" y="1408290"/>
                </a:lnTo>
                <a:lnTo>
                  <a:pt x="2541575" y="1408290"/>
                </a:lnTo>
                <a:lnTo>
                  <a:pt x="2541575" y="1440523"/>
                </a:lnTo>
                <a:lnTo>
                  <a:pt x="2573807" y="1440523"/>
                </a:lnTo>
                <a:lnTo>
                  <a:pt x="2573807" y="1408290"/>
                </a:lnTo>
                <a:lnTo>
                  <a:pt x="2606040" y="1408290"/>
                </a:lnTo>
                <a:lnTo>
                  <a:pt x="2606040" y="1376058"/>
                </a:lnTo>
                <a:lnTo>
                  <a:pt x="2573807" y="1376058"/>
                </a:lnTo>
                <a:lnTo>
                  <a:pt x="2573807" y="1343825"/>
                </a:lnTo>
                <a:lnTo>
                  <a:pt x="2541575" y="1343825"/>
                </a:lnTo>
                <a:close/>
                <a:moveTo>
                  <a:pt x="2678735" y="1343825"/>
                </a:moveTo>
                <a:lnTo>
                  <a:pt x="2678735" y="1376058"/>
                </a:lnTo>
                <a:lnTo>
                  <a:pt x="2646502" y="1376058"/>
                </a:lnTo>
                <a:lnTo>
                  <a:pt x="2646502" y="1408290"/>
                </a:lnTo>
                <a:lnTo>
                  <a:pt x="2678735" y="1408290"/>
                </a:lnTo>
                <a:lnTo>
                  <a:pt x="2678735" y="1440523"/>
                </a:lnTo>
                <a:lnTo>
                  <a:pt x="2710967" y="1440523"/>
                </a:lnTo>
                <a:lnTo>
                  <a:pt x="2710967" y="1408290"/>
                </a:lnTo>
                <a:lnTo>
                  <a:pt x="2743200" y="1408290"/>
                </a:lnTo>
                <a:lnTo>
                  <a:pt x="2743200" y="1376058"/>
                </a:lnTo>
                <a:lnTo>
                  <a:pt x="2710967" y="1376058"/>
                </a:lnTo>
                <a:lnTo>
                  <a:pt x="2710967" y="1343825"/>
                </a:lnTo>
                <a:lnTo>
                  <a:pt x="2678735" y="1343825"/>
                </a:lnTo>
                <a:close/>
                <a:moveTo>
                  <a:pt x="2747315" y="1480985"/>
                </a:moveTo>
                <a:lnTo>
                  <a:pt x="2747315" y="1513218"/>
                </a:lnTo>
                <a:lnTo>
                  <a:pt x="2715082" y="1513218"/>
                </a:lnTo>
                <a:lnTo>
                  <a:pt x="2715082" y="1545450"/>
                </a:lnTo>
                <a:lnTo>
                  <a:pt x="2747315" y="1545450"/>
                </a:lnTo>
                <a:lnTo>
                  <a:pt x="2747315" y="1577683"/>
                </a:lnTo>
                <a:lnTo>
                  <a:pt x="2779547" y="1577683"/>
                </a:lnTo>
                <a:lnTo>
                  <a:pt x="2779547" y="1545450"/>
                </a:lnTo>
                <a:lnTo>
                  <a:pt x="2811780" y="1545450"/>
                </a:lnTo>
                <a:lnTo>
                  <a:pt x="2811780" y="1513218"/>
                </a:lnTo>
                <a:lnTo>
                  <a:pt x="2779547" y="1513218"/>
                </a:lnTo>
                <a:lnTo>
                  <a:pt x="2779547" y="1480985"/>
                </a:lnTo>
                <a:lnTo>
                  <a:pt x="2747315" y="1480985"/>
                </a:lnTo>
                <a:close/>
                <a:moveTo>
                  <a:pt x="2610155" y="1206665"/>
                </a:moveTo>
                <a:lnTo>
                  <a:pt x="2610155" y="1238898"/>
                </a:lnTo>
                <a:lnTo>
                  <a:pt x="2577922" y="1238898"/>
                </a:lnTo>
                <a:lnTo>
                  <a:pt x="2577922" y="1271130"/>
                </a:lnTo>
                <a:lnTo>
                  <a:pt x="2610155" y="1271130"/>
                </a:lnTo>
                <a:lnTo>
                  <a:pt x="2610155" y="1303363"/>
                </a:lnTo>
                <a:lnTo>
                  <a:pt x="2642387" y="1303363"/>
                </a:lnTo>
                <a:lnTo>
                  <a:pt x="2642387" y="1271130"/>
                </a:lnTo>
                <a:lnTo>
                  <a:pt x="2674620" y="1271130"/>
                </a:lnTo>
                <a:lnTo>
                  <a:pt x="2674620" y="1238898"/>
                </a:lnTo>
                <a:lnTo>
                  <a:pt x="2642387" y="1238898"/>
                </a:lnTo>
                <a:lnTo>
                  <a:pt x="2642387" y="1206665"/>
                </a:lnTo>
                <a:lnTo>
                  <a:pt x="2610155" y="1206665"/>
                </a:lnTo>
                <a:close/>
                <a:moveTo>
                  <a:pt x="2025167" y="2537803"/>
                </a:moveTo>
                <a:lnTo>
                  <a:pt x="2025167" y="2505570"/>
                </a:lnTo>
                <a:lnTo>
                  <a:pt x="2057400" y="2505570"/>
                </a:lnTo>
                <a:lnTo>
                  <a:pt x="2057400" y="2473338"/>
                </a:lnTo>
                <a:lnTo>
                  <a:pt x="2025167" y="2473338"/>
                </a:lnTo>
                <a:lnTo>
                  <a:pt x="2025167" y="2441105"/>
                </a:lnTo>
                <a:lnTo>
                  <a:pt x="1992935" y="2441105"/>
                </a:lnTo>
                <a:lnTo>
                  <a:pt x="1992935" y="2473338"/>
                </a:lnTo>
                <a:lnTo>
                  <a:pt x="1960702" y="2473338"/>
                </a:lnTo>
                <a:lnTo>
                  <a:pt x="1960702" y="2505570"/>
                </a:lnTo>
                <a:lnTo>
                  <a:pt x="1992935" y="2505570"/>
                </a:lnTo>
                <a:lnTo>
                  <a:pt x="1992935" y="2537803"/>
                </a:lnTo>
                <a:lnTo>
                  <a:pt x="2025167" y="2537803"/>
                </a:lnTo>
                <a:close/>
                <a:moveTo>
                  <a:pt x="1819427" y="2400643"/>
                </a:moveTo>
                <a:lnTo>
                  <a:pt x="1819427" y="2368410"/>
                </a:lnTo>
                <a:lnTo>
                  <a:pt x="1851660" y="2368410"/>
                </a:lnTo>
                <a:lnTo>
                  <a:pt x="1851660" y="2336178"/>
                </a:lnTo>
                <a:lnTo>
                  <a:pt x="1819427" y="2336178"/>
                </a:lnTo>
                <a:lnTo>
                  <a:pt x="1819427" y="2303945"/>
                </a:lnTo>
                <a:lnTo>
                  <a:pt x="1787195" y="2303945"/>
                </a:lnTo>
                <a:lnTo>
                  <a:pt x="1787195" y="2336178"/>
                </a:lnTo>
                <a:lnTo>
                  <a:pt x="1754962" y="2336178"/>
                </a:lnTo>
                <a:lnTo>
                  <a:pt x="1754962" y="2368410"/>
                </a:lnTo>
                <a:lnTo>
                  <a:pt x="1787195" y="2368410"/>
                </a:lnTo>
                <a:lnTo>
                  <a:pt x="1787195" y="2400643"/>
                </a:lnTo>
                <a:lnTo>
                  <a:pt x="1819427" y="2400643"/>
                </a:lnTo>
                <a:close/>
                <a:moveTo>
                  <a:pt x="2710967" y="2263483"/>
                </a:moveTo>
                <a:lnTo>
                  <a:pt x="2710967" y="2231250"/>
                </a:lnTo>
                <a:lnTo>
                  <a:pt x="2743200" y="2231250"/>
                </a:lnTo>
                <a:lnTo>
                  <a:pt x="2743200" y="2199018"/>
                </a:lnTo>
                <a:lnTo>
                  <a:pt x="2710967" y="2199018"/>
                </a:lnTo>
                <a:lnTo>
                  <a:pt x="2710967" y="2166785"/>
                </a:lnTo>
                <a:lnTo>
                  <a:pt x="2678735" y="2166785"/>
                </a:lnTo>
                <a:lnTo>
                  <a:pt x="2678735" y="2199018"/>
                </a:lnTo>
                <a:lnTo>
                  <a:pt x="2646502" y="2199018"/>
                </a:lnTo>
                <a:lnTo>
                  <a:pt x="2646502" y="2231250"/>
                </a:lnTo>
                <a:lnTo>
                  <a:pt x="2678735" y="2231250"/>
                </a:lnTo>
                <a:lnTo>
                  <a:pt x="2678735" y="2263483"/>
                </a:lnTo>
                <a:lnTo>
                  <a:pt x="2710967" y="2263483"/>
                </a:lnTo>
                <a:close/>
                <a:moveTo>
                  <a:pt x="1956587" y="2400643"/>
                </a:moveTo>
                <a:lnTo>
                  <a:pt x="1956587" y="2368410"/>
                </a:lnTo>
                <a:lnTo>
                  <a:pt x="1988820" y="2368410"/>
                </a:lnTo>
                <a:lnTo>
                  <a:pt x="1988820" y="2336178"/>
                </a:lnTo>
                <a:lnTo>
                  <a:pt x="1956587" y="2336178"/>
                </a:lnTo>
                <a:lnTo>
                  <a:pt x="1956587" y="2303945"/>
                </a:lnTo>
                <a:lnTo>
                  <a:pt x="1924355" y="2303945"/>
                </a:lnTo>
                <a:lnTo>
                  <a:pt x="1924355" y="2336178"/>
                </a:lnTo>
                <a:lnTo>
                  <a:pt x="1892122" y="2336178"/>
                </a:lnTo>
                <a:lnTo>
                  <a:pt x="1892122" y="2368410"/>
                </a:lnTo>
                <a:lnTo>
                  <a:pt x="1924355" y="2368410"/>
                </a:lnTo>
                <a:lnTo>
                  <a:pt x="1924355" y="2400643"/>
                </a:lnTo>
                <a:lnTo>
                  <a:pt x="1956587" y="2400643"/>
                </a:lnTo>
                <a:close/>
                <a:moveTo>
                  <a:pt x="1750847" y="2537803"/>
                </a:moveTo>
                <a:lnTo>
                  <a:pt x="1750847" y="2505570"/>
                </a:lnTo>
                <a:lnTo>
                  <a:pt x="1783080" y="2505570"/>
                </a:lnTo>
                <a:lnTo>
                  <a:pt x="1783080" y="2473338"/>
                </a:lnTo>
                <a:lnTo>
                  <a:pt x="1750847" y="2473338"/>
                </a:lnTo>
                <a:lnTo>
                  <a:pt x="1750847" y="2441105"/>
                </a:lnTo>
                <a:lnTo>
                  <a:pt x="1718615" y="2441105"/>
                </a:lnTo>
                <a:lnTo>
                  <a:pt x="1718615" y="2473338"/>
                </a:lnTo>
                <a:lnTo>
                  <a:pt x="1686382" y="2473338"/>
                </a:lnTo>
                <a:lnTo>
                  <a:pt x="1686382" y="2505570"/>
                </a:lnTo>
                <a:lnTo>
                  <a:pt x="1718615" y="2505570"/>
                </a:lnTo>
                <a:lnTo>
                  <a:pt x="1718615" y="2537803"/>
                </a:lnTo>
                <a:lnTo>
                  <a:pt x="1750847" y="2537803"/>
                </a:lnTo>
                <a:close/>
                <a:moveTo>
                  <a:pt x="1476527" y="2263483"/>
                </a:moveTo>
                <a:lnTo>
                  <a:pt x="1476527" y="2231250"/>
                </a:lnTo>
                <a:lnTo>
                  <a:pt x="1508760" y="2231250"/>
                </a:lnTo>
                <a:lnTo>
                  <a:pt x="1508760" y="2199018"/>
                </a:lnTo>
                <a:lnTo>
                  <a:pt x="1476527" y="2199018"/>
                </a:lnTo>
                <a:lnTo>
                  <a:pt x="1476527" y="2166785"/>
                </a:lnTo>
                <a:lnTo>
                  <a:pt x="1444295" y="2166785"/>
                </a:lnTo>
                <a:lnTo>
                  <a:pt x="1444295" y="2199018"/>
                </a:lnTo>
                <a:lnTo>
                  <a:pt x="1412062" y="2199018"/>
                </a:lnTo>
                <a:lnTo>
                  <a:pt x="1412062" y="2231250"/>
                </a:lnTo>
                <a:lnTo>
                  <a:pt x="1444295" y="2231250"/>
                </a:lnTo>
                <a:lnTo>
                  <a:pt x="1444295" y="2263483"/>
                </a:lnTo>
                <a:lnTo>
                  <a:pt x="1476527" y="2263483"/>
                </a:lnTo>
                <a:close/>
                <a:moveTo>
                  <a:pt x="1545107" y="2400643"/>
                </a:moveTo>
                <a:lnTo>
                  <a:pt x="1545107" y="2368410"/>
                </a:lnTo>
                <a:lnTo>
                  <a:pt x="1577340" y="2368410"/>
                </a:lnTo>
                <a:lnTo>
                  <a:pt x="1577340" y="2336178"/>
                </a:lnTo>
                <a:lnTo>
                  <a:pt x="1545107" y="2336178"/>
                </a:lnTo>
                <a:lnTo>
                  <a:pt x="1545107" y="2303945"/>
                </a:lnTo>
                <a:lnTo>
                  <a:pt x="1512875" y="2303945"/>
                </a:lnTo>
                <a:lnTo>
                  <a:pt x="1512875" y="2336178"/>
                </a:lnTo>
                <a:lnTo>
                  <a:pt x="1480642" y="2336178"/>
                </a:lnTo>
                <a:lnTo>
                  <a:pt x="1480642" y="2368410"/>
                </a:lnTo>
                <a:lnTo>
                  <a:pt x="1512875" y="2368410"/>
                </a:lnTo>
                <a:lnTo>
                  <a:pt x="1512875" y="2400643"/>
                </a:lnTo>
                <a:lnTo>
                  <a:pt x="1545107" y="2400643"/>
                </a:lnTo>
                <a:close/>
                <a:moveTo>
                  <a:pt x="1407947" y="2400643"/>
                </a:moveTo>
                <a:lnTo>
                  <a:pt x="1407947" y="2368410"/>
                </a:lnTo>
                <a:lnTo>
                  <a:pt x="1440180" y="2368410"/>
                </a:lnTo>
                <a:lnTo>
                  <a:pt x="1440180" y="2336178"/>
                </a:lnTo>
                <a:lnTo>
                  <a:pt x="1407947" y="2336178"/>
                </a:lnTo>
                <a:lnTo>
                  <a:pt x="1407947" y="2303945"/>
                </a:lnTo>
                <a:lnTo>
                  <a:pt x="1375715" y="2303945"/>
                </a:lnTo>
                <a:lnTo>
                  <a:pt x="1375715" y="2336178"/>
                </a:lnTo>
                <a:lnTo>
                  <a:pt x="1343482" y="2336178"/>
                </a:lnTo>
                <a:lnTo>
                  <a:pt x="1343482" y="2368410"/>
                </a:lnTo>
                <a:lnTo>
                  <a:pt x="1375715" y="2368410"/>
                </a:lnTo>
                <a:lnTo>
                  <a:pt x="1375715" y="2400643"/>
                </a:lnTo>
                <a:lnTo>
                  <a:pt x="1407947" y="2400643"/>
                </a:lnTo>
                <a:close/>
                <a:moveTo>
                  <a:pt x="1613687" y="2537803"/>
                </a:moveTo>
                <a:lnTo>
                  <a:pt x="1613687" y="2505570"/>
                </a:lnTo>
                <a:lnTo>
                  <a:pt x="1645920" y="2505570"/>
                </a:lnTo>
                <a:lnTo>
                  <a:pt x="1645920" y="2473338"/>
                </a:lnTo>
                <a:lnTo>
                  <a:pt x="1613687" y="2473338"/>
                </a:lnTo>
                <a:lnTo>
                  <a:pt x="1613687" y="2441105"/>
                </a:lnTo>
                <a:lnTo>
                  <a:pt x="1581455" y="2441105"/>
                </a:lnTo>
                <a:lnTo>
                  <a:pt x="1581455" y="2473338"/>
                </a:lnTo>
                <a:lnTo>
                  <a:pt x="1549222" y="2473338"/>
                </a:lnTo>
                <a:lnTo>
                  <a:pt x="1549222" y="2505570"/>
                </a:lnTo>
                <a:lnTo>
                  <a:pt x="1581455" y="2505570"/>
                </a:lnTo>
                <a:lnTo>
                  <a:pt x="1581455" y="2537803"/>
                </a:lnTo>
                <a:lnTo>
                  <a:pt x="1613687" y="2537803"/>
                </a:lnTo>
                <a:close/>
                <a:moveTo>
                  <a:pt x="1682267" y="2400643"/>
                </a:moveTo>
                <a:lnTo>
                  <a:pt x="1682267" y="2368410"/>
                </a:lnTo>
                <a:lnTo>
                  <a:pt x="1714500" y="2368410"/>
                </a:lnTo>
                <a:lnTo>
                  <a:pt x="1714500" y="2336178"/>
                </a:lnTo>
                <a:lnTo>
                  <a:pt x="1682267" y="2336178"/>
                </a:lnTo>
                <a:lnTo>
                  <a:pt x="1682267" y="2303945"/>
                </a:lnTo>
                <a:lnTo>
                  <a:pt x="1650035" y="2303945"/>
                </a:lnTo>
                <a:lnTo>
                  <a:pt x="1650035" y="2336178"/>
                </a:lnTo>
                <a:lnTo>
                  <a:pt x="1617802" y="2336178"/>
                </a:lnTo>
                <a:lnTo>
                  <a:pt x="1617802" y="2368410"/>
                </a:lnTo>
                <a:lnTo>
                  <a:pt x="1650035" y="2368410"/>
                </a:lnTo>
                <a:lnTo>
                  <a:pt x="1650035" y="2400643"/>
                </a:lnTo>
                <a:lnTo>
                  <a:pt x="1682267" y="2400643"/>
                </a:lnTo>
                <a:close/>
                <a:moveTo>
                  <a:pt x="1888007" y="2537803"/>
                </a:moveTo>
                <a:lnTo>
                  <a:pt x="1888007" y="2505570"/>
                </a:lnTo>
                <a:lnTo>
                  <a:pt x="1920240" y="2505570"/>
                </a:lnTo>
                <a:lnTo>
                  <a:pt x="1920240" y="2473338"/>
                </a:lnTo>
                <a:lnTo>
                  <a:pt x="1888007" y="2473338"/>
                </a:lnTo>
                <a:lnTo>
                  <a:pt x="1888007" y="2441105"/>
                </a:lnTo>
                <a:lnTo>
                  <a:pt x="1855775" y="2441105"/>
                </a:lnTo>
                <a:lnTo>
                  <a:pt x="1855775" y="2473338"/>
                </a:lnTo>
                <a:lnTo>
                  <a:pt x="1823542" y="2473338"/>
                </a:lnTo>
                <a:lnTo>
                  <a:pt x="1823542" y="2505570"/>
                </a:lnTo>
                <a:lnTo>
                  <a:pt x="1855775" y="2505570"/>
                </a:lnTo>
                <a:lnTo>
                  <a:pt x="1855775" y="2537803"/>
                </a:lnTo>
                <a:lnTo>
                  <a:pt x="1888007" y="2537803"/>
                </a:lnTo>
                <a:close/>
                <a:moveTo>
                  <a:pt x="2505227" y="2400643"/>
                </a:moveTo>
                <a:lnTo>
                  <a:pt x="2505227" y="2368410"/>
                </a:lnTo>
                <a:lnTo>
                  <a:pt x="2537460" y="2368410"/>
                </a:lnTo>
                <a:lnTo>
                  <a:pt x="2537460" y="2336178"/>
                </a:lnTo>
                <a:lnTo>
                  <a:pt x="2505227" y="2336178"/>
                </a:lnTo>
                <a:lnTo>
                  <a:pt x="2505227" y="2303945"/>
                </a:lnTo>
                <a:lnTo>
                  <a:pt x="2472995" y="2303945"/>
                </a:lnTo>
                <a:lnTo>
                  <a:pt x="2472995" y="2336178"/>
                </a:lnTo>
                <a:lnTo>
                  <a:pt x="2440762" y="2336178"/>
                </a:lnTo>
                <a:lnTo>
                  <a:pt x="2440762" y="2368410"/>
                </a:lnTo>
                <a:lnTo>
                  <a:pt x="2472995" y="2368410"/>
                </a:lnTo>
                <a:lnTo>
                  <a:pt x="2472995" y="2400643"/>
                </a:lnTo>
                <a:lnTo>
                  <a:pt x="2505227" y="2400643"/>
                </a:lnTo>
                <a:close/>
                <a:moveTo>
                  <a:pt x="2573807" y="2263483"/>
                </a:moveTo>
                <a:lnTo>
                  <a:pt x="2573807" y="2231250"/>
                </a:lnTo>
                <a:lnTo>
                  <a:pt x="2606040" y="2231250"/>
                </a:lnTo>
                <a:lnTo>
                  <a:pt x="2606040" y="2199018"/>
                </a:lnTo>
                <a:lnTo>
                  <a:pt x="2573807" y="2199018"/>
                </a:lnTo>
                <a:lnTo>
                  <a:pt x="2573807" y="2166785"/>
                </a:lnTo>
                <a:lnTo>
                  <a:pt x="2541575" y="2166785"/>
                </a:lnTo>
                <a:lnTo>
                  <a:pt x="2541575" y="2199018"/>
                </a:lnTo>
                <a:lnTo>
                  <a:pt x="2509342" y="2199018"/>
                </a:lnTo>
                <a:lnTo>
                  <a:pt x="2509342" y="2231250"/>
                </a:lnTo>
                <a:lnTo>
                  <a:pt x="2541575" y="2231250"/>
                </a:lnTo>
                <a:lnTo>
                  <a:pt x="2541575" y="2263483"/>
                </a:lnTo>
                <a:lnTo>
                  <a:pt x="2573807" y="2263483"/>
                </a:lnTo>
                <a:close/>
                <a:moveTo>
                  <a:pt x="2642387" y="2400643"/>
                </a:moveTo>
                <a:lnTo>
                  <a:pt x="2642387" y="2368410"/>
                </a:lnTo>
                <a:lnTo>
                  <a:pt x="2674620" y="2368410"/>
                </a:lnTo>
                <a:lnTo>
                  <a:pt x="2674620" y="2336178"/>
                </a:lnTo>
                <a:lnTo>
                  <a:pt x="2642387" y="2336178"/>
                </a:lnTo>
                <a:lnTo>
                  <a:pt x="2642387" y="2303945"/>
                </a:lnTo>
                <a:lnTo>
                  <a:pt x="2610155" y="2303945"/>
                </a:lnTo>
                <a:lnTo>
                  <a:pt x="2610155" y="2336178"/>
                </a:lnTo>
                <a:lnTo>
                  <a:pt x="2577922" y="2336178"/>
                </a:lnTo>
                <a:lnTo>
                  <a:pt x="2577922" y="2368410"/>
                </a:lnTo>
                <a:lnTo>
                  <a:pt x="2610155" y="2368410"/>
                </a:lnTo>
                <a:lnTo>
                  <a:pt x="2610155" y="2400643"/>
                </a:lnTo>
                <a:lnTo>
                  <a:pt x="2642387" y="2400643"/>
                </a:lnTo>
                <a:close/>
                <a:moveTo>
                  <a:pt x="2436647" y="2537803"/>
                </a:moveTo>
                <a:lnTo>
                  <a:pt x="2436647" y="2505570"/>
                </a:lnTo>
                <a:lnTo>
                  <a:pt x="2468880" y="2505570"/>
                </a:lnTo>
                <a:lnTo>
                  <a:pt x="2468880" y="2473338"/>
                </a:lnTo>
                <a:lnTo>
                  <a:pt x="2436647" y="2473338"/>
                </a:lnTo>
                <a:lnTo>
                  <a:pt x="2436647" y="2441105"/>
                </a:lnTo>
                <a:lnTo>
                  <a:pt x="2404415" y="2441105"/>
                </a:lnTo>
                <a:lnTo>
                  <a:pt x="2404415" y="2473338"/>
                </a:lnTo>
                <a:lnTo>
                  <a:pt x="2372182" y="2473338"/>
                </a:lnTo>
                <a:lnTo>
                  <a:pt x="2372182" y="2505570"/>
                </a:lnTo>
                <a:lnTo>
                  <a:pt x="2404415" y="2505570"/>
                </a:lnTo>
                <a:lnTo>
                  <a:pt x="2404415" y="2537803"/>
                </a:lnTo>
                <a:lnTo>
                  <a:pt x="2436647" y="2537803"/>
                </a:lnTo>
                <a:close/>
                <a:moveTo>
                  <a:pt x="2299487" y="2537803"/>
                </a:moveTo>
                <a:lnTo>
                  <a:pt x="2299487" y="2505570"/>
                </a:lnTo>
                <a:lnTo>
                  <a:pt x="2331720" y="2505570"/>
                </a:lnTo>
                <a:lnTo>
                  <a:pt x="2331720" y="2473338"/>
                </a:lnTo>
                <a:lnTo>
                  <a:pt x="2299487" y="2473338"/>
                </a:lnTo>
                <a:lnTo>
                  <a:pt x="2299487" y="2441105"/>
                </a:lnTo>
                <a:lnTo>
                  <a:pt x="2267255" y="2441105"/>
                </a:lnTo>
                <a:lnTo>
                  <a:pt x="2267255" y="2473338"/>
                </a:lnTo>
                <a:lnTo>
                  <a:pt x="2235022" y="2473338"/>
                </a:lnTo>
                <a:lnTo>
                  <a:pt x="2235022" y="2505570"/>
                </a:lnTo>
                <a:lnTo>
                  <a:pt x="2267255" y="2505570"/>
                </a:lnTo>
                <a:lnTo>
                  <a:pt x="2267255" y="2537803"/>
                </a:lnTo>
                <a:lnTo>
                  <a:pt x="2299487" y="2537803"/>
                </a:lnTo>
                <a:close/>
                <a:moveTo>
                  <a:pt x="2230907" y="2400643"/>
                </a:moveTo>
                <a:lnTo>
                  <a:pt x="2230907" y="2368410"/>
                </a:lnTo>
                <a:lnTo>
                  <a:pt x="2263140" y="2368410"/>
                </a:lnTo>
                <a:lnTo>
                  <a:pt x="2263140" y="2336178"/>
                </a:lnTo>
                <a:lnTo>
                  <a:pt x="2230907" y="2336178"/>
                </a:lnTo>
                <a:lnTo>
                  <a:pt x="2230907" y="2303945"/>
                </a:lnTo>
                <a:lnTo>
                  <a:pt x="2198675" y="2303945"/>
                </a:lnTo>
                <a:lnTo>
                  <a:pt x="2198675" y="2336178"/>
                </a:lnTo>
                <a:lnTo>
                  <a:pt x="2166442" y="2336178"/>
                </a:lnTo>
                <a:lnTo>
                  <a:pt x="2166442" y="2368410"/>
                </a:lnTo>
                <a:lnTo>
                  <a:pt x="2198675" y="2368410"/>
                </a:lnTo>
                <a:lnTo>
                  <a:pt x="2198675" y="2400643"/>
                </a:lnTo>
                <a:lnTo>
                  <a:pt x="2230907" y="2400643"/>
                </a:lnTo>
                <a:close/>
                <a:moveTo>
                  <a:pt x="2162327" y="2537803"/>
                </a:moveTo>
                <a:lnTo>
                  <a:pt x="2162327" y="2505570"/>
                </a:lnTo>
                <a:lnTo>
                  <a:pt x="2194560" y="2505570"/>
                </a:lnTo>
                <a:lnTo>
                  <a:pt x="2194560" y="2473338"/>
                </a:lnTo>
                <a:lnTo>
                  <a:pt x="2162327" y="2473338"/>
                </a:lnTo>
                <a:lnTo>
                  <a:pt x="2162327" y="2441105"/>
                </a:lnTo>
                <a:lnTo>
                  <a:pt x="2130095" y="2441105"/>
                </a:lnTo>
                <a:lnTo>
                  <a:pt x="2130095" y="2473338"/>
                </a:lnTo>
                <a:lnTo>
                  <a:pt x="2097862" y="2473338"/>
                </a:lnTo>
                <a:lnTo>
                  <a:pt x="2097862" y="2505570"/>
                </a:lnTo>
                <a:lnTo>
                  <a:pt x="2130095" y="2505570"/>
                </a:lnTo>
                <a:lnTo>
                  <a:pt x="2130095" y="2537803"/>
                </a:lnTo>
                <a:lnTo>
                  <a:pt x="2162327" y="2537803"/>
                </a:lnTo>
                <a:close/>
                <a:moveTo>
                  <a:pt x="2368067" y="2400643"/>
                </a:moveTo>
                <a:lnTo>
                  <a:pt x="2368067" y="2368410"/>
                </a:lnTo>
                <a:lnTo>
                  <a:pt x="2400300" y="2368410"/>
                </a:lnTo>
                <a:lnTo>
                  <a:pt x="2400300" y="2336178"/>
                </a:lnTo>
                <a:lnTo>
                  <a:pt x="2368067" y="2336178"/>
                </a:lnTo>
                <a:lnTo>
                  <a:pt x="2368067" y="2303945"/>
                </a:lnTo>
                <a:lnTo>
                  <a:pt x="2335835" y="2303945"/>
                </a:lnTo>
                <a:lnTo>
                  <a:pt x="2335835" y="2336178"/>
                </a:lnTo>
                <a:lnTo>
                  <a:pt x="2303602" y="2336178"/>
                </a:lnTo>
                <a:lnTo>
                  <a:pt x="2303602" y="2368410"/>
                </a:lnTo>
                <a:lnTo>
                  <a:pt x="2335835" y="2368410"/>
                </a:lnTo>
                <a:lnTo>
                  <a:pt x="2335835" y="2400643"/>
                </a:lnTo>
                <a:lnTo>
                  <a:pt x="2368067" y="2400643"/>
                </a:lnTo>
                <a:close/>
                <a:moveTo>
                  <a:pt x="2093747" y="2400643"/>
                </a:moveTo>
                <a:lnTo>
                  <a:pt x="2093747" y="2368410"/>
                </a:lnTo>
                <a:lnTo>
                  <a:pt x="2125980" y="2368410"/>
                </a:lnTo>
                <a:lnTo>
                  <a:pt x="2125980" y="2336178"/>
                </a:lnTo>
                <a:lnTo>
                  <a:pt x="2093747" y="2336178"/>
                </a:lnTo>
                <a:lnTo>
                  <a:pt x="2093747" y="2303945"/>
                </a:lnTo>
                <a:lnTo>
                  <a:pt x="2061515" y="2303945"/>
                </a:lnTo>
                <a:lnTo>
                  <a:pt x="2061515" y="2336178"/>
                </a:lnTo>
                <a:lnTo>
                  <a:pt x="2029282" y="2336178"/>
                </a:lnTo>
                <a:lnTo>
                  <a:pt x="2029282" y="2368410"/>
                </a:lnTo>
                <a:lnTo>
                  <a:pt x="2061515" y="2368410"/>
                </a:lnTo>
                <a:lnTo>
                  <a:pt x="2061515" y="2400643"/>
                </a:lnTo>
                <a:lnTo>
                  <a:pt x="2093747" y="2400643"/>
                </a:lnTo>
                <a:close/>
                <a:moveTo>
                  <a:pt x="897026" y="1347597"/>
                </a:moveTo>
                <a:lnTo>
                  <a:pt x="897026" y="1377429"/>
                </a:lnTo>
                <a:lnTo>
                  <a:pt x="867194" y="1377429"/>
                </a:lnTo>
                <a:lnTo>
                  <a:pt x="867194" y="1406919"/>
                </a:lnTo>
                <a:lnTo>
                  <a:pt x="897026" y="1406919"/>
                </a:lnTo>
                <a:lnTo>
                  <a:pt x="897026" y="1436751"/>
                </a:lnTo>
                <a:lnTo>
                  <a:pt x="926516" y="1436751"/>
                </a:lnTo>
                <a:lnTo>
                  <a:pt x="926516" y="1406919"/>
                </a:lnTo>
                <a:lnTo>
                  <a:pt x="956348" y="1406919"/>
                </a:lnTo>
                <a:lnTo>
                  <a:pt x="956348" y="1377429"/>
                </a:lnTo>
                <a:lnTo>
                  <a:pt x="926516" y="1377429"/>
                </a:lnTo>
                <a:lnTo>
                  <a:pt x="926516" y="1347597"/>
                </a:lnTo>
                <a:lnTo>
                  <a:pt x="897026" y="1347597"/>
                </a:lnTo>
                <a:close/>
                <a:moveTo>
                  <a:pt x="1131570" y="2943111"/>
                </a:moveTo>
                <a:lnTo>
                  <a:pt x="1131570" y="2914993"/>
                </a:lnTo>
                <a:lnTo>
                  <a:pt x="1159688" y="2914993"/>
                </a:lnTo>
                <a:lnTo>
                  <a:pt x="1159688" y="2886875"/>
                </a:lnTo>
                <a:lnTo>
                  <a:pt x="1131570" y="2886875"/>
                </a:lnTo>
                <a:lnTo>
                  <a:pt x="1131570" y="2858757"/>
                </a:lnTo>
                <a:lnTo>
                  <a:pt x="1103452" y="2858757"/>
                </a:lnTo>
                <a:lnTo>
                  <a:pt x="1103452" y="2886875"/>
                </a:lnTo>
                <a:lnTo>
                  <a:pt x="1075334" y="2886875"/>
                </a:lnTo>
                <a:lnTo>
                  <a:pt x="1075334" y="2914993"/>
                </a:lnTo>
                <a:lnTo>
                  <a:pt x="1103452" y="2914993"/>
                </a:lnTo>
                <a:lnTo>
                  <a:pt x="1103452" y="2943111"/>
                </a:lnTo>
                <a:lnTo>
                  <a:pt x="1131570" y="2943111"/>
                </a:lnTo>
                <a:close/>
                <a:moveTo>
                  <a:pt x="1061618" y="3076156"/>
                </a:moveTo>
                <a:lnTo>
                  <a:pt x="1061618" y="3050781"/>
                </a:lnTo>
                <a:lnTo>
                  <a:pt x="1086993" y="3050781"/>
                </a:lnTo>
                <a:lnTo>
                  <a:pt x="1086993" y="3025407"/>
                </a:lnTo>
                <a:lnTo>
                  <a:pt x="1061618" y="3025407"/>
                </a:lnTo>
                <a:lnTo>
                  <a:pt x="1061618" y="3000032"/>
                </a:lnTo>
                <a:lnTo>
                  <a:pt x="1036244" y="3000032"/>
                </a:lnTo>
                <a:lnTo>
                  <a:pt x="1036244" y="3025407"/>
                </a:lnTo>
                <a:lnTo>
                  <a:pt x="1010869" y="3025407"/>
                </a:lnTo>
                <a:lnTo>
                  <a:pt x="1010869" y="3050781"/>
                </a:lnTo>
                <a:lnTo>
                  <a:pt x="1036244" y="3050781"/>
                </a:lnTo>
                <a:lnTo>
                  <a:pt x="1036244" y="3076156"/>
                </a:lnTo>
                <a:lnTo>
                  <a:pt x="1061618" y="3076156"/>
                </a:lnTo>
                <a:close/>
                <a:moveTo>
                  <a:pt x="650138" y="2527516"/>
                </a:moveTo>
                <a:lnTo>
                  <a:pt x="650138" y="2502141"/>
                </a:lnTo>
                <a:lnTo>
                  <a:pt x="675513" y="2502141"/>
                </a:lnTo>
                <a:lnTo>
                  <a:pt x="675513" y="2476767"/>
                </a:lnTo>
                <a:lnTo>
                  <a:pt x="650138" y="2476767"/>
                </a:lnTo>
                <a:lnTo>
                  <a:pt x="650138" y="2451392"/>
                </a:lnTo>
                <a:lnTo>
                  <a:pt x="624764" y="2451392"/>
                </a:lnTo>
                <a:lnTo>
                  <a:pt x="624764" y="2476767"/>
                </a:lnTo>
                <a:lnTo>
                  <a:pt x="599389" y="2476767"/>
                </a:lnTo>
                <a:lnTo>
                  <a:pt x="599389" y="2502141"/>
                </a:lnTo>
                <a:lnTo>
                  <a:pt x="624764" y="2502141"/>
                </a:lnTo>
                <a:lnTo>
                  <a:pt x="624764" y="2527516"/>
                </a:lnTo>
                <a:lnTo>
                  <a:pt x="650138" y="2527516"/>
                </a:lnTo>
                <a:close/>
                <a:moveTo>
                  <a:pt x="1267358" y="3213316"/>
                </a:moveTo>
                <a:lnTo>
                  <a:pt x="1267358" y="3187941"/>
                </a:lnTo>
                <a:lnTo>
                  <a:pt x="1292733" y="3187941"/>
                </a:lnTo>
                <a:lnTo>
                  <a:pt x="1292733" y="3162567"/>
                </a:lnTo>
                <a:lnTo>
                  <a:pt x="1267358" y="3162567"/>
                </a:lnTo>
                <a:lnTo>
                  <a:pt x="1267358" y="3137192"/>
                </a:lnTo>
                <a:lnTo>
                  <a:pt x="1241984" y="3137192"/>
                </a:lnTo>
                <a:lnTo>
                  <a:pt x="1241984" y="3162567"/>
                </a:lnTo>
                <a:lnTo>
                  <a:pt x="1216609" y="3162567"/>
                </a:lnTo>
                <a:lnTo>
                  <a:pt x="1216609" y="3187941"/>
                </a:lnTo>
                <a:lnTo>
                  <a:pt x="1241984" y="3187941"/>
                </a:lnTo>
                <a:lnTo>
                  <a:pt x="1241984" y="3213316"/>
                </a:lnTo>
                <a:lnTo>
                  <a:pt x="1267358" y="3213316"/>
                </a:lnTo>
                <a:close/>
                <a:moveTo>
                  <a:pt x="1337310" y="3080271"/>
                </a:moveTo>
                <a:lnTo>
                  <a:pt x="1337310" y="3052153"/>
                </a:lnTo>
                <a:lnTo>
                  <a:pt x="1365428" y="3052153"/>
                </a:lnTo>
                <a:lnTo>
                  <a:pt x="1365428" y="3024035"/>
                </a:lnTo>
                <a:lnTo>
                  <a:pt x="1337310" y="3024035"/>
                </a:lnTo>
                <a:lnTo>
                  <a:pt x="1337310" y="2995917"/>
                </a:lnTo>
                <a:lnTo>
                  <a:pt x="1309192" y="2995917"/>
                </a:lnTo>
                <a:lnTo>
                  <a:pt x="1309192" y="3024035"/>
                </a:lnTo>
                <a:lnTo>
                  <a:pt x="1281074" y="3024035"/>
                </a:lnTo>
                <a:lnTo>
                  <a:pt x="1281074" y="3052153"/>
                </a:lnTo>
                <a:lnTo>
                  <a:pt x="1309192" y="3052153"/>
                </a:lnTo>
                <a:lnTo>
                  <a:pt x="1309192" y="3080271"/>
                </a:lnTo>
                <a:lnTo>
                  <a:pt x="1337310" y="3080271"/>
                </a:lnTo>
                <a:close/>
                <a:moveTo>
                  <a:pt x="993381" y="2940368"/>
                </a:moveTo>
                <a:lnTo>
                  <a:pt x="993381" y="2913964"/>
                </a:lnTo>
                <a:lnTo>
                  <a:pt x="1019785" y="2913964"/>
                </a:lnTo>
                <a:lnTo>
                  <a:pt x="1019785" y="2887904"/>
                </a:lnTo>
                <a:lnTo>
                  <a:pt x="993381" y="2887904"/>
                </a:lnTo>
                <a:lnTo>
                  <a:pt x="993381" y="2861501"/>
                </a:lnTo>
                <a:lnTo>
                  <a:pt x="967321" y="2861501"/>
                </a:lnTo>
                <a:lnTo>
                  <a:pt x="967321" y="2887904"/>
                </a:lnTo>
                <a:lnTo>
                  <a:pt x="940918" y="2887904"/>
                </a:lnTo>
                <a:lnTo>
                  <a:pt x="940918" y="2913964"/>
                </a:lnTo>
                <a:lnTo>
                  <a:pt x="967321" y="2913964"/>
                </a:lnTo>
                <a:lnTo>
                  <a:pt x="967321" y="2940368"/>
                </a:lnTo>
                <a:lnTo>
                  <a:pt x="993381" y="2940368"/>
                </a:lnTo>
                <a:close/>
                <a:moveTo>
                  <a:pt x="786955" y="2801150"/>
                </a:moveTo>
                <a:lnTo>
                  <a:pt x="786955" y="2776118"/>
                </a:lnTo>
                <a:lnTo>
                  <a:pt x="811987" y="2776118"/>
                </a:lnTo>
                <a:lnTo>
                  <a:pt x="811987" y="2751430"/>
                </a:lnTo>
                <a:lnTo>
                  <a:pt x="786955" y="2751430"/>
                </a:lnTo>
                <a:lnTo>
                  <a:pt x="786955" y="2726398"/>
                </a:lnTo>
                <a:lnTo>
                  <a:pt x="762267" y="2726398"/>
                </a:lnTo>
                <a:lnTo>
                  <a:pt x="762267" y="2751430"/>
                </a:lnTo>
                <a:lnTo>
                  <a:pt x="737235" y="2751430"/>
                </a:lnTo>
                <a:lnTo>
                  <a:pt x="737235" y="2776118"/>
                </a:lnTo>
                <a:lnTo>
                  <a:pt x="762267" y="2776118"/>
                </a:lnTo>
                <a:lnTo>
                  <a:pt x="762267" y="2801150"/>
                </a:lnTo>
                <a:lnTo>
                  <a:pt x="786955" y="2801150"/>
                </a:lnTo>
                <a:close/>
                <a:moveTo>
                  <a:pt x="925487" y="2804579"/>
                </a:moveTo>
                <a:lnTo>
                  <a:pt x="925487" y="2777490"/>
                </a:lnTo>
                <a:lnTo>
                  <a:pt x="952576" y="2777490"/>
                </a:lnTo>
                <a:lnTo>
                  <a:pt x="952576" y="2750058"/>
                </a:lnTo>
                <a:lnTo>
                  <a:pt x="925487" y="2750058"/>
                </a:lnTo>
                <a:lnTo>
                  <a:pt x="925487" y="2722969"/>
                </a:lnTo>
                <a:lnTo>
                  <a:pt x="898055" y="2722969"/>
                </a:lnTo>
                <a:lnTo>
                  <a:pt x="898055" y="2750058"/>
                </a:lnTo>
                <a:lnTo>
                  <a:pt x="870966" y="2750058"/>
                </a:lnTo>
                <a:lnTo>
                  <a:pt x="870966" y="2777490"/>
                </a:lnTo>
                <a:lnTo>
                  <a:pt x="898055" y="2777490"/>
                </a:lnTo>
                <a:lnTo>
                  <a:pt x="898055" y="2804579"/>
                </a:lnTo>
                <a:lnTo>
                  <a:pt x="925487" y="2804579"/>
                </a:lnTo>
                <a:close/>
                <a:moveTo>
                  <a:pt x="718718" y="2664676"/>
                </a:moveTo>
                <a:lnTo>
                  <a:pt x="718718" y="2639301"/>
                </a:lnTo>
                <a:lnTo>
                  <a:pt x="744093" y="2639301"/>
                </a:lnTo>
                <a:lnTo>
                  <a:pt x="744093" y="2613927"/>
                </a:lnTo>
                <a:lnTo>
                  <a:pt x="718718" y="2613927"/>
                </a:lnTo>
                <a:lnTo>
                  <a:pt x="718718" y="2588552"/>
                </a:lnTo>
                <a:lnTo>
                  <a:pt x="693344" y="2588552"/>
                </a:lnTo>
                <a:lnTo>
                  <a:pt x="693344" y="2613927"/>
                </a:lnTo>
                <a:lnTo>
                  <a:pt x="667969" y="2613927"/>
                </a:lnTo>
                <a:lnTo>
                  <a:pt x="667969" y="2639301"/>
                </a:lnTo>
                <a:lnTo>
                  <a:pt x="693344" y="2639301"/>
                </a:lnTo>
                <a:lnTo>
                  <a:pt x="693344" y="2664676"/>
                </a:lnTo>
                <a:lnTo>
                  <a:pt x="718718" y="2664676"/>
                </a:lnTo>
                <a:close/>
                <a:moveTo>
                  <a:pt x="856907" y="2668105"/>
                </a:moveTo>
                <a:lnTo>
                  <a:pt x="856907" y="2640330"/>
                </a:lnTo>
                <a:lnTo>
                  <a:pt x="884682" y="2640330"/>
                </a:lnTo>
                <a:lnTo>
                  <a:pt x="884682" y="2612898"/>
                </a:lnTo>
                <a:lnTo>
                  <a:pt x="856907" y="2612898"/>
                </a:lnTo>
                <a:lnTo>
                  <a:pt x="856907" y="2585123"/>
                </a:lnTo>
                <a:lnTo>
                  <a:pt x="829475" y="2585123"/>
                </a:lnTo>
                <a:lnTo>
                  <a:pt x="829475" y="2612898"/>
                </a:lnTo>
                <a:lnTo>
                  <a:pt x="801700" y="2612898"/>
                </a:lnTo>
                <a:lnTo>
                  <a:pt x="801700" y="2640330"/>
                </a:lnTo>
                <a:lnTo>
                  <a:pt x="829475" y="2640330"/>
                </a:lnTo>
                <a:lnTo>
                  <a:pt x="829475" y="2668105"/>
                </a:lnTo>
                <a:lnTo>
                  <a:pt x="856907" y="2668105"/>
                </a:lnTo>
                <a:close/>
                <a:moveTo>
                  <a:pt x="1199464" y="3078213"/>
                </a:moveTo>
                <a:lnTo>
                  <a:pt x="1199464" y="3051467"/>
                </a:lnTo>
                <a:lnTo>
                  <a:pt x="1226210" y="3051467"/>
                </a:lnTo>
                <a:lnTo>
                  <a:pt x="1226210" y="3024721"/>
                </a:lnTo>
                <a:lnTo>
                  <a:pt x="1199464" y="3024721"/>
                </a:lnTo>
                <a:lnTo>
                  <a:pt x="1199464" y="2997975"/>
                </a:lnTo>
                <a:lnTo>
                  <a:pt x="1172718" y="2997975"/>
                </a:lnTo>
                <a:lnTo>
                  <a:pt x="1172718" y="3024721"/>
                </a:lnTo>
                <a:lnTo>
                  <a:pt x="1145972" y="3024721"/>
                </a:lnTo>
                <a:lnTo>
                  <a:pt x="1145972" y="3051467"/>
                </a:lnTo>
                <a:lnTo>
                  <a:pt x="1172718" y="3051467"/>
                </a:lnTo>
                <a:lnTo>
                  <a:pt x="1172718" y="3078213"/>
                </a:lnTo>
                <a:lnTo>
                  <a:pt x="1199464" y="3078213"/>
                </a:lnTo>
                <a:close/>
                <a:moveTo>
                  <a:pt x="1884921" y="3351505"/>
                </a:moveTo>
                <a:lnTo>
                  <a:pt x="1884921" y="3325444"/>
                </a:lnTo>
                <a:lnTo>
                  <a:pt x="1910982" y="3325444"/>
                </a:lnTo>
                <a:lnTo>
                  <a:pt x="1910982" y="3299384"/>
                </a:lnTo>
                <a:lnTo>
                  <a:pt x="1884921" y="3299384"/>
                </a:lnTo>
                <a:lnTo>
                  <a:pt x="1884921" y="3273323"/>
                </a:lnTo>
                <a:lnTo>
                  <a:pt x="1858861" y="3273323"/>
                </a:lnTo>
                <a:lnTo>
                  <a:pt x="1858861" y="3299384"/>
                </a:lnTo>
                <a:lnTo>
                  <a:pt x="1832800" y="3299384"/>
                </a:lnTo>
                <a:lnTo>
                  <a:pt x="1832800" y="3325444"/>
                </a:lnTo>
                <a:lnTo>
                  <a:pt x="1858861" y="3325444"/>
                </a:lnTo>
                <a:lnTo>
                  <a:pt x="1858861" y="3351505"/>
                </a:lnTo>
                <a:lnTo>
                  <a:pt x="1884921" y="3351505"/>
                </a:lnTo>
                <a:close/>
                <a:moveTo>
                  <a:pt x="2022081" y="3351505"/>
                </a:moveTo>
                <a:lnTo>
                  <a:pt x="2022081" y="3325444"/>
                </a:lnTo>
                <a:lnTo>
                  <a:pt x="2048142" y="3325444"/>
                </a:lnTo>
                <a:lnTo>
                  <a:pt x="2048142" y="3299384"/>
                </a:lnTo>
                <a:lnTo>
                  <a:pt x="2022081" y="3299384"/>
                </a:lnTo>
                <a:lnTo>
                  <a:pt x="2022081" y="3273323"/>
                </a:lnTo>
                <a:lnTo>
                  <a:pt x="1996021" y="3273323"/>
                </a:lnTo>
                <a:lnTo>
                  <a:pt x="1996021" y="3299384"/>
                </a:lnTo>
                <a:lnTo>
                  <a:pt x="1969960" y="3299384"/>
                </a:lnTo>
                <a:lnTo>
                  <a:pt x="1969960" y="3325444"/>
                </a:lnTo>
                <a:lnTo>
                  <a:pt x="1996021" y="3325444"/>
                </a:lnTo>
                <a:lnTo>
                  <a:pt x="1996021" y="3351505"/>
                </a:lnTo>
                <a:lnTo>
                  <a:pt x="2022081" y="3351505"/>
                </a:lnTo>
                <a:close/>
                <a:moveTo>
                  <a:pt x="1954873" y="3218117"/>
                </a:moveTo>
                <a:lnTo>
                  <a:pt x="1954873" y="3189656"/>
                </a:lnTo>
                <a:lnTo>
                  <a:pt x="1983334" y="3189656"/>
                </a:lnTo>
                <a:lnTo>
                  <a:pt x="1983334" y="3160852"/>
                </a:lnTo>
                <a:lnTo>
                  <a:pt x="1954873" y="3160852"/>
                </a:lnTo>
                <a:lnTo>
                  <a:pt x="1954873" y="3132392"/>
                </a:lnTo>
                <a:lnTo>
                  <a:pt x="1926069" y="3132392"/>
                </a:lnTo>
                <a:lnTo>
                  <a:pt x="1926069" y="3160852"/>
                </a:lnTo>
                <a:lnTo>
                  <a:pt x="1897609" y="3160852"/>
                </a:lnTo>
                <a:lnTo>
                  <a:pt x="1897609" y="3189656"/>
                </a:lnTo>
                <a:lnTo>
                  <a:pt x="1926069" y="3189656"/>
                </a:lnTo>
                <a:lnTo>
                  <a:pt x="1926069" y="3218117"/>
                </a:lnTo>
                <a:lnTo>
                  <a:pt x="1954873" y="3218117"/>
                </a:lnTo>
                <a:close/>
                <a:moveTo>
                  <a:pt x="1747761" y="3351162"/>
                </a:moveTo>
                <a:lnTo>
                  <a:pt x="1747761" y="3325444"/>
                </a:lnTo>
                <a:lnTo>
                  <a:pt x="1773479" y="3325444"/>
                </a:lnTo>
                <a:lnTo>
                  <a:pt x="1773479" y="3299384"/>
                </a:lnTo>
                <a:lnTo>
                  <a:pt x="1747761" y="3299384"/>
                </a:lnTo>
                <a:lnTo>
                  <a:pt x="1747761" y="3273666"/>
                </a:lnTo>
                <a:lnTo>
                  <a:pt x="1721701" y="3273666"/>
                </a:lnTo>
                <a:lnTo>
                  <a:pt x="1721701" y="3299384"/>
                </a:lnTo>
                <a:lnTo>
                  <a:pt x="1695983" y="3299384"/>
                </a:lnTo>
                <a:lnTo>
                  <a:pt x="1695983" y="3325444"/>
                </a:lnTo>
                <a:lnTo>
                  <a:pt x="1721701" y="3325444"/>
                </a:lnTo>
                <a:lnTo>
                  <a:pt x="1721701" y="3351162"/>
                </a:lnTo>
                <a:lnTo>
                  <a:pt x="1747761" y="3351162"/>
                </a:lnTo>
                <a:close/>
                <a:moveTo>
                  <a:pt x="1817370" y="3217774"/>
                </a:moveTo>
                <a:lnTo>
                  <a:pt x="1817370" y="3189313"/>
                </a:lnTo>
                <a:lnTo>
                  <a:pt x="1845831" y="3189313"/>
                </a:lnTo>
                <a:lnTo>
                  <a:pt x="1845831" y="3161195"/>
                </a:lnTo>
                <a:lnTo>
                  <a:pt x="1817370" y="3161195"/>
                </a:lnTo>
                <a:lnTo>
                  <a:pt x="1817370" y="3132734"/>
                </a:lnTo>
                <a:lnTo>
                  <a:pt x="1789252" y="3132734"/>
                </a:lnTo>
                <a:lnTo>
                  <a:pt x="1789252" y="3161195"/>
                </a:lnTo>
                <a:lnTo>
                  <a:pt x="1760791" y="3161195"/>
                </a:lnTo>
                <a:lnTo>
                  <a:pt x="1760791" y="3189313"/>
                </a:lnTo>
                <a:lnTo>
                  <a:pt x="1789252" y="3189313"/>
                </a:lnTo>
                <a:lnTo>
                  <a:pt x="1789252" y="3217774"/>
                </a:lnTo>
                <a:lnTo>
                  <a:pt x="1817370" y="3217774"/>
                </a:lnTo>
                <a:close/>
                <a:moveTo>
                  <a:pt x="1475156" y="3081985"/>
                </a:moveTo>
                <a:lnTo>
                  <a:pt x="1475156" y="3052839"/>
                </a:lnTo>
                <a:lnTo>
                  <a:pt x="1504302" y="3052839"/>
                </a:lnTo>
                <a:lnTo>
                  <a:pt x="1504302" y="3023349"/>
                </a:lnTo>
                <a:lnTo>
                  <a:pt x="1475156" y="3023349"/>
                </a:lnTo>
                <a:lnTo>
                  <a:pt x="1475156" y="2994203"/>
                </a:lnTo>
                <a:lnTo>
                  <a:pt x="1445666" y="2994203"/>
                </a:lnTo>
                <a:lnTo>
                  <a:pt x="1445666" y="3023349"/>
                </a:lnTo>
                <a:lnTo>
                  <a:pt x="1416520" y="3023349"/>
                </a:lnTo>
                <a:lnTo>
                  <a:pt x="1416520" y="3052839"/>
                </a:lnTo>
                <a:lnTo>
                  <a:pt x="1445666" y="3052839"/>
                </a:lnTo>
                <a:lnTo>
                  <a:pt x="1445666" y="3081985"/>
                </a:lnTo>
                <a:lnTo>
                  <a:pt x="1475156" y="3081985"/>
                </a:lnTo>
                <a:close/>
                <a:moveTo>
                  <a:pt x="1680210" y="3217431"/>
                </a:moveTo>
                <a:lnTo>
                  <a:pt x="1680210" y="3189313"/>
                </a:lnTo>
                <a:lnTo>
                  <a:pt x="1708328" y="3189313"/>
                </a:lnTo>
                <a:lnTo>
                  <a:pt x="1708328" y="3161195"/>
                </a:lnTo>
                <a:lnTo>
                  <a:pt x="1680210" y="3161195"/>
                </a:lnTo>
                <a:lnTo>
                  <a:pt x="1680210" y="3133077"/>
                </a:lnTo>
                <a:lnTo>
                  <a:pt x="1652092" y="3133077"/>
                </a:lnTo>
                <a:lnTo>
                  <a:pt x="1652092" y="3161195"/>
                </a:lnTo>
                <a:lnTo>
                  <a:pt x="1623974" y="3161195"/>
                </a:lnTo>
                <a:lnTo>
                  <a:pt x="1623974" y="3189313"/>
                </a:lnTo>
                <a:lnTo>
                  <a:pt x="1652092" y="3189313"/>
                </a:lnTo>
                <a:lnTo>
                  <a:pt x="1652092" y="3217431"/>
                </a:lnTo>
                <a:lnTo>
                  <a:pt x="1680210" y="3217431"/>
                </a:lnTo>
                <a:close/>
                <a:moveTo>
                  <a:pt x="1542707" y="3216402"/>
                </a:moveTo>
                <a:lnTo>
                  <a:pt x="1542707" y="3188970"/>
                </a:lnTo>
                <a:lnTo>
                  <a:pt x="1570139" y="3188970"/>
                </a:lnTo>
                <a:lnTo>
                  <a:pt x="1570139" y="3161538"/>
                </a:lnTo>
                <a:lnTo>
                  <a:pt x="1542707" y="3161538"/>
                </a:lnTo>
                <a:lnTo>
                  <a:pt x="1542707" y="3134106"/>
                </a:lnTo>
                <a:lnTo>
                  <a:pt x="1515275" y="3134106"/>
                </a:lnTo>
                <a:lnTo>
                  <a:pt x="1515275" y="3161538"/>
                </a:lnTo>
                <a:lnTo>
                  <a:pt x="1487843" y="3161538"/>
                </a:lnTo>
                <a:lnTo>
                  <a:pt x="1487843" y="3188970"/>
                </a:lnTo>
                <a:lnTo>
                  <a:pt x="1515275" y="3188970"/>
                </a:lnTo>
                <a:lnTo>
                  <a:pt x="1515275" y="3216402"/>
                </a:lnTo>
                <a:lnTo>
                  <a:pt x="1542707" y="3216402"/>
                </a:lnTo>
                <a:close/>
                <a:moveTo>
                  <a:pt x="1610258" y="3350476"/>
                </a:moveTo>
                <a:lnTo>
                  <a:pt x="1610258" y="3325101"/>
                </a:lnTo>
                <a:lnTo>
                  <a:pt x="1635633" y="3325101"/>
                </a:lnTo>
                <a:lnTo>
                  <a:pt x="1635633" y="3299727"/>
                </a:lnTo>
                <a:lnTo>
                  <a:pt x="1610258" y="3299727"/>
                </a:lnTo>
                <a:lnTo>
                  <a:pt x="1610258" y="3274352"/>
                </a:lnTo>
                <a:lnTo>
                  <a:pt x="1584884" y="3274352"/>
                </a:lnTo>
                <a:lnTo>
                  <a:pt x="1584884" y="3299727"/>
                </a:lnTo>
                <a:lnTo>
                  <a:pt x="1559509" y="3299727"/>
                </a:lnTo>
                <a:lnTo>
                  <a:pt x="1559509" y="3325101"/>
                </a:lnTo>
                <a:lnTo>
                  <a:pt x="1584884" y="3325101"/>
                </a:lnTo>
                <a:lnTo>
                  <a:pt x="1584884" y="3350476"/>
                </a:lnTo>
                <a:lnTo>
                  <a:pt x="1610258" y="3350476"/>
                </a:lnTo>
                <a:close/>
                <a:moveTo>
                  <a:pt x="1405204" y="3215030"/>
                </a:moveTo>
                <a:lnTo>
                  <a:pt x="1405204" y="3188627"/>
                </a:lnTo>
                <a:lnTo>
                  <a:pt x="1431607" y="3188627"/>
                </a:lnTo>
                <a:lnTo>
                  <a:pt x="1431607" y="3161881"/>
                </a:lnTo>
                <a:lnTo>
                  <a:pt x="1405204" y="3161881"/>
                </a:lnTo>
                <a:lnTo>
                  <a:pt x="1405204" y="3135478"/>
                </a:lnTo>
                <a:lnTo>
                  <a:pt x="1378458" y="3135478"/>
                </a:lnTo>
                <a:lnTo>
                  <a:pt x="1378458" y="3161881"/>
                </a:lnTo>
                <a:lnTo>
                  <a:pt x="1352055" y="3161881"/>
                </a:lnTo>
                <a:lnTo>
                  <a:pt x="1352055" y="3188627"/>
                </a:lnTo>
                <a:lnTo>
                  <a:pt x="1378458" y="3188627"/>
                </a:lnTo>
                <a:lnTo>
                  <a:pt x="1378458" y="3215030"/>
                </a:lnTo>
                <a:lnTo>
                  <a:pt x="1405204" y="3215030"/>
                </a:lnTo>
                <a:close/>
                <a:moveTo>
                  <a:pt x="1172718" y="803415"/>
                </a:moveTo>
                <a:lnTo>
                  <a:pt x="1172718" y="830161"/>
                </a:lnTo>
                <a:lnTo>
                  <a:pt x="1145972" y="830161"/>
                </a:lnTo>
                <a:lnTo>
                  <a:pt x="1145972" y="856907"/>
                </a:lnTo>
                <a:lnTo>
                  <a:pt x="1172718" y="856907"/>
                </a:lnTo>
                <a:lnTo>
                  <a:pt x="1172718" y="883653"/>
                </a:lnTo>
                <a:lnTo>
                  <a:pt x="1199464" y="883653"/>
                </a:lnTo>
                <a:lnTo>
                  <a:pt x="1199464" y="856907"/>
                </a:lnTo>
                <a:lnTo>
                  <a:pt x="1226210" y="856907"/>
                </a:lnTo>
                <a:lnTo>
                  <a:pt x="1226210" y="830161"/>
                </a:lnTo>
                <a:lnTo>
                  <a:pt x="1199464" y="830161"/>
                </a:lnTo>
                <a:lnTo>
                  <a:pt x="1199464" y="803415"/>
                </a:lnTo>
                <a:lnTo>
                  <a:pt x="1172718" y="803415"/>
                </a:lnTo>
                <a:close/>
                <a:moveTo>
                  <a:pt x="1241984" y="668312"/>
                </a:moveTo>
                <a:lnTo>
                  <a:pt x="1241984" y="693687"/>
                </a:lnTo>
                <a:lnTo>
                  <a:pt x="1216609" y="693687"/>
                </a:lnTo>
                <a:lnTo>
                  <a:pt x="1216609" y="719061"/>
                </a:lnTo>
                <a:lnTo>
                  <a:pt x="1241984" y="719061"/>
                </a:lnTo>
                <a:lnTo>
                  <a:pt x="1241984" y="744436"/>
                </a:lnTo>
                <a:lnTo>
                  <a:pt x="1267358" y="744436"/>
                </a:lnTo>
                <a:lnTo>
                  <a:pt x="1267358" y="719061"/>
                </a:lnTo>
                <a:lnTo>
                  <a:pt x="1292733" y="719061"/>
                </a:lnTo>
                <a:lnTo>
                  <a:pt x="1292733" y="693687"/>
                </a:lnTo>
                <a:lnTo>
                  <a:pt x="1267358" y="693687"/>
                </a:lnTo>
                <a:lnTo>
                  <a:pt x="1267358" y="668312"/>
                </a:lnTo>
                <a:lnTo>
                  <a:pt x="1241984" y="668312"/>
                </a:lnTo>
                <a:close/>
                <a:moveTo>
                  <a:pt x="1309192" y="801357"/>
                </a:moveTo>
                <a:lnTo>
                  <a:pt x="1309192" y="829475"/>
                </a:lnTo>
                <a:lnTo>
                  <a:pt x="1281074" y="829475"/>
                </a:lnTo>
                <a:lnTo>
                  <a:pt x="1281074" y="857593"/>
                </a:lnTo>
                <a:lnTo>
                  <a:pt x="1309192" y="857593"/>
                </a:lnTo>
                <a:lnTo>
                  <a:pt x="1309192" y="885711"/>
                </a:lnTo>
                <a:lnTo>
                  <a:pt x="1337310" y="885711"/>
                </a:lnTo>
                <a:lnTo>
                  <a:pt x="1337310" y="857593"/>
                </a:lnTo>
                <a:lnTo>
                  <a:pt x="1365428" y="857593"/>
                </a:lnTo>
                <a:lnTo>
                  <a:pt x="1365428" y="829475"/>
                </a:lnTo>
                <a:lnTo>
                  <a:pt x="1337310" y="829475"/>
                </a:lnTo>
                <a:lnTo>
                  <a:pt x="1337310" y="801357"/>
                </a:lnTo>
                <a:lnTo>
                  <a:pt x="1309192" y="801357"/>
                </a:lnTo>
                <a:close/>
                <a:moveTo>
                  <a:pt x="1103452" y="938517"/>
                </a:moveTo>
                <a:lnTo>
                  <a:pt x="1103452" y="966635"/>
                </a:lnTo>
                <a:lnTo>
                  <a:pt x="1075334" y="966635"/>
                </a:lnTo>
                <a:lnTo>
                  <a:pt x="1075334" y="994753"/>
                </a:lnTo>
                <a:lnTo>
                  <a:pt x="1103452" y="994753"/>
                </a:lnTo>
                <a:lnTo>
                  <a:pt x="1103452" y="1022871"/>
                </a:lnTo>
                <a:lnTo>
                  <a:pt x="1131570" y="1022871"/>
                </a:lnTo>
                <a:lnTo>
                  <a:pt x="1131570" y="994753"/>
                </a:lnTo>
                <a:lnTo>
                  <a:pt x="1159688" y="994753"/>
                </a:lnTo>
                <a:lnTo>
                  <a:pt x="1159688" y="966635"/>
                </a:lnTo>
                <a:lnTo>
                  <a:pt x="1131570" y="966635"/>
                </a:lnTo>
                <a:lnTo>
                  <a:pt x="1131570" y="938517"/>
                </a:lnTo>
                <a:lnTo>
                  <a:pt x="1103452" y="938517"/>
                </a:lnTo>
                <a:close/>
                <a:moveTo>
                  <a:pt x="581215" y="2389670"/>
                </a:moveTo>
                <a:lnTo>
                  <a:pt x="581215" y="2364638"/>
                </a:lnTo>
                <a:lnTo>
                  <a:pt x="606247" y="2364638"/>
                </a:lnTo>
                <a:lnTo>
                  <a:pt x="606247" y="2339950"/>
                </a:lnTo>
                <a:lnTo>
                  <a:pt x="581215" y="2339950"/>
                </a:lnTo>
                <a:lnTo>
                  <a:pt x="581215" y="2314918"/>
                </a:lnTo>
                <a:lnTo>
                  <a:pt x="556527" y="2314918"/>
                </a:lnTo>
                <a:lnTo>
                  <a:pt x="556527" y="2339950"/>
                </a:lnTo>
                <a:lnTo>
                  <a:pt x="531495" y="2339950"/>
                </a:lnTo>
                <a:lnTo>
                  <a:pt x="531495" y="2364638"/>
                </a:lnTo>
                <a:lnTo>
                  <a:pt x="556527" y="2364638"/>
                </a:lnTo>
                <a:lnTo>
                  <a:pt x="556527" y="2389670"/>
                </a:lnTo>
                <a:lnTo>
                  <a:pt x="581215" y="2389670"/>
                </a:lnTo>
                <a:close/>
                <a:moveTo>
                  <a:pt x="1036244" y="805472"/>
                </a:moveTo>
                <a:lnTo>
                  <a:pt x="1036244" y="830847"/>
                </a:lnTo>
                <a:lnTo>
                  <a:pt x="1010869" y="830847"/>
                </a:lnTo>
                <a:lnTo>
                  <a:pt x="1010869" y="856221"/>
                </a:lnTo>
                <a:lnTo>
                  <a:pt x="1036244" y="856221"/>
                </a:lnTo>
                <a:lnTo>
                  <a:pt x="1036244" y="881596"/>
                </a:lnTo>
                <a:lnTo>
                  <a:pt x="1061618" y="881596"/>
                </a:lnTo>
                <a:lnTo>
                  <a:pt x="1061618" y="856221"/>
                </a:lnTo>
                <a:lnTo>
                  <a:pt x="1086993" y="856221"/>
                </a:lnTo>
                <a:lnTo>
                  <a:pt x="1086993" y="830847"/>
                </a:lnTo>
                <a:lnTo>
                  <a:pt x="1061618" y="830847"/>
                </a:lnTo>
                <a:lnTo>
                  <a:pt x="1061618" y="805472"/>
                </a:lnTo>
                <a:lnTo>
                  <a:pt x="1036244" y="805472"/>
                </a:lnTo>
                <a:close/>
                <a:moveTo>
                  <a:pt x="1515275" y="665226"/>
                </a:moveTo>
                <a:lnTo>
                  <a:pt x="1515275" y="692658"/>
                </a:lnTo>
                <a:lnTo>
                  <a:pt x="1487843" y="692658"/>
                </a:lnTo>
                <a:lnTo>
                  <a:pt x="1487843" y="720090"/>
                </a:lnTo>
                <a:lnTo>
                  <a:pt x="1515275" y="720090"/>
                </a:lnTo>
                <a:lnTo>
                  <a:pt x="1515275" y="747522"/>
                </a:lnTo>
                <a:lnTo>
                  <a:pt x="1542707" y="747522"/>
                </a:lnTo>
                <a:lnTo>
                  <a:pt x="1542707" y="720090"/>
                </a:lnTo>
                <a:lnTo>
                  <a:pt x="1570139" y="720090"/>
                </a:lnTo>
                <a:lnTo>
                  <a:pt x="1570139" y="692658"/>
                </a:lnTo>
                <a:lnTo>
                  <a:pt x="1542707" y="692658"/>
                </a:lnTo>
                <a:lnTo>
                  <a:pt x="1542707" y="665226"/>
                </a:lnTo>
                <a:lnTo>
                  <a:pt x="1515275" y="665226"/>
                </a:lnTo>
                <a:close/>
                <a:moveTo>
                  <a:pt x="1650035" y="932688"/>
                </a:moveTo>
                <a:lnTo>
                  <a:pt x="1650035" y="964578"/>
                </a:lnTo>
                <a:lnTo>
                  <a:pt x="1618145" y="964578"/>
                </a:lnTo>
                <a:lnTo>
                  <a:pt x="1618145" y="996810"/>
                </a:lnTo>
                <a:lnTo>
                  <a:pt x="1650035" y="996810"/>
                </a:lnTo>
                <a:lnTo>
                  <a:pt x="1650035" y="1028700"/>
                </a:lnTo>
                <a:lnTo>
                  <a:pt x="1682267" y="1028700"/>
                </a:lnTo>
                <a:lnTo>
                  <a:pt x="1682267" y="996810"/>
                </a:lnTo>
                <a:lnTo>
                  <a:pt x="1714157" y="996810"/>
                </a:lnTo>
                <a:lnTo>
                  <a:pt x="1714157" y="964578"/>
                </a:lnTo>
                <a:lnTo>
                  <a:pt x="1682267" y="964578"/>
                </a:lnTo>
                <a:lnTo>
                  <a:pt x="1682267" y="932688"/>
                </a:lnTo>
                <a:lnTo>
                  <a:pt x="1650035" y="932688"/>
                </a:lnTo>
                <a:close/>
                <a:moveTo>
                  <a:pt x="1448067" y="532524"/>
                </a:moveTo>
                <a:lnTo>
                  <a:pt x="1448067" y="556870"/>
                </a:lnTo>
                <a:lnTo>
                  <a:pt x="1423721" y="556870"/>
                </a:lnTo>
                <a:lnTo>
                  <a:pt x="1423721" y="581558"/>
                </a:lnTo>
                <a:lnTo>
                  <a:pt x="1448067" y="581558"/>
                </a:lnTo>
                <a:lnTo>
                  <a:pt x="1448067" y="605904"/>
                </a:lnTo>
                <a:lnTo>
                  <a:pt x="1472755" y="605904"/>
                </a:lnTo>
                <a:lnTo>
                  <a:pt x="1472755" y="581558"/>
                </a:lnTo>
                <a:lnTo>
                  <a:pt x="1497101" y="581558"/>
                </a:lnTo>
                <a:lnTo>
                  <a:pt x="1497101" y="556870"/>
                </a:lnTo>
                <a:lnTo>
                  <a:pt x="1472755" y="556870"/>
                </a:lnTo>
                <a:lnTo>
                  <a:pt x="1472755" y="532524"/>
                </a:lnTo>
                <a:lnTo>
                  <a:pt x="1448067" y="532524"/>
                </a:lnTo>
                <a:close/>
                <a:moveTo>
                  <a:pt x="1378458" y="666598"/>
                </a:moveTo>
                <a:lnTo>
                  <a:pt x="1378458" y="693001"/>
                </a:lnTo>
                <a:lnTo>
                  <a:pt x="1352055" y="693001"/>
                </a:lnTo>
                <a:lnTo>
                  <a:pt x="1352055" y="719747"/>
                </a:lnTo>
                <a:lnTo>
                  <a:pt x="1378458" y="719747"/>
                </a:lnTo>
                <a:lnTo>
                  <a:pt x="1378458" y="746150"/>
                </a:lnTo>
                <a:lnTo>
                  <a:pt x="1405204" y="746150"/>
                </a:lnTo>
                <a:lnTo>
                  <a:pt x="1405204" y="719747"/>
                </a:lnTo>
                <a:lnTo>
                  <a:pt x="1431607" y="719747"/>
                </a:lnTo>
                <a:lnTo>
                  <a:pt x="1431607" y="693001"/>
                </a:lnTo>
                <a:lnTo>
                  <a:pt x="1405204" y="693001"/>
                </a:lnTo>
                <a:lnTo>
                  <a:pt x="1405204" y="666598"/>
                </a:lnTo>
                <a:lnTo>
                  <a:pt x="1378458" y="666598"/>
                </a:lnTo>
                <a:close/>
                <a:moveTo>
                  <a:pt x="967321" y="941261"/>
                </a:moveTo>
                <a:lnTo>
                  <a:pt x="967321" y="967664"/>
                </a:lnTo>
                <a:lnTo>
                  <a:pt x="940918" y="967664"/>
                </a:lnTo>
                <a:lnTo>
                  <a:pt x="940918" y="993724"/>
                </a:lnTo>
                <a:lnTo>
                  <a:pt x="967321" y="993724"/>
                </a:lnTo>
                <a:lnTo>
                  <a:pt x="967321" y="1020128"/>
                </a:lnTo>
                <a:lnTo>
                  <a:pt x="993381" y="1020128"/>
                </a:lnTo>
                <a:lnTo>
                  <a:pt x="993381" y="993724"/>
                </a:lnTo>
                <a:lnTo>
                  <a:pt x="1019785" y="993724"/>
                </a:lnTo>
                <a:lnTo>
                  <a:pt x="1019785" y="967664"/>
                </a:lnTo>
                <a:lnTo>
                  <a:pt x="993381" y="967664"/>
                </a:lnTo>
                <a:lnTo>
                  <a:pt x="993381" y="941261"/>
                </a:lnTo>
                <a:lnTo>
                  <a:pt x="967321" y="941261"/>
                </a:lnTo>
                <a:close/>
                <a:moveTo>
                  <a:pt x="556527" y="1491958"/>
                </a:moveTo>
                <a:lnTo>
                  <a:pt x="556527" y="1516990"/>
                </a:lnTo>
                <a:lnTo>
                  <a:pt x="531495" y="1516990"/>
                </a:lnTo>
                <a:lnTo>
                  <a:pt x="531495" y="1541678"/>
                </a:lnTo>
                <a:lnTo>
                  <a:pt x="556527" y="1541678"/>
                </a:lnTo>
                <a:lnTo>
                  <a:pt x="556527" y="1566710"/>
                </a:lnTo>
                <a:lnTo>
                  <a:pt x="581215" y="1566710"/>
                </a:lnTo>
                <a:lnTo>
                  <a:pt x="581215" y="1541678"/>
                </a:lnTo>
                <a:lnTo>
                  <a:pt x="606247" y="1541678"/>
                </a:lnTo>
                <a:lnTo>
                  <a:pt x="606247" y="1516990"/>
                </a:lnTo>
                <a:lnTo>
                  <a:pt x="581215" y="1516990"/>
                </a:lnTo>
                <a:lnTo>
                  <a:pt x="581215" y="1491958"/>
                </a:lnTo>
                <a:lnTo>
                  <a:pt x="556527" y="1491958"/>
                </a:lnTo>
                <a:close/>
                <a:moveTo>
                  <a:pt x="512635" y="1977847"/>
                </a:moveTo>
                <a:lnTo>
                  <a:pt x="512635" y="1953158"/>
                </a:lnTo>
                <a:lnTo>
                  <a:pt x="537324" y="1953158"/>
                </a:lnTo>
                <a:lnTo>
                  <a:pt x="537324" y="1928470"/>
                </a:lnTo>
                <a:lnTo>
                  <a:pt x="512635" y="1928470"/>
                </a:lnTo>
                <a:lnTo>
                  <a:pt x="512635" y="1903781"/>
                </a:lnTo>
                <a:lnTo>
                  <a:pt x="487947" y="1903781"/>
                </a:lnTo>
                <a:lnTo>
                  <a:pt x="487947" y="1928470"/>
                </a:lnTo>
                <a:lnTo>
                  <a:pt x="463258" y="1928470"/>
                </a:lnTo>
                <a:lnTo>
                  <a:pt x="463258" y="1953158"/>
                </a:lnTo>
                <a:lnTo>
                  <a:pt x="487947" y="1953158"/>
                </a:lnTo>
                <a:lnTo>
                  <a:pt x="487947" y="1977847"/>
                </a:lnTo>
                <a:lnTo>
                  <a:pt x="512635" y="1977847"/>
                </a:lnTo>
                <a:close/>
                <a:moveTo>
                  <a:pt x="898055" y="1077049"/>
                </a:moveTo>
                <a:lnTo>
                  <a:pt x="898055" y="1104138"/>
                </a:lnTo>
                <a:lnTo>
                  <a:pt x="870966" y="1104138"/>
                </a:lnTo>
                <a:lnTo>
                  <a:pt x="870966" y="1131570"/>
                </a:lnTo>
                <a:lnTo>
                  <a:pt x="898055" y="1131570"/>
                </a:lnTo>
                <a:lnTo>
                  <a:pt x="898055" y="1158659"/>
                </a:lnTo>
                <a:lnTo>
                  <a:pt x="925487" y="1158659"/>
                </a:lnTo>
                <a:lnTo>
                  <a:pt x="925487" y="1131570"/>
                </a:lnTo>
                <a:lnTo>
                  <a:pt x="952576" y="1131570"/>
                </a:lnTo>
                <a:lnTo>
                  <a:pt x="952576" y="1104138"/>
                </a:lnTo>
                <a:lnTo>
                  <a:pt x="925487" y="1104138"/>
                </a:lnTo>
                <a:lnTo>
                  <a:pt x="925487" y="1077049"/>
                </a:lnTo>
                <a:lnTo>
                  <a:pt x="898055" y="1077049"/>
                </a:lnTo>
                <a:close/>
                <a:moveTo>
                  <a:pt x="512293" y="2251481"/>
                </a:moveTo>
                <a:lnTo>
                  <a:pt x="512293" y="2227136"/>
                </a:lnTo>
                <a:lnTo>
                  <a:pt x="536638" y="2227136"/>
                </a:lnTo>
                <a:lnTo>
                  <a:pt x="536638" y="2203133"/>
                </a:lnTo>
                <a:lnTo>
                  <a:pt x="512293" y="2203133"/>
                </a:lnTo>
                <a:lnTo>
                  <a:pt x="512293" y="2178787"/>
                </a:lnTo>
                <a:lnTo>
                  <a:pt x="488290" y="2178787"/>
                </a:lnTo>
                <a:lnTo>
                  <a:pt x="488290" y="2203133"/>
                </a:lnTo>
                <a:lnTo>
                  <a:pt x="463944" y="2203133"/>
                </a:lnTo>
                <a:lnTo>
                  <a:pt x="463944" y="2227136"/>
                </a:lnTo>
                <a:lnTo>
                  <a:pt x="488290" y="2227136"/>
                </a:lnTo>
                <a:lnTo>
                  <a:pt x="488290" y="2251481"/>
                </a:lnTo>
                <a:lnTo>
                  <a:pt x="512293" y="2251481"/>
                </a:lnTo>
                <a:close/>
                <a:moveTo>
                  <a:pt x="488290" y="1630147"/>
                </a:moveTo>
                <a:lnTo>
                  <a:pt x="488290" y="1654493"/>
                </a:lnTo>
                <a:lnTo>
                  <a:pt x="463944" y="1654493"/>
                </a:lnTo>
                <a:lnTo>
                  <a:pt x="463944" y="1678496"/>
                </a:lnTo>
                <a:lnTo>
                  <a:pt x="488290" y="1678496"/>
                </a:lnTo>
                <a:lnTo>
                  <a:pt x="488290" y="1702841"/>
                </a:lnTo>
                <a:lnTo>
                  <a:pt x="512293" y="1702841"/>
                </a:lnTo>
                <a:lnTo>
                  <a:pt x="512293" y="1678496"/>
                </a:lnTo>
                <a:lnTo>
                  <a:pt x="536638" y="1678496"/>
                </a:lnTo>
                <a:lnTo>
                  <a:pt x="536638" y="1654493"/>
                </a:lnTo>
                <a:lnTo>
                  <a:pt x="512293" y="1654493"/>
                </a:lnTo>
                <a:lnTo>
                  <a:pt x="512293" y="1630147"/>
                </a:lnTo>
                <a:lnTo>
                  <a:pt x="488290" y="1630147"/>
                </a:lnTo>
                <a:close/>
                <a:moveTo>
                  <a:pt x="830847" y="944004"/>
                </a:moveTo>
                <a:lnTo>
                  <a:pt x="830847" y="968350"/>
                </a:lnTo>
                <a:lnTo>
                  <a:pt x="806501" y="968350"/>
                </a:lnTo>
                <a:lnTo>
                  <a:pt x="806501" y="993038"/>
                </a:lnTo>
                <a:lnTo>
                  <a:pt x="830847" y="993038"/>
                </a:lnTo>
                <a:lnTo>
                  <a:pt x="830847" y="1017384"/>
                </a:lnTo>
                <a:lnTo>
                  <a:pt x="855535" y="1017384"/>
                </a:lnTo>
                <a:lnTo>
                  <a:pt x="855535" y="993038"/>
                </a:lnTo>
                <a:lnTo>
                  <a:pt x="879881" y="993038"/>
                </a:lnTo>
                <a:lnTo>
                  <a:pt x="879881" y="968350"/>
                </a:lnTo>
                <a:lnTo>
                  <a:pt x="855535" y="968350"/>
                </a:lnTo>
                <a:lnTo>
                  <a:pt x="855535" y="944004"/>
                </a:lnTo>
                <a:lnTo>
                  <a:pt x="830847" y="944004"/>
                </a:lnTo>
                <a:close/>
                <a:moveTo>
                  <a:pt x="761924" y="1080135"/>
                </a:moveTo>
                <a:lnTo>
                  <a:pt x="761924" y="1105167"/>
                </a:lnTo>
                <a:lnTo>
                  <a:pt x="736892" y="1105167"/>
                </a:lnTo>
                <a:lnTo>
                  <a:pt x="736892" y="1130541"/>
                </a:lnTo>
                <a:lnTo>
                  <a:pt x="761924" y="1130541"/>
                </a:lnTo>
                <a:lnTo>
                  <a:pt x="761924" y="1155573"/>
                </a:lnTo>
                <a:lnTo>
                  <a:pt x="787298" y="1155573"/>
                </a:lnTo>
                <a:lnTo>
                  <a:pt x="787298" y="1130541"/>
                </a:lnTo>
                <a:lnTo>
                  <a:pt x="812330" y="1130541"/>
                </a:lnTo>
                <a:lnTo>
                  <a:pt x="812330" y="1105167"/>
                </a:lnTo>
                <a:lnTo>
                  <a:pt x="787298" y="1105167"/>
                </a:lnTo>
                <a:lnTo>
                  <a:pt x="787298" y="1080135"/>
                </a:lnTo>
                <a:lnTo>
                  <a:pt x="761924" y="1080135"/>
                </a:lnTo>
                <a:close/>
                <a:moveTo>
                  <a:pt x="624764" y="1354112"/>
                </a:moveTo>
                <a:lnTo>
                  <a:pt x="624764" y="1379487"/>
                </a:lnTo>
                <a:lnTo>
                  <a:pt x="599389" y="1379487"/>
                </a:lnTo>
                <a:lnTo>
                  <a:pt x="599389" y="1404861"/>
                </a:lnTo>
                <a:lnTo>
                  <a:pt x="624764" y="1404861"/>
                </a:lnTo>
                <a:lnTo>
                  <a:pt x="624764" y="1430236"/>
                </a:lnTo>
                <a:lnTo>
                  <a:pt x="650138" y="1430236"/>
                </a:lnTo>
                <a:lnTo>
                  <a:pt x="650138" y="1404861"/>
                </a:lnTo>
                <a:lnTo>
                  <a:pt x="675513" y="1404861"/>
                </a:lnTo>
                <a:lnTo>
                  <a:pt x="675513" y="1379487"/>
                </a:lnTo>
                <a:lnTo>
                  <a:pt x="650138" y="1379487"/>
                </a:lnTo>
                <a:lnTo>
                  <a:pt x="650138" y="1354112"/>
                </a:lnTo>
                <a:lnTo>
                  <a:pt x="624764" y="1354112"/>
                </a:lnTo>
                <a:close/>
                <a:moveTo>
                  <a:pt x="693344" y="1216952"/>
                </a:moveTo>
                <a:lnTo>
                  <a:pt x="693344" y="1242327"/>
                </a:lnTo>
                <a:lnTo>
                  <a:pt x="667969" y="1242327"/>
                </a:lnTo>
                <a:lnTo>
                  <a:pt x="667969" y="1267701"/>
                </a:lnTo>
                <a:lnTo>
                  <a:pt x="693344" y="1267701"/>
                </a:lnTo>
                <a:lnTo>
                  <a:pt x="693344" y="1293076"/>
                </a:lnTo>
                <a:lnTo>
                  <a:pt x="718718" y="1293076"/>
                </a:lnTo>
                <a:lnTo>
                  <a:pt x="718718" y="1267701"/>
                </a:lnTo>
                <a:lnTo>
                  <a:pt x="744093" y="1267701"/>
                </a:lnTo>
                <a:lnTo>
                  <a:pt x="744093" y="1242327"/>
                </a:lnTo>
                <a:lnTo>
                  <a:pt x="718718" y="1242327"/>
                </a:lnTo>
                <a:lnTo>
                  <a:pt x="718718" y="1216952"/>
                </a:lnTo>
                <a:lnTo>
                  <a:pt x="693344" y="1216952"/>
                </a:lnTo>
                <a:close/>
                <a:moveTo>
                  <a:pt x="3577819" y="1280732"/>
                </a:moveTo>
                <a:lnTo>
                  <a:pt x="3594964" y="1280732"/>
                </a:lnTo>
                <a:lnTo>
                  <a:pt x="3594964" y="1263587"/>
                </a:lnTo>
                <a:lnTo>
                  <a:pt x="3612109" y="1263587"/>
                </a:lnTo>
                <a:lnTo>
                  <a:pt x="3612109" y="1246442"/>
                </a:lnTo>
                <a:lnTo>
                  <a:pt x="3594964" y="1246442"/>
                </a:lnTo>
                <a:lnTo>
                  <a:pt x="3594964" y="1229297"/>
                </a:lnTo>
                <a:lnTo>
                  <a:pt x="3577819" y="1229297"/>
                </a:lnTo>
                <a:lnTo>
                  <a:pt x="3577819" y="1246442"/>
                </a:lnTo>
                <a:lnTo>
                  <a:pt x="3560674" y="1246442"/>
                </a:lnTo>
                <a:lnTo>
                  <a:pt x="3560674" y="1263587"/>
                </a:lnTo>
                <a:lnTo>
                  <a:pt x="3577819" y="1263587"/>
                </a:lnTo>
                <a:lnTo>
                  <a:pt x="3577819" y="1280732"/>
                </a:lnTo>
                <a:close/>
                <a:moveTo>
                  <a:pt x="3507867" y="1421663"/>
                </a:moveTo>
                <a:lnTo>
                  <a:pt x="3527755" y="1421663"/>
                </a:lnTo>
                <a:lnTo>
                  <a:pt x="3527755" y="1402118"/>
                </a:lnTo>
                <a:lnTo>
                  <a:pt x="3547301" y="1402118"/>
                </a:lnTo>
                <a:lnTo>
                  <a:pt x="3547301" y="1382230"/>
                </a:lnTo>
                <a:lnTo>
                  <a:pt x="3527755" y="1382230"/>
                </a:lnTo>
                <a:lnTo>
                  <a:pt x="3527755" y="1362685"/>
                </a:lnTo>
                <a:lnTo>
                  <a:pt x="3507867" y="1362685"/>
                </a:lnTo>
                <a:lnTo>
                  <a:pt x="3507867" y="1382230"/>
                </a:lnTo>
                <a:lnTo>
                  <a:pt x="3488322" y="1382230"/>
                </a:lnTo>
                <a:lnTo>
                  <a:pt x="3488322" y="1402118"/>
                </a:lnTo>
                <a:lnTo>
                  <a:pt x="3507867" y="1402118"/>
                </a:lnTo>
                <a:lnTo>
                  <a:pt x="3507867" y="1421663"/>
                </a:lnTo>
                <a:close/>
                <a:moveTo>
                  <a:pt x="3509239" y="1143572"/>
                </a:moveTo>
                <a:lnTo>
                  <a:pt x="3526384" y="1143572"/>
                </a:lnTo>
                <a:lnTo>
                  <a:pt x="3526384" y="1126427"/>
                </a:lnTo>
                <a:lnTo>
                  <a:pt x="3543529" y="1126427"/>
                </a:lnTo>
                <a:lnTo>
                  <a:pt x="3543529" y="1109282"/>
                </a:lnTo>
                <a:lnTo>
                  <a:pt x="3526384" y="1109282"/>
                </a:lnTo>
                <a:lnTo>
                  <a:pt x="3526384" y="1092137"/>
                </a:lnTo>
                <a:lnTo>
                  <a:pt x="3509239" y="1092137"/>
                </a:lnTo>
                <a:lnTo>
                  <a:pt x="3509239" y="1109282"/>
                </a:lnTo>
                <a:lnTo>
                  <a:pt x="3492094" y="1109282"/>
                </a:lnTo>
                <a:lnTo>
                  <a:pt x="3492094" y="1126427"/>
                </a:lnTo>
                <a:lnTo>
                  <a:pt x="3509239" y="1126427"/>
                </a:lnTo>
                <a:lnTo>
                  <a:pt x="3509239" y="1143572"/>
                </a:lnTo>
                <a:close/>
                <a:moveTo>
                  <a:pt x="3510953" y="864108"/>
                </a:moveTo>
                <a:lnTo>
                  <a:pt x="3524669" y="864108"/>
                </a:lnTo>
                <a:lnTo>
                  <a:pt x="3524669" y="850392"/>
                </a:lnTo>
                <a:lnTo>
                  <a:pt x="3538385" y="850392"/>
                </a:lnTo>
                <a:lnTo>
                  <a:pt x="3538385" y="836676"/>
                </a:lnTo>
                <a:lnTo>
                  <a:pt x="3524669" y="836676"/>
                </a:lnTo>
                <a:lnTo>
                  <a:pt x="3524669" y="822960"/>
                </a:lnTo>
                <a:lnTo>
                  <a:pt x="3510953" y="822960"/>
                </a:lnTo>
                <a:lnTo>
                  <a:pt x="3510953" y="836676"/>
                </a:lnTo>
                <a:lnTo>
                  <a:pt x="3497237" y="836676"/>
                </a:lnTo>
                <a:lnTo>
                  <a:pt x="3497237" y="850392"/>
                </a:lnTo>
                <a:lnTo>
                  <a:pt x="3510953" y="850392"/>
                </a:lnTo>
                <a:lnTo>
                  <a:pt x="3510953" y="864108"/>
                </a:lnTo>
                <a:close/>
                <a:moveTo>
                  <a:pt x="3507181" y="1698384"/>
                </a:moveTo>
                <a:lnTo>
                  <a:pt x="3528441" y="1698384"/>
                </a:lnTo>
                <a:lnTo>
                  <a:pt x="3528441" y="1677124"/>
                </a:lnTo>
                <a:lnTo>
                  <a:pt x="3549701" y="1677124"/>
                </a:lnTo>
                <a:lnTo>
                  <a:pt x="3549701" y="1655864"/>
                </a:lnTo>
                <a:lnTo>
                  <a:pt x="3528441" y="1655864"/>
                </a:lnTo>
                <a:lnTo>
                  <a:pt x="3528441" y="1634604"/>
                </a:lnTo>
                <a:lnTo>
                  <a:pt x="3507181" y="1634604"/>
                </a:lnTo>
                <a:lnTo>
                  <a:pt x="3507181" y="1655864"/>
                </a:lnTo>
                <a:lnTo>
                  <a:pt x="3485921" y="1655864"/>
                </a:lnTo>
                <a:lnTo>
                  <a:pt x="3485921" y="1677124"/>
                </a:lnTo>
                <a:lnTo>
                  <a:pt x="3507181" y="1677124"/>
                </a:lnTo>
                <a:lnTo>
                  <a:pt x="3507181" y="1698384"/>
                </a:lnTo>
                <a:close/>
                <a:moveTo>
                  <a:pt x="1652092" y="664540"/>
                </a:moveTo>
                <a:lnTo>
                  <a:pt x="1652092" y="692315"/>
                </a:lnTo>
                <a:lnTo>
                  <a:pt x="1624317" y="692315"/>
                </a:lnTo>
                <a:lnTo>
                  <a:pt x="1624317" y="720433"/>
                </a:lnTo>
                <a:lnTo>
                  <a:pt x="1652092" y="720433"/>
                </a:lnTo>
                <a:lnTo>
                  <a:pt x="1652092" y="748208"/>
                </a:lnTo>
                <a:lnTo>
                  <a:pt x="1680210" y="748208"/>
                </a:lnTo>
                <a:lnTo>
                  <a:pt x="1680210" y="720433"/>
                </a:lnTo>
                <a:lnTo>
                  <a:pt x="1707985" y="720433"/>
                </a:lnTo>
                <a:lnTo>
                  <a:pt x="1707985" y="692315"/>
                </a:lnTo>
                <a:lnTo>
                  <a:pt x="1680210" y="692315"/>
                </a:lnTo>
                <a:lnTo>
                  <a:pt x="1680210" y="664540"/>
                </a:lnTo>
                <a:lnTo>
                  <a:pt x="1652092" y="664540"/>
                </a:lnTo>
                <a:close/>
                <a:moveTo>
                  <a:pt x="3576790" y="1557795"/>
                </a:moveTo>
                <a:lnTo>
                  <a:pt x="3595993" y="1557795"/>
                </a:lnTo>
                <a:lnTo>
                  <a:pt x="3595993" y="1538935"/>
                </a:lnTo>
                <a:lnTo>
                  <a:pt x="3614852" y="1538935"/>
                </a:lnTo>
                <a:lnTo>
                  <a:pt x="3614852" y="1519733"/>
                </a:lnTo>
                <a:lnTo>
                  <a:pt x="3595993" y="1519733"/>
                </a:lnTo>
                <a:lnTo>
                  <a:pt x="3595993" y="1500873"/>
                </a:lnTo>
                <a:lnTo>
                  <a:pt x="3576790" y="1500873"/>
                </a:lnTo>
                <a:lnTo>
                  <a:pt x="3576790" y="1519733"/>
                </a:lnTo>
                <a:lnTo>
                  <a:pt x="3557930" y="1519733"/>
                </a:lnTo>
                <a:lnTo>
                  <a:pt x="3557930" y="1538935"/>
                </a:lnTo>
                <a:lnTo>
                  <a:pt x="3576790" y="1538935"/>
                </a:lnTo>
                <a:lnTo>
                  <a:pt x="3576790" y="1557795"/>
                </a:lnTo>
                <a:close/>
                <a:moveTo>
                  <a:pt x="3439287" y="1284846"/>
                </a:moveTo>
                <a:lnTo>
                  <a:pt x="3459175" y="1284846"/>
                </a:lnTo>
                <a:lnTo>
                  <a:pt x="3459175" y="1264958"/>
                </a:lnTo>
                <a:lnTo>
                  <a:pt x="3479063" y="1264958"/>
                </a:lnTo>
                <a:lnTo>
                  <a:pt x="3479063" y="1245070"/>
                </a:lnTo>
                <a:lnTo>
                  <a:pt x="3459175" y="1245070"/>
                </a:lnTo>
                <a:lnTo>
                  <a:pt x="3459175" y="1225182"/>
                </a:lnTo>
                <a:lnTo>
                  <a:pt x="3439287" y="1225182"/>
                </a:lnTo>
                <a:lnTo>
                  <a:pt x="3439287" y="1245070"/>
                </a:lnTo>
                <a:lnTo>
                  <a:pt x="3419399" y="1245070"/>
                </a:lnTo>
                <a:lnTo>
                  <a:pt x="3419399" y="1264958"/>
                </a:lnTo>
                <a:lnTo>
                  <a:pt x="3439287" y="1264958"/>
                </a:lnTo>
                <a:lnTo>
                  <a:pt x="3439287" y="1284846"/>
                </a:lnTo>
                <a:close/>
                <a:moveTo>
                  <a:pt x="3438259" y="1562595"/>
                </a:moveTo>
                <a:lnTo>
                  <a:pt x="3460204" y="1562595"/>
                </a:lnTo>
                <a:lnTo>
                  <a:pt x="3460204" y="1540307"/>
                </a:lnTo>
                <a:lnTo>
                  <a:pt x="3482492" y="1540307"/>
                </a:lnTo>
                <a:lnTo>
                  <a:pt x="3482492" y="1518361"/>
                </a:lnTo>
                <a:lnTo>
                  <a:pt x="3460204" y="1518361"/>
                </a:lnTo>
                <a:lnTo>
                  <a:pt x="3460204" y="1496073"/>
                </a:lnTo>
                <a:lnTo>
                  <a:pt x="3438259" y="1496073"/>
                </a:lnTo>
                <a:lnTo>
                  <a:pt x="3438259" y="1518361"/>
                </a:lnTo>
                <a:lnTo>
                  <a:pt x="3415970" y="1518361"/>
                </a:lnTo>
                <a:lnTo>
                  <a:pt x="3415970" y="1540307"/>
                </a:lnTo>
                <a:lnTo>
                  <a:pt x="3438259" y="1540307"/>
                </a:lnTo>
                <a:lnTo>
                  <a:pt x="3438259" y="1562595"/>
                </a:lnTo>
                <a:close/>
                <a:moveTo>
                  <a:pt x="3442716" y="725576"/>
                </a:moveTo>
                <a:lnTo>
                  <a:pt x="3455746" y="725576"/>
                </a:lnTo>
                <a:lnTo>
                  <a:pt x="3455746" y="712889"/>
                </a:lnTo>
                <a:lnTo>
                  <a:pt x="3468434" y="712889"/>
                </a:lnTo>
                <a:lnTo>
                  <a:pt x="3468434" y="699859"/>
                </a:lnTo>
                <a:lnTo>
                  <a:pt x="3455746" y="699859"/>
                </a:lnTo>
                <a:lnTo>
                  <a:pt x="3455746" y="687172"/>
                </a:lnTo>
                <a:lnTo>
                  <a:pt x="3442716" y="687172"/>
                </a:lnTo>
                <a:lnTo>
                  <a:pt x="3442716" y="699859"/>
                </a:lnTo>
                <a:lnTo>
                  <a:pt x="3430029" y="699859"/>
                </a:lnTo>
                <a:lnTo>
                  <a:pt x="3430029" y="712889"/>
                </a:lnTo>
                <a:lnTo>
                  <a:pt x="3442716" y="712889"/>
                </a:lnTo>
                <a:lnTo>
                  <a:pt x="3442716" y="725576"/>
                </a:lnTo>
                <a:close/>
                <a:moveTo>
                  <a:pt x="3440659" y="1006069"/>
                </a:moveTo>
                <a:lnTo>
                  <a:pt x="3457804" y="1006069"/>
                </a:lnTo>
                <a:lnTo>
                  <a:pt x="3457804" y="989267"/>
                </a:lnTo>
                <a:lnTo>
                  <a:pt x="3474606" y="989267"/>
                </a:lnTo>
                <a:lnTo>
                  <a:pt x="3474606" y="972122"/>
                </a:lnTo>
                <a:lnTo>
                  <a:pt x="3457804" y="972122"/>
                </a:lnTo>
                <a:lnTo>
                  <a:pt x="3457804" y="955319"/>
                </a:lnTo>
                <a:lnTo>
                  <a:pt x="3440659" y="955319"/>
                </a:lnTo>
                <a:lnTo>
                  <a:pt x="3440659" y="972122"/>
                </a:lnTo>
                <a:lnTo>
                  <a:pt x="3423857" y="972122"/>
                </a:lnTo>
                <a:lnTo>
                  <a:pt x="3423857" y="989267"/>
                </a:lnTo>
                <a:lnTo>
                  <a:pt x="3440659" y="989267"/>
                </a:lnTo>
                <a:lnTo>
                  <a:pt x="3440659" y="1006069"/>
                </a:lnTo>
                <a:close/>
                <a:moveTo>
                  <a:pt x="3579533" y="1001611"/>
                </a:moveTo>
                <a:lnTo>
                  <a:pt x="3593249" y="1001611"/>
                </a:lnTo>
                <a:lnTo>
                  <a:pt x="3593249" y="987552"/>
                </a:lnTo>
                <a:lnTo>
                  <a:pt x="3607308" y="987552"/>
                </a:lnTo>
                <a:lnTo>
                  <a:pt x="3607308" y="973836"/>
                </a:lnTo>
                <a:lnTo>
                  <a:pt x="3593249" y="973836"/>
                </a:lnTo>
                <a:lnTo>
                  <a:pt x="3593249" y="959777"/>
                </a:lnTo>
                <a:lnTo>
                  <a:pt x="3579533" y="959777"/>
                </a:lnTo>
                <a:lnTo>
                  <a:pt x="3579533" y="973836"/>
                </a:lnTo>
                <a:lnTo>
                  <a:pt x="3565474" y="973836"/>
                </a:lnTo>
                <a:lnTo>
                  <a:pt x="3565474" y="987552"/>
                </a:lnTo>
                <a:lnTo>
                  <a:pt x="3579533" y="987552"/>
                </a:lnTo>
                <a:lnTo>
                  <a:pt x="3579533" y="1001611"/>
                </a:lnTo>
                <a:close/>
                <a:moveTo>
                  <a:pt x="3368307" y="1903781"/>
                </a:moveTo>
                <a:lnTo>
                  <a:pt x="3368307" y="1928470"/>
                </a:lnTo>
                <a:lnTo>
                  <a:pt x="3343618" y="1928470"/>
                </a:lnTo>
                <a:lnTo>
                  <a:pt x="3343618" y="1953158"/>
                </a:lnTo>
                <a:lnTo>
                  <a:pt x="3368307" y="1953158"/>
                </a:lnTo>
                <a:lnTo>
                  <a:pt x="3368307" y="1977847"/>
                </a:lnTo>
                <a:lnTo>
                  <a:pt x="3392996" y="1977847"/>
                </a:lnTo>
                <a:lnTo>
                  <a:pt x="3392996" y="1953158"/>
                </a:lnTo>
                <a:lnTo>
                  <a:pt x="3417685" y="1953158"/>
                </a:lnTo>
                <a:lnTo>
                  <a:pt x="3417685" y="1928470"/>
                </a:lnTo>
                <a:lnTo>
                  <a:pt x="3392996" y="1928470"/>
                </a:lnTo>
                <a:lnTo>
                  <a:pt x="3392996" y="1903781"/>
                </a:lnTo>
                <a:lnTo>
                  <a:pt x="3368307" y="1903781"/>
                </a:lnTo>
                <a:close/>
                <a:moveTo>
                  <a:pt x="3716693" y="1275931"/>
                </a:moveTo>
                <a:lnTo>
                  <a:pt x="3730409" y="1275931"/>
                </a:lnTo>
                <a:lnTo>
                  <a:pt x="3730409" y="1261872"/>
                </a:lnTo>
                <a:lnTo>
                  <a:pt x="3744468" y="1261872"/>
                </a:lnTo>
                <a:lnTo>
                  <a:pt x="3744468" y="1248156"/>
                </a:lnTo>
                <a:lnTo>
                  <a:pt x="3730409" y="1248156"/>
                </a:lnTo>
                <a:lnTo>
                  <a:pt x="3730409" y="1234097"/>
                </a:lnTo>
                <a:lnTo>
                  <a:pt x="3716693" y="1234097"/>
                </a:lnTo>
                <a:lnTo>
                  <a:pt x="3716693" y="1248156"/>
                </a:lnTo>
                <a:lnTo>
                  <a:pt x="3702634" y="1248156"/>
                </a:lnTo>
                <a:lnTo>
                  <a:pt x="3702634" y="1261872"/>
                </a:lnTo>
                <a:lnTo>
                  <a:pt x="3716693" y="1261872"/>
                </a:lnTo>
                <a:lnTo>
                  <a:pt x="3716693" y="1275931"/>
                </a:lnTo>
                <a:close/>
                <a:moveTo>
                  <a:pt x="3784588" y="1688783"/>
                </a:moveTo>
                <a:lnTo>
                  <a:pt x="3799675" y="1688783"/>
                </a:lnTo>
                <a:lnTo>
                  <a:pt x="3799675" y="1674038"/>
                </a:lnTo>
                <a:lnTo>
                  <a:pt x="3814420" y="1674038"/>
                </a:lnTo>
                <a:lnTo>
                  <a:pt x="3814420" y="1658950"/>
                </a:lnTo>
                <a:lnTo>
                  <a:pt x="3799675" y="1658950"/>
                </a:lnTo>
                <a:lnTo>
                  <a:pt x="3799675" y="1644206"/>
                </a:lnTo>
                <a:lnTo>
                  <a:pt x="3784588" y="1644206"/>
                </a:lnTo>
                <a:lnTo>
                  <a:pt x="3784588" y="1658950"/>
                </a:lnTo>
                <a:lnTo>
                  <a:pt x="3769843" y="1658950"/>
                </a:lnTo>
                <a:lnTo>
                  <a:pt x="3769843" y="1674038"/>
                </a:lnTo>
                <a:lnTo>
                  <a:pt x="3784588" y="1674038"/>
                </a:lnTo>
                <a:lnTo>
                  <a:pt x="3784588" y="1688783"/>
                </a:lnTo>
                <a:close/>
                <a:moveTo>
                  <a:pt x="3854539" y="1548194"/>
                </a:moveTo>
                <a:lnTo>
                  <a:pt x="3866884" y="1548194"/>
                </a:lnTo>
                <a:lnTo>
                  <a:pt x="3866884" y="1535506"/>
                </a:lnTo>
                <a:lnTo>
                  <a:pt x="3879571" y="1535506"/>
                </a:lnTo>
                <a:lnTo>
                  <a:pt x="3879571" y="1523162"/>
                </a:lnTo>
                <a:lnTo>
                  <a:pt x="3866884" y="1523162"/>
                </a:lnTo>
                <a:lnTo>
                  <a:pt x="3866884" y="1510475"/>
                </a:lnTo>
                <a:lnTo>
                  <a:pt x="3854539" y="1510475"/>
                </a:lnTo>
                <a:lnTo>
                  <a:pt x="3854539" y="1523162"/>
                </a:lnTo>
                <a:lnTo>
                  <a:pt x="3841852" y="1523162"/>
                </a:lnTo>
                <a:lnTo>
                  <a:pt x="3841852" y="1535506"/>
                </a:lnTo>
                <a:lnTo>
                  <a:pt x="3854539" y="1535506"/>
                </a:lnTo>
                <a:lnTo>
                  <a:pt x="3854539" y="1548194"/>
                </a:lnTo>
                <a:close/>
                <a:moveTo>
                  <a:pt x="2091690" y="3217774"/>
                </a:moveTo>
                <a:lnTo>
                  <a:pt x="2091690" y="3189313"/>
                </a:lnTo>
                <a:lnTo>
                  <a:pt x="2120151" y="3189313"/>
                </a:lnTo>
                <a:lnTo>
                  <a:pt x="2120151" y="3161195"/>
                </a:lnTo>
                <a:lnTo>
                  <a:pt x="2091690" y="3161195"/>
                </a:lnTo>
                <a:lnTo>
                  <a:pt x="2091690" y="3132734"/>
                </a:lnTo>
                <a:lnTo>
                  <a:pt x="2063572" y="3132734"/>
                </a:lnTo>
                <a:lnTo>
                  <a:pt x="2063572" y="3161195"/>
                </a:lnTo>
                <a:lnTo>
                  <a:pt x="2035111" y="3161195"/>
                </a:lnTo>
                <a:lnTo>
                  <a:pt x="2035111" y="3189313"/>
                </a:lnTo>
                <a:lnTo>
                  <a:pt x="2063572" y="3189313"/>
                </a:lnTo>
                <a:lnTo>
                  <a:pt x="2063572" y="3217774"/>
                </a:lnTo>
                <a:lnTo>
                  <a:pt x="2091690" y="3217774"/>
                </a:lnTo>
                <a:close/>
                <a:moveTo>
                  <a:pt x="3645713" y="1693926"/>
                </a:moveTo>
                <a:lnTo>
                  <a:pt x="3664229" y="1693926"/>
                </a:lnTo>
                <a:lnTo>
                  <a:pt x="3664229" y="1675752"/>
                </a:lnTo>
                <a:lnTo>
                  <a:pt x="3682403" y="1675752"/>
                </a:lnTo>
                <a:lnTo>
                  <a:pt x="3682403" y="1657236"/>
                </a:lnTo>
                <a:lnTo>
                  <a:pt x="3664229" y="1657236"/>
                </a:lnTo>
                <a:lnTo>
                  <a:pt x="3664229" y="1639062"/>
                </a:lnTo>
                <a:lnTo>
                  <a:pt x="3645713" y="1639062"/>
                </a:lnTo>
                <a:lnTo>
                  <a:pt x="3645713" y="1657236"/>
                </a:lnTo>
                <a:lnTo>
                  <a:pt x="3627539" y="1657236"/>
                </a:lnTo>
                <a:lnTo>
                  <a:pt x="3627539" y="1675752"/>
                </a:lnTo>
                <a:lnTo>
                  <a:pt x="3645713" y="1675752"/>
                </a:lnTo>
                <a:lnTo>
                  <a:pt x="3645713" y="1693926"/>
                </a:lnTo>
                <a:close/>
                <a:moveTo>
                  <a:pt x="3646742" y="1417206"/>
                </a:moveTo>
                <a:lnTo>
                  <a:pt x="3663201" y="1417206"/>
                </a:lnTo>
                <a:lnTo>
                  <a:pt x="3663201" y="1400404"/>
                </a:lnTo>
                <a:lnTo>
                  <a:pt x="3680003" y="1400404"/>
                </a:lnTo>
                <a:lnTo>
                  <a:pt x="3680003" y="1383944"/>
                </a:lnTo>
                <a:lnTo>
                  <a:pt x="3663201" y="1383944"/>
                </a:lnTo>
                <a:lnTo>
                  <a:pt x="3663201" y="1367142"/>
                </a:lnTo>
                <a:lnTo>
                  <a:pt x="3646742" y="1367142"/>
                </a:lnTo>
                <a:lnTo>
                  <a:pt x="3646742" y="1383944"/>
                </a:lnTo>
                <a:lnTo>
                  <a:pt x="3629939" y="1383944"/>
                </a:lnTo>
                <a:lnTo>
                  <a:pt x="3629939" y="1400404"/>
                </a:lnTo>
                <a:lnTo>
                  <a:pt x="3646742" y="1400404"/>
                </a:lnTo>
                <a:lnTo>
                  <a:pt x="3646742" y="1417206"/>
                </a:lnTo>
                <a:close/>
                <a:moveTo>
                  <a:pt x="3715664" y="1552994"/>
                </a:moveTo>
                <a:lnTo>
                  <a:pt x="3731438" y="1552994"/>
                </a:lnTo>
                <a:lnTo>
                  <a:pt x="3731438" y="1537221"/>
                </a:lnTo>
                <a:lnTo>
                  <a:pt x="3747211" y="1537221"/>
                </a:lnTo>
                <a:lnTo>
                  <a:pt x="3747211" y="1521447"/>
                </a:lnTo>
                <a:lnTo>
                  <a:pt x="3731438" y="1521447"/>
                </a:lnTo>
                <a:lnTo>
                  <a:pt x="3731438" y="1505674"/>
                </a:lnTo>
                <a:lnTo>
                  <a:pt x="3715664" y="1505674"/>
                </a:lnTo>
                <a:lnTo>
                  <a:pt x="3715664" y="1521447"/>
                </a:lnTo>
                <a:lnTo>
                  <a:pt x="3699891" y="1521447"/>
                </a:lnTo>
                <a:lnTo>
                  <a:pt x="3699891" y="1537221"/>
                </a:lnTo>
                <a:lnTo>
                  <a:pt x="3715664" y="1537221"/>
                </a:lnTo>
                <a:lnTo>
                  <a:pt x="3715664" y="1552994"/>
                </a:lnTo>
                <a:close/>
                <a:moveTo>
                  <a:pt x="3647770" y="1139114"/>
                </a:moveTo>
                <a:lnTo>
                  <a:pt x="3662172" y="1139114"/>
                </a:lnTo>
                <a:lnTo>
                  <a:pt x="3662172" y="1125055"/>
                </a:lnTo>
                <a:lnTo>
                  <a:pt x="3676231" y="1125055"/>
                </a:lnTo>
                <a:lnTo>
                  <a:pt x="3676231" y="1110653"/>
                </a:lnTo>
                <a:lnTo>
                  <a:pt x="3662172" y="1110653"/>
                </a:lnTo>
                <a:lnTo>
                  <a:pt x="3662172" y="1096594"/>
                </a:lnTo>
                <a:lnTo>
                  <a:pt x="3647770" y="1096594"/>
                </a:lnTo>
                <a:lnTo>
                  <a:pt x="3647770" y="1110653"/>
                </a:lnTo>
                <a:lnTo>
                  <a:pt x="3633712" y="1110653"/>
                </a:lnTo>
                <a:lnTo>
                  <a:pt x="3633712" y="1125055"/>
                </a:lnTo>
                <a:lnTo>
                  <a:pt x="3647770" y="1125055"/>
                </a:lnTo>
                <a:lnTo>
                  <a:pt x="3647770" y="1139114"/>
                </a:lnTo>
                <a:close/>
                <a:moveTo>
                  <a:pt x="3785273" y="1412405"/>
                </a:moveTo>
                <a:lnTo>
                  <a:pt x="3798989" y="1412405"/>
                </a:lnTo>
                <a:lnTo>
                  <a:pt x="3798989" y="1399032"/>
                </a:lnTo>
                <a:lnTo>
                  <a:pt x="3812362" y="1399032"/>
                </a:lnTo>
                <a:lnTo>
                  <a:pt x="3812362" y="1385316"/>
                </a:lnTo>
                <a:lnTo>
                  <a:pt x="3798989" y="1385316"/>
                </a:lnTo>
                <a:lnTo>
                  <a:pt x="3798989" y="1371943"/>
                </a:lnTo>
                <a:lnTo>
                  <a:pt x="3785273" y="1371943"/>
                </a:lnTo>
                <a:lnTo>
                  <a:pt x="3785273" y="1385316"/>
                </a:lnTo>
                <a:lnTo>
                  <a:pt x="3771900" y="1385316"/>
                </a:lnTo>
                <a:lnTo>
                  <a:pt x="3771900" y="1399032"/>
                </a:lnTo>
                <a:lnTo>
                  <a:pt x="3785273" y="1399032"/>
                </a:lnTo>
                <a:lnTo>
                  <a:pt x="3785273" y="1412405"/>
                </a:lnTo>
                <a:close/>
                <a:moveTo>
                  <a:pt x="2571750" y="3080271"/>
                </a:moveTo>
                <a:lnTo>
                  <a:pt x="2571750" y="3052153"/>
                </a:lnTo>
                <a:lnTo>
                  <a:pt x="2599868" y="3052153"/>
                </a:lnTo>
                <a:lnTo>
                  <a:pt x="2599868" y="3024035"/>
                </a:lnTo>
                <a:lnTo>
                  <a:pt x="2571750" y="3024035"/>
                </a:lnTo>
                <a:lnTo>
                  <a:pt x="2571750" y="2995917"/>
                </a:lnTo>
                <a:lnTo>
                  <a:pt x="2543632" y="2995917"/>
                </a:lnTo>
                <a:lnTo>
                  <a:pt x="2543632" y="3024035"/>
                </a:lnTo>
                <a:lnTo>
                  <a:pt x="2515514" y="3024035"/>
                </a:lnTo>
                <a:lnTo>
                  <a:pt x="2515514" y="3052153"/>
                </a:lnTo>
                <a:lnTo>
                  <a:pt x="2543632" y="3052153"/>
                </a:lnTo>
                <a:lnTo>
                  <a:pt x="2543632" y="3080271"/>
                </a:lnTo>
                <a:lnTo>
                  <a:pt x="2571750" y="3080271"/>
                </a:lnTo>
                <a:close/>
                <a:moveTo>
                  <a:pt x="2502142" y="3214688"/>
                </a:moveTo>
                <a:lnTo>
                  <a:pt x="2502142" y="3188284"/>
                </a:lnTo>
                <a:lnTo>
                  <a:pt x="2528545" y="3188284"/>
                </a:lnTo>
                <a:lnTo>
                  <a:pt x="2528545" y="3162224"/>
                </a:lnTo>
                <a:lnTo>
                  <a:pt x="2502142" y="3162224"/>
                </a:lnTo>
                <a:lnTo>
                  <a:pt x="2502142" y="3135821"/>
                </a:lnTo>
                <a:lnTo>
                  <a:pt x="2476081" y="3135821"/>
                </a:lnTo>
                <a:lnTo>
                  <a:pt x="2476081" y="3162224"/>
                </a:lnTo>
                <a:lnTo>
                  <a:pt x="2449678" y="3162224"/>
                </a:lnTo>
                <a:lnTo>
                  <a:pt x="2449678" y="3188284"/>
                </a:lnTo>
                <a:lnTo>
                  <a:pt x="2476081" y="3188284"/>
                </a:lnTo>
                <a:lnTo>
                  <a:pt x="2476081" y="3214688"/>
                </a:lnTo>
                <a:lnTo>
                  <a:pt x="2502142" y="3214688"/>
                </a:lnTo>
                <a:close/>
                <a:moveTo>
                  <a:pt x="2638958" y="3213316"/>
                </a:moveTo>
                <a:lnTo>
                  <a:pt x="2638958" y="3187941"/>
                </a:lnTo>
                <a:lnTo>
                  <a:pt x="2664333" y="3187941"/>
                </a:lnTo>
                <a:lnTo>
                  <a:pt x="2664333" y="3162567"/>
                </a:lnTo>
                <a:lnTo>
                  <a:pt x="2638958" y="3162567"/>
                </a:lnTo>
                <a:lnTo>
                  <a:pt x="2638958" y="3137192"/>
                </a:lnTo>
                <a:lnTo>
                  <a:pt x="2613584" y="3137192"/>
                </a:lnTo>
                <a:lnTo>
                  <a:pt x="2613584" y="3162567"/>
                </a:lnTo>
                <a:lnTo>
                  <a:pt x="2588209" y="3162567"/>
                </a:lnTo>
                <a:lnTo>
                  <a:pt x="2588209" y="3187941"/>
                </a:lnTo>
                <a:lnTo>
                  <a:pt x="2613584" y="3187941"/>
                </a:lnTo>
                <a:lnTo>
                  <a:pt x="2613584" y="3213316"/>
                </a:lnTo>
                <a:lnTo>
                  <a:pt x="2638958" y="3213316"/>
                </a:lnTo>
                <a:close/>
                <a:moveTo>
                  <a:pt x="2432876" y="3349104"/>
                </a:moveTo>
                <a:lnTo>
                  <a:pt x="2432876" y="3324758"/>
                </a:lnTo>
                <a:lnTo>
                  <a:pt x="2457221" y="3324758"/>
                </a:lnTo>
                <a:lnTo>
                  <a:pt x="2457221" y="3300070"/>
                </a:lnTo>
                <a:lnTo>
                  <a:pt x="2432876" y="3300070"/>
                </a:lnTo>
                <a:lnTo>
                  <a:pt x="2432876" y="3275724"/>
                </a:lnTo>
                <a:lnTo>
                  <a:pt x="2408187" y="3275724"/>
                </a:lnTo>
                <a:lnTo>
                  <a:pt x="2408187" y="3300070"/>
                </a:lnTo>
                <a:lnTo>
                  <a:pt x="2383841" y="3300070"/>
                </a:lnTo>
                <a:lnTo>
                  <a:pt x="2383841" y="3324758"/>
                </a:lnTo>
                <a:lnTo>
                  <a:pt x="2408187" y="3324758"/>
                </a:lnTo>
                <a:lnTo>
                  <a:pt x="2408187" y="3349104"/>
                </a:lnTo>
                <a:lnTo>
                  <a:pt x="2432876" y="3349104"/>
                </a:lnTo>
                <a:close/>
                <a:moveTo>
                  <a:pt x="2708224" y="3078213"/>
                </a:moveTo>
                <a:lnTo>
                  <a:pt x="2708224" y="3051467"/>
                </a:lnTo>
                <a:lnTo>
                  <a:pt x="2734970" y="3051467"/>
                </a:lnTo>
                <a:lnTo>
                  <a:pt x="2734970" y="3024721"/>
                </a:lnTo>
                <a:lnTo>
                  <a:pt x="2708224" y="3024721"/>
                </a:lnTo>
                <a:lnTo>
                  <a:pt x="2708224" y="2997975"/>
                </a:lnTo>
                <a:lnTo>
                  <a:pt x="2681478" y="2997975"/>
                </a:lnTo>
                <a:lnTo>
                  <a:pt x="2681478" y="3024721"/>
                </a:lnTo>
                <a:lnTo>
                  <a:pt x="2654732" y="3024721"/>
                </a:lnTo>
                <a:lnTo>
                  <a:pt x="2654732" y="3051467"/>
                </a:lnTo>
                <a:lnTo>
                  <a:pt x="2681478" y="3051467"/>
                </a:lnTo>
                <a:lnTo>
                  <a:pt x="2681478" y="3078213"/>
                </a:lnTo>
                <a:lnTo>
                  <a:pt x="2708224" y="3078213"/>
                </a:lnTo>
                <a:close/>
                <a:moveTo>
                  <a:pt x="2365667" y="3216402"/>
                </a:moveTo>
                <a:lnTo>
                  <a:pt x="2365667" y="3188970"/>
                </a:lnTo>
                <a:lnTo>
                  <a:pt x="2393099" y="3188970"/>
                </a:lnTo>
                <a:lnTo>
                  <a:pt x="2393099" y="3161538"/>
                </a:lnTo>
                <a:lnTo>
                  <a:pt x="2365667" y="3161538"/>
                </a:lnTo>
                <a:lnTo>
                  <a:pt x="2365667" y="3134106"/>
                </a:lnTo>
                <a:lnTo>
                  <a:pt x="2338235" y="3134106"/>
                </a:lnTo>
                <a:lnTo>
                  <a:pt x="2338235" y="3161538"/>
                </a:lnTo>
                <a:lnTo>
                  <a:pt x="2310803" y="3161538"/>
                </a:lnTo>
                <a:lnTo>
                  <a:pt x="2310803" y="3188970"/>
                </a:lnTo>
                <a:lnTo>
                  <a:pt x="2338235" y="3188970"/>
                </a:lnTo>
                <a:lnTo>
                  <a:pt x="2338235" y="3216402"/>
                </a:lnTo>
                <a:lnTo>
                  <a:pt x="2365667" y="3216402"/>
                </a:lnTo>
                <a:close/>
                <a:moveTo>
                  <a:pt x="2159242" y="3351162"/>
                </a:moveTo>
                <a:lnTo>
                  <a:pt x="2159242" y="3325444"/>
                </a:lnTo>
                <a:lnTo>
                  <a:pt x="2184959" y="3325444"/>
                </a:lnTo>
                <a:lnTo>
                  <a:pt x="2184959" y="3299384"/>
                </a:lnTo>
                <a:lnTo>
                  <a:pt x="2159242" y="3299384"/>
                </a:lnTo>
                <a:lnTo>
                  <a:pt x="2159242" y="3273666"/>
                </a:lnTo>
                <a:lnTo>
                  <a:pt x="2133181" y="3273666"/>
                </a:lnTo>
                <a:lnTo>
                  <a:pt x="2133181" y="3299384"/>
                </a:lnTo>
                <a:lnTo>
                  <a:pt x="2107463" y="3299384"/>
                </a:lnTo>
                <a:lnTo>
                  <a:pt x="2107463" y="3325444"/>
                </a:lnTo>
                <a:lnTo>
                  <a:pt x="2133181" y="3325444"/>
                </a:lnTo>
                <a:lnTo>
                  <a:pt x="2133181" y="3351162"/>
                </a:lnTo>
                <a:lnTo>
                  <a:pt x="2159242" y="3351162"/>
                </a:lnTo>
                <a:close/>
                <a:moveTo>
                  <a:pt x="2228850" y="3217088"/>
                </a:moveTo>
                <a:lnTo>
                  <a:pt x="2228850" y="3189313"/>
                </a:lnTo>
                <a:lnTo>
                  <a:pt x="2256625" y="3189313"/>
                </a:lnTo>
                <a:lnTo>
                  <a:pt x="2256625" y="3161195"/>
                </a:lnTo>
                <a:lnTo>
                  <a:pt x="2228850" y="3161195"/>
                </a:lnTo>
                <a:lnTo>
                  <a:pt x="2228850" y="3133420"/>
                </a:lnTo>
                <a:lnTo>
                  <a:pt x="2200732" y="3133420"/>
                </a:lnTo>
                <a:lnTo>
                  <a:pt x="2200732" y="3161195"/>
                </a:lnTo>
                <a:lnTo>
                  <a:pt x="2172958" y="3161195"/>
                </a:lnTo>
                <a:lnTo>
                  <a:pt x="2172958" y="3189313"/>
                </a:lnTo>
                <a:lnTo>
                  <a:pt x="2200732" y="3189313"/>
                </a:lnTo>
                <a:lnTo>
                  <a:pt x="2200732" y="3217088"/>
                </a:lnTo>
                <a:lnTo>
                  <a:pt x="2228850" y="3217088"/>
                </a:lnTo>
                <a:close/>
                <a:moveTo>
                  <a:pt x="2296058" y="3350476"/>
                </a:moveTo>
                <a:lnTo>
                  <a:pt x="2296058" y="3325101"/>
                </a:lnTo>
                <a:lnTo>
                  <a:pt x="2321433" y="3325101"/>
                </a:lnTo>
                <a:lnTo>
                  <a:pt x="2321433" y="3299727"/>
                </a:lnTo>
                <a:lnTo>
                  <a:pt x="2296058" y="3299727"/>
                </a:lnTo>
                <a:lnTo>
                  <a:pt x="2296058" y="3274352"/>
                </a:lnTo>
                <a:lnTo>
                  <a:pt x="2270684" y="3274352"/>
                </a:lnTo>
                <a:lnTo>
                  <a:pt x="2270684" y="3299727"/>
                </a:lnTo>
                <a:lnTo>
                  <a:pt x="2245309" y="3299727"/>
                </a:lnTo>
                <a:lnTo>
                  <a:pt x="2245309" y="3325101"/>
                </a:lnTo>
                <a:lnTo>
                  <a:pt x="2270684" y="3325101"/>
                </a:lnTo>
                <a:lnTo>
                  <a:pt x="2270684" y="3350476"/>
                </a:lnTo>
                <a:lnTo>
                  <a:pt x="2296058" y="3350476"/>
                </a:lnTo>
                <a:close/>
                <a:moveTo>
                  <a:pt x="2844698" y="3076156"/>
                </a:moveTo>
                <a:lnTo>
                  <a:pt x="2844698" y="3050781"/>
                </a:lnTo>
                <a:lnTo>
                  <a:pt x="2870073" y="3050781"/>
                </a:lnTo>
                <a:lnTo>
                  <a:pt x="2870073" y="3025407"/>
                </a:lnTo>
                <a:lnTo>
                  <a:pt x="2844698" y="3025407"/>
                </a:lnTo>
                <a:lnTo>
                  <a:pt x="2844698" y="3000032"/>
                </a:lnTo>
                <a:lnTo>
                  <a:pt x="2819324" y="3000032"/>
                </a:lnTo>
                <a:lnTo>
                  <a:pt x="2819324" y="3025407"/>
                </a:lnTo>
                <a:lnTo>
                  <a:pt x="2793949" y="3025407"/>
                </a:lnTo>
                <a:lnTo>
                  <a:pt x="2793949" y="3050781"/>
                </a:lnTo>
                <a:lnTo>
                  <a:pt x="2819324" y="3050781"/>
                </a:lnTo>
                <a:lnTo>
                  <a:pt x="2819324" y="3076156"/>
                </a:lnTo>
                <a:lnTo>
                  <a:pt x="2844698" y="3076156"/>
                </a:lnTo>
                <a:close/>
                <a:moveTo>
                  <a:pt x="3256178" y="2527516"/>
                </a:moveTo>
                <a:lnTo>
                  <a:pt x="3256178" y="2502141"/>
                </a:lnTo>
                <a:lnTo>
                  <a:pt x="3281553" y="2502141"/>
                </a:lnTo>
                <a:lnTo>
                  <a:pt x="3281553" y="2476767"/>
                </a:lnTo>
                <a:lnTo>
                  <a:pt x="3256178" y="2476767"/>
                </a:lnTo>
                <a:lnTo>
                  <a:pt x="3256178" y="2451392"/>
                </a:lnTo>
                <a:lnTo>
                  <a:pt x="3230804" y="2451392"/>
                </a:lnTo>
                <a:lnTo>
                  <a:pt x="3230804" y="2476767"/>
                </a:lnTo>
                <a:lnTo>
                  <a:pt x="3205429" y="2476767"/>
                </a:lnTo>
                <a:lnTo>
                  <a:pt x="3205429" y="2502141"/>
                </a:lnTo>
                <a:lnTo>
                  <a:pt x="3230804" y="2502141"/>
                </a:lnTo>
                <a:lnTo>
                  <a:pt x="3230804" y="2527516"/>
                </a:lnTo>
                <a:lnTo>
                  <a:pt x="3256178" y="2527516"/>
                </a:lnTo>
                <a:close/>
                <a:moveTo>
                  <a:pt x="3187598" y="2664676"/>
                </a:moveTo>
                <a:lnTo>
                  <a:pt x="3187598" y="2639301"/>
                </a:lnTo>
                <a:lnTo>
                  <a:pt x="3212973" y="2639301"/>
                </a:lnTo>
                <a:lnTo>
                  <a:pt x="3212973" y="2613927"/>
                </a:lnTo>
                <a:lnTo>
                  <a:pt x="3187598" y="2613927"/>
                </a:lnTo>
                <a:lnTo>
                  <a:pt x="3187598" y="2588552"/>
                </a:lnTo>
                <a:lnTo>
                  <a:pt x="3162224" y="2588552"/>
                </a:lnTo>
                <a:lnTo>
                  <a:pt x="3162224" y="2613927"/>
                </a:lnTo>
                <a:lnTo>
                  <a:pt x="3136849" y="2613927"/>
                </a:lnTo>
                <a:lnTo>
                  <a:pt x="3136849" y="2639301"/>
                </a:lnTo>
                <a:lnTo>
                  <a:pt x="3162224" y="2639301"/>
                </a:lnTo>
                <a:lnTo>
                  <a:pt x="3162224" y="2664676"/>
                </a:lnTo>
                <a:lnTo>
                  <a:pt x="3187598" y="2664676"/>
                </a:lnTo>
                <a:close/>
                <a:moveTo>
                  <a:pt x="3324416" y="2389670"/>
                </a:moveTo>
                <a:lnTo>
                  <a:pt x="3324416" y="2364638"/>
                </a:lnTo>
                <a:lnTo>
                  <a:pt x="3349447" y="2364638"/>
                </a:lnTo>
                <a:lnTo>
                  <a:pt x="3349447" y="2339950"/>
                </a:lnTo>
                <a:lnTo>
                  <a:pt x="3324416" y="2339950"/>
                </a:lnTo>
                <a:lnTo>
                  <a:pt x="3324416" y="2314918"/>
                </a:lnTo>
                <a:lnTo>
                  <a:pt x="3299727" y="2314918"/>
                </a:lnTo>
                <a:lnTo>
                  <a:pt x="3299727" y="2339950"/>
                </a:lnTo>
                <a:lnTo>
                  <a:pt x="3274695" y="2339950"/>
                </a:lnTo>
                <a:lnTo>
                  <a:pt x="3274695" y="2364638"/>
                </a:lnTo>
                <a:lnTo>
                  <a:pt x="3299727" y="2364638"/>
                </a:lnTo>
                <a:lnTo>
                  <a:pt x="3299727" y="2389670"/>
                </a:lnTo>
                <a:lnTo>
                  <a:pt x="3324416" y="2389670"/>
                </a:lnTo>
                <a:close/>
                <a:moveTo>
                  <a:pt x="3118676" y="2801150"/>
                </a:moveTo>
                <a:lnTo>
                  <a:pt x="3118676" y="2776118"/>
                </a:lnTo>
                <a:lnTo>
                  <a:pt x="3143707" y="2776118"/>
                </a:lnTo>
                <a:lnTo>
                  <a:pt x="3143707" y="2751430"/>
                </a:lnTo>
                <a:lnTo>
                  <a:pt x="3118676" y="2751430"/>
                </a:lnTo>
                <a:lnTo>
                  <a:pt x="3118676" y="2726398"/>
                </a:lnTo>
                <a:lnTo>
                  <a:pt x="3093987" y="2726398"/>
                </a:lnTo>
                <a:lnTo>
                  <a:pt x="3093987" y="2751430"/>
                </a:lnTo>
                <a:lnTo>
                  <a:pt x="3068955" y="2751430"/>
                </a:lnTo>
                <a:lnTo>
                  <a:pt x="3068955" y="2776118"/>
                </a:lnTo>
                <a:lnTo>
                  <a:pt x="3093987" y="2776118"/>
                </a:lnTo>
                <a:lnTo>
                  <a:pt x="3093987" y="2801150"/>
                </a:lnTo>
                <a:lnTo>
                  <a:pt x="3118676" y="2801150"/>
                </a:lnTo>
                <a:close/>
                <a:moveTo>
                  <a:pt x="2913622" y="2940368"/>
                </a:moveTo>
                <a:lnTo>
                  <a:pt x="2913622" y="2913964"/>
                </a:lnTo>
                <a:lnTo>
                  <a:pt x="2940025" y="2913964"/>
                </a:lnTo>
                <a:lnTo>
                  <a:pt x="2940025" y="2887904"/>
                </a:lnTo>
                <a:lnTo>
                  <a:pt x="2913622" y="2887904"/>
                </a:lnTo>
                <a:lnTo>
                  <a:pt x="2913622" y="2861501"/>
                </a:lnTo>
                <a:lnTo>
                  <a:pt x="2887561" y="2861501"/>
                </a:lnTo>
                <a:lnTo>
                  <a:pt x="2887561" y="2887904"/>
                </a:lnTo>
                <a:lnTo>
                  <a:pt x="2861158" y="2887904"/>
                </a:lnTo>
                <a:lnTo>
                  <a:pt x="2861158" y="2913964"/>
                </a:lnTo>
                <a:lnTo>
                  <a:pt x="2887561" y="2913964"/>
                </a:lnTo>
                <a:lnTo>
                  <a:pt x="2887561" y="2940368"/>
                </a:lnTo>
                <a:lnTo>
                  <a:pt x="2913622" y="2940368"/>
                </a:lnTo>
                <a:close/>
                <a:moveTo>
                  <a:pt x="3050096" y="2937624"/>
                </a:moveTo>
                <a:lnTo>
                  <a:pt x="3050096" y="2913278"/>
                </a:lnTo>
                <a:lnTo>
                  <a:pt x="3074441" y="2913278"/>
                </a:lnTo>
                <a:lnTo>
                  <a:pt x="3074441" y="2888590"/>
                </a:lnTo>
                <a:lnTo>
                  <a:pt x="3050096" y="2888590"/>
                </a:lnTo>
                <a:lnTo>
                  <a:pt x="3050096" y="2864244"/>
                </a:lnTo>
                <a:lnTo>
                  <a:pt x="3025407" y="2864244"/>
                </a:lnTo>
                <a:lnTo>
                  <a:pt x="3025407" y="2888590"/>
                </a:lnTo>
                <a:lnTo>
                  <a:pt x="3001061" y="2888590"/>
                </a:lnTo>
                <a:lnTo>
                  <a:pt x="3001061" y="2913278"/>
                </a:lnTo>
                <a:lnTo>
                  <a:pt x="3025407" y="2913278"/>
                </a:lnTo>
                <a:lnTo>
                  <a:pt x="3025407" y="2937624"/>
                </a:lnTo>
                <a:lnTo>
                  <a:pt x="3050096" y="2937624"/>
                </a:lnTo>
                <a:close/>
                <a:moveTo>
                  <a:pt x="3392653" y="2251481"/>
                </a:moveTo>
                <a:lnTo>
                  <a:pt x="3392653" y="2227136"/>
                </a:lnTo>
                <a:lnTo>
                  <a:pt x="3416999" y="2227136"/>
                </a:lnTo>
                <a:lnTo>
                  <a:pt x="3416999" y="2203133"/>
                </a:lnTo>
                <a:lnTo>
                  <a:pt x="3392653" y="2203133"/>
                </a:lnTo>
                <a:lnTo>
                  <a:pt x="3392653" y="2178787"/>
                </a:lnTo>
                <a:lnTo>
                  <a:pt x="3368650" y="2178787"/>
                </a:lnTo>
                <a:lnTo>
                  <a:pt x="3368650" y="2203133"/>
                </a:lnTo>
                <a:lnTo>
                  <a:pt x="3344304" y="2203133"/>
                </a:lnTo>
                <a:lnTo>
                  <a:pt x="3344304" y="2227136"/>
                </a:lnTo>
                <a:lnTo>
                  <a:pt x="3368650" y="2227136"/>
                </a:lnTo>
                <a:lnTo>
                  <a:pt x="3368650" y="2251481"/>
                </a:lnTo>
                <a:lnTo>
                  <a:pt x="3392653" y="2251481"/>
                </a:lnTo>
                <a:close/>
                <a:moveTo>
                  <a:pt x="2777490" y="2943111"/>
                </a:moveTo>
                <a:lnTo>
                  <a:pt x="2777490" y="2914993"/>
                </a:lnTo>
                <a:lnTo>
                  <a:pt x="2805608" y="2914993"/>
                </a:lnTo>
                <a:lnTo>
                  <a:pt x="2805608" y="2886875"/>
                </a:lnTo>
                <a:lnTo>
                  <a:pt x="2777490" y="2886875"/>
                </a:lnTo>
                <a:lnTo>
                  <a:pt x="2777490" y="2858757"/>
                </a:lnTo>
                <a:lnTo>
                  <a:pt x="2749372" y="2858757"/>
                </a:lnTo>
                <a:lnTo>
                  <a:pt x="2749372" y="2886875"/>
                </a:lnTo>
                <a:lnTo>
                  <a:pt x="2721254" y="2886875"/>
                </a:lnTo>
                <a:lnTo>
                  <a:pt x="2721254" y="2914993"/>
                </a:lnTo>
                <a:lnTo>
                  <a:pt x="2749372" y="2914993"/>
                </a:lnTo>
                <a:lnTo>
                  <a:pt x="2749372" y="2943111"/>
                </a:lnTo>
                <a:lnTo>
                  <a:pt x="2777490" y="2943111"/>
                </a:lnTo>
                <a:close/>
                <a:moveTo>
                  <a:pt x="2982544" y="2804236"/>
                </a:moveTo>
                <a:lnTo>
                  <a:pt x="2982544" y="2777147"/>
                </a:lnTo>
                <a:lnTo>
                  <a:pt x="3009634" y="2777147"/>
                </a:lnTo>
                <a:lnTo>
                  <a:pt x="3009634" y="2750401"/>
                </a:lnTo>
                <a:lnTo>
                  <a:pt x="2982544" y="2750401"/>
                </a:lnTo>
                <a:lnTo>
                  <a:pt x="2982544" y="2723312"/>
                </a:lnTo>
                <a:lnTo>
                  <a:pt x="2955798" y="2723312"/>
                </a:lnTo>
                <a:lnTo>
                  <a:pt x="2955798" y="2750401"/>
                </a:lnTo>
                <a:lnTo>
                  <a:pt x="2928709" y="2750401"/>
                </a:lnTo>
                <a:lnTo>
                  <a:pt x="2928709" y="2777147"/>
                </a:lnTo>
                <a:lnTo>
                  <a:pt x="2955798" y="2777147"/>
                </a:lnTo>
                <a:lnTo>
                  <a:pt x="2955798" y="2804236"/>
                </a:lnTo>
                <a:lnTo>
                  <a:pt x="2982544" y="2804236"/>
                </a:lnTo>
                <a:close/>
                <a:moveTo>
                  <a:pt x="1584884" y="531152"/>
                </a:moveTo>
                <a:lnTo>
                  <a:pt x="1584884" y="556527"/>
                </a:lnTo>
                <a:lnTo>
                  <a:pt x="1559509" y="556527"/>
                </a:lnTo>
                <a:lnTo>
                  <a:pt x="1559509" y="581901"/>
                </a:lnTo>
                <a:lnTo>
                  <a:pt x="1584884" y="581901"/>
                </a:lnTo>
                <a:lnTo>
                  <a:pt x="1584884" y="607276"/>
                </a:lnTo>
                <a:lnTo>
                  <a:pt x="1610258" y="607276"/>
                </a:lnTo>
                <a:lnTo>
                  <a:pt x="1610258" y="581901"/>
                </a:lnTo>
                <a:lnTo>
                  <a:pt x="1635633" y="581901"/>
                </a:lnTo>
                <a:lnTo>
                  <a:pt x="1635633" y="556527"/>
                </a:lnTo>
                <a:lnTo>
                  <a:pt x="1610258" y="556527"/>
                </a:lnTo>
                <a:lnTo>
                  <a:pt x="1610258" y="531152"/>
                </a:lnTo>
                <a:lnTo>
                  <a:pt x="1584884" y="531152"/>
                </a:lnTo>
                <a:close/>
                <a:moveTo>
                  <a:pt x="1544764" y="2947911"/>
                </a:moveTo>
                <a:lnTo>
                  <a:pt x="1544764" y="2916707"/>
                </a:lnTo>
                <a:lnTo>
                  <a:pt x="1575968" y="2916707"/>
                </a:lnTo>
                <a:lnTo>
                  <a:pt x="1575968" y="2885161"/>
                </a:lnTo>
                <a:lnTo>
                  <a:pt x="1544764" y="2885161"/>
                </a:lnTo>
                <a:lnTo>
                  <a:pt x="1544764" y="2853957"/>
                </a:lnTo>
                <a:lnTo>
                  <a:pt x="1513218" y="2853957"/>
                </a:lnTo>
                <a:lnTo>
                  <a:pt x="1513218" y="2885161"/>
                </a:lnTo>
                <a:lnTo>
                  <a:pt x="1482014" y="2885161"/>
                </a:lnTo>
                <a:lnTo>
                  <a:pt x="1482014" y="2916707"/>
                </a:lnTo>
                <a:lnTo>
                  <a:pt x="1513218" y="2916707"/>
                </a:lnTo>
                <a:lnTo>
                  <a:pt x="1513218" y="2947911"/>
                </a:lnTo>
                <a:lnTo>
                  <a:pt x="1544764" y="2947911"/>
                </a:lnTo>
                <a:close/>
                <a:moveTo>
                  <a:pt x="1339024" y="2811094"/>
                </a:moveTo>
                <a:lnTo>
                  <a:pt x="1339024" y="2779547"/>
                </a:lnTo>
                <a:lnTo>
                  <a:pt x="1370571" y="2779547"/>
                </a:lnTo>
                <a:lnTo>
                  <a:pt x="1370571" y="2748001"/>
                </a:lnTo>
                <a:lnTo>
                  <a:pt x="1339024" y="2748001"/>
                </a:lnTo>
                <a:lnTo>
                  <a:pt x="1339024" y="2716454"/>
                </a:lnTo>
                <a:lnTo>
                  <a:pt x="1307478" y="2716454"/>
                </a:lnTo>
                <a:lnTo>
                  <a:pt x="1307478" y="2748001"/>
                </a:lnTo>
                <a:lnTo>
                  <a:pt x="1275931" y="2748001"/>
                </a:lnTo>
                <a:lnTo>
                  <a:pt x="1275931" y="2779547"/>
                </a:lnTo>
                <a:lnTo>
                  <a:pt x="1307478" y="2779547"/>
                </a:lnTo>
                <a:lnTo>
                  <a:pt x="1307478" y="2811094"/>
                </a:lnTo>
                <a:lnTo>
                  <a:pt x="1339024" y="2811094"/>
                </a:lnTo>
                <a:close/>
                <a:moveTo>
                  <a:pt x="1201179" y="2809380"/>
                </a:moveTo>
                <a:lnTo>
                  <a:pt x="1201179" y="2778862"/>
                </a:lnTo>
                <a:lnTo>
                  <a:pt x="1231697" y="2778862"/>
                </a:lnTo>
                <a:lnTo>
                  <a:pt x="1231697" y="2748686"/>
                </a:lnTo>
                <a:lnTo>
                  <a:pt x="1201179" y="2748686"/>
                </a:lnTo>
                <a:lnTo>
                  <a:pt x="1201179" y="2718168"/>
                </a:lnTo>
                <a:lnTo>
                  <a:pt x="1171003" y="2718168"/>
                </a:lnTo>
                <a:lnTo>
                  <a:pt x="1171003" y="2748686"/>
                </a:lnTo>
                <a:lnTo>
                  <a:pt x="1140485" y="2748686"/>
                </a:lnTo>
                <a:lnTo>
                  <a:pt x="1140485" y="2778862"/>
                </a:lnTo>
                <a:lnTo>
                  <a:pt x="1171003" y="2778862"/>
                </a:lnTo>
                <a:lnTo>
                  <a:pt x="1171003" y="2809380"/>
                </a:lnTo>
                <a:lnTo>
                  <a:pt x="1201179" y="2809380"/>
                </a:lnTo>
                <a:close/>
                <a:moveTo>
                  <a:pt x="1476527" y="2812123"/>
                </a:moveTo>
                <a:lnTo>
                  <a:pt x="1476527" y="2779890"/>
                </a:lnTo>
                <a:lnTo>
                  <a:pt x="1508760" y="2779890"/>
                </a:lnTo>
                <a:lnTo>
                  <a:pt x="1508760" y="2747658"/>
                </a:lnTo>
                <a:lnTo>
                  <a:pt x="1476527" y="2747658"/>
                </a:lnTo>
                <a:lnTo>
                  <a:pt x="1476527" y="2715425"/>
                </a:lnTo>
                <a:lnTo>
                  <a:pt x="1444295" y="2715425"/>
                </a:lnTo>
                <a:lnTo>
                  <a:pt x="1444295" y="2747658"/>
                </a:lnTo>
                <a:lnTo>
                  <a:pt x="1412062" y="2747658"/>
                </a:lnTo>
                <a:lnTo>
                  <a:pt x="1412062" y="2779890"/>
                </a:lnTo>
                <a:lnTo>
                  <a:pt x="1444295" y="2779890"/>
                </a:lnTo>
                <a:lnTo>
                  <a:pt x="1444295" y="2812123"/>
                </a:lnTo>
                <a:lnTo>
                  <a:pt x="1476527" y="2812123"/>
                </a:lnTo>
                <a:close/>
                <a:moveTo>
                  <a:pt x="1406919" y="2946540"/>
                </a:moveTo>
                <a:lnTo>
                  <a:pt x="1406919" y="2916022"/>
                </a:lnTo>
                <a:lnTo>
                  <a:pt x="1437437" y="2916022"/>
                </a:lnTo>
                <a:lnTo>
                  <a:pt x="1437437" y="2885846"/>
                </a:lnTo>
                <a:lnTo>
                  <a:pt x="1406919" y="2885846"/>
                </a:lnTo>
                <a:lnTo>
                  <a:pt x="1406919" y="2855328"/>
                </a:lnTo>
                <a:lnTo>
                  <a:pt x="1376743" y="2855328"/>
                </a:lnTo>
                <a:lnTo>
                  <a:pt x="1376743" y="2885846"/>
                </a:lnTo>
                <a:lnTo>
                  <a:pt x="1346225" y="2885846"/>
                </a:lnTo>
                <a:lnTo>
                  <a:pt x="1346225" y="2916022"/>
                </a:lnTo>
                <a:lnTo>
                  <a:pt x="1376743" y="2916022"/>
                </a:lnTo>
                <a:lnTo>
                  <a:pt x="1376743" y="2946540"/>
                </a:lnTo>
                <a:lnTo>
                  <a:pt x="1406919" y="2946540"/>
                </a:lnTo>
                <a:close/>
                <a:moveTo>
                  <a:pt x="1269416" y="2945168"/>
                </a:moveTo>
                <a:lnTo>
                  <a:pt x="1269416" y="2915679"/>
                </a:lnTo>
                <a:lnTo>
                  <a:pt x="1298905" y="2915679"/>
                </a:lnTo>
                <a:lnTo>
                  <a:pt x="1298905" y="2886189"/>
                </a:lnTo>
                <a:lnTo>
                  <a:pt x="1269416" y="2886189"/>
                </a:lnTo>
                <a:lnTo>
                  <a:pt x="1269416" y="2856700"/>
                </a:lnTo>
                <a:lnTo>
                  <a:pt x="1239926" y="2856700"/>
                </a:lnTo>
                <a:lnTo>
                  <a:pt x="1239926" y="2886189"/>
                </a:lnTo>
                <a:lnTo>
                  <a:pt x="1210437" y="2886189"/>
                </a:lnTo>
                <a:lnTo>
                  <a:pt x="1210437" y="2915679"/>
                </a:lnTo>
                <a:lnTo>
                  <a:pt x="1239926" y="2915679"/>
                </a:lnTo>
                <a:lnTo>
                  <a:pt x="1239926" y="2945168"/>
                </a:lnTo>
                <a:lnTo>
                  <a:pt x="1269416" y="2945168"/>
                </a:lnTo>
                <a:close/>
                <a:moveTo>
                  <a:pt x="926516" y="2534031"/>
                </a:moveTo>
                <a:lnTo>
                  <a:pt x="926516" y="2504199"/>
                </a:lnTo>
                <a:lnTo>
                  <a:pt x="956348" y="2504199"/>
                </a:lnTo>
                <a:lnTo>
                  <a:pt x="956348" y="2474709"/>
                </a:lnTo>
                <a:lnTo>
                  <a:pt x="926516" y="2474709"/>
                </a:lnTo>
                <a:lnTo>
                  <a:pt x="926516" y="2444877"/>
                </a:lnTo>
                <a:lnTo>
                  <a:pt x="897026" y="2444877"/>
                </a:lnTo>
                <a:lnTo>
                  <a:pt x="897026" y="2474709"/>
                </a:lnTo>
                <a:lnTo>
                  <a:pt x="867194" y="2474709"/>
                </a:lnTo>
                <a:lnTo>
                  <a:pt x="867194" y="2504199"/>
                </a:lnTo>
                <a:lnTo>
                  <a:pt x="897026" y="2504199"/>
                </a:lnTo>
                <a:lnTo>
                  <a:pt x="897026" y="2534031"/>
                </a:lnTo>
                <a:lnTo>
                  <a:pt x="926516" y="2534031"/>
                </a:lnTo>
                <a:close/>
                <a:moveTo>
                  <a:pt x="995096" y="2670848"/>
                </a:moveTo>
                <a:lnTo>
                  <a:pt x="995096" y="2641359"/>
                </a:lnTo>
                <a:lnTo>
                  <a:pt x="1024585" y="2641359"/>
                </a:lnTo>
                <a:lnTo>
                  <a:pt x="1024585" y="2611869"/>
                </a:lnTo>
                <a:lnTo>
                  <a:pt x="995096" y="2611869"/>
                </a:lnTo>
                <a:lnTo>
                  <a:pt x="995096" y="2582380"/>
                </a:lnTo>
                <a:lnTo>
                  <a:pt x="965606" y="2582380"/>
                </a:lnTo>
                <a:lnTo>
                  <a:pt x="965606" y="2611869"/>
                </a:lnTo>
                <a:lnTo>
                  <a:pt x="936117" y="2611869"/>
                </a:lnTo>
                <a:lnTo>
                  <a:pt x="936117" y="2641359"/>
                </a:lnTo>
                <a:lnTo>
                  <a:pt x="965606" y="2641359"/>
                </a:lnTo>
                <a:lnTo>
                  <a:pt x="965606" y="2670848"/>
                </a:lnTo>
                <a:lnTo>
                  <a:pt x="995096" y="2670848"/>
                </a:lnTo>
                <a:close/>
                <a:moveTo>
                  <a:pt x="1132942" y="2673248"/>
                </a:moveTo>
                <a:lnTo>
                  <a:pt x="1132942" y="2642045"/>
                </a:lnTo>
                <a:lnTo>
                  <a:pt x="1164145" y="2642045"/>
                </a:lnTo>
                <a:lnTo>
                  <a:pt x="1164145" y="2611184"/>
                </a:lnTo>
                <a:lnTo>
                  <a:pt x="1132942" y="2611184"/>
                </a:lnTo>
                <a:lnTo>
                  <a:pt x="1132942" y="2579980"/>
                </a:lnTo>
                <a:lnTo>
                  <a:pt x="1102081" y="2579980"/>
                </a:lnTo>
                <a:lnTo>
                  <a:pt x="1102081" y="2611184"/>
                </a:lnTo>
                <a:lnTo>
                  <a:pt x="1070877" y="2611184"/>
                </a:lnTo>
                <a:lnTo>
                  <a:pt x="1070877" y="2642045"/>
                </a:lnTo>
                <a:lnTo>
                  <a:pt x="1102081" y="2642045"/>
                </a:lnTo>
                <a:lnTo>
                  <a:pt x="1102081" y="2673248"/>
                </a:lnTo>
                <a:lnTo>
                  <a:pt x="1132942" y="2673248"/>
                </a:lnTo>
                <a:close/>
                <a:moveTo>
                  <a:pt x="1063333" y="2807322"/>
                </a:moveTo>
                <a:lnTo>
                  <a:pt x="1063333" y="2778176"/>
                </a:lnTo>
                <a:lnTo>
                  <a:pt x="1092479" y="2778176"/>
                </a:lnTo>
                <a:lnTo>
                  <a:pt x="1092479" y="2749372"/>
                </a:lnTo>
                <a:lnTo>
                  <a:pt x="1063333" y="2749372"/>
                </a:lnTo>
                <a:lnTo>
                  <a:pt x="1063333" y="2720226"/>
                </a:lnTo>
                <a:lnTo>
                  <a:pt x="1034529" y="2720226"/>
                </a:lnTo>
                <a:lnTo>
                  <a:pt x="1034529" y="2749372"/>
                </a:lnTo>
                <a:lnTo>
                  <a:pt x="1005383" y="2749372"/>
                </a:lnTo>
                <a:lnTo>
                  <a:pt x="1005383" y="2778176"/>
                </a:lnTo>
                <a:lnTo>
                  <a:pt x="1034529" y="2778176"/>
                </a:lnTo>
                <a:lnTo>
                  <a:pt x="1034529" y="2807322"/>
                </a:lnTo>
                <a:lnTo>
                  <a:pt x="1063333" y="2807322"/>
                </a:lnTo>
                <a:close/>
                <a:moveTo>
                  <a:pt x="2161299" y="3083700"/>
                </a:moveTo>
                <a:lnTo>
                  <a:pt x="2161299" y="3053182"/>
                </a:lnTo>
                <a:lnTo>
                  <a:pt x="2191817" y="3053182"/>
                </a:lnTo>
                <a:lnTo>
                  <a:pt x="2191817" y="3023006"/>
                </a:lnTo>
                <a:lnTo>
                  <a:pt x="2161299" y="3023006"/>
                </a:lnTo>
                <a:lnTo>
                  <a:pt x="2161299" y="2992488"/>
                </a:lnTo>
                <a:lnTo>
                  <a:pt x="2131124" y="2992488"/>
                </a:lnTo>
                <a:lnTo>
                  <a:pt x="2131124" y="3023006"/>
                </a:lnTo>
                <a:lnTo>
                  <a:pt x="2100605" y="3023006"/>
                </a:lnTo>
                <a:lnTo>
                  <a:pt x="2100605" y="3053182"/>
                </a:lnTo>
                <a:lnTo>
                  <a:pt x="2131124" y="3053182"/>
                </a:lnTo>
                <a:lnTo>
                  <a:pt x="2131124" y="3083700"/>
                </a:lnTo>
                <a:lnTo>
                  <a:pt x="2161299" y="3083700"/>
                </a:lnTo>
                <a:close/>
                <a:moveTo>
                  <a:pt x="2093747" y="2949283"/>
                </a:moveTo>
                <a:lnTo>
                  <a:pt x="2093747" y="2917050"/>
                </a:lnTo>
                <a:lnTo>
                  <a:pt x="2125980" y="2917050"/>
                </a:lnTo>
                <a:lnTo>
                  <a:pt x="2125980" y="2884818"/>
                </a:lnTo>
                <a:lnTo>
                  <a:pt x="2093747" y="2884818"/>
                </a:lnTo>
                <a:lnTo>
                  <a:pt x="2093747" y="2852585"/>
                </a:lnTo>
                <a:lnTo>
                  <a:pt x="2061515" y="2852585"/>
                </a:lnTo>
                <a:lnTo>
                  <a:pt x="2061515" y="2884818"/>
                </a:lnTo>
                <a:lnTo>
                  <a:pt x="2029282" y="2884818"/>
                </a:lnTo>
                <a:lnTo>
                  <a:pt x="2029282" y="2917050"/>
                </a:lnTo>
                <a:lnTo>
                  <a:pt x="2061515" y="2917050"/>
                </a:lnTo>
                <a:lnTo>
                  <a:pt x="2061515" y="2949283"/>
                </a:lnTo>
                <a:lnTo>
                  <a:pt x="2093747" y="2949283"/>
                </a:lnTo>
                <a:close/>
                <a:moveTo>
                  <a:pt x="2230565" y="2948597"/>
                </a:moveTo>
                <a:lnTo>
                  <a:pt x="2230565" y="2916707"/>
                </a:lnTo>
                <a:lnTo>
                  <a:pt x="2262454" y="2916707"/>
                </a:lnTo>
                <a:lnTo>
                  <a:pt x="2262454" y="2885161"/>
                </a:lnTo>
                <a:lnTo>
                  <a:pt x="2230565" y="2885161"/>
                </a:lnTo>
                <a:lnTo>
                  <a:pt x="2230565" y="2853271"/>
                </a:lnTo>
                <a:lnTo>
                  <a:pt x="2199018" y="2853271"/>
                </a:lnTo>
                <a:lnTo>
                  <a:pt x="2199018" y="2885161"/>
                </a:lnTo>
                <a:lnTo>
                  <a:pt x="2167128" y="2885161"/>
                </a:lnTo>
                <a:lnTo>
                  <a:pt x="2167128" y="2916707"/>
                </a:lnTo>
                <a:lnTo>
                  <a:pt x="2199018" y="2916707"/>
                </a:lnTo>
                <a:lnTo>
                  <a:pt x="2199018" y="2948597"/>
                </a:lnTo>
                <a:lnTo>
                  <a:pt x="2230565" y="2948597"/>
                </a:lnTo>
                <a:close/>
                <a:moveTo>
                  <a:pt x="857936" y="2396871"/>
                </a:moveTo>
                <a:lnTo>
                  <a:pt x="857936" y="2367039"/>
                </a:lnTo>
                <a:lnTo>
                  <a:pt x="887768" y="2367039"/>
                </a:lnTo>
                <a:lnTo>
                  <a:pt x="887768" y="2337549"/>
                </a:lnTo>
                <a:lnTo>
                  <a:pt x="857936" y="2337549"/>
                </a:lnTo>
                <a:lnTo>
                  <a:pt x="857936" y="2307717"/>
                </a:lnTo>
                <a:lnTo>
                  <a:pt x="828446" y="2307717"/>
                </a:lnTo>
                <a:lnTo>
                  <a:pt x="828446" y="2337549"/>
                </a:lnTo>
                <a:lnTo>
                  <a:pt x="798614" y="2337549"/>
                </a:lnTo>
                <a:lnTo>
                  <a:pt x="798614" y="2367039"/>
                </a:lnTo>
                <a:lnTo>
                  <a:pt x="828446" y="2367039"/>
                </a:lnTo>
                <a:lnTo>
                  <a:pt x="828446" y="2396871"/>
                </a:lnTo>
                <a:lnTo>
                  <a:pt x="857936" y="2396871"/>
                </a:lnTo>
                <a:close/>
                <a:moveTo>
                  <a:pt x="1956587" y="2949283"/>
                </a:moveTo>
                <a:lnTo>
                  <a:pt x="1956587" y="2917050"/>
                </a:lnTo>
                <a:lnTo>
                  <a:pt x="1988820" y="2917050"/>
                </a:lnTo>
                <a:lnTo>
                  <a:pt x="1988820" y="2884818"/>
                </a:lnTo>
                <a:lnTo>
                  <a:pt x="1956587" y="2884818"/>
                </a:lnTo>
                <a:lnTo>
                  <a:pt x="1956587" y="2852585"/>
                </a:lnTo>
                <a:lnTo>
                  <a:pt x="1924355" y="2852585"/>
                </a:lnTo>
                <a:lnTo>
                  <a:pt x="1924355" y="2884818"/>
                </a:lnTo>
                <a:lnTo>
                  <a:pt x="1892122" y="2884818"/>
                </a:lnTo>
                <a:lnTo>
                  <a:pt x="1892122" y="2917050"/>
                </a:lnTo>
                <a:lnTo>
                  <a:pt x="1924355" y="2917050"/>
                </a:lnTo>
                <a:lnTo>
                  <a:pt x="1924355" y="2949283"/>
                </a:lnTo>
                <a:lnTo>
                  <a:pt x="1956587" y="2949283"/>
                </a:lnTo>
                <a:close/>
                <a:moveTo>
                  <a:pt x="1681924" y="2948597"/>
                </a:moveTo>
                <a:lnTo>
                  <a:pt x="1681924" y="2916707"/>
                </a:lnTo>
                <a:lnTo>
                  <a:pt x="1713814" y="2916707"/>
                </a:lnTo>
                <a:lnTo>
                  <a:pt x="1713814" y="2885161"/>
                </a:lnTo>
                <a:lnTo>
                  <a:pt x="1681924" y="2885161"/>
                </a:lnTo>
                <a:lnTo>
                  <a:pt x="1681924" y="2853271"/>
                </a:lnTo>
                <a:lnTo>
                  <a:pt x="1650378" y="2853271"/>
                </a:lnTo>
                <a:lnTo>
                  <a:pt x="1650378" y="2885161"/>
                </a:lnTo>
                <a:lnTo>
                  <a:pt x="1618488" y="2885161"/>
                </a:lnTo>
                <a:lnTo>
                  <a:pt x="1618488" y="2916707"/>
                </a:lnTo>
                <a:lnTo>
                  <a:pt x="1650378" y="2916707"/>
                </a:lnTo>
                <a:lnTo>
                  <a:pt x="1650378" y="2948597"/>
                </a:lnTo>
                <a:lnTo>
                  <a:pt x="1681924" y="2948597"/>
                </a:lnTo>
                <a:close/>
                <a:moveTo>
                  <a:pt x="1612659" y="3083014"/>
                </a:moveTo>
                <a:lnTo>
                  <a:pt x="1612659" y="3053182"/>
                </a:lnTo>
                <a:lnTo>
                  <a:pt x="1642491" y="3053182"/>
                </a:lnTo>
                <a:lnTo>
                  <a:pt x="1642491" y="3023006"/>
                </a:lnTo>
                <a:lnTo>
                  <a:pt x="1612659" y="3023006"/>
                </a:lnTo>
                <a:lnTo>
                  <a:pt x="1612659" y="2993174"/>
                </a:lnTo>
                <a:lnTo>
                  <a:pt x="1582483" y="2993174"/>
                </a:lnTo>
                <a:lnTo>
                  <a:pt x="1582483" y="3023006"/>
                </a:lnTo>
                <a:lnTo>
                  <a:pt x="1552651" y="3023006"/>
                </a:lnTo>
                <a:lnTo>
                  <a:pt x="1552651" y="3053182"/>
                </a:lnTo>
                <a:lnTo>
                  <a:pt x="1582483" y="3053182"/>
                </a:lnTo>
                <a:lnTo>
                  <a:pt x="1582483" y="3083014"/>
                </a:lnTo>
                <a:lnTo>
                  <a:pt x="1612659" y="3083014"/>
                </a:lnTo>
                <a:close/>
                <a:moveTo>
                  <a:pt x="1887322" y="3084043"/>
                </a:moveTo>
                <a:lnTo>
                  <a:pt x="1887322" y="3053525"/>
                </a:lnTo>
                <a:lnTo>
                  <a:pt x="1917840" y="3053525"/>
                </a:lnTo>
                <a:lnTo>
                  <a:pt x="1917840" y="3022664"/>
                </a:lnTo>
                <a:lnTo>
                  <a:pt x="1887322" y="3022664"/>
                </a:lnTo>
                <a:lnTo>
                  <a:pt x="1887322" y="2992145"/>
                </a:lnTo>
                <a:lnTo>
                  <a:pt x="1856461" y="2992145"/>
                </a:lnTo>
                <a:lnTo>
                  <a:pt x="1856461" y="3022664"/>
                </a:lnTo>
                <a:lnTo>
                  <a:pt x="1825942" y="3022664"/>
                </a:lnTo>
                <a:lnTo>
                  <a:pt x="1825942" y="3053525"/>
                </a:lnTo>
                <a:lnTo>
                  <a:pt x="1856461" y="3053525"/>
                </a:lnTo>
                <a:lnTo>
                  <a:pt x="1856461" y="3084043"/>
                </a:lnTo>
                <a:lnTo>
                  <a:pt x="1887322" y="3084043"/>
                </a:lnTo>
                <a:close/>
                <a:moveTo>
                  <a:pt x="1749819" y="3083700"/>
                </a:moveTo>
                <a:lnTo>
                  <a:pt x="1749819" y="3053182"/>
                </a:lnTo>
                <a:lnTo>
                  <a:pt x="1780337" y="3053182"/>
                </a:lnTo>
                <a:lnTo>
                  <a:pt x="1780337" y="3023006"/>
                </a:lnTo>
                <a:lnTo>
                  <a:pt x="1749819" y="3023006"/>
                </a:lnTo>
                <a:lnTo>
                  <a:pt x="1749819" y="2992488"/>
                </a:lnTo>
                <a:lnTo>
                  <a:pt x="1719643" y="2992488"/>
                </a:lnTo>
                <a:lnTo>
                  <a:pt x="1719643" y="3023006"/>
                </a:lnTo>
                <a:lnTo>
                  <a:pt x="1689125" y="3023006"/>
                </a:lnTo>
                <a:lnTo>
                  <a:pt x="1689125" y="3053182"/>
                </a:lnTo>
                <a:lnTo>
                  <a:pt x="1719643" y="3053182"/>
                </a:lnTo>
                <a:lnTo>
                  <a:pt x="1719643" y="3083700"/>
                </a:lnTo>
                <a:lnTo>
                  <a:pt x="1749819" y="3083700"/>
                </a:lnTo>
                <a:close/>
                <a:moveTo>
                  <a:pt x="1819427" y="2949283"/>
                </a:moveTo>
                <a:lnTo>
                  <a:pt x="1819427" y="2917050"/>
                </a:lnTo>
                <a:lnTo>
                  <a:pt x="1851660" y="2917050"/>
                </a:lnTo>
                <a:lnTo>
                  <a:pt x="1851660" y="2884818"/>
                </a:lnTo>
                <a:lnTo>
                  <a:pt x="1819427" y="2884818"/>
                </a:lnTo>
                <a:lnTo>
                  <a:pt x="1819427" y="2852585"/>
                </a:lnTo>
                <a:lnTo>
                  <a:pt x="1787195" y="2852585"/>
                </a:lnTo>
                <a:lnTo>
                  <a:pt x="1787195" y="2884818"/>
                </a:lnTo>
                <a:lnTo>
                  <a:pt x="1754962" y="2884818"/>
                </a:lnTo>
                <a:lnTo>
                  <a:pt x="1754962" y="2917050"/>
                </a:lnTo>
                <a:lnTo>
                  <a:pt x="1787195" y="2917050"/>
                </a:lnTo>
                <a:lnTo>
                  <a:pt x="1787195" y="2949283"/>
                </a:lnTo>
                <a:lnTo>
                  <a:pt x="1819427" y="2949283"/>
                </a:lnTo>
                <a:close/>
                <a:moveTo>
                  <a:pt x="2024482" y="3084043"/>
                </a:moveTo>
                <a:lnTo>
                  <a:pt x="2024482" y="3053525"/>
                </a:lnTo>
                <a:lnTo>
                  <a:pt x="2055000" y="3053525"/>
                </a:lnTo>
                <a:lnTo>
                  <a:pt x="2055000" y="3022664"/>
                </a:lnTo>
                <a:lnTo>
                  <a:pt x="2024482" y="3022664"/>
                </a:lnTo>
                <a:lnTo>
                  <a:pt x="2024482" y="2992145"/>
                </a:lnTo>
                <a:lnTo>
                  <a:pt x="1993621" y="2992145"/>
                </a:lnTo>
                <a:lnTo>
                  <a:pt x="1993621" y="3022664"/>
                </a:lnTo>
                <a:lnTo>
                  <a:pt x="1963102" y="3022664"/>
                </a:lnTo>
                <a:lnTo>
                  <a:pt x="1963102" y="3053525"/>
                </a:lnTo>
                <a:lnTo>
                  <a:pt x="1993621" y="3053525"/>
                </a:lnTo>
                <a:lnTo>
                  <a:pt x="1993621" y="3084043"/>
                </a:lnTo>
                <a:lnTo>
                  <a:pt x="2024482" y="3084043"/>
                </a:lnTo>
                <a:close/>
                <a:moveTo>
                  <a:pt x="1171003" y="1072248"/>
                </a:moveTo>
                <a:lnTo>
                  <a:pt x="1171003" y="1102766"/>
                </a:lnTo>
                <a:lnTo>
                  <a:pt x="1140485" y="1102766"/>
                </a:lnTo>
                <a:lnTo>
                  <a:pt x="1140485" y="1132942"/>
                </a:lnTo>
                <a:lnTo>
                  <a:pt x="1171003" y="1132942"/>
                </a:lnTo>
                <a:lnTo>
                  <a:pt x="1171003" y="1163460"/>
                </a:lnTo>
                <a:lnTo>
                  <a:pt x="1201179" y="1163460"/>
                </a:lnTo>
                <a:lnTo>
                  <a:pt x="1201179" y="1132942"/>
                </a:lnTo>
                <a:lnTo>
                  <a:pt x="1231697" y="1132942"/>
                </a:lnTo>
                <a:lnTo>
                  <a:pt x="1231697" y="1102766"/>
                </a:lnTo>
                <a:lnTo>
                  <a:pt x="1201179" y="1102766"/>
                </a:lnTo>
                <a:lnTo>
                  <a:pt x="1201179" y="1072248"/>
                </a:lnTo>
                <a:lnTo>
                  <a:pt x="1171003" y="1072248"/>
                </a:lnTo>
                <a:close/>
                <a:moveTo>
                  <a:pt x="965606" y="1210780"/>
                </a:moveTo>
                <a:lnTo>
                  <a:pt x="965606" y="1240269"/>
                </a:lnTo>
                <a:lnTo>
                  <a:pt x="936117" y="1240269"/>
                </a:lnTo>
                <a:lnTo>
                  <a:pt x="936117" y="1269759"/>
                </a:lnTo>
                <a:lnTo>
                  <a:pt x="965606" y="1269759"/>
                </a:lnTo>
                <a:lnTo>
                  <a:pt x="965606" y="1299248"/>
                </a:lnTo>
                <a:lnTo>
                  <a:pt x="995096" y="1299248"/>
                </a:lnTo>
                <a:lnTo>
                  <a:pt x="995096" y="1269759"/>
                </a:lnTo>
                <a:lnTo>
                  <a:pt x="1024585" y="1269759"/>
                </a:lnTo>
                <a:lnTo>
                  <a:pt x="1024585" y="1240269"/>
                </a:lnTo>
                <a:lnTo>
                  <a:pt x="995096" y="1240269"/>
                </a:lnTo>
                <a:lnTo>
                  <a:pt x="995096" y="1210780"/>
                </a:lnTo>
                <a:lnTo>
                  <a:pt x="965606" y="1210780"/>
                </a:lnTo>
                <a:close/>
                <a:moveTo>
                  <a:pt x="1034529" y="1074306"/>
                </a:moveTo>
                <a:lnTo>
                  <a:pt x="1034529" y="1103452"/>
                </a:lnTo>
                <a:lnTo>
                  <a:pt x="1005383" y="1103452"/>
                </a:lnTo>
                <a:lnTo>
                  <a:pt x="1005383" y="1132256"/>
                </a:lnTo>
                <a:lnTo>
                  <a:pt x="1034529" y="1132256"/>
                </a:lnTo>
                <a:lnTo>
                  <a:pt x="1034529" y="1161402"/>
                </a:lnTo>
                <a:lnTo>
                  <a:pt x="1063333" y="1161402"/>
                </a:lnTo>
                <a:lnTo>
                  <a:pt x="1063333" y="1132256"/>
                </a:lnTo>
                <a:lnTo>
                  <a:pt x="1092479" y="1132256"/>
                </a:lnTo>
                <a:lnTo>
                  <a:pt x="1092479" y="1103452"/>
                </a:lnTo>
                <a:lnTo>
                  <a:pt x="1063333" y="1103452"/>
                </a:lnTo>
                <a:lnTo>
                  <a:pt x="1063333" y="1074306"/>
                </a:lnTo>
                <a:lnTo>
                  <a:pt x="1034529" y="1074306"/>
                </a:lnTo>
                <a:close/>
                <a:moveTo>
                  <a:pt x="1307478" y="1070534"/>
                </a:moveTo>
                <a:lnTo>
                  <a:pt x="1307478" y="1102081"/>
                </a:lnTo>
                <a:lnTo>
                  <a:pt x="1275931" y="1102081"/>
                </a:lnTo>
                <a:lnTo>
                  <a:pt x="1275931" y="1133627"/>
                </a:lnTo>
                <a:lnTo>
                  <a:pt x="1307478" y="1133627"/>
                </a:lnTo>
                <a:lnTo>
                  <a:pt x="1307478" y="1165174"/>
                </a:lnTo>
                <a:lnTo>
                  <a:pt x="1339024" y="1165174"/>
                </a:lnTo>
                <a:lnTo>
                  <a:pt x="1339024" y="1133627"/>
                </a:lnTo>
                <a:lnTo>
                  <a:pt x="1370571" y="1133627"/>
                </a:lnTo>
                <a:lnTo>
                  <a:pt x="1370571" y="1102081"/>
                </a:lnTo>
                <a:lnTo>
                  <a:pt x="1339024" y="1102081"/>
                </a:lnTo>
                <a:lnTo>
                  <a:pt x="1339024" y="1070534"/>
                </a:lnTo>
                <a:lnTo>
                  <a:pt x="1307478" y="1070534"/>
                </a:lnTo>
                <a:close/>
                <a:moveTo>
                  <a:pt x="1102081" y="1208380"/>
                </a:moveTo>
                <a:lnTo>
                  <a:pt x="1102081" y="1239584"/>
                </a:lnTo>
                <a:lnTo>
                  <a:pt x="1070877" y="1239584"/>
                </a:lnTo>
                <a:lnTo>
                  <a:pt x="1070877" y="1270445"/>
                </a:lnTo>
                <a:lnTo>
                  <a:pt x="1102081" y="1270445"/>
                </a:lnTo>
                <a:lnTo>
                  <a:pt x="1102081" y="1301648"/>
                </a:lnTo>
                <a:lnTo>
                  <a:pt x="1132942" y="1301648"/>
                </a:lnTo>
                <a:lnTo>
                  <a:pt x="1132942" y="1270445"/>
                </a:lnTo>
                <a:lnTo>
                  <a:pt x="1164145" y="1270445"/>
                </a:lnTo>
                <a:lnTo>
                  <a:pt x="1164145" y="1239584"/>
                </a:lnTo>
                <a:lnTo>
                  <a:pt x="1132942" y="1239584"/>
                </a:lnTo>
                <a:lnTo>
                  <a:pt x="1132942" y="1208380"/>
                </a:lnTo>
                <a:lnTo>
                  <a:pt x="1102081" y="1208380"/>
                </a:lnTo>
                <a:close/>
                <a:moveTo>
                  <a:pt x="1239926" y="936460"/>
                </a:moveTo>
                <a:lnTo>
                  <a:pt x="1239926" y="965949"/>
                </a:lnTo>
                <a:lnTo>
                  <a:pt x="1210437" y="965949"/>
                </a:lnTo>
                <a:lnTo>
                  <a:pt x="1210437" y="995439"/>
                </a:lnTo>
                <a:lnTo>
                  <a:pt x="1239926" y="995439"/>
                </a:lnTo>
                <a:lnTo>
                  <a:pt x="1239926" y="1024928"/>
                </a:lnTo>
                <a:lnTo>
                  <a:pt x="1269416" y="1024928"/>
                </a:lnTo>
                <a:lnTo>
                  <a:pt x="1269416" y="995439"/>
                </a:lnTo>
                <a:lnTo>
                  <a:pt x="1298905" y="995439"/>
                </a:lnTo>
                <a:lnTo>
                  <a:pt x="1298905" y="965949"/>
                </a:lnTo>
                <a:lnTo>
                  <a:pt x="1269416" y="965949"/>
                </a:lnTo>
                <a:lnTo>
                  <a:pt x="1269416" y="936460"/>
                </a:lnTo>
                <a:lnTo>
                  <a:pt x="1239926" y="936460"/>
                </a:lnTo>
                <a:close/>
                <a:moveTo>
                  <a:pt x="1376743" y="935088"/>
                </a:moveTo>
                <a:lnTo>
                  <a:pt x="1376743" y="965606"/>
                </a:lnTo>
                <a:lnTo>
                  <a:pt x="1346225" y="965606"/>
                </a:lnTo>
                <a:lnTo>
                  <a:pt x="1346225" y="995782"/>
                </a:lnTo>
                <a:lnTo>
                  <a:pt x="1376743" y="995782"/>
                </a:lnTo>
                <a:lnTo>
                  <a:pt x="1376743" y="1026300"/>
                </a:lnTo>
                <a:lnTo>
                  <a:pt x="1406919" y="1026300"/>
                </a:lnTo>
                <a:lnTo>
                  <a:pt x="1406919" y="995782"/>
                </a:lnTo>
                <a:lnTo>
                  <a:pt x="1437437" y="995782"/>
                </a:lnTo>
                <a:lnTo>
                  <a:pt x="1437437" y="965606"/>
                </a:lnTo>
                <a:lnTo>
                  <a:pt x="1406919" y="965606"/>
                </a:lnTo>
                <a:lnTo>
                  <a:pt x="1406919" y="935088"/>
                </a:lnTo>
                <a:lnTo>
                  <a:pt x="1376743" y="935088"/>
                </a:lnTo>
                <a:close/>
                <a:moveTo>
                  <a:pt x="1513218" y="933717"/>
                </a:moveTo>
                <a:lnTo>
                  <a:pt x="1513218" y="964921"/>
                </a:lnTo>
                <a:lnTo>
                  <a:pt x="1482014" y="964921"/>
                </a:lnTo>
                <a:lnTo>
                  <a:pt x="1482014" y="996467"/>
                </a:lnTo>
                <a:lnTo>
                  <a:pt x="1513218" y="996467"/>
                </a:lnTo>
                <a:lnTo>
                  <a:pt x="1513218" y="1027671"/>
                </a:lnTo>
                <a:lnTo>
                  <a:pt x="1544764" y="1027671"/>
                </a:lnTo>
                <a:lnTo>
                  <a:pt x="1544764" y="996467"/>
                </a:lnTo>
                <a:lnTo>
                  <a:pt x="1575968" y="996467"/>
                </a:lnTo>
                <a:lnTo>
                  <a:pt x="1575968" y="964921"/>
                </a:lnTo>
                <a:lnTo>
                  <a:pt x="1544764" y="964921"/>
                </a:lnTo>
                <a:lnTo>
                  <a:pt x="1544764" y="933717"/>
                </a:lnTo>
                <a:lnTo>
                  <a:pt x="1513218" y="933717"/>
                </a:lnTo>
                <a:close/>
                <a:moveTo>
                  <a:pt x="1582483" y="798614"/>
                </a:moveTo>
                <a:lnTo>
                  <a:pt x="1582483" y="828446"/>
                </a:lnTo>
                <a:lnTo>
                  <a:pt x="1552651" y="828446"/>
                </a:lnTo>
                <a:lnTo>
                  <a:pt x="1552651" y="858622"/>
                </a:lnTo>
                <a:lnTo>
                  <a:pt x="1582483" y="858622"/>
                </a:lnTo>
                <a:lnTo>
                  <a:pt x="1582483" y="888454"/>
                </a:lnTo>
                <a:lnTo>
                  <a:pt x="1612659" y="888454"/>
                </a:lnTo>
                <a:lnTo>
                  <a:pt x="1612659" y="858622"/>
                </a:lnTo>
                <a:lnTo>
                  <a:pt x="1642491" y="858622"/>
                </a:lnTo>
                <a:lnTo>
                  <a:pt x="1642491" y="828446"/>
                </a:lnTo>
                <a:lnTo>
                  <a:pt x="1612659" y="828446"/>
                </a:lnTo>
                <a:lnTo>
                  <a:pt x="1612659" y="798614"/>
                </a:lnTo>
                <a:lnTo>
                  <a:pt x="1582483" y="798614"/>
                </a:lnTo>
                <a:close/>
                <a:moveTo>
                  <a:pt x="1445666" y="799643"/>
                </a:moveTo>
                <a:lnTo>
                  <a:pt x="1445666" y="828789"/>
                </a:lnTo>
                <a:lnTo>
                  <a:pt x="1416520" y="828789"/>
                </a:lnTo>
                <a:lnTo>
                  <a:pt x="1416520" y="858279"/>
                </a:lnTo>
                <a:lnTo>
                  <a:pt x="1445666" y="858279"/>
                </a:lnTo>
                <a:lnTo>
                  <a:pt x="1445666" y="887425"/>
                </a:lnTo>
                <a:lnTo>
                  <a:pt x="1475156" y="887425"/>
                </a:lnTo>
                <a:lnTo>
                  <a:pt x="1475156" y="858279"/>
                </a:lnTo>
                <a:lnTo>
                  <a:pt x="1504302" y="858279"/>
                </a:lnTo>
                <a:lnTo>
                  <a:pt x="1504302" y="828789"/>
                </a:lnTo>
                <a:lnTo>
                  <a:pt x="1475156" y="828789"/>
                </a:lnTo>
                <a:lnTo>
                  <a:pt x="1475156" y="799643"/>
                </a:lnTo>
                <a:lnTo>
                  <a:pt x="1445666" y="799643"/>
                </a:lnTo>
                <a:close/>
                <a:moveTo>
                  <a:pt x="555841" y="1764563"/>
                </a:moveTo>
                <a:lnTo>
                  <a:pt x="555841" y="1790624"/>
                </a:lnTo>
                <a:lnTo>
                  <a:pt x="529780" y="1790624"/>
                </a:lnTo>
                <a:lnTo>
                  <a:pt x="529780" y="1816684"/>
                </a:lnTo>
                <a:lnTo>
                  <a:pt x="555841" y="1816684"/>
                </a:lnTo>
                <a:lnTo>
                  <a:pt x="555841" y="1842745"/>
                </a:lnTo>
                <a:lnTo>
                  <a:pt x="581901" y="1842745"/>
                </a:lnTo>
                <a:lnTo>
                  <a:pt x="581901" y="1816684"/>
                </a:lnTo>
                <a:lnTo>
                  <a:pt x="607962" y="1816684"/>
                </a:lnTo>
                <a:lnTo>
                  <a:pt x="607962" y="1790624"/>
                </a:lnTo>
                <a:lnTo>
                  <a:pt x="581901" y="1790624"/>
                </a:lnTo>
                <a:lnTo>
                  <a:pt x="581901" y="1764563"/>
                </a:lnTo>
                <a:lnTo>
                  <a:pt x="555841" y="1764563"/>
                </a:lnTo>
                <a:close/>
                <a:moveTo>
                  <a:pt x="650824" y="2255596"/>
                </a:moveTo>
                <a:lnTo>
                  <a:pt x="650824" y="2228507"/>
                </a:lnTo>
                <a:lnTo>
                  <a:pt x="677913" y="2228507"/>
                </a:lnTo>
                <a:lnTo>
                  <a:pt x="677913" y="2201761"/>
                </a:lnTo>
                <a:lnTo>
                  <a:pt x="650824" y="2201761"/>
                </a:lnTo>
                <a:lnTo>
                  <a:pt x="650824" y="2174672"/>
                </a:lnTo>
                <a:lnTo>
                  <a:pt x="624078" y="2174672"/>
                </a:lnTo>
                <a:lnTo>
                  <a:pt x="624078" y="2201761"/>
                </a:lnTo>
                <a:lnTo>
                  <a:pt x="596989" y="2201761"/>
                </a:lnTo>
                <a:lnTo>
                  <a:pt x="596989" y="2228507"/>
                </a:lnTo>
                <a:lnTo>
                  <a:pt x="624078" y="2228507"/>
                </a:lnTo>
                <a:lnTo>
                  <a:pt x="624078" y="2255596"/>
                </a:lnTo>
                <a:lnTo>
                  <a:pt x="650824" y="2255596"/>
                </a:lnTo>
                <a:close/>
                <a:moveTo>
                  <a:pt x="2573807" y="1989163"/>
                </a:moveTo>
                <a:lnTo>
                  <a:pt x="2573807" y="1956930"/>
                </a:lnTo>
                <a:lnTo>
                  <a:pt x="2606040" y="1956930"/>
                </a:lnTo>
                <a:lnTo>
                  <a:pt x="2606040" y="1924698"/>
                </a:lnTo>
                <a:lnTo>
                  <a:pt x="2573807" y="1924698"/>
                </a:lnTo>
                <a:lnTo>
                  <a:pt x="2573807" y="1892465"/>
                </a:lnTo>
                <a:lnTo>
                  <a:pt x="2541575" y="1892465"/>
                </a:lnTo>
                <a:lnTo>
                  <a:pt x="2541575" y="1924698"/>
                </a:lnTo>
                <a:lnTo>
                  <a:pt x="2509342" y="1924698"/>
                </a:lnTo>
                <a:lnTo>
                  <a:pt x="2509342" y="1956930"/>
                </a:lnTo>
                <a:lnTo>
                  <a:pt x="2541575" y="1956930"/>
                </a:lnTo>
                <a:lnTo>
                  <a:pt x="2541575" y="1989163"/>
                </a:lnTo>
                <a:lnTo>
                  <a:pt x="2573807" y="1989163"/>
                </a:lnTo>
                <a:close/>
                <a:moveTo>
                  <a:pt x="788327" y="2530945"/>
                </a:moveTo>
                <a:lnTo>
                  <a:pt x="788327" y="2503170"/>
                </a:lnTo>
                <a:lnTo>
                  <a:pt x="816102" y="2503170"/>
                </a:lnTo>
                <a:lnTo>
                  <a:pt x="816102" y="2475738"/>
                </a:lnTo>
                <a:lnTo>
                  <a:pt x="788327" y="2475738"/>
                </a:lnTo>
                <a:lnTo>
                  <a:pt x="788327" y="2447963"/>
                </a:lnTo>
                <a:lnTo>
                  <a:pt x="760895" y="2447963"/>
                </a:lnTo>
                <a:lnTo>
                  <a:pt x="760895" y="2475738"/>
                </a:lnTo>
                <a:lnTo>
                  <a:pt x="733120" y="2475738"/>
                </a:lnTo>
                <a:lnTo>
                  <a:pt x="733120" y="2503170"/>
                </a:lnTo>
                <a:lnTo>
                  <a:pt x="760895" y="2503170"/>
                </a:lnTo>
                <a:lnTo>
                  <a:pt x="760895" y="2530945"/>
                </a:lnTo>
                <a:lnTo>
                  <a:pt x="788327" y="2530945"/>
                </a:lnTo>
                <a:close/>
                <a:moveTo>
                  <a:pt x="719747" y="2393442"/>
                </a:moveTo>
                <a:lnTo>
                  <a:pt x="719747" y="2366010"/>
                </a:lnTo>
                <a:lnTo>
                  <a:pt x="747179" y="2366010"/>
                </a:lnTo>
                <a:lnTo>
                  <a:pt x="747179" y="2338578"/>
                </a:lnTo>
                <a:lnTo>
                  <a:pt x="719747" y="2338578"/>
                </a:lnTo>
                <a:lnTo>
                  <a:pt x="719747" y="2311146"/>
                </a:lnTo>
                <a:lnTo>
                  <a:pt x="692315" y="2311146"/>
                </a:lnTo>
                <a:lnTo>
                  <a:pt x="692315" y="2338578"/>
                </a:lnTo>
                <a:lnTo>
                  <a:pt x="664883" y="2338578"/>
                </a:lnTo>
                <a:lnTo>
                  <a:pt x="664883" y="2366010"/>
                </a:lnTo>
                <a:lnTo>
                  <a:pt x="692315" y="2366010"/>
                </a:lnTo>
                <a:lnTo>
                  <a:pt x="692315" y="2393442"/>
                </a:lnTo>
                <a:lnTo>
                  <a:pt x="719747" y="2393442"/>
                </a:lnTo>
                <a:close/>
                <a:moveTo>
                  <a:pt x="581901" y="2117065"/>
                </a:moveTo>
                <a:lnTo>
                  <a:pt x="581901" y="2091004"/>
                </a:lnTo>
                <a:lnTo>
                  <a:pt x="607962" y="2091004"/>
                </a:lnTo>
                <a:lnTo>
                  <a:pt x="607962" y="2064944"/>
                </a:lnTo>
                <a:lnTo>
                  <a:pt x="581901" y="2064944"/>
                </a:lnTo>
                <a:lnTo>
                  <a:pt x="581901" y="2038883"/>
                </a:lnTo>
                <a:lnTo>
                  <a:pt x="555841" y="2038883"/>
                </a:lnTo>
                <a:lnTo>
                  <a:pt x="555841" y="2064944"/>
                </a:lnTo>
                <a:lnTo>
                  <a:pt x="529780" y="2064944"/>
                </a:lnTo>
                <a:lnTo>
                  <a:pt x="529780" y="2091004"/>
                </a:lnTo>
                <a:lnTo>
                  <a:pt x="555841" y="2091004"/>
                </a:lnTo>
                <a:lnTo>
                  <a:pt x="555841" y="2117065"/>
                </a:lnTo>
                <a:lnTo>
                  <a:pt x="581901" y="2117065"/>
                </a:lnTo>
                <a:close/>
                <a:moveTo>
                  <a:pt x="829475" y="1213866"/>
                </a:moveTo>
                <a:lnTo>
                  <a:pt x="829475" y="1241298"/>
                </a:lnTo>
                <a:lnTo>
                  <a:pt x="802043" y="1241298"/>
                </a:lnTo>
                <a:lnTo>
                  <a:pt x="802043" y="1268730"/>
                </a:lnTo>
                <a:lnTo>
                  <a:pt x="829475" y="1268730"/>
                </a:lnTo>
                <a:lnTo>
                  <a:pt x="829475" y="1296162"/>
                </a:lnTo>
                <a:lnTo>
                  <a:pt x="856907" y="1296162"/>
                </a:lnTo>
                <a:lnTo>
                  <a:pt x="856907" y="1268730"/>
                </a:lnTo>
                <a:lnTo>
                  <a:pt x="884339" y="1268730"/>
                </a:lnTo>
                <a:lnTo>
                  <a:pt x="884339" y="1241298"/>
                </a:lnTo>
                <a:lnTo>
                  <a:pt x="856907" y="1241298"/>
                </a:lnTo>
                <a:lnTo>
                  <a:pt x="856907" y="1213866"/>
                </a:lnTo>
                <a:lnTo>
                  <a:pt x="829475" y="1213866"/>
                </a:lnTo>
                <a:close/>
                <a:moveTo>
                  <a:pt x="624078" y="1626375"/>
                </a:moveTo>
                <a:lnTo>
                  <a:pt x="624078" y="1653121"/>
                </a:lnTo>
                <a:lnTo>
                  <a:pt x="597332" y="1653121"/>
                </a:lnTo>
                <a:lnTo>
                  <a:pt x="597332" y="1679867"/>
                </a:lnTo>
                <a:lnTo>
                  <a:pt x="624078" y="1679867"/>
                </a:lnTo>
                <a:lnTo>
                  <a:pt x="624078" y="1706613"/>
                </a:lnTo>
                <a:lnTo>
                  <a:pt x="650824" y="1706613"/>
                </a:lnTo>
                <a:lnTo>
                  <a:pt x="650824" y="1679867"/>
                </a:lnTo>
                <a:lnTo>
                  <a:pt x="677570" y="1679867"/>
                </a:lnTo>
                <a:lnTo>
                  <a:pt x="677570" y="1653121"/>
                </a:lnTo>
                <a:lnTo>
                  <a:pt x="650824" y="1653121"/>
                </a:lnTo>
                <a:lnTo>
                  <a:pt x="650824" y="1626375"/>
                </a:lnTo>
                <a:lnTo>
                  <a:pt x="624078" y="1626375"/>
                </a:lnTo>
                <a:close/>
                <a:moveTo>
                  <a:pt x="760895" y="1350683"/>
                </a:moveTo>
                <a:lnTo>
                  <a:pt x="760895" y="1378458"/>
                </a:lnTo>
                <a:lnTo>
                  <a:pt x="733120" y="1378458"/>
                </a:lnTo>
                <a:lnTo>
                  <a:pt x="733120" y="1405890"/>
                </a:lnTo>
                <a:lnTo>
                  <a:pt x="760895" y="1405890"/>
                </a:lnTo>
                <a:lnTo>
                  <a:pt x="760895" y="1433665"/>
                </a:lnTo>
                <a:lnTo>
                  <a:pt x="788327" y="1433665"/>
                </a:lnTo>
                <a:lnTo>
                  <a:pt x="788327" y="1405890"/>
                </a:lnTo>
                <a:lnTo>
                  <a:pt x="816102" y="1405890"/>
                </a:lnTo>
                <a:lnTo>
                  <a:pt x="816102" y="1378458"/>
                </a:lnTo>
                <a:lnTo>
                  <a:pt x="788327" y="1378458"/>
                </a:lnTo>
                <a:lnTo>
                  <a:pt x="788327" y="1350683"/>
                </a:lnTo>
                <a:lnTo>
                  <a:pt x="760895" y="1350683"/>
                </a:lnTo>
                <a:close/>
                <a:moveTo>
                  <a:pt x="692315" y="1488186"/>
                </a:moveTo>
                <a:lnTo>
                  <a:pt x="692315" y="1515618"/>
                </a:lnTo>
                <a:lnTo>
                  <a:pt x="664883" y="1515618"/>
                </a:lnTo>
                <a:lnTo>
                  <a:pt x="664883" y="1543050"/>
                </a:lnTo>
                <a:lnTo>
                  <a:pt x="692315" y="1543050"/>
                </a:lnTo>
                <a:lnTo>
                  <a:pt x="692315" y="1570482"/>
                </a:lnTo>
                <a:lnTo>
                  <a:pt x="719747" y="1570482"/>
                </a:lnTo>
                <a:lnTo>
                  <a:pt x="719747" y="1543050"/>
                </a:lnTo>
                <a:lnTo>
                  <a:pt x="747179" y="1543050"/>
                </a:lnTo>
                <a:lnTo>
                  <a:pt x="747179" y="1515618"/>
                </a:lnTo>
                <a:lnTo>
                  <a:pt x="719747" y="1515618"/>
                </a:lnTo>
                <a:lnTo>
                  <a:pt x="719747" y="1488186"/>
                </a:lnTo>
                <a:lnTo>
                  <a:pt x="692315" y="1488186"/>
                </a:lnTo>
                <a:close/>
                <a:moveTo>
                  <a:pt x="1789252" y="663854"/>
                </a:moveTo>
                <a:lnTo>
                  <a:pt x="1789252" y="692315"/>
                </a:lnTo>
                <a:lnTo>
                  <a:pt x="1760791" y="692315"/>
                </a:lnTo>
                <a:lnTo>
                  <a:pt x="1760791" y="720433"/>
                </a:lnTo>
                <a:lnTo>
                  <a:pt x="1789252" y="720433"/>
                </a:lnTo>
                <a:lnTo>
                  <a:pt x="1789252" y="748894"/>
                </a:lnTo>
                <a:lnTo>
                  <a:pt x="1817370" y="748894"/>
                </a:lnTo>
                <a:lnTo>
                  <a:pt x="1817370" y="720433"/>
                </a:lnTo>
                <a:lnTo>
                  <a:pt x="1845831" y="720433"/>
                </a:lnTo>
                <a:lnTo>
                  <a:pt x="1845831" y="692315"/>
                </a:lnTo>
                <a:lnTo>
                  <a:pt x="1817370" y="692315"/>
                </a:lnTo>
                <a:lnTo>
                  <a:pt x="1817370" y="663854"/>
                </a:lnTo>
                <a:lnTo>
                  <a:pt x="1789252" y="663854"/>
                </a:lnTo>
                <a:close/>
                <a:moveTo>
                  <a:pt x="2749372" y="938517"/>
                </a:moveTo>
                <a:lnTo>
                  <a:pt x="2749372" y="966635"/>
                </a:lnTo>
                <a:lnTo>
                  <a:pt x="2721254" y="966635"/>
                </a:lnTo>
                <a:lnTo>
                  <a:pt x="2721254" y="994753"/>
                </a:lnTo>
                <a:lnTo>
                  <a:pt x="2749372" y="994753"/>
                </a:lnTo>
                <a:lnTo>
                  <a:pt x="2749372" y="1022871"/>
                </a:lnTo>
                <a:lnTo>
                  <a:pt x="2777490" y="1022871"/>
                </a:lnTo>
                <a:lnTo>
                  <a:pt x="2777490" y="994753"/>
                </a:lnTo>
                <a:lnTo>
                  <a:pt x="2805608" y="994753"/>
                </a:lnTo>
                <a:lnTo>
                  <a:pt x="2805608" y="966635"/>
                </a:lnTo>
                <a:lnTo>
                  <a:pt x="2777490" y="966635"/>
                </a:lnTo>
                <a:lnTo>
                  <a:pt x="2777490" y="938517"/>
                </a:lnTo>
                <a:lnTo>
                  <a:pt x="2749372" y="938517"/>
                </a:lnTo>
                <a:close/>
                <a:moveTo>
                  <a:pt x="2613584" y="668312"/>
                </a:moveTo>
                <a:lnTo>
                  <a:pt x="2613584" y="693687"/>
                </a:lnTo>
                <a:lnTo>
                  <a:pt x="2588209" y="693687"/>
                </a:lnTo>
                <a:lnTo>
                  <a:pt x="2588209" y="719061"/>
                </a:lnTo>
                <a:lnTo>
                  <a:pt x="2613584" y="719061"/>
                </a:lnTo>
                <a:lnTo>
                  <a:pt x="2613584" y="744436"/>
                </a:lnTo>
                <a:lnTo>
                  <a:pt x="2638958" y="744436"/>
                </a:lnTo>
                <a:lnTo>
                  <a:pt x="2638958" y="719061"/>
                </a:lnTo>
                <a:lnTo>
                  <a:pt x="2664333" y="719061"/>
                </a:lnTo>
                <a:lnTo>
                  <a:pt x="2664333" y="693687"/>
                </a:lnTo>
                <a:lnTo>
                  <a:pt x="2638958" y="693687"/>
                </a:lnTo>
                <a:lnTo>
                  <a:pt x="2638958" y="668312"/>
                </a:lnTo>
                <a:lnTo>
                  <a:pt x="2613584" y="668312"/>
                </a:lnTo>
                <a:close/>
                <a:moveTo>
                  <a:pt x="2681478" y="803415"/>
                </a:moveTo>
                <a:lnTo>
                  <a:pt x="2681478" y="830161"/>
                </a:lnTo>
                <a:lnTo>
                  <a:pt x="2654732" y="830161"/>
                </a:lnTo>
                <a:lnTo>
                  <a:pt x="2654732" y="856907"/>
                </a:lnTo>
                <a:lnTo>
                  <a:pt x="2681478" y="856907"/>
                </a:lnTo>
                <a:lnTo>
                  <a:pt x="2681478" y="883653"/>
                </a:lnTo>
                <a:lnTo>
                  <a:pt x="2708224" y="883653"/>
                </a:lnTo>
                <a:lnTo>
                  <a:pt x="2708224" y="856907"/>
                </a:lnTo>
                <a:lnTo>
                  <a:pt x="2734970" y="856907"/>
                </a:lnTo>
                <a:lnTo>
                  <a:pt x="2734970" y="830161"/>
                </a:lnTo>
                <a:lnTo>
                  <a:pt x="2708224" y="830161"/>
                </a:lnTo>
                <a:lnTo>
                  <a:pt x="2708224" y="803415"/>
                </a:lnTo>
                <a:lnTo>
                  <a:pt x="2681478" y="803415"/>
                </a:lnTo>
                <a:close/>
                <a:moveTo>
                  <a:pt x="2543632" y="801357"/>
                </a:moveTo>
                <a:lnTo>
                  <a:pt x="2543632" y="829475"/>
                </a:lnTo>
                <a:lnTo>
                  <a:pt x="2515514" y="829475"/>
                </a:lnTo>
                <a:lnTo>
                  <a:pt x="2515514" y="857593"/>
                </a:lnTo>
                <a:lnTo>
                  <a:pt x="2543632" y="857593"/>
                </a:lnTo>
                <a:lnTo>
                  <a:pt x="2543632" y="885711"/>
                </a:lnTo>
                <a:lnTo>
                  <a:pt x="2571750" y="885711"/>
                </a:lnTo>
                <a:lnTo>
                  <a:pt x="2571750" y="857593"/>
                </a:lnTo>
                <a:lnTo>
                  <a:pt x="2599868" y="857593"/>
                </a:lnTo>
                <a:lnTo>
                  <a:pt x="2599868" y="829475"/>
                </a:lnTo>
                <a:lnTo>
                  <a:pt x="2571750" y="829475"/>
                </a:lnTo>
                <a:lnTo>
                  <a:pt x="2571750" y="801357"/>
                </a:lnTo>
                <a:lnTo>
                  <a:pt x="2543632" y="801357"/>
                </a:lnTo>
                <a:close/>
                <a:moveTo>
                  <a:pt x="2475738" y="666598"/>
                </a:moveTo>
                <a:lnTo>
                  <a:pt x="2475738" y="693001"/>
                </a:lnTo>
                <a:lnTo>
                  <a:pt x="2449335" y="693001"/>
                </a:lnTo>
                <a:lnTo>
                  <a:pt x="2449335" y="719747"/>
                </a:lnTo>
                <a:lnTo>
                  <a:pt x="2475738" y="719747"/>
                </a:lnTo>
                <a:lnTo>
                  <a:pt x="2475738" y="746150"/>
                </a:lnTo>
                <a:lnTo>
                  <a:pt x="2502484" y="746150"/>
                </a:lnTo>
                <a:lnTo>
                  <a:pt x="2502484" y="719747"/>
                </a:lnTo>
                <a:lnTo>
                  <a:pt x="2528888" y="719747"/>
                </a:lnTo>
                <a:lnTo>
                  <a:pt x="2528888" y="693001"/>
                </a:lnTo>
                <a:lnTo>
                  <a:pt x="2502484" y="693001"/>
                </a:lnTo>
                <a:lnTo>
                  <a:pt x="2502484" y="666598"/>
                </a:lnTo>
                <a:lnTo>
                  <a:pt x="2475738" y="666598"/>
                </a:lnTo>
                <a:close/>
                <a:moveTo>
                  <a:pt x="2819324" y="805472"/>
                </a:moveTo>
                <a:lnTo>
                  <a:pt x="2819324" y="830847"/>
                </a:lnTo>
                <a:lnTo>
                  <a:pt x="2793949" y="830847"/>
                </a:lnTo>
                <a:lnTo>
                  <a:pt x="2793949" y="856221"/>
                </a:lnTo>
                <a:lnTo>
                  <a:pt x="2819324" y="856221"/>
                </a:lnTo>
                <a:lnTo>
                  <a:pt x="2819324" y="881596"/>
                </a:lnTo>
                <a:lnTo>
                  <a:pt x="2844698" y="881596"/>
                </a:lnTo>
                <a:lnTo>
                  <a:pt x="2844698" y="856221"/>
                </a:lnTo>
                <a:lnTo>
                  <a:pt x="2870073" y="856221"/>
                </a:lnTo>
                <a:lnTo>
                  <a:pt x="2870073" y="830847"/>
                </a:lnTo>
                <a:lnTo>
                  <a:pt x="2844698" y="830847"/>
                </a:lnTo>
                <a:lnTo>
                  <a:pt x="2844698" y="805472"/>
                </a:lnTo>
                <a:lnTo>
                  <a:pt x="2819324" y="805472"/>
                </a:lnTo>
                <a:close/>
                <a:moveTo>
                  <a:pt x="3024035" y="1213866"/>
                </a:moveTo>
                <a:lnTo>
                  <a:pt x="3024035" y="1241298"/>
                </a:lnTo>
                <a:lnTo>
                  <a:pt x="2996603" y="1241298"/>
                </a:lnTo>
                <a:lnTo>
                  <a:pt x="2996603" y="1268730"/>
                </a:lnTo>
                <a:lnTo>
                  <a:pt x="3024035" y="1268730"/>
                </a:lnTo>
                <a:lnTo>
                  <a:pt x="3024035" y="1296162"/>
                </a:lnTo>
                <a:lnTo>
                  <a:pt x="3051467" y="1296162"/>
                </a:lnTo>
                <a:lnTo>
                  <a:pt x="3051467" y="1268730"/>
                </a:lnTo>
                <a:lnTo>
                  <a:pt x="3078899" y="1268730"/>
                </a:lnTo>
                <a:lnTo>
                  <a:pt x="3078899" y="1241298"/>
                </a:lnTo>
                <a:lnTo>
                  <a:pt x="3051467" y="1241298"/>
                </a:lnTo>
                <a:lnTo>
                  <a:pt x="3051467" y="1213866"/>
                </a:lnTo>
                <a:lnTo>
                  <a:pt x="3024035" y="1213866"/>
                </a:lnTo>
                <a:close/>
                <a:moveTo>
                  <a:pt x="2405786" y="799643"/>
                </a:moveTo>
                <a:lnTo>
                  <a:pt x="2405786" y="828789"/>
                </a:lnTo>
                <a:lnTo>
                  <a:pt x="2376640" y="828789"/>
                </a:lnTo>
                <a:lnTo>
                  <a:pt x="2376640" y="858279"/>
                </a:lnTo>
                <a:lnTo>
                  <a:pt x="2405786" y="858279"/>
                </a:lnTo>
                <a:lnTo>
                  <a:pt x="2405786" y="887425"/>
                </a:lnTo>
                <a:lnTo>
                  <a:pt x="2435276" y="887425"/>
                </a:lnTo>
                <a:lnTo>
                  <a:pt x="2435276" y="858279"/>
                </a:lnTo>
                <a:lnTo>
                  <a:pt x="2464423" y="858279"/>
                </a:lnTo>
                <a:lnTo>
                  <a:pt x="2464423" y="828789"/>
                </a:lnTo>
                <a:lnTo>
                  <a:pt x="2435276" y="828789"/>
                </a:lnTo>
                <a:lnTo>
                  <a:pt x="2435276" y="799643"/>
                </a:lnTo>
                <a:lnTo>
                  <a:pt x="2405786" y="799643"/>
                </a:lnTo>
                <a:close/>
                <a:moveTo>
                  <a:pt x="2955455" y="1077049"/>
                </a:moveTo>
                <a:lnTo>
                  <a:pt x="2955455" y="1104138"/>
                </a:lnTo>
                <a:lnTo>
                  <a:pt x="2928366" y="1104138"/>
                </a:lnTo>
                <a:lnTo>
                  <a:pt x="2928366" y="1131570"/>
                </a:lnTo>
                <a:lnTo>
                  <a:pt x="2955455" y="1131570"/>
                </a:lnTo>
                <a:lnTo>
                  <a:pt x="2955455" y="1158659"/>
                </a:lnTo>
                <a:lnTo>
                  <a:pt x="2982887" y="1158659"/>
                </a:lnTo>
                <a:lnTo>
                  <a:pt x="2982887" y="1131570"/>
                </a:lnTo>
                <a:lnTo>
                  <a:pt x="3009976" y="1131570"/>
                </a:lnTo>
                <a:lnTo>
                  <a:pt x="3009976" y="1104138"/>
                </a:lnTo>
                <a:lnTo>
                  <a:pt x="2982887" y="1104138"/>
                </a:lnTo>
                <a:lnTo>
                  <a:pt x="2982887" y="1077049"/>
                </a:lnTo>
                <a:lnTo>
                  <a:pt x="2955455" y="1077049"/>
                </a:lnTo>
                <a:close/>
                <a:moveTo>
                  <a:pt x="2887561" y="941261"/>
                </a:moveTo>
                <a:lnTo>
                  <a:pt x="2887561" y="967664"/>
                </a:lnTo>
                <a:lnTo>
                  <a:pt x="2861158" y="967664"/>
                </a:lnTo>
                <a:lnTo>
                  <a:pt x="2861158" y="993724"/>
                </a:lnTo>
                <a:lnTo>
                  <a:pt x="2887561" y="993724"/>
                </a:lnTo>
                <a:lnTo>
                  <a:pt x="2887561" y="1020128"/>
                </a:lnTo>
                <a:lnTo>
                  <a:pt x="2913622" y="1020128"/>
                </a:lnTo>
                <a:lnTo>
                  <a:pt x="2913622" y="993724"/>
                </a:lnTo>
                <a:lnTo>
                  <a:pt x="2940025" y="993724"/>
                </a:lnTo>
                <a:lnTo>
                  <a:pt x="2940025" y="967664"/>
                </a:lnTo>
                <a:lnTo>
                  <a:pt x="2913622" y="967664"/>
                </a:lnTo>
                <a:lnTo>
                  <a:pt x="2913622" y="941261"/>
                </a:lnTo>
                <a:lnTo>
                  <a:pt x="2887561" y="941261"/>
                </a:lnTo>
                <a:close/>
                <a:moveTo>
                  <a:pt x="2200732" y="664197"/>
                </a:moveTo>
                <a:lnTo>
                  <a:pt x="2200732" y="692315"/>
                </a:lnTo>
                <a:lnTo>
                  <a:pt x="2172614" y="692315"/>
                </a:lnTo>
                <a:lnTo>
                  <a:pt x="2172614" y="720433"/>
                </a:lnTo>
                <a:lnTo>
                  <a:pt x="2200732" y="720433"/>
                </a:lnTo>
                <a:lnTo>
                  <a:pt x="2200732" y="748551"/>
                </a:lnTo>
                <a:lnTo>
                  <a:pt x="2228850" y="748551"/>
                </a:lnTo>
                <a:lnTo>
                  <a:pt x="2228850" y="720433"/>
                </a:lnTo>
                <a:lnTo>
                  <a:pt x="2256968" y="720433"/>
                </a:lnTo>
                <a:lnTo>
                  <a:pt x="2256968" y="692315"/>
                </a:lnTo>
                <a:lnTo>
                  <a:pt x="2228850" y="692315"/>
                </a:lnTo>
                <a:lnTo>
                  <a:pt x="2228850" y="664197"/>
                </a:lnTo>
                <a:lnTo>
                  <a:pt x="2200732" y="664197"/>
                </a:lnTo>
                <a:close/>
                <a:moveTo>
                  <a:pt x="1858861" y="530123"/>
                </a:moveTo>
                <a:lnTo>
                  <a:pt x="1858861" y="556184"/>
                </a:lnTo>
                <a:lnTo>
                  <a:pt x="1832800" y="556184"/>
                </a:lnTo>
                <a:lnTo>
                  <a:pt x="1832800" y="582244"/>
                </a:lnTo>
                <a:lnTo>
                  <a:pt x="1858861" y="582244"/>
                </a:lnTo>
                <a:lnTo>
                  <a:pt x="1858861" y="608305"/>
                </a:lnTo>
                <a:lnTo>
                  <a:pt x="1884921" y="608305"/>
                </a:lnTo>
                <a:lnTo>
                  <a:pt x="1884921" y="582244"/>
                </a:lnTo>
                <a:lnTo>
                  <a:pt x="1910982" y="582244"/>
                </a:lnTo>
                <a:lnTo>
                  <a:pt x="1910982" y="556184"/>
                </a:lnTo>
                <a:lnTo>
                  <a:pt x="1884921" y="556184"/>
                </a:lnTo>
                <a:lnTo>
                  <a:pt x="1884921" y="530123"/>
                </a:lnTo>
                <a:lnTo>
                  <a:pt x="1858861" y="530123"/>
                </a:lnTo>
                <a:close/>
                <a:moveTo>
                  <a:pt x="2338235" y="665226"/>
                </a:moveTo>
                <a:lnTo>
                  <a:pt x="2338235" y="692658"/>
                </a:lnTo>
                <a:lnTo>
                  <a:pt x="2310803" y="692658"/>
                </a:lnTo>
                <a:lnTo>
                  <a:pt x="2310803" y="720090"/>
                </a:lnTo>
                <a:lnTo>
                  <a:pt x="2338235" y="720090"/>
                </a:lnTo>
                <a:lnTo>
                  <a:pt x="2338235" y="747522"/>
                </a:lnTo>
                <a:lnTo>
                  <a:pt x="2365667" y="747522"/>
                </a:lnTo>
                <a:lnTo>
                  <a:pt x="2365667" y="720090"/>
                </a:lnTo>
                <a:lnTo>
                  <a:pt x="2393099" y="720090"/>
                </a:lnTo>
                <a:lnTo>
                  <a:pt x="2393099" y="692658"/>
                </a:lnTo>
                <a:lnTo>
                  <a:pt x="2365667" y="692658"/>
                </a:lnTo>
                <a:lnTo>
                  <a:pt x="2365667" y="665226"/>
                </a:lnTo>
                <a:lnTo>
                  <a:pt x="2338235" y="665226"/>
                </a:lnTo>
                <a:close/>
                <a:moveTo>
                  <a:pt x="1721701" y="530466"/>
                </a:moveTo>
                <a:lnTo>
                  <a:pt x="1721701" y="556184"/>
                </a:lnTo>
                <a:lnTo>
                  <a:pt x="1695983" y="556184"/>
                </a:lnTo>
                <a:lnTo>
                  <a:pt x="1695983" y="582244"/>
                </a:lnTo>
                <a:lnTo>
                  <a:pt x="1721701" y="582244"/>
                </a:lnTo>
                <a:lnTo>
                  <a:pt x="1721701" y="607962"/>
                </a:lnTo>
                <a:lnTo>
                  <a:pt x="1747761" y="607962"/>
                </a:lnTo>
                <a:lnTo>
                  <a:pt x="1747761" y="582244"/>
                </a:lnTo>
                <a:lnTo>
                  <a:pt x="1773479" y="582244"/>
                </a:lnTo>
                <a:lnTo>
                  <a:pt x="1773479" y="556184"/>
                </a:lnTo>
                <a:lnTo>
                  <a:pt x="1747761" y="556184"/>
                </a:lnTo>
                <a:lnTo>
                  <a:pt x="1747761" y="530466"/>
                </a:lnTo>
                <a:lnTo>
                  <a:pt x="1721701" y="530466"/>
                </a:lnTo>
                <a:close/>
                <a:moveTo>
                  <a:pt x="1996021" y="530123"/>
                </a:moveTo>
                <a:lnTo>
                  <a:pt x="1996021" y="556184"/>
                </a:lnTo>
                <a:lnTo>
                  <a:pt x="1969960" y="556184"/>
                </a:lnTo>
                <a:lnTo>
                  <a:pt x="1969960" y="582244"/>
                </a:lnTo>
                <a:lnTo>
                  <a:pt x="1996021" y="582244"/>
                </a:lnTo>
                <a:lnTo>
                  <a:pt x="1996021" y="608305"/>
                </a:lnTo>
                <a:lnTo>
                  <a:pt x="2022081" y="608305"/>
                </a:lnTo>
                <a:lnTo>
                  <a:pt x="2022081" y="582244"/>
                </a:lnTo>
                <a:lnTo>
                  <a:pt x="2048142" y="582244"/>
                </a:lnTo>
                <a:lnTo>
                  <a:pt x="2048142" y="556184"/>
                </a:lnTo>
                <a:lnTo>
                  <a:pt x="2022081" y="556184"/>
                </a:lnTo>
                <a:lnTo>
                  <a:pt x="2022081" y="530123"/>
                </a:lnTo>
                <a:lnTo>
                  <a:pt x="1996021" y="530123"/>
                </a:lnTo>
                <a:close/>
                <a:moveTo>
                  <a:pt x="1926069" y="663512"/>
                </a:moveTo>
                <a:lnTo>
                  <a:pt x="1926069" y="691972"/>
                </a:lnTo>
                <a:lnTo>
                  <a:pt x="1897609" y="691972"/>
                </a:lnTo>
                <a:lnTo>
                  <a:pt x="1897609" y="720776"/>
                </a:lnTo>
                <a:lnTo>
                  <a:pt x="1926069" y="720776"/>
                </a:lnTo>
                <a:lnTo>
                  <a:pt x="1926069" y="749237"/>
                </a:lnTo>
                <a:lnTo>
                  <a:pt x="1954873" y="749237"/>
                </a:lnTo>
                <a:lnTo>
                  <a:pt x="1954873" y="720776"/>
                </a:lnTo>
                <a:lnTo>
                  <a:pt x="1983334" y="720776"/>
                </a:lnTo>
                <a:lnTo>
                  <a:pt x="1983334" y="691972"/>
                </a:lnTo>
                <a:lnTo>
                  <a:pt x="1954873" y="691972"/>
                </a:lnTo>
                <a:lnTo>
                  <a:pt x="1954873" y="663512"/>
                </a:lnTo>
                <a:lnTo>
                  <a:pt x="1926069" y="663512"/>
                </a:lnTo>
                <a:close/>
                <a:moveTo>
                  <a:pt x="3093987" y="1080478"/>
                </a:moveTo>
                <a:lnTo>
                  <a:pt x="3093987" y="1105510"/>
                </a:lnTo>
                <a:lnTo>
                  <a:pt x="3068955" y="1105510"/>
                </a:lnTo>
                <a:lnTo>
                  <a:pt x="3068955" y="1130198"/>
                </a:lnTo>
                <a:lnTo>
                  <a:pt x="3093987" y="1130198"/>
                </a:lnTo>
                <a:lnTo>
                  <a:pt x="3093987" y="1155230"/>
                </a:lnTo>
                <a:lnTo>
                  <a:pt x="3118676" y="1155230"/>
                </a:lnTo>
                <a:lnTo>
                  <a:pt x="3118676" y="1130198"/>
                </a:lnTo>
                <a:lnTo>
                  <a:pt x="3143707" y="1130198"/>
                </a:lnTo>
                <a:lnTo>
                  <a:pt x="3143707" y="1105510"/>
                </a:lnTo>
                <a:lnTo>
                  <a:pt x="3118676" y="1105510"/>
                </a:lnTo>
                <a:lnTo>
                  <a:pt x="3118676" y="1080478"/>
                </a:lnTo>
                <a:lnTo>
                  <a:pt x="3093987" y="1080478"/>
                </a:lnTo>
                <a:close/>
                <a:moveTo>
                  <a:pt x="2270684" y="531152"/>
                </a:moveTo>
                <a:lnTo>
                  <a:pt x="2270684" y="556527"/>
                </a:lnTo>
                <a:lnTo>
                  <a:pt x="2245309" y="556527"/>
                </a:lnTo>
                <a:lnTo>
                  <a:pt x="2245309" y="581901"/>
                </a:lnTo>
                <a:lnTo>
                  <a:pt x="2270684" y="581901"/>
                </a:lnTo>
                <a:lnTo>
                  <a:pt x="2270684" y="607276"/>
                </a:lnTo>
                <a:lnTo>
                  <a:pt x="2296058" y="607276"/>
                </a:lnTo>
                <a:lnTo>
                  <a:pt x="2296058" y="581901"/>
                </a:lnTo>
                <a:lnTo>
                  <a:pt x="2321433" y="581901"/>
                </a:lnTo>
                <a:lnTo>
                  <a:pt x="2321433" y="556527"/>
                </a:lnTo>
                <a:lnTo>
                  <a:pt x="2296058" y="556527"/>
                </a:lnTo>
                <a:lnTo>
                  <a:pt x="2296058" y="531152"/>
                </a:lnTo>
                <a:lnTo>
                  <a:pt x="2270684" y="531152"/>
                </a:lnTo>
                <a:close/>
                <a:moveTo>
                  <a:pt x="2133181" y="530466"/>
                </a:moveTo>
                <a:lnTo>
                  <a:pt x="2133181" y="556184"/>
                </a:lnTo>
                <a:lnTo>
                  <a:pt x="2107463" y="556184"/>
                </a:lnTo>
                <a:lnTo>
                  <a:pt x="2107463" y="582244"/>
                </a:lnTo>
                <a:lnTo>
                  <a:pt x="2133181" y="582244"/>
                </a:lnTo>
                <a:lnTo>
                  <a:pt x="2133181" y="607962"/>
                </a:lnTo>
                <a:lnTo>
                  <a:pt x="2159242" y="607962"/>
                </a:lnTo>
                <a:lnTo>
                  <a:pt x="2159242" y="582244"/>
                </a:lnTo>
                <a:lnTo>
                  <a:pt x="2184959" y="582244"/>
                </a:lnTo>
                <a:lnTo>
                  <a:pt x="2184959" y="556184"/>
                </a:lnTo>
                <a:lnTo>
                  <a:pt x="2159242" y="556184"/>
                </a:lnTo>
                <a:lnTo>
                  <a:pt x="2159242" y="530466"/>
                </a:lnTo>
                <a:lnTo>
                  <a:pt x="2133181" y="530466"/>
                </a:lnTo>
                <a:close/>
                <a:moveTo>
                  <a:pt x="2063572" y="663854"/>
                </a:moveTo>
                <a:lnTo>
                  <a:pt x="2063572" y="692315"/>
                </a:lnTo>
                <a:lnTo>
                  <a:pt x="2035111" y="692315"/>
                </a:lnTo>
                <a:lnTo>
                  <a:pt x="2035111" y="720433"/>
                </a:lnTo>
                <a:lnTo>
                  <a:pt x="2063572" y="720433"/>
                </a:lnTo>
                <a:lnTo>
                  <a:pt x="2063572" y="748894"/>
                </a:lnTo>
                <a:lnTo>
                  <a:pt x="2091690" y="748894"/>
                </a:lnTo>
                <a:lnTo>
                  <a:pt x="2091690" y="720433"/>
                </a:lnTo>
                <a:lnTo>
                  <a:pt x="2120151" y="720433"/>
                </a:lnTo>
                <a:lnTo>
                  <a:pt x="2120151" y="692315"/>
                </a:lnTo>
                <a:lnTo>
                  <a:pt x="2091690" y="692315"/>
                </a:lnTo>
                <a:lnTo>
                  <a:pt x="2091690" y="663854"/>
                </a:lnTo>
                <a:lnTo>
                  <a:pt x="2063572" y="663854"/>
                </a:lnTo>
                <a:close/>
                <a:moveTo>
                  <a:pt x="2778862" y="2673248"/>
                </a:moveTo>
                <a:lnTo>
                  <a:pt x="2778862" y="2642045"/>
                </a:lnTo>
                <a:lnTo>
                  <a:pt x="2810066" y="2642045"/>
                </a:lnTo>
                <a:lnTo>
                  <a:pt x="2810066" y="2611184"/>
                </a:lnTo>
                <a:lnTo>
                  <a:pt x="2778862" y="2611184"/>
                </a:lnTo>
                <a:lnTo>
                  <a:pt x="2778862" y="2579980"/>
                </a:lnTo>
                <a:lnTo>
                  <a:pt x="2748001" y="2579980"/>
                </a:lnTo>
                <a:lnTo>
                  <a:pt x="2748001" y="2611184"/>
                </a:lnTo>
                <a:lnTo>
                  <a:pt x="2716797" y="2611184"/>
                </a:lnTo>
                <a:lnTo>
                  <a:pt x="2716797" y="2642045"/>
                </a:lnTo>
                <a:lnTo>
                  <a:pt x="2748001" y="2642045"/>
                </a:lnTo>
                <a:lnTo>
                  <a:pt x="2748001" y="2673248"/>
                </a:lnTo>
                <a:lnTo>
                  <a:pt x="2778862" y="2673248"/>
                </a:lnTo>
                <a:close/>
                <a:moveTo>
                  <a:pt x="2298459" y="3083014"/>
                </a:moveTo>
                <a:lnTo>
                  <a:pt x="2298459" y="3053182"/>
                </a:lnTo>
                <a:lnTo>
                  <a:pt x="2328291" y="3053182"/>
                </a:lnTo>
                <a:lnTo>
                  <a:pt x="2328291" y="3023006"/>
                </a:lnTo>
                <a:lnTo>
                  <a:pt x="2298459" y="3023006"/>
                </a:lnTo>
                <a:lnTo>
                  <a:pt x="2298459" y="2993174"/>
                </a:lnTo>
                <a:lnTo>
                  <a:pt x="2268284" y="2993174"/>
                </a:lnTo>
                <a:lnTo>
                  <a:pt x="2268284" y="3023006"/>
                </a:lnTo>
                <a:lnTo>
                  <a:pt x="2238451" y="3023006"/>
                </a:lnTo>
                <a:lnTo>
                  <a:pt x="2238451" y="3053182"/>
                </a:lnTo>
                <a:lnTo>
                  <a:pt x="2268284" y="3053182"/>
                </a:lnTo>
                <a:lnTo>
                  <a:pt x="2268284" y="3083014"/>
                </a:lnTo>
                <a:lnTo>
                  <a:pt x="2298459" y="3083014"/>
                </a:lnTo>
                <a:close/>
                <a:moveTo>
                  <a:pt x="2641016" y="2945168"/>
                </a:moveTo>
                <a:lnTo>
                  <a:pt x="2641016" y="2915679"/>
                </a:lnTo>
                <a:lnTo>
                  <a:pt x="2670505" y="2915679"/>
                </a:lnTo>
                <a:lnTo>
                  <a:pt x="2670505" y="2886189"/>
                </a:lnTo>
                <a:lnTo>
                  <a:pt x="2641016" y="2886189"/>
                </a:lnTo>
                <a:lnTo>
                  <a:pt x="2641016" y="2856700"/>
                </a:lnTo>
                <a:lnTo>
                  <a:pt x="2611526" y="2856700"/>
                </a:lnTo>
                <a:lnTo>
                  <a:pt x="2611526" y="2886189"/>
                </a:lnTo>
                <a:lnTo>
                  <a:pt x="2582037" y="2886189"/>
                </a:lnTo>
                <a:lnTo>
                  <a:pt x="2582037" y="2915679"/>
                </a:lnTo>
                <a:lnTo>
                  <a:pt x="2611526" y="2915679"/>
                </a:lnTo>
                <a:lnTo>
                  <a:pt x="2611526" y="2945168"/>
                </a:lnTo>
                <a:lnTo>
                  <a:pt x="2641016" y="2945168"/>
                </a:lnTo>
                <a:close/>
                <a:moveTo>
                  <a:pt x="2709939" y="2809380"/>
                </a:moveTo>
                <a:lnTo>
                  <a:pt x="2709939" y="2778862"/>
                </a:lnTo>
                <a:lnTo>
                  <a:pt x="2740457" y="2778862"/>
                </a:lnTo>
                <a:lnTo>
                  <a:pt x="2740457" y="2748686"/>
                </a:lnTo>
                <a:lnTo>
                  <a:pt x="2709939" y="2748686"/>
                </a:lnTo>
                <a:lnTo>
                  <a:pt x="2709939" y="2718168"/>
                </a:lnTo>
                <a:lnTo>
                  <a:pt x="2679764" y="2718168"/>
                </a:lnTo>
                <a:lnTo>
                  <a:pt x="2679764" y="2748686"/>
                </a:lnTo>
                <a:lnTo>
                  <a:pt x="2649245" y="2748686"/>
                </a:lnTo>
                <a:lnTo>
                  <a:pt x="2649245" y="2778862"/>
                </a:lnTo>
                <a:lnTo>
                  <a:pt x="2679764" y="2778862"/>
                </a:lnTo>
                <a:lnTo>
                  <a:pt x="2679764" y="2809380"/>
                </a:lnTo>
                <a:lnTo>
                  <a:pt x="2709939" y="2809380"/>
                </a:lnTo>
                <a:close/>
                <a:moveTo>
                  <a:pt x="2846413" y="2807322"/>
                </a:moveTo>
                <a:lnTo>
                  <a:pt x="2846413" y="2778176"/>
                </a:lnTo>
                <a:lnTo>
                  <a:pt x="2875559" y="2778176"/>
                </a:lnTo>
                <a:lnTo>
                  <a:pt x="2875559" y="2749372"/>
                </a:lnTo>
                <a:lnTo>
                  <a:pt x="2846413" y="2749372"/>
                </a:lnTo>
                <a:lnTo>
                  <a:pt x="2846413" y="2720226"/>
                </a:lnTo>
                <a:lnTo>
                  <a:pt x="2817610" y="2720226"/>
                </a:lnTo>
                <a:lnTo>
                  <a:pt x="2817610" y="2749372"/>
                </a:lnTo>
                <a:lnTo>
                  <a:pt x="2788463" y="2749372"/>
                </a:lnTo>
                <a:lnTo>
                  <a:pt x="2788463" y="2778176"/>
                </a:lnTo>
                <a:lnTo>
                  <a:pt x="2817610" y="2778176"/>
                </a:lnTo>
                <a:lnTo>
                  <a:pt x="2817610" y="2807322"/>
                </a:lnTo>
                <a:lnTo>
                  <a:pt x="2846413" y="2807322"/>
                </a:lnTo>
                <a:close/>
                <a:moveTo>
                  <a:pt x="2573465" y="2811094"/>
                </a:moveTo>
                <a:lnTo>
                  <a:pt x="2573465" y="2779547"/>
                </a:lnTo>
                <a:lnTo>
                  <a:pt x="2605012" y="2779547"/>
                </a:lnTo>
                <a:lnTo>
                  <a:pt x="2605012" y="2748001"/>
                </a:lnTo>
                <a:lnTo>
                  <a:pt x="2573465" y="2748001"/>
                </a:lnTo>
                <a:lnTo>
                  <a:pt x="2573465" y="2716454"/>
                </a:lnTo>
                <a:lnTo>
                  <a:pt x="2541918" y="2716454"/>
                </a:lnTo>
                <a:lnTo>
                  <a:pt x="2541918" y="2748001"/>
                </a:lnTo>
                <a:lnTo>
                  <a:pt x="2510371" y="2748001"/>
                </a:lnTo>
                <a:lnTo>
                  <a:pt x="2510371" y="2779547"/>
                </a:lnTo>
                <a:lnTo>
                  <a:pt x="2541918" y="2779547"/>
                </a:lnTo>
                <a:lnTo>
                  <a:pt x="2541918" y="2811094"/>
                </a:lnTo>
                <a:lnTo>
                  <a:pt x="2573465" y="2811094"/>
                </a:lnTo>
                <a:close/>
                <a:moveTo>
                  <a:pt x="2435276" y="3081985"/>
                </a:moveTo>
                <a:lnTo>
                  <a:pt x="2435276" y="3052839"/>
                </a:lnTo>
                <a:lnTo>
                  <a:pt x="2464423" y="3052839"/>
                </a:lnTo>
                <a:lnTo>
                  <a:pt x="2464423" y="3023349"/>
                </a:lnTo>
                <a:lnTo>
                  <a:pt x="2435276" y="3023349"/>
                </a:lnTo>
                <a:lnTo>
                  <a:pt x="2435276" y="2994203"/>
                </a:lnTo>
                <a:lnTo>
                  <a:pt x="2405786" y="2994203"/>
                </a:lnTo>
                <a:lnTo>
                  <a:pt x="2405786" y="3023349"/>
                </a:lnTo>
                <a:lnTo>
                  <a:pt x="2376640" y="3023349"/>
                </a:lnTo>
                <a:lnTo>
                  <a:pt x="2376640" y="3052839"/>
                </a:lnTo>
                <a:lnTo>
                  <a:pt x="2405786" y="3052839"/>
                </a:lnTo>
                <a:lnTo>
                  <a:pt x="2405786" y="3081985"/>
                </a:lnTo>
                <a:lnTo>
                  <a:pt x="2435276" y="3081985"/>
                </a:lnTo>
                <a:close/>
                <a:moveTo>
                  <a:pt x="2915336" y="2670505"/>
                </a:moveTo>
                <a:lnTo>
                  <a:pt x="2915336" y="2641359"/>
                </a:lnTo>
                <a:lnTo>
                  <a:pt x="2944483" y="2641359"/>
                </a:lnTo>
                <a:lnTo>
                  <a:pt x="2944483" y="2611869"/>
                </a:lnTo>
                <a:lnTo>
                  <a:pt x="2915336" y="2611869"/>
                </a:lnTo>
                <a:lnTo>
                  <a:pt x="2915336" y="2582723"/>
                </a:lnTo>
                <a:lnTo>
                  <a:pt x="2885846" y="2582723"/>
                </a:lnTo>
                <a:lnTo>
                  <a:pt x="2885846" y="2611869"/>
                </a:lnTo>
                <a:lnTo>
                  <a:pt x="2856700" y="2611869"/>
                </a:lnTo>
                <a:lnTo>
                  <a:pt x="2856700" y="2641359"/>
                </a:lnTo>
                <a:lnTo>
                  <a:pt x="2885846" y="2641359"/>
                </a:lnTo>
                <a:lnTo>
                  <a:pt x="2885846" y="2670505"/>
                </a:lnTo>
                <a:lnTo>
                  <a:pt x="2915336" y="2670505"/>
                </a:lnTo>
                <a:close/>
                <a:moveTo>
                  <a:pt x="2367725" y="2947911"/>
                </a:moveTo>
                <a:lnTo>
                  <a:pt x="2367725" y="2916707"/>
                </a:lnTo>
                <a:lnTo>
                  <a:pt x="2398928" y="2916707"/>
                </a:lnTo>
                <a:lnTo>
                  <a:pt x="2398928" y="2885161"/>
                </a:lnTo>
                <a:lnTo>
                  <a:pt x="2367725" y="2885161"/>
                </a:lnTo>
                <a:lnTo>
                  <a:pt x="2367725" y="2853957"/>
                </a:lnTo>
                <a:lnTo>
                  <a:pt x="2336178" y="2853957"/>
                </a:lnTo>
                <a:lnTo>
                  <a:pt x="2336178" y="2885161"/>
                </a:lnTo>
                <a:lnTo>
                  <a:pt x="2304974" y="2885161"/>
                </a:lnTo>
                <a:lnTo>
                  <a:pt x="2304974" y="2916707"/>
                </a:lnTo>
                <a:lnTo>
                  <a:pt x="2336178" y="2916707"/>
                </a:lnTo>
                <a:lnTo>
                  <a:pt x="2336178" y="2947911"/>
                </a:lnTo>
                <a:lnTo>
                  <a:pt x="2367725" y="2947911"/>
                </a:lnTo>
                <a:close/>
                <a:moveTo>
                  <a:pt x="2504542" y="2946883"/>
                </a:moveTo>
                <a:lnTo>
                  <a:pt x="2504542" y="2916365"/>
                </a:lnTo>
                <a:lnTo>
                  <a:pt x="2535060" y="2916365"/>
                </a:lnTo>
                <a:lnTo>
                  <a:pt x="2535060" y="2885504"/>
                </a:lnTo>
                <a:lnTo>
                  <a:pt x="2504542" y="2885504"/>
                </a:lnTo>
                <a:lnTo>
                  <a:pt x="2504542" y="2854985"/>
                </a:lnTo>
                <a:lnTo>
                  <a:pt x="2473681" y="2854985"/>
                </a:lnTo>
                <a:lnTo>
                  <a:pt x="2473681" y="2885504"/>
                </a:lnTo>
                <a:lnTo>
                  <a:pt x="2443163" y="2885504"/>
                </a:lnTo>
                <a:lnTo>
                  <a:pt x="2443163" y="2916365"/>
                </a:lnTo>
                <a:lnTo>
                  <a:pt x="2473681" y="2916365"/>
                </a:lnTo>
                <a:lnTo>
                  <a:pt x="2473681" y="2946883"/>
                </a:lnTo>
                <a:lnTo>
                  <a:pt x="2504542" y="2946883"/>
                </a:lnTo>
                <a:close/>
                <a:moveTo>
                  <a:pt x="3299727" y="1491958"/>
                </a:moveTo>
                <a:lnTo>
                  <a:pt x="3299727" y="1516990"/>
                </a:lnTo>
                <a:lnTo>
                  <a:pt x="3274695" y="1516990"/>
                </a:lnTo>
                <a:lnTo>
                  <a:pt x="3274695" y="1541678"/>
                </a:lnTo>
                <a:lnTo>
                  <a:pt x="3299727" y="1541678"/>
                </a:lnTo>
                <a:lnTo>
                  <a:pt x="3299727" y="1566710"/>
                </a:lnTo>
                <a:lnTo>
                  <a:pt x="3324416" y="1566710"/>
                </a:lnTo>
                <a:lnTo>
                  <a:pt x="3324416" y="1541678"/>
                </a:lnTo>
                <a:lnTo>
                  <a:pt x="3349447" y="1541678"/>
                </a:lnTo>
                <a:lnTo>
                  <a:pt x="3349447" y="1516990"/>
                </a:lnTo>
                <a:lnTo>
                  <a:pt x="3324416" y="1516990"/>
                </a:lnTo>
                <a:lnTo>
                  <a:pt x="3324416" y="1491958"/>
                </a:lnTo>
                <a:lnTo>
                  <a:pt x="3299727" y="1491958"/>
                </a:lnTo>
                <a:close/>
                <a:moveTo>
                  <a:pt x="3299041" y="1764563"/>
                </a:moveTo>
                <a:lnTo>
                  <a:pt x="3299041" y="1790624"/>
                </a:lnTo>
                <a:lnTo>
                  <a:pt x="3272981" y="1790624"/>
                </a:lnTo>
                <a:lnTo>
                  <a:pt x="3272981" y="1816684"/>
                </a:lnTo>
                <a:lnTo>
                  <a:pt x="3299041" y="1816684"/>
                </a:lnTo>
                <a:lnTo>
                  <a:pt x="3299041" y="1842745"/>
                </a:lnTo>
                <a:lnTo>
                  <a:pt x="3325102" y="1842745"/>
                </a:lnTo>
                <a:lnTo>
                  <a:pt x="3325102" y="1816684"/>
                </a:lnTo>
                <a:lnTo>
                  <a:pt x="3351162" y="1816684"/>
                </a:lnTo>
                <a:lnTo>
                  <a:pt x="3351162" y="1790624"/>
                </a:lnTo>
                <a:lnTo>
                  <a:pt x="3325102" y="1790624"/>
                </a:lnTo>
                <a:lnTo>
                  <a:pt x="3325102" y="1764563"/>
                </a:lnTo>
                <a:lnTo>
                  <a:pt x="3299041" y="1764563"/>
                </a:lnTo>
                <a:close/>
                <a:moveTo>
                  <a:pt x="3162224" y="1216952"/>
                </a:moveTo>
                <a:lnTo>
                  <a:pt x="3162224" y="1242327"/>
                </a:lnTo>
                <a:lnTo>
                  <a:pt x="3136849" y="1242327"/>
                </a:lnTo>
                <a:lnTo>
                  <a:pt x="3136849" y="1267701"/>
                </a:lnTo>
                <a:lnTo>
                  <a:pt x="3162224" y="1267701"/>
                </a:lnTo>
                <a:lnTo>
                  <a:pt x="3162224" y="1293076"/>
                </a:lnTo>
                <a:lnTo>
                  <a:pt x="3187598" y="1293076"/>
                </a:lnTo>
                <a:lnTo>
                  <a:pt x="3187598" y="1267701"/>
                </a:lnTo>
                <a:lnTo>
                  <a:pt x="3212973" y="1267701"/>
                </a:lnTo>
                <a:lnTo>
                  <a:pt x="3212973" y="1242327"/>
                </a:lnTo>
                <a:lnTo>
                  <a:pt x="3187598" y="1242327"/>
                </a:lnTo>
                <a:lnTo>
                  <a:pt x="3187598" y="1216952"/>
                </a:lnTo>
                <a:lnTo>
                  <a:pt x="3162224" y="1216952"/>
                </a:lnTo>
                <a:close/>
                <a:moveTo>
                  <a:pt x="2983916" y="2533688"/>
                </a:moveTo>
                <a:lnTo>
                  <a:pt x="2983916" y="2504199"/>
                </a:lnTo>
                <a:lnTo>
                  <a:pt x="3013405" y="2504199"/>
                </a:lnTo>
                <a:lnTo>
                  <a:pt x="3013405" y="2474709"/>
                </a:lnTo>
                <a:lnTo>
                  <a:pt x="2983916" y="2474709"/>
                </a:lnTo>
                <a:lnTo>
                  <a:pt x="2983916" y="2445220"/>
                </a:lnTo>
                <a:lnTo>
                  <a:pt x="2954426" y="2445220"/>
                </a:lnTo>
                <a:lnTo>
                  <a:pt x="2954426" y="2474709"/>
                </a:lnTo>
                <a:lnTo>
                  <a:pt x="2924937" y="2474709"/>
                </a:lnTo>
                <a:lnTo>
                  <a:pt x="2924937" y="2504199"/>
                </a:lnTo>
                <a:lnTo>
                  <a:pt x="2954426" y="2504199"/>
                </a:lnTo>
                <a:lnTo>
                  <a:pt x="2954426" y="2533688"/>
                </a:lnTo>
                <a:lnTo>
                  <a:pt x="2983916" y="2533688"/>
                </a:lnTo>
                <a:close/>
                <a:moveTo>
                  <a:pt x="3325102" y="2117065"/>
                </a:moveTo>
                <a:lnTo>
                  <a:pt x="3325102" y="2091004"/>
                </a:lnTo>
                <a:lnTo>
                  <a:pt x="3351162" y="2091004"/>
                </a:lnTo>
                <a:lnTo>
                  <a:pt x="3351162" y="2064944"/>
                </a:lnTo>
                <a:lnTo>
                  <a:pt x="3325102" y="2064944"/>
                </a:lnTo>
                <a:lnTo>
                  <a:pt x="3325102" y="2038883"/>
                </a:lnTo>
                <a:lnTo>
                  <a:pt x="3299041" y="2038883"/>
                </a:lnTo>
                <a:lnTo>
                  <a:pt x="3299041" y="2064944"/>
                </a:lnTo>
                <a:lnTo>
                  <a:pt x="3272981" y="2064944"/>
                </a:lnTo>
                <a:lnTo>
                  <a:pt x="3272981" y="2091004"/>
                </a:lnTo>
                <a:lnTo>
                  <a:pt x="3299041" y="2091004"/>
                </a:lnTo>
                <a:lnTo>
                  <a:pt x="3299041" y="2117065"/>
                </a:lnTo>
                <a:lnTo>
                  <a:pt x="3325102" y="2117065"/>
                </a:lnTo>
                <a:close/>
                <a:moveTo>
                  <a:pt x="3230804" y="1354112"/>
                </a:moveTo>
                <a:lnTo>
                  <a:pt x="3230804" y="1379487"/>
                </a:lnTo>
                <a:lnTo>
                  <a:pt x="3205429" y="1379487"/>
                </a:lnTo>
                <a:lnTo>
                  <a:pt x="3205429" y="1404861"/>
                </a:lnTo>
                <a:lnTo>
                  <a:pt x="3230804" y="1404861"/>
                </a:lnTo>
                <a:lnTo>
                  <a:pt x="3230804" y="1430236"/>
                </a:lnTo>
                <a:lnTo>
                  <a:pt x="3256178" y="1430236"/>
                </a:lnTo>
                <a:lnTo>
                  <a:pt x="3256178" y="1404861"/>
                </a:lnTo>
                <a:lnTo>
                  <a:pt x="3281553" y="1404861"/>
                </a:lnTo>
                <a:lnTo>
                  <a:pt x="3281553" y="1379487"/>
                </a:lnTo>
                <a:lnTo>
                  <a:pt x="3256178" y="1379487"/>
                </a:lnTo>
                <a:lnTo>
                  <a:pt x="3256178" y="1354112"/>
                </a:lnTo>
                <a:lnTo>
                  <a:pt x="3230804" y="1354112"/>
                </a:lnTo>
                <a:close/>
                <a:moveTo>
                  <a:pt x="3051467" y="2668105"/>
                </a:moveTo>
                <a:lnTo>
                  <a:pt x="3051467" y="2640330"/>
                </a:lnTo>
                <a:lnTo>
                  <a:pt x="3079242" y="2640330"/>
                </a:lnTo>
                <a:lnTo>
                  <a:pt x="3079242" y="2612898"/>
                </a:lnTo>
                <a:lnTo>
                  <a:pt x="3051467" y="2612898"/>
                </a:lnTo>
                <a:lnTo>
                  <a:pt x="3051467" y="2585123"/>
                </a:lnTo>
                <a:lnTo>
                  <a:pt x="3024035" y="2585123"/>
                </a:lnTo>
                <a:lnTo>
                  <a:pt x="3024035" y="2612898"/>
                </a:lnTo>
                <a:lnTo>
                  <a:pt x="2996260" y="2612898"/>
                </a:lnTo>
                <a:lnTo>
                  <a:pt x="2996260" y="2640330"/>
                </a:lnTo>
                <a:lnTo>
                  <a:pt x="3024035" y="2640330"/>
                </a:lnTo>
                <a:lnTo>
                  <a:pt x="3024035" y="2668105"/>
                </a:lnTo>
                <a:lnTo>
                  <a:pt x="3051467" y="2668105"/>
                </a:lnTo>
                <a:close/>
                <a:moveTo>
                  <a:pt x="3256864" y="2255596"/>
                </a:moveTo>
                <a:lnTo>
                  <a:pt x="3256864" y="2228507"/>
                </a:lnTo>
                <a:lnTo>
                  <a:pt x="3283954" y="2228507"/>
                </a:lnTo>
                <a:lnTo>
                  <a:pt x="3283954" y="2201761"/>
                </a:lnTo>
                <a:lnTo>
                  <a:pt x="3256864" y="2201761"/>
                </a:lnTo>
                <a:lnTo>
                  <a:pt x="3256864" y="2174672"/>
                </a:lnTo>
                <a:lnTo>
                  <a:pt x="3230118" y="2174672"/>
                </a:lnTo>
                <a:lnTo>
                  <a:pt x="3230118" y="2201761"/>
                </a:lnTo>
                <a:lnTo>
                  <a:pt x="3203029" y="2201761"/>
                </a:lnTo>
                <a:lnTo>
                  <a:pt x="3203029" y="2228507"/>
                </a:lnTo>
                <a:lnTo>
                  <a:pt x="3230118" y="2228507"/>
                </a:lnTo>
                <a:lnTo>
                  <a:pt x="3230118" y="2255596"/>
                </a:lnTo>
                <a:lnTo>
                  <a:pt x="3256864" y="2255596"/>
                </a:lnTo>
                <a:close/>
                <a:moveTo>
                  <a:pt x="3120047" y="2530945"/>
                </a:moveTo>
                <a:lnTo>
                  <a:pt x="3120047" y="2503170"/>
                </a:lnTo>
                <a:lnTo>
                  <a:pt x="3147822" y="2503170"/>
                </a:lnTo>
                <a:lnTo>
                  <a:pt x="3147822" y="2475738"/>
                </a:lnTo>
                <a:lnTo>
                  <a:pt x="3120047" y="2475738"/>
                </a:lnTo>
                <a:lnTo>
                  <a:pt x="3120047" y="2447963"/>
                </a:lnTo>
                <a:lnTo>
                  <a:pt x="3092615" y="2447963"/>
                </a:lnTo>
                <a:lnTo>
                  <a:pt x="3092615" y="2475738"/>
                </a:lnTo>
                <a:lnTo>
                  <a:pt x="3064840" y="2475738"/>
                </a:lnTo>
                <a:lnTo>
                  <a:pt x="3064840" y="2503170"/>
                </a:lnTo>
                <a:lnTo>
                  <a:pt x="3092615" y="2503170"/>
                </a:lnTo>
                <a:lnTo>
                  <a:pt x="3092615" y="2530945"/>
                </a:lnTo>
                <a:lnTo>
                  <a:pt x="3120047" y="2530945"/>
                </a:lnTo>
                <a:close/>
                <a:moveTo>
                  <a:pt x="3188627" y="2393442"/>
                </a:moveTo>
                <a:lnTo>
                  <a:pt x="3188627" y="2366010"/>
                </a:lnTo>
                <a:lnTo>
                  <a:pt x="3216059" y="2366010"/>
                </a:lnTo>
                <a:lnTo>
                  <a:pt x="3216059" y="2338578"/>
                </a:lnTo>
                <a:lnTo>
                  <a:pt x="3188627" y="2338578"/>
                </a:lnTo>
                <a:lnTo>
                  <a:pt x="3188627" y="2311146"/>
                </a:lnTo>
                <a:lnTo>
                  <a:pt x="3161195" y="2311146"/>
                </a:lnTo>
                <a:lnTo>
                  <a:pt x="3161195" y="2338578"/>
                </a:lnTo>
                <a:lnTo>
                  <a:pt x="3133763" y="2338578"/>
                </a:lnTo>
                <a:lnTo>
                  <a:pt x="3133763" y="2366010"/>
                </a:lnTo>
                <a:lnTo>
                  <a:pt x="3161195" y="2366010"/>
                </a:lnTo>
                <a:lnTo>
                  <a:pt x="3161195" y="2393442"/>
                </a:lnTo>
                <a:lnTo>
                  <a:pt x="3188627" y="2393442"/>
                </a:lnTo>
                <a:close/>
                <a:moveTo>
                  <a:pt x="1581455" y="1069505"/>
                </a:moveTo>
                <a:lnTo>
                  <a:pt x="1581455" y="1101738"/>
                </a:lnTo>
                <a:lnTo>
                  <a:pt x="1549222" y="1101738"/>
                </a:lnTo>
                <a:lnTo>
                  <a:pt x="1549222" y="1133970"/>
                </a:lnTo>
                <a:lnTo>
                  <a:pt x="1581455" y="1133970"/>
                </a:lnTo>
                <a:lnTo>
                  <a:pt x="1581455" y="1166203"/>
                </a:lnTo>
                <a:lnTo>
                  <a:pt x="1613687" y="1166203"/>
                </a:lnTo>
                <a:lnTo>
                  <a:pt x="1613687" y="1133970"/>
                </a:lnTo>
                <a:lnTo>
                  <a:pt x="1645920" y="1133970"/>
                </a:lnTo>
                <a:lnTo>
                  <a:pt x="1645920" y="1101738"/>
                </a:lnTo>
                <a:lnTo>
                  <a:pt x="1613687" y="1101738"/>
                </a:lnTo>
                <a:lnTo>
                  <a:pt x="1613687" y="1069505"/>
                </a:lnTo>
                <a:lnTo>
                  <a:pt x="1581455" y="1069505"/>
                </a:lnTo>
                <a:close/>
                <a:moveTo>
                  <a:pt x="991324" y="3141993"/>
                </a:moveTo>
                <a:lnTo>
                  <a:pt x="969378" y="3141993"/>
                </a:lnTo>
                <a:lnTo>
                  <a:pt x="969378" y="3164281"/>
                </a:lnTo>
                <a:lnTo>
                  <a:pt x="947090" y="3164281"/>
                </a:lnTo>
                <a:lnTo>
                  <a:pt x="947090" y="3186227"/>
                </a:lnTo>
                <a:lnTo>
                  <a:pt x="969378" y="3186227"/>
                </a:lnTo>
                <a:lnTo>
                  <a:pt x="969378" y="3208515"/>
                </a:lnTo>
                <a:lnTo>
                  <a:pt x="991324" y="3208515"/>
                </a:lnTo>
                <a:lnTo>
                  <a:pt x="991324" y="3186227"/>
                </a:lnTo>
                <a:lnTo>
                  <a:pt x="1013612" y="3186227"/>
                </a:lnTo>
                <a:lnTo>
                  <a:pt x="1013612" y="3164281"/>
                </a:lnTo>
                <a:lnTo>
                  <a:pt x="991324" y="3164281"/>
                </a:lnTo>
                <a:lnTo>
                  <a:pt x="991324" y="3141993"/>
                </a:lnTo>
                <a:close/>
                <a:moveTo>
                  <a:pt x="1056475" y="3564446"/>
                </a:moveTo>
                <a:lnTo>
                  <a:pt x="1041387" y="3564446"/>
                </a:lnTo>
                <a:lnTo>
                  <a:pt x="1041387" y="3579190"/>
                </a:lnTo>
                <a:lnTo>
                  <a:pt x="1026643" y="3579190"/>
                </a:lnTo>
                <a:lnTo>
                  <a:pt x="1026643" y="3594278"/>
                </a:lnTo>
                <a:lnTo>
                  <a:pt x="1041387" y="3594278"/>
                </a:lnTo>
                <a:lnTo>
                  <a:pt x="1041387" y="3609023"/>
                </a:lnTo>
                <a:lnTo>
                  <a:pt x="1056475" y="3609023"/>
                </a:lnTo>
                <a:lnTo>
                  <a:pt x="1056475" y="3594278"/>
                </a:lnTo>
                <a:lnTo>
                  <a:pt x="1071220" y="3594278"/>
                </a:lnTo>
                <a:lnTo>
                  <a:pt x="1071220" y="3579190"/>
                </a:lnTo>
                <a:lnTo>
                  <a:pt x="1056475" y="3579190"/>
                </a:lnTo>
                <a:lnTo>
                  <a:pt x="1056475" y="3564446"/>
                </a:lnTo>
                <a:close/>
                <a:moveTo>
                  <a:pt x="1059218" y="3281553"/>
                </a:moveTo>
                <a:lnTo>
                  <a:pt x="1038644" y="3281553"/>
                </a:lnTo>
                <a:lnTo>
                  <a:pt x="1038644" y="3302127"/>
                </a:lnTo>
                <a:lnTo>
                  <a:pt x="1018070" y="3302127"/>
                </a:lnTo>
                <a:lnTo>
                  <a:pt x="1018070" y="3322701"/>
                </a:lnTo>
                <a:lnTo>
                  <a:pt x="1038644" y="3322701"/>
                </a:lnTo>
                <a:lnTo>
                  <a:pt x="1038644" y="3343275"/>
                </a:lnTo>
                <a:lnTo>
                  <a:pt x="1059218" y="3343275"/>
                </a:lnTo>
                <a:lnTo>
                  <a:pt x="1059218" y="3322701"/>
                </a:lnTo>
                <a:lnTo>
                  <a:pt x="1079792" y="3322701"/>
                </a:lnTo>
                <a:lnTo>
                  <a:pt x="1079792" y="3302127"/>
                </a:lnTo>
                <a:lnTo>
                  <a:pt x="1059218" y="3302127"/>
                </a:lnTo>
                <a:lnTo>
                  <a:pt x="1059218" y="3281553"/>
                </a:lnTo>
                <a:close/>
                <a:moveTo>
                  <a:pt x="988924" y="3424199"/>
                </a:moveTo>
                <a:lnTo>
                  <a:pt x="971779" y="3424199"/>
                </a:lnTo>
                <a:lnTo>
                  <a:pt x="971779" y="3441002"/>
                </a:lnTo>
                <a:lnTo>
                  <a:pt x="954976" y="3441002"/>
                </a:lnTo>
                <a:lnTo>
                  <a:pt x="954976" y="3458147"/>
                </a:lnTo>
                <a:lnTo>
                  <a:pt x="971779" y="3458147"/>
                </a:lnTo>
                <a:lnTo>
                  <a:pt x="971779" y="3474949"/>
                </a:lnTo>
                <a:lnTo>
                  <a:pt x="988924" y="3474949"/>
                </a:lnTo>
                <a:lnTo>
                  <a:pt x="988924" y="3458147"/>
                </a:lnTo>
                <a:lnTo>
                  <a:pt x="1005726" y="3458147"/>
                </a:lnTo>
                <a:lnTo>
                  <a:pt x="1005726" y="3441002"/>
                </a:lnTo>
                <a:lnTo>
                  <a:pt x="988924" y="3441002"/>
                </a:lnTo>
                <a:lnTo>
                  <a:pt x="988924" y="3424199"/>
                </a:lnTo>
                <a:close/>
                <a:moveTo>
                  <a:pt x="923430" y="3003118"/>
                </a:moveTo>
                <a:lnTo>
                  <a:pt x="900112" y="3003118"/>
                </a:lnTo>
                <a:lnTo>
                  <a:pt x="900112" y="3026435"/>
                </a:lnTo>
                <a:lnTo>
                  <a:pt x="876795" y="3026435"/>
                </a:lnTo>
                <a:lnTo>
                  <a:pt x="876795" y="3049753"/>
                </a:lnTo>
                <a:lnTo>
                  <a:pt x="900112" y="3049753"/>
                </a:lnTo>
                <a:lnTo>
                  <a:pt x="900112" y="3073070"/>
                </a:lnTo>
                <a:lnTo>
                  <a:pt x="923430" y="3073070"/>
                </a:lnTo>
                <a:lnTo>
                  <a:pt x="923430" y="3049753"/>
                </a:lnTo>
                <a:lnTo>
                  <a:pt x="946747" y="3049753"/>
                </a:lnTo>
                <a:lnTo>
                  <a:pt x="946747" y="3026435"/>
                </a:lnTo>
                <a:lnTo>
                  <a:pt x="923430" y="3026435"/>
                </a:lnTo>
                <a:lnTo>
                  <a:pt x="923430" y="3003118"/>
                </a:lnTo>
                <a:close/>
                <a:moveTo>
                  <a:pt x="1105510" y="3210916"/>
                </a:moveTo>
                <a:lnTo>
                  <a:pt x="1129513" y="3210916"/>
                </a:lnTo>
                <a:lnTo>
                  <a:pt x="1129513" y="3187256"/>
                </a:lnTo>
                <a:lnTo>
                  <a:pt x="1153173" y="3187256"/>
                </a:lnTo>
                <a:lnTo>
                  <a:pt x="1153173" y="3163253"/>
                </a:lnTo>
                <a:lnTo>
                  <a:pt x="1129513" y="3163253"/>
                </a:lnTo>
                <a:lnTo>
                  <a:pt x="1129513" y="3139592"/>
                </a:lnTo>
                <a:lnTo>
                  <a:pt x="1105510" y="3139592"/>
                </a:lnTo>
                <a:lnTo>
                  <a:pt x="1105510" y="3163253"/>
                </a:lnTo>
                <a:lnTo>
                  <a:pt x="1081849" y="3163253"/>
                </a:lnTo>
                <a:lnTo>
                  <a:pt x="1081849" y="3187256"/>
                </a:lnTo>
                <a:lnTo>
                  <a:pt x="1105510" y="3187256"/>
                </a:lnTo>
                <a:lnTo>
                  <a:pt x="1105510" y="3210916"/>
                </a:lnTo>
                <a:close/>
                <a:moveTo>
                  <a:pt x="1197064" y="3279153"/>
                </a:moveTo>
                <a:lnTo>
                  <a:pt x="1175118" y="3279153"/>
                </a:lnTo>
                <a:lnTo>
                  <a:pt x="1175118" y="3301441"/>
                </a:lnTo>
                <a:lnTo>
                  <a:pt x="1152830" y="3301441"/>
                </a:lnTo>
                <a:lnTo>
                  <a:pt x="1152830" y="3323387"/>
                </a:lnTo>
                <a:lnTo>
                  <a:pt x="1175118" y="3323387"/>
                </a:lnTo>
                <a:lnTo>
                  <a:pt x="1175118" y="3345675"/>
                </a:lnTo>
                <a:lnTo>
                  <a:pt x="1197064" y="3345675"/>
                </a:lnTo>
                <a:lnTo>
                  <a:pt x="1197064" y="3323387"/>
                </a:lnTo>
                <a:lnTo>
                  <a:pt x="1219352" y="3323387"/>
                </a:lnTo>
                <a:lnTo>
                  <a:pt x="1219352" y="3301441"/>
                </a:lnTo>
                <a:lnTo>
                  <a:pt x="1197064" y="3301441"/>
                </a:lnTo>
                <a:lnTo>
                  <a:pt x="1197064" y="3279153"/>
                </a:lnTo>
                <a:close/>
                <a:moveTo>
                  <a:pt x="1194321" y="3562045"/>
                </a:moveTo>
                <a:lnTo>
                  <a:pt x="1177861" y="3562045"/>
                </a:lnTo>
                <a:lnTo>
                  <a:pt x="1177861" y="3578504"/>
                </a:lnTo>
                <a:lnTo>
                  <a:pt x="1161402" y="3578504"/>
                </a:lnTo>
                <a:lnTo>
                  <a:pt x="1161402" y="3594964"/>
                </a:lnTo>
                <a:lnTo>
                  <a:pt x="1177861" y="3594964"/>
                </a:lnTo>
                <a:lnTo>
                  <a:pt x="1177861" y="3611423"/>
                </a:lnTo>
                <a:lnTo>
                  <a:pt x="1194321" y="3611423"/>
                </a:lnTo>
                <a:lnTo>
                  <a:pt x="1194321" y="3594964"/>
                </a:lnTo>
                <a:lnTo>
                  <a:pt x="1210780" y="3594964"/>
                </a:lnTo>
                <a:lnTo>
                  <a:pt x="1210780" y="3578504"/>
                </a:lnTo>
                <a:lnTo>
                  <a:pt x="1194321" y="3578504"/>
                </a:lnTo>
                <a:lnTo>
                  <a:pt x="1194321" y="3562045"/>
                </a:lnTo>
                <a:close/>
                <a:moveTo>
                  <a:pt x="921029" y="3284296"/>
                </a:moveTo>
                <a:lnTo>
                  <a:pt x="902513" y="3284296"/>
                </a:lnTo>
                <a:lnTo>
                  <a:pt x="902513" y="3303156"/>
                </a:lnTo>
                <a:lnTo>
                  <a:pt x="883653" y="3303156"/>
                </a:lnTo>
                <a:lnTo>
                  <a:pt x="883653" y="3321672"/>
                </a:lnTo>
                <a:lnTo>
                  <a:pt x="902513" y="3321672"/>
                </a:lnTo>
                <a:lnTo>
                  <a:pt x="902513" y="3340532"/>
                </a:lnTo>
                <a:lnTo>
                  <a:pt x="921029" y="3340532"/>
                </a:lnTo>
                <a:lnTo>
                  <a:pt x="921029" y="3321672"/>
                </a:lnTo>
                <a:lnTo>
                  <a:pt x="939889" y="3321672"/>
                </a:lnTo>
                <a:lnTo>
                  <a:pt x="939889" y="3303156"/>
                </a:lnTo>
                <a:lnTo>
                  <a:pt x="921029" y="3303156"/>
                </a:lnTo>
                <a:lnTo>
                  <a:pt x="921029" y="3284296"/>
                </a:lnTo>
                <a:close/>
                <a:moveTo>
                  <a:pt x="1123683" y="3705035"/>
                </a:moveTo>
                <a:lnTo>
                  <a:pt x="1111339" y="3705035"/>
                </a:lnTo>
                <a:lnTo>
                  <a:pt x="1111339" y="3717722"/>
                </a:lnTo>
                <a:lnTo>
                  <a:pt x="1098652" y="3717722"/>
                </a:lnTo>
                <a:lnTo>
                  <a:pt x="1098652" y="3730066"/>
                </a:lnTo>
                <a:lnTo>
                  <a:pt x="1111339" y="3730066"/>
                </a:lnTo>
                <a:lnTo>
                  <a:pt x="1111339" y="3742754"/>
                </a:lnTo>
                <a:lnTo>
                  <a:pt x="1123683" y="3742754"/>
                </a:lnTo>
                <a:lnTo>
                  <a:pt x="1123683" y="3730066"/>
                </a:lnTo>
                <a:lnTo>
                  <a:pt x="1136371" y="3730066"/>
                </a:lnTo>
                <a:lnTo>
                  <a:pt x="1136371" y="3717722"/>
                </a:lnTo>
                <a:lnTo>
                  <a:pt x="1123683" y="3717722"/>
                </a:lnTo>
                <a:lnTo>
                  <a:pt x="1123683" y="3705035"/>
                </a:lnTo>
                <a:close/>
                <a:moveTo>
                  <a:pt x="1126769" y="3421799"/>
                </a:moveTo>
                <a:lnTo>
                  <a:pt x="1108253" y="3421799"/>
                </a:lnTo>
                <a:lnTo>
                  <a:pt x="1108253" y="3440316"/>
                </a:lnTo>
                <a:lnTo>
                  <a:pt x="1089736" y="3440316"/>
                </a:lnTo>
                <a:lnTo>
                  <a:pt x="1089736" y="3458832"/>
                </a:lnTo>
                <a:lnTo>
                  <a:pt x="1108253" y="3458832"/>
                </a:lnTo>
                <a:lnTo>
                  <a:pt x="1108253" y="3477349"/>
                </a:lnTo>
                <a:lnTo>
                  <a:pt x="1126769" y="3477349"/>
                </a:lnTo>
                <a:lnTo>
                  <a:pt x="1126769" y="3458832"/>
                </a:lnTo>
                <a:lnTo>
                  <a:pt x="1145286" y="3458832"/>
                </a:lnTo>
                <a:lnTo>
                  <a:pt x="1145286" y="3440316"/>
                </a:lnTo>
                <a:lnTo>
                  <a:pt x="1126769" y="3440316"/>
                </a:lnTo>
                <a:lnTo>
                  <a:pt x="1126769" y="3421799"/>
                </a:lnTo>
                <a:close/>
                <a:moveTo>
                  <a:pt x="717004" y="2867673"/>
                </a:moveTo>
                <a:lnTo>
                  <a:pt x="695058" y="2867673"/>
                </a:lnTo>
                <a:lnTo>
                  <a:pt x="695058" y="2889961"/>
                </a:lnTo>
                <a:lnTo>
                  <a:pt x="672770" y="2889961"/>
                </a:lnTo>
                <a:lnTo>
                  <a:pt x="672770" y="2911907"/>
                </a:lnTo>
                <a:lnTo>
                  <a:pt x="695058" y="2911907"/>
                </a:lnTo>
                <a:lnTo>
                  <a:pt x="695058" y="2934195"/>
                </a:lnTo>
                <a:lnTo>
                  <a:pt x="717004" y="2934195"/>
                </a:lnTo>
                <a:lnTo>
                  <a:pt x="717004" y="2911907"/>
                </a:lnTo>
                <a:lnTo>
                  <a:pt x="739292" y="2911907"/>
                </a:lnTo>
                <a:lnTo>
                  <a:pt x="739292" y="2889961"/>
                </a:lnTo>
                <a:lnTo>
                  <a:pt x="717004" y="2889961"/>
                </a:lnTo>
                <a:lnTo>
                  <a:pt x="717004" y="2867673"/>
                </a:lnTo>
                <a:close/>
                <a:moveTo>
                  <a:pt x="714946" y="3148508"/>
                </a:moveTo>
                <a:lnTo>
                  <a:pt x="697116" y="3148508"/>
                </a:lnTo>
                <a:lnTo>
                  <a:pt x="697116" y="3166339"/>
                </a:lnTo>
                <a:lnTo>
                  <a:pt x="679285" y="3166339"/>
                </a:lnTo>
                <a:lnTo>
                  <a:pt x="679285" y="3184169"/>
                </a:lnTo>
                <a:lnTo>
                  <a:pt x="697116" y="3184169"/>
                </a:lnTo>
                <a:lnTo>
                  <a:pt x="697116" y="3202000"/>
                </a:lnTo>
                <a:lnTo>
                  <a:pt x="714946" y="3202000"/>
                </a:lnTo>
                <a:lnTo>
                  <a:pt x="714946" y="3184169"/>
                </a:lnTo>
                <a:lnTo>
                  <a:pt x="732777" y="3184169"/>
                </a:lnTo>
                <a:lnTo>
                  <a:pt x="732777" y="3166339"/>
                </a:lnTo>
                <a:lnTo>
                  <a:pt x="714946" y="3166339"/>
                </a:lnTo>
                <a:lnTo>
                  <a:pt x="714946" y="3148508"/>
                </a:lnTo>
                <a:close/>
                <a:moveTo>
                  <a:pt x="782841" y="3287382"/>
                </a:moveTo>
                <a:lnTo>
                  <a:pt x="766381" y="3287382"/>
                </a:lnTo>
                <a:lnTo>
                  <a:pt x="766381" y="3304184"/>
                </a:lnTo>
                <a:lnTo>
                  <a:pt x="749579" y="3304184"/>
                </a:lnTo>
                <a:lnTo>
                  <a:pt x="749579" y="3320644"/>
                </a:lnTo>
                <a:lnTo>
                  <a:pt x="766381" y="3320644"/>
                </a:lnTo>
                <a:lnTo>
                  <a:pt x="766381" y="3337446"/>
                </a:lnTo>
                <a:lnTo>
                  <a:pt x="782841" y="3337446"/>
                </a:lnTo>
                <a:lnTo>
                  <a:pt x="782841" y="3320644"/>
                </a:lnTo>
                <a:lnTo>
                  <a:pt x="799643" y="3320644"/>
                </a:lnTo>
                <a:lnTo>
                  <a:pt x="799643" y="3304184"/>
                </a:lnTo>
                <a:lnTo>
                  <a:pt x="782841" y="3304184"/>
                </a:lnTo>
                <a:lnTo>
                  <a:pt x="782841" y="3287382"/>
                </a:lnTo>
                <a:close/>
                <a:moveTo>
                  <a:pt x="648767" y="2729827"/>
                </a:moveTo>
                <a:lnTo>
                  <a:pt x="626135" y="2729827"/>
                </a:lnTo>
                <a:lnTo>
                  <a:pt x="626135" y="2752458"/>
                </a:lnTo>
                <a:lnTo>
                  <a:pt x="603504" y="2752458"/>
                </a:lnTo>
                <a:lnTo>
                  <a:pt x="603504" y="2775090"/>
                </a:lnTo>
                <a:lnTo>
                  <a:pt x="626135" y="2775090"/>
                </a:lnTo>
                <a:lnTo>
                  <a:pt x="626135" y="2797721"/>
                </a:lnTo>
                <a:lnTo>
                  <a:pt x="648767" y="2797721"/>
                </a:lnTo>
                <a:lnTo>
                  <a:pt x="648767" y="2775090"/>
                </a:lnTo>
                <a:lnTo>
                  <a:pt x="671398" y="2775090"/>
                </a:lnTo>
                <a:lnTo>
                  <a:pt x="671398" y="2752458"/>
                </a:lnTo>
                <a:lnTo>
                  <a:pt x="648767" y="2752458"/>
                </a:lnTo>
                <a:lnTo>
                  <a:pt x="648767" y="2729827"/>
                </a:lnTo>
                <a:close/>
                <a:moveTo>
                  <a:pt x="785241" y="3006204"/>
                </a:moveTo>
                <a:lnTo>
                  <a:pt x="763981" y="3006204"/>
                </a:lnTo>
                <a:lnTo>
                  <a:pt x="763981" y="3027464"/>
                </a:lnTo>
                <a:lnTo>
                  <a:pt x="742721" y="3027464"/>
                </a:lnTo>
                <a:lnTo>
                  <a:pt x="742721" y="3048724"/>
                </a:lnTo>
                <a:lnTo>
                  <a:pt x="763981" y="3048724"/>
                </a:lnTo>
                <a:lnTo>
                  <a:pt x="763981" y="3069984"/>
                </a:lnTo>
                <a:lnTo>
                  <a:pt x="785241" y="3069984"/>
                </a:lnTo>
                <a:lnTo>
                  <a:pt x="785241" y="3048724"/>
                </a:lnTo>
                <a:lnTo>
                  <a:pt x="806501" y="3048724"/>
                </a:lnTo>
                <a:lnTo>
                  <a:pt x="806501" y="3027464"/>
                </a:lnTo>
                <a:lnTo>
                  <a:pt x="785241" y="3027464"/>
                </a:lnTo>
                <a:lnTo>
                  <a:pt x="785241" y="3006204"/>
                </a:lnTo>
                <a:close/>
                <a:moveTo>
                  <a:pt x="850735" y="3427286"/>
                </a:moveTo>
                <a:lnTo>
                  <a:pt x="835647" y="3427286"/>
                </a:lnTo>
                <a:lnTo>
                  <a:pt x="835647" y="3442030"/>
                </a:lnTo>
                <a:lnTo>
                  <a:pt x="820903" y="3442030"/>
                </a:lnTo>
                <a:lnTo>
                  <a:pt x="820903" y="3457118"/>
                </a:lnTo>
                <a:lnTo>
                  <a:pt x="835647" y="3457118"/>
                </a:lnTo>
                <a:lnTo>
                  <a:pt x="835647" y="3471863"/>
                </a:lnTo>
                <a:lnTo>
                  <a:pt x="850735" y="3471863"/>
                </a:lnTo>
                <a:lnTo>
                  <a:pt x="850735" y="3457118"/>
                </a:lnTo>
                <a:lnTo>
                  <a:pt x="865480" y="3457118"/>
                </a:lnTo>
                <a:lnTo>
                  <a:pt x="865480" y="3442030"/>
                </a:lnTo>
                <a:lnTo>
                  <a:pt x="850735" y="3442030"/>
                </a:lnTo>
                <a:lnTo>
                  <a:pt x="850735" y="3427286"/>
                </a:lnTo>
                <a:close/>
                <a:moveTo>
                  <a:pt x="918286" y="3567189"/>
                </a:moveTo>
                <a:lnTo>
                  <a:pt x="905256" y="3567189"/>
                </a:lnTo>
                <a:lnTo>
                  <a:pt x="905256" y="3580219"/>
                </a:lnTo>
                <a:lnTo>
                  <a:pt x="892226" y="3580219"/>
                </a:lnTo>
                <a:lnTo>
                  <a:pt x="892226" y="3593249"/>
                </a:lnTo>
                <a:lnTo>
                  <a:pt x="905256" y="3593249"/>
                </a:lnTo>
                <a:lnTo>
                  <a:pt x="905256" y="3606279"/>
                </a:lnTo>
                <a:lnTo>
                  <a:pt x="918286" y="3606279"/>
                </a:lnTo>
                <a:lnTo>
                  <a:pt x="918286" y="3593249"/>
                </a:lnTo>
                <a:lnTo>
                  <a:pt x="931316" y="3593249"/>
                </a:lnTo>
                <a:lnTo>
                  <a:pt x="931316" y="3580219"/>
                </a:lnTo>
                <a:lnTo>
                  <a:pt x="918286" y="3580219"/>
                </a:lnTo>
                <a:lnTo>
                  <a:pt x="918286" y="3567189"/>
                </a:lnTo>
                <a:close/>
                <a:moveTo>
                  <a:pt x="1882178" y="3556216"/>
                </a:moveTo>
                <a:lnTo>
                  <a:pt x="1861604" y="3556216"/>
                </a:lnTo>
                <a:lnTo>
                  <a:pt x="1861604" y="3576447"/>
                </a:lnTo>
                <a:lnTo>
                  <a:pt x="1841373" y="3576447"/>
                </a:lnTo>
                <a:lnTo>
                  <a:pt x="1841373" y="3597021"/>
                </a:lnTo>
                <a:lnTo>
                  <a:pt x="1861604" y="3597021"/>
                </a:lnTo>
                <a:lnTo>
                  <a:pt x="1861604" y="3617252"/>
                </a:lnTo>
                <a:lnTo>
                  <a:pt x="1882178" y="3617252"/>
                </a:lnTo>
                <a:lnTo>
                  <a:pt x="1882178" y="3597021"/>
                </a:lnTo>
                <a:lnTo>
                  <a:pt x="1902409" y="3597021"/>
                </a:lnTo>
                <a:lnTo>
                  <a:pt x="1902409" y="3576447"/>
                </a:lnTo>
                <a:lnTo>
                  <a:pt x="1882178" y="3576447"/>
                </a:lnTo>
                <a:lnTo>
                  <a:pt x="1882178" y="3556216"/>
                </a:lnTo>
                <a:close/>
                <a:moveTo>
                  <a:pt x="830847" y="2937624"/>
                </a:moveTo>
                <a:lnTo>
                  <a:pt x="855535" y="2937624"/>
                </a:lnTo>
                <a:lnTo>
                  <a:pt x="855535" y="2913278"/>
                </a:lnTo>
                <a:lnTo>
                  <a:pt x="879881" y="2913278"/>
                </a:lnTo>
                <a:lnTo>
                  <a:pt x="879881" y="2888590"/>
                </a:lnTo>
                <a:lnTo>
                  <a:pt x="855535" y="2888590"/>
                </a:lnTo>
                <a:lnTo>
                  <a:pt x="855535" y="2864244"/>
                </a:lnTo>
                <a:lnTo>
                  <a:pt x="830847" y="2864244"/>
                </a:lnTo>
                <a:lnTo>
                  <a:pt x="830847" y="2888590"/>
                </a:lnTo>
                <a:lnTo>
                  <a:pt x="806501" y="2888590"/>
                </a:lnTo>
                <a:lnTo>
                  <a:pt x="806501" y="2913278"/>
                </a:lnTo>
                <a:lnTo>
                  <a:pt x="830847" y="2913278"/>
                </a:lnTo>
                <a:lnTo>
                  <a:pt x="830847" y="2937624"/>
                </a:lnTo>
                <a:close/>
                <a:moveTo>
                  <a:pt x="712546" y="3430029"/>
                </a:moveTo>
                <a:lnTo>
                  <a:pt x="699516" y="3430029"/>
                </a:lnTo>
                <a:lnTo>
                  <a:pt x="699516" y="3443059"/>
                </a:lnTo>
                <a:lnTo>
                  <a:pt x="686486" y="3443059"/>
                </a:lnTo>
                <a:lnTo>
                  <a:pt x="686486" y="3456089"/>
                </a:lnTo>
                <a:lnTo>
                  <a:pt x="699516" y="3456089"/>
                </a:lnTo>
                <a:lnTo>
                  <a:pt x="699516" y="3469119"/>
                </a:lnTo>
                <a:lnTo>
                  <a:pt x="712546" y="3469119"/>
                </a:lnTo>
                <a:lnTo>
                  <a:pt x="712546" y="3456089"/>
                </a:lnTo>
                <a:lnTo>
                  <a:pt x="725576" y="3456089"/>
                </a:lnTo>
                <a:lnTo>
                  <a:pt x="725576" y="3443059"/>
                </a:lnTo>
                <a:lnTo>
                  <a:pt x="712546" y="3443059"/>
                </a:lnTo>
                <a:lnTo>
                  <a:pt x="712546" y="3430029"/>
                </a:lnTo>
                <a:close/>
                <a:moveTo>
                  <a:pt x="1741246" y="3841166"/>
                </a:moveTo>
                <a:lnTo>
                  <a:pt x="1728216" y="3841166"/>
                </a:lnTo>
                <a:lnTo>
                  <a:pt x="1728216" y="3854539"/>
                </a:lnTo>
                <a:lnTo>
                  <a:pt x="1714843" y="3854539"/>
                </a:lnTo>
                <a:lnTo>
                  <a:pt x="1714843" y="3867569"/>
                </a:lnTo>
                <a:lnTo>
                  <a:pt x="1728216" y="3867569"/>
                </a:lnTo>
                <a:lnTo>
                  <a:pt x="1728216" y="3880942"/>
                </a:lnTo>
                <a:lnTo>
                  <a:pt x="1741246" y="3880942"/>
                </a:lnTo>
                <a:lnTo>
                  <a:pt x="1741246" y="3867569"/>
                </a:lnTo>
                <a:lnTo>
                  <a:pt x="1754619" y="3867569"/>
                </a:lnTo>
                <a:lnTo>
                  <a:pt x="1754619" y="3854539"/>
                </a:lnTo>
                <a:lnTo>
                  <a:pt x="1741246" y="3854539"/>
                </a:lnTo>
                <a:lnTo>
                  <a:pt x="1741246" y="3841166"/>
                </a:lnTo>
                <a:close/>
                <a:moveTo>
                  <a:pt x="1674381" y="3699205"/>
                </a:moveTo>
                <a:lnTo>
                  <a:pt x="1657921" y="3699205"/>
                </a:lnTo>
                <a:lnTo>
                  <a:pt x="1657921" y="3715664"/>
                </a:lnTo>
                <a:lnTo>
                  <a:pt x="1641462" y="3715664"/>
                </a:lnTo>
                <a:lnTo>
                  <a:pt x="1641462" y="3732124"/>
                </a:lnTo>
                <a:lnTo>
                  <a:pt x="1657921" y="3732124"/>
                </a:lnTo>
                <a:lnTo>
                  <a:pt x="1657921" y="3748583"/>
                </a:lnTo>
                <a:lnTo>
                  <a:pt x="1674381" y="3748583"/>
                </a:lnTo>
                <a:lnTo>
                  <a:pt x="1674381" y="3732124"/>
                </a:lnTo>
                <a:lnTo>
                  <a:pt x="1690840" y="3732124"/>
                </a:lnTo>
                <a:lnTo>
                  <a:pt x="1690840" y="3715664"/>
                </a:lnTo>
                <a:lnTo>
                  <a:pt x="1674381" y="3715664"/>
                </a:lnTo>
                <a:lnTo>
                  <a:pt x="1674381" y="3699205"/>
                </a:lnTo>
                <a:close/>
                <a:moveTo>
                  <a:pt x="1677467" y="3415627"/>
                </a:moveTo>
                <a:lnTo>
                  <a:pt x="1654835" y="3415627"/>
                </a:lnTo>
                <a:lnTo>
                  <a:pt x="1654835" y="3438258"/>
                </a:lnTo>
                <a:lnTo>
                  <a:pt x="1632204" y="3438258"/>
                </a:lnTo>
                <a:lnTo>
                  <a:pt x="1632204" y="3460890"/>
                </a:lnTo>
                <a:lnTo>
                  <a:pt x="1654835" y="3460890"/>
                </a:lnTo>
                <a:lnTo>
                  <a:pt x="1654835" y="3483521"/>
                </a:lnTo>
                <a:lnTo>
                  <a:pt x="1677467" y="3483521"/>
                </a:lnTo>
                <a:lnTo>
                  <a:pt x="1677467" y="3460890"/>
                </a:lnTo>
                <a:lnTo>
                  <a:pt x="1700098" y="3460890"/>
                </a:lnTo>
                <a:lnTo>
                  <a:pt x="1700098" y="3438258"/>
                </a:lnTo>
                <a:lnTo>
                  <a:pt x="1677467" y="3438258"/>
                </a:lnTo>
                <a:lnTo>
                  <a:pt x="1677467" y="3415627"/>
                </a:lnTo>
                <a:close/>
                <a:moveTo>
                  <a:pt x="1604086" y="3841852"/>
                </a:moveTo>
                <a:lnTo>
                  <a:pt x="1591056" y="3841852"/>
                </a:lnTo>
                <a:lnTo>
                  <a:pt x="1591056" y="3854539"/>
                </a:lnTo>
                <a:lnTo>
                  <a:pt x="1578369" y="3854539"/>
                </a:lnTo>
                <a:lnTo>
                  <a:pt x="1578369" y="3867569"/>
                </a:lnTo>
                <a:lnTo>
                  <a:pt x="1591056" y="3867569"/>
                </a:lnTo>
                <a:lnTo>
                  <a:pt x="1591056" y="3880256"/>
                </a:lnTo>
                <a:lnTo>
                  <a:pt x="1604086" y="3880256"/>
                </a:lnTo>
                <a:lnTo>
                  <a:pt x="1604086" y="3867569"/>
                </a:lnTo>
                <a:lnTo>
                  <a:pt x="1616773" y="3867569"/>
                </a:lnTo>
                <a:lnTo>
                  <a:pt x="1616773" y="3854539"/>
                </a:lnTo>
                <a:lnTo>
                  <a:pt x="1604086" y="3854539"/>
                </a:lnTo>
                <a:lnTo>
                  <a:pt x="1604086" y="3841852"/>
                </a:lnTo>
                <a:close/>
                <a:moveTo>
                  <a:pt x="1607172" y="3557588"/>
                </a:moveTo>
                <a:lnTo>
                  <a:pt x="1587970" y="3557588"/>
                </a:lnTo>
                <a:lnTo>
                  <a:pt x="1587970" y="3577133"/>
                </a:lnTo>
                <a:lnTo>
                  <a:pt x="1568425" y="3577133"/>
                </a:lnTo>
                <a:lnTo>
                  <a:pt x="1568425" y="3596335"/>
                </a:lnTo>
                <a:lnTo>
                  <a:pt x="1587970" y="3596335"/>
                </a:lnTo>
                <a:lnTo>
                  <a:pt x="1587970" y="3615881"/>
                </a:lnTo>
                <a:lnTo>
                  <a:pt x="1607172" y="3615881"/>
                </a:lnTo>
                <a:lnTo>
                  <a:pt x="1607172" y="3596335"/>
                </a:lnTo>
                <a:lnTo>
                  <a:pt x="1626718" y="3596335"/>
                </a:lnTo>
                <a:lnTo>
                  <a:pt x="1626718" y="3577133"/>
                </a:lnTo>
                <a:lnTo>
                  <a:pt x="1607172" y="3577133"/>
                </a:lnTo>
                <a:lnTo>
                  <a:pt x="1607172" y="3557588"/>
                </a:lnTo>
                <a:close/>
                <a:moveTo>
                  <a:pt x="1539964" y="3416313"/>
                </a:moveTo>
                <a:lnTo>
                  <a:pt x="1518018" y="3416313"/>
                </a:lnTo>
                <a:lnTo>
                  <a:pt x="1518018" y="3438601"/>
                </a:lnTo>
                <a:lnTo>
                  <a:pt x="1495730" y="3438601"/>
                </a:lnTo>
                <a:lnTo>
                  <a:pt x="1495730" y="3460547"/>
                </a:lnTo>
                <a:lnTo>
                  <a:pt x="1518018" y="3460547"/>
                </a:lnTo>
                <a:lnTo>
                  <a:pt x="1518018" y="3482835"/>
                </a:lnTo>
                <a:lnTo>
                  <a:pt x="1539964" y="3482835"/>
                </a:lnTo>
                <a:lnTo>
                  <a:pt x="1539964" y="3460547"/>
                </a:lnTo>
                <a:lnTo>
                  <a:pt x="1562252" y="3460547"/>
                </a:lnTo>
                <a:lnTo>
                  <a:pt x="1562252" y="3438601"/>
                </a:lnTo>
                <a:lnTo>
                  <a:pt x="1539964" y="3438601"/>
                </a:lnTo>
                <a:lnTo>
                  <a:pt x="1539964" y="3416313"/>
                </a:lnTo>
                <a:close/>
                <a:moveTo>
                  <a:pt x="1878749" y="3840480"/>
                </a:moveTo>
                <a:lnTo>
                  <a:pt x="1865033" y="3840480"/>
                </a:lnTo>
                <a:lnTo>
                  <a:pt x="1865033" y="3854196"/>
                </a:lnTo>
                <a:lnTo>
                  <a:pt x="1851317" y="3854196"/>
                </a:lnTo>
                <a:lnTo>
                  <a:pt x="1851317" y="3867912"/>
                </a:lnTo>
                <a:lnTo>
                  <a:pt x="1865033" y="3867912"/>
                </a:lnTo>
                <a:lnTo>
                  <a:pt x="1865033" y="3881628"/>
                </a:lnTo>
                <a:lnTo>
                  <a:pt x="1878749" y="3881628"/>
                </a:lnTo>
                <a:lnTo>
                  <a:pt x="1878749" y="3867912"/>
                </a:lnTo>
                <a:lnTo>
                  <a:pt x="1892465" y="3867912"/>
                </a:lnTo>
                <a:lnTo>
                  <a:pt x="1892465" y="3854196"/>
                </a:lnTo>
                <a:lnTo>
                  <a:pt x="1878749" y="3854196"/>
                </a:lnTo>
                <a:lnTo>
                  <a:pt x="1878749" y="3840480"/>
                </a:lnTo>
                <a:close/>
                <a:moveTo>
                  <a:pt x="1744675" y="3556902"/>
                </a:moveTo>
                <a:lnTo>
                  <a:pt x="1724787" y="3556902"/>
                </a:lnTo>
                <a:lnTo>
                  <a:pt x="1724787" y="3576790"/>
                </a:lnTo>
                <a:lnTo>
                  <a:pt x="1704899" y="3576790"/>
                </a:lnTo>
                <a:lnTo>
                  <a:pt x="1704899" y="3596678"/>
                </a:lnTo>
                <a:lnTo>
                  <a:pt x="1724787" y="3596678"/>
                </a:lnTo>
                <a:lnTo>
                  <a:pt x="1724787" y="3616566"/>
                </a:lnTo>
                <a:lnTo>
                  <a:pt x="1744675" y="3616566"/>
                </a:lnTo>
                <a:lnTo>
                  <a:pt x="1744675" y="3596678"/>
                </a:lnTo>
                <a:lnTo>
                  <a:pt x="1764563" y="3596678"/>
                </a:lnTo>
                <a:lnTo>
                  <a:pt x="1764563" y="3576790"/>
                </a:lnTo>
                <a:lnTo>
                  <a:pt x="1744675" y="3576790"/>
                </a:lnTo>
                <a:lnTo>
                  <a:pt x="1744675" y="3556902"/>
                </a:lnTo>
                <a:close/>
                <a:moveTo>
                  <a:pt x="1814970" y="3414598"/>
                </a:moveTo>
                <a:lnTo>
                  <a:pt x="1791652" y="3414598"/>
                </a:lnTo>
                <a:lnTo>
                  <a:pt x="1791652" y="3437915"/>
                </a:lnTo>
                <a:lnTo>
                  <a:pt x="1768335" y="3437915"/>
                </a:lnTo>
                <a:lnTo>
                  <a:pt x="1768335" y="3461233"/>
                </a:lnTo>
                <a:lnTo>
                  <a:pt x="1791652" y="3461233"/>
                </a:lnTo>
                <a:lnTo>
                  <a:pt x="1791652" y="3484550"/>
                </a:lnTo>
                <a:lnTo>
                  <a:pt x="1814970" y="3484550"/>
                </a:lnTo>
                <a:lnTo>
                  <a:pt x="1814970" y="3461233"/>
                </a:lnTo>
                <a:lnTo>
                  <a:pt x="1838287" y="3461233"/>
                </a:lnTo>
                <a:lnTo>
                  <a:pt x="1838287" y="3437915"/>
                </a:lnTo>
                <a:lnTo>
                  <a:pt x="1814970" y="3437915"/>
                </a:lnTo>
                <a:lnTo>
                  <a:pt x="1814970" y="3414598"/>
                </a:lnTo>
                <a:close/>
                <a:moveTo>
                  <a:pt x="1811884" y="3698519"/>
                </a:moveTo>
                <a:lnTo>
                  <a:pt x="1794739" y="3698519"/>
                </a:lnTo>
                <a:lnTo>
                  <a:pt x="1794739" y="3715322"/>
                </a:lnTo>
                <a:lnTo>
                  <a:pt x="1777936" y="3715322"/>
                </a:lnTo>
                <a:lnTo>
                  <a:pt x="1777936" y="3732467"/>
                </a:lnTo>
                <a:lnTo>
                  <a:pt x="1794739" y="3732467"/>
                </a:lnTo>
                <a:lnTo>
                  <a:pt x="1794739" y="3749269"/>
                </a:lnTo>
                <a:lnTo>
                  <a:pt x="1811884" y="3749269"/>
                </a:lnTo>
                <a:lnTo>
                  <a:pt x="1811884" y="3732467"/>
                </a:lnTo>
                <a:lnTo>
                  <a:pt x="1828686" y="3732467"/>
                </a:lnTo>
                <a:lnTo>
                  <a:pt x="1828686" y="3715322"/>
                </a:lnTo>
                <a:lnTo>
                  <a:pt x="1811884" y="3715322"/>
                </a:lnTo>
                <a:lnTo>
                  <a:pt x="1811884" y="3698519"/>
                </a:lnTo>
                <a:close/>
                <a:moveTo>
                  <a:pt x="1402461" y="3417684"/>
                </a:moveTo>
                <a:lnTo>
                  <a:pt x="1381201" y="3417684"/>
                </a:lnTo>
                <a:lnTo>
                  <a:pt x="1381201" y="3438944"/>
                </a:lnTo>
                <a:lnTo>
                  <a:pt x="1359941" y="3438944"/>
                </a:lnTo>
                <a:lnTo>
                  <a:pt x="1359941" y="3460204"/>
                </a:lnTo>
                <a:lnTo>
                  <a:pt x="1381201" y="3460204"/>
                </a:lnTo>
                <a:lnTo>
                  <a:pt x="1381201" y="3481464"/>
                </a:lnTo>
                <a:lnTo>
                  <a:pt x="1402461" y="3481464"/>
                </a:lnTo>
                <a:lnTo>
                  <a:pt x="1402461" y="3460204"/>
                </a:lnTo>
                <a:lnTo>
                  <a:pt x="1423721" y="3460204"/>
                </a:lnTo>
                <a:lnTo>
                  <a:pt x="1423721" y="3438944"/>
                </a:lnTo>
                <a:lnTo>
                  <a:pt x="1402461" y="3438944"/>
                </a:lnTo>
                <a:lnTo>
                  <a:pt x="1402461" y="3417684"/>
                </a:lnTo>
                <a:close/>
                <a:moveTo>
                  <a:pt x="1334910" y="3277438"/>
                </a:moveTo>
                <a:lnTo>
                  <a:pt x="1311592" y="3277438"/>
                </a:lnTo>
                <a:lnTo>
                  <a:pt x="1311592" y="3300755"/>
                </a:lnTo>
                <a:lnTo>
                  <a:pt x="1288275" y="3300755"/>
                </a:lnTo>
                <a:lnTo>
                  <a:pt x="1288275" y="3324073"/>
                </a:lnTo>
                <a:lnTo>
                  <a:pt x="1311592" y="3324073"/>
                </a:lnTo>
                <a:lnTo>
                  <a:pt x="1311592" y="3347390"/>
                </a:lnTo>
                <a:lnTo>
                  <a:pt x="1334910" y="3347390"/>
                </a:lnTo>
                <a:lnTo>
                  <a:pt x="1334910" y="3324073"/>
                </a:lnTo>
                <a:lnTo>
                  <a:pt x="1358227" y="3324073"/>
                </a:lnTo>
                <a:lnTo>
                  <a:pt x="1358227" y="3300755"/>
                </a:lnTo>
                <a:lnTo>
                  <a:pt x="1334910" y="3300755"/>
                </a:lnTo>
                <a:lnTo>
                  <a:pt x="1334910" y="3277438"/>
                </a:lnTo>
                <a:close/>
                <a:moveTo>
                  <a:pt x="1399375" y="3701263"/>
                </a:moveTo>
                <a:lnTo>
                  <a:pt x="1384287" y="3701263"/>
                </a:lnTo>
                <a:lnTo>
                  <a:pt x="1384287" y="3716350"/>
                </a:lnTo>
                <a:lnTo>
                  <a:pt x="1369200" y="3716350"/>
                </a:lnTo>
                <a:lnTo>
                  <a:pt x="1369200" y="3731438"/>
                </a:lnTo>
                <a:lnTo>
                  <a:pt x="1384287" y="3731438"/>
                </a:lnTo>
                <a:lnTo>
                  <a:pt x="1384287" y="3746525"/>
                </a:lnTo>
                <a:lnTo>
                  <a:pt x="1399375" y="3746525"/>
                </a:lnTo>
                <a:lnTo>
                  <a:pt x="1399375" y="3731438"/>
                </a:lnTo>
                <a:lnTo>
                  <a:pt x="1414462" y="3731438"/>
                </a:lnTo>
                <a:lnTo>
                  <a:pt x="1414462" y="3716350"/>
                </a:lnTo>
                <a:lnTo>
                  <a:pt x="1399375" y="3716350"/>
                </a:lnTo>
                <a:lnTo>
                  <a:pt x="1399375" y="3701263"/>
                </a:lnTo>
                <a:close/>
                <a:moveTo>
                  <a:pt x="1332166" y="3560331"/>
                </a:moveTo>
                <a:lnTo>
                  <a:pt x="1314336" y="3560331"/>
                </a:lnTo>
                <a:lnTo>
                  <a:pt x="1314336" y="3577819"/>
                </a:lnTo>
                <a:lnTo>
                  <a:pt x="1296848" y="3577819"/>
                </a:lnTo>
                <a:lnTo>
                  <a:pt x="1296848" y="3595649"/>
                </a:lnTo>
                <a:lnTo>
                  <a:pt x="1314336" y="3595649"/>
                </a:lnTo>
                <a:lnTo>
                  <a:pt x="1314336" y="3613137"/>
                </a:lnTo>
                <a:lnTo>
                  <a:pt x="1332166" y="3613137"/>
                </a:lnTo>
                <a:lnTo>
                  <a:pt x="1332166" y="3595649"/>
                </a:lnTo>
                <a:lnTo>
                  <a:pt x="1349654" y="3595649"/>
                </a:lnTo>
                <a:lnTo>
                  <a:pt x="1349654" y="3577819"/>
                </a:lnTo>
                <a:lnTo>
                  <a:pt x="1332166" y="3577819"/>
                </a:lnTo>
                <a:lnTo>
                  <a:pt x="1332166" y="3560331"/>
                </a:lnTo>
                <a:close/>
                <a:moveTo>
                  <a:pt x="1264615" y="3419399"/>
                </a:moveTo>
                <a:lnTo>
                  <a:pt x="1244727" y="3419399"/>
                </a:lnTo>
                <a:lnTo>
                  <a:pt x="1244727" y="3439630"/>
                </a:lnTo>
                <a:lnTo>
                  <a:pt x="1224496" y="3439630"/>
                </a:lnTo>
                <a:lnTo>
                  <a:pt x="1224496" y="3459518"/>
                </a:lnTo>
                <a:lnTo>
                  <a:pt x="1244727" y="3459518"/>
                </a:lnTo>
                <a:lnTo>
                  <a:pt x="1244727" y="3479749"/>
                </a:lnTo>
                <a:lnTo>
                  <a:pt x="1264615" y="3479749"/>
                </a:lnTo>
                <a:lnTo>
                  <a:pt x="1264615" y="3459518"/>
                </a:lnTo>
                <a:lnTo>
                  <a:pt x="1284846" y="3459518"/>
                </a:lnTo>
                <a:lnTo>
                  <a:pt x="1284846" y="3439630"/>
                </a:lnTo>
                <a:lnTo>
                  <a:pt x="1264615" y="3439630"/>
                </a:lnTo>
                <a:lnTo>
                  <a:pt x="1264615" y="3419399"/>
                </a:lnTo>
                <a:close/>
                <a:moveTo>
                  <a:pt x="1536878" y="3699891"/>
                </a:moveTo>
                <a:lnTo>
                  <a:pt x="1521104" y="3699891"/>
                </a:lnTo>
                <a:lnTo>
                  <a:pt x="1521104" y="3716007"/>
                </a:lnTo>
                <a:lnTo>
                  <a:pt x="1504988" y="3716007"/>
                </a:lnTo>
                <a:lnTo>
                  <a:pt x="1504988" y="3731781"/>
                </a:lnTo>
                <a:lnTo>
                  <a:pt x="1521104" y="3731781"/>
                </a:lnTo>
                <a:lnTo>
                  <a:pt x="1521104" y="3747897"/>
                </a:lnTo>
                <a:lnTo>
                  <a:pt x="1536878" y="3747897"/>
                </a:lnTo>
                <a:lnTo>
                  <a:pt x="1536878" y="3731781"/>
                </a:lnTo>
                <a:lnTo>
                  <a:pt x="1552994" y="3731781"/>
                </a:lnTo>
                <a:lnTo>
                  <a:pt x="1552994" y="3716007"/>
                </a:lnTo>
                <a:lnTo>
                  <a:pt x="1536878" y="3716007"/>
                </a:lnTo>
                <a:lnTo>
                  <a:pt x="1536878" y="3699891"/>
                </a:lnTo>
                <a:close/>
                <a:moveTo>
                  <a:pt x="1466583" y="3842880"/>
                </a:moveTo>
                <a:lnTo>
                  <a:pt x="1454239" y="3842880"/>
                </a:lnTo>
                <a:lnTo>
                  <a:pt x="1454239" y="3854882"/>
                </a:lnTo>
                <a:lnTo>
                  <a:pt x="1442237" y="3854882"/>
                </a:lnTo>
                <a:lnTo>
                  <a:pt x="1442237" y="3867226"/>
                </a:lnTo>
                <a:lnTo>
                  <a:pt x="1454239" y="3867226"/>
                </a:lnTo>
                <a:lnTo>
                  <a:pt x="1454239" y="3879228"/>
                </a:lnTo>
                <a:lnTo>
                  <a:pt x="1466583" y="3879228"/>
                </a:lnTo>
                <a:lnTo>
                  <a:pt x="1466583" y="3867226"/>
                </a:lnTo>
                <a:lnTo>
                  <a:pt x="1478585" y="3867226"/>
                </a:lnTo>
                <a:lnTo>
                  <a:pt x="1478585" y="3854882"/>
                </a:lnTo>
                <a:lnTo>
                  <a:pt x="1466583" y="3854882"/>
                </a:lnTo>
                <a:lnTo>
                  <a:pt x="1466583" y="3842880"/>
                </a:lnTo>
                <a:close/>
                <a:moveTo>
                  <a:pt x="1261529" y="3703320"/>
                </a:moveTo>
                <a:lnTo>
                  <a:pt x="1247813" y="3703320"/>
                </a:lnTo>
                <a:lnTo>
                  <a:pt x="1247813" y="3717036"/>
                </a:lnTo>
                <a:lnTo>
                  <a:pt x="1234097" y="3717036"/>
                </a:lnTo>
                <a:lnTo>
                  <a:pt x="1234097" y="3730752"/>
                </a:lnTo>
                <a:lnTo>
                  <a:pt x="1247813" y="3730752"/>
                </a:lnTo>
                <a:lnTo>
                  <a:pt x="1247813" y="3744468"/>
                </a:lnTo>
                <a:lnTo>
                  <a:pt x="1261529" y="3744468"/>
                </a:lnTo>
                <a:lnTo>
                  <a:pt x="1261529" y="3730752"/>
                </a:lnTo>
                <a:lnTo>
                  <a:pt x="1275245" y="3730752"/>
                </a:lnTo>
                <a:lnTo>
                  <a:pt x="1275245" y="3717036"/>
                </a:lnTo>
                <a:lnTo>
                  <a:pt x="1261529" y="3717036"/>
                </a:lnTo>
                <a:lnTo>
                  <a:pt x="1261529" y="3703320"/>
                </a:lnTo>
                <a:close/>
                <a:moveTo>
                  <a:pt x="1469669" y="3558616"/>
                </a:moveTo>
                <a:lnTo>
                  <a:pt x="1451153" y="3558616"/>
                </a:lnTo>
                <a:lnTo>
                  <a:pt x="1451153" y="3577476"/>
                </a:lnTo>
                <a:lnTo>
                  <a:pt x="1432293" y="3577476"/>
                </a:lnTo>
                <a:lnTo>
                  <a:pt x="1432293" y="3595992"/>
                </a:lnTo>
                <a:lnTo>
                  <a:pt x="1451153" y="3595992"/>
                </a:lnTo>
                <a:lnTo>
                  <a:pt x="1451153" y="3614852"/>
                </a:lnTo>
                <a:lnTo>
                  <a:pt x="1469669" y="3614852"/>
                </a:lnTo>
                <a:lnTo>
                  <a:pt x="1469669" y="3595992"/>
                </a:lnTo>
                <a:lnTo>
                  <a:pt x="1488529" y="3595992"/>
                </a:lnTo>
                <a:lnTo>
                  <a:pt x="1488529" y="3577476"/>
                </a:lnTo>
                <a:lnTo>
                  <a:pt x="1469669" y="3577476"/>
                </a:lnTo>
                <a:lnTo>
                  <a:pt x="1469669" y="3558616"/>
                </a:lnTo>
                <a:close/>
                <a:moveTo>
                  <a:pt x="1448067" y="3349104"/>
                </a:moveTo>
                <a:lnTo>
                  <a:pt x="1472755" y="3349104"/>
                </a:lnTo>
                <a:lnTo>
                  <a:pt x="1472755" y="3324758"/>
                </a:lnTo>
                <a:lnTo>
                  <a:pt x="1497101" y="3324758"/>
                </a:lnTo>
                <a:lnTo>
                  <a:pt x="1497101" y="3300070"/>
                </a:lnTo>
                <a:lnTo>
                  <a:pt x="1472755" y="3300070"/>
                </a:lnTo>
                <a:lnTo>
                  <a:pt x="1472755" y="3275724"/>
                </a:lnTo>
                <a:lnTo>
                  <a:pt x="1448067" y="3275724"/>
                </a:lnTo>
                <a:lnTo>
                  <a:pt x="1448067" y="3300070"/>
                </a:lnTo>
                <a:lnTo>
                  <a:pt x="1423721" y="3300070"/>
                </a:lnTo>
                <a:lnTo>
                  <a:pt x="1423721" y="3324758"/>
                </a:lnTo>
                <a:lnTo>
                  <a:pt x="1448067" y="3324758"/>
                </a:lnTo>
                <a:lnTo>
                  <a:pt x="1448067" y="3349104"/>
                </a:lnTo>
                <a:close/>
                <a:moveTo>
                  <a:pt x="853135" y="3145079"/>
                </a:moveTo>
                <a:lnTo>
                  <a:pt x="833247" y="3145079"/>
                </a:lnTo>
                <a:lnTo>
                  <a:pt x="833247" y="3165310"/>
                </a:lnTo>
                <a:lnTo>
                  <a:pt x="813016" y="3165310"/>
                </a:lnTo>
                <a:lnTo>
                  <a:pt x="813016" y="3185198"/>
                </a:lnTo>
                <a:lnTo>
                  <a:pt x="833247" y="3185198"/>
                </a:lnTo>
                <a:lnTo>
                  <a:pt x="833247" y="3205429"/>
                </a:lnTo>
                <a:lnTo>
                  <a:pt x="853135" y="3205429"/>
                </a:lnTo>
                <a:lnTo>
                  <a:pt x="853135" y="3185198"/>
                </a:lnTo>
                <a:lnTo>
                  <a:pt x="873366" y="3185198"/>
                </a:lnTo>
                <a:lnTo>
                  <a:pt x="873366" y="3165310"/>
                </a:lnTo>
                <a:lnTo>
                  <a:pt x="853135" y="3165310"/>
                </a:lnTo>
                <a:lnTo>
                  <a:pt x="853135" y="3145079"/>
                </a:lnTo>
                <a:close/>
                <a:moveTo>
                  <a:pt x="233172" y="2742514"/>
                </a:moveTo>
                <a:lnTo>
                  <a:pt x="218770" y="2742514"/>
                </a:lnTo>
                <a:lnTo>
                  <a:pt x="218770" y="2756573"/>
                </a:lnTo>
                <a:lnTo>
                  <a:pt x="204711" y="2756573"/>
                </a:lnTo>
                <a:lnTo>
                  <a:pt x="204711" y="2770975"/>
                </a:lnTo>
                <a:lnTo>
                  <a:pt x="218770" y="2770975"/>
                </a:lnTo>
                <a:lnTo>
                  <a:pt x="218770" y="2785034"/>
                </a:lnTo>
                <a:lnTo>
                  <a:pt x="233172" y="2785034"/>
                </a:lnTo>
                <a:lnTo>
                  <a:pt x="233172" y="2770975"/>
                </a:lnTo>
                <a:lnTo>
                  <a:pt x="247231" y="2770975"/>
                </a:lnTo>
                <a:lnTo>
                  <a:pt x="247231" y="2756573"/>
                </a:lnTo>
                <a:lnTo>
                  <a:pt x="233172" y="2756573"/>
                </a:lnTo>
                <a:lnTo>
                  <a:pt x="233172" y="2742514"/>
                </a:lnTo>
                <a:close/>
                <a:moveTo>
                  <a:pt x="234201" y="2464422"/>
                </a:moveTo>
                <a:lnTo>
                  <a:pt x="217742" y="2464422"/>
                </a:lnTo>
                <a:lnTo>
                  <a:pt x="217742" y="2481224"/>
                </a:lnTo>
                <a:lnTo>
                  <a:pt x="200939" y="2481224"/>
                </a:lnTo>
                <a:lnTo>
                  <a:pt x="200939" y="2497684"/>
                </a:lnTo>
                <a:lnTo>
                  <a:pt x="217742" y="2497684"/>
                </a:lnTo>
                <a:lnTo>
                  <a:pt x="217742" y="2514486"/>
                </a:lnTo>
                <a:lnTo>
                  <a:pt x="234201" y="2514486"/>
                </a:lnTo>
                <a:lnTo>
                  <a:pt x="234201" y="2497684"/>
                </a:lnTo>
                <a:lnTo>
                  <a:pt x="251003" y="2497684"/>
                </a:lnTo>
                <a:lnTo>
                  <a:pt x="251003" y="2481224"/>
                </a:lnTo>
                <a:lnTo>
                  <a:pt x="234201" y="2481224"/>
                </a:lnTo>
                <a:lnTo>
                  <a:pt x="234201" y="2464422"/>
                </a:lnTo>
                <a:close/>
                <a:moveTo>
                  <a:pt x="165278" y="2328634"/>
                </a:moveTo>
                <a:lnTo>
                  <a:pt x="149504" y="2328634"/>
                </a:lnTo>
                <a:lnTo>
                  <a:pt x="149504" y="2344407"/>
                </a:lnTo>
                <a:lnTo>
                  <a:pt x="133731" y="2344407"/>
                </a:lnTo>
                <a:lnTo>
                  <a:pt x="133731" y="2360181"/>
                </a:lnTo>
                <a:lnTo>
                  <a:pt x="149504" y="2360181"/>
                </a:lnTo>
                <a:lnTo>
                  <a:pt x="149504" y="2375954"/>
                </a:lnTo>
                <a:lnTo>
                  <a:pt x="165278" y="2375954"/>
                </a:lnTo>
                <a:lnTo>
                  <a:pt x="165278" y="2360181"/>
                </a:lnTo>
                <a:lnTo>
                  <a:pt x="181051" y="2360181"/>
                </a:lnTo>
                <a:lnTo>
                  <a:pt x="181051" y="2344407"/>
                </a:lnTo>
                <a:lnTo>
                  <a:pt x="165278" y="2344407"/>
                </a:lnTo>
                <a:lnTo>
                  <a:pt x="165278" y="2328634"/>
                </a:lnTo>
                <a:close/>
                <a:moveTo>
                  <a:pt x="165964" y="2052599"/>
                </a:moveTo>
                <a:lnTo>
                  <a:pt x="148819" y="2052599"/>
                </a:lnTo>
                <a:lnTo>
                  <a:pt x="148819" y="2069402"/>
                </a:lnTo>
                <a:lnTo>
                  <a:pt x="132017" y="2069402"/>
                </a:lnTo>
                <a:lnTo>
                  <a:pt x="132017" y="2086547"/>
                </a:lnTo>
                <a:lnTo>
                  <a:pt x="148819" y="2086547"/>
                </a:lnTo>
                <a:lnTo>
                  <a:pt x="148819" y="2103349"/>
                </a:lnTo>
                <a:lnTo>
                  <a:pt x="165964" y="2103349"/>
                </a:lnTo>
                <a:lnTo>
                  <a:pt x="165964" y="2086547"/>
                </a:lnTo>
                <a:lnTo>
                  <a:pt x="182766" y="2086547"/>
                </a:lnTo>
                <a:lnTo>
                  <a:pt x="182766" y="2069402"/>
                </a:lnTo>
                <a:lnTo>
                  <a:pt x="165964" y="2069402"/>
                </a:lnTo>
                <a:lnTo>
                  <a:pt x="165964" y="2052599"/>
                </a:lnTo>
                <a:close/>
                <a:moveTo>
                  <a:pt x="165964" y="1778279"/>
                </a:moveTo>
                <a:lnTo>
                  <a:pt x="148819" y="1778279"/>
                </a:lnTo>
                <a:lnTo>
                  <a:pt x="148819" y="1795082"/>
                </a:lnTo>
                <a:lnTo>
                  <a:pt x="132017" y="1795082"/>
                </a:lnTo>
                <a:lnTo>
                  <a:pt x="132017" y="1812227"/>
                </a:lnTo>
                <a:lnTo>
                  <a:pt x="148819" y="1812227"/>
                </a:lnTo>
                <a:lnTo>
                  <a:pt x="148819" y="1829029"/>
                </a:lnTo>
                <a:lnTo>
                  <a:pt x="165964" y="1829029"/>
                </a:lnTo>
                <a:lnTo>
                  <a:pt x="165964" y="1812227"/>
                </a:lnTo>
                <a:lnTo>
                  <a:pt x="182766" y="1812227"/>
                </a:lnTo>
                <a:lnTo>
                  <a:pt x="182766" y="1795082"/>
                </a:lnTo>
                <a:lnTo>
                  <a:pt x="165964" y="1795082"/>
                </a:lnTo>
                <a:lnTo>
                  <a:pt x="165964" y="1778279"/>
                </a:lnTo>
                <a:close/>
                <a:moveTo>
                  <a:pt x="304495" y="2047799"/>
                </a:moveTo>
                <a:lnTo>
                  <a:pt x="284607" y="2047799"/>
                </a:lnTo>
                <a:lnTo>
                  <a:pt x="284607" y="2068030"/>
                </a:lnTo>
                <a:lnTo>
                  <a:pt x="264376" y="2068030"/>
                </a:lnTo>
                <a:lnTo>
                  <a:pt x="264376" y="2087918"/>
                </a:lnTo>
                <a:lnTo>
                  <a:pt x="284607" y="2087918"/>
                </a:lnTo>
                <a:lnTo>
                  <a:pt x="284607" y="2108149"/>
                </a:lnTo>
                <a:lnTo>
                  <a:pt x="304495" y="2108149"/>
                </a:lnTo>
                <a:lnTo>
                  <a:pt x="304495" y="2087918"/>
                </a:lnTo>
                <a:lnTo>
                  <a:pt x="324726" y="2087918"/>
                </a:lnTo>
                <a:lnTo>
                  <a:pt x="324726" y="2068030"/>
                </a:lnTo>
                <a:lnTo>
                  <a:pt x="304495" y="2068030"/>
                </a:lnTo>
                <a:lnTo>
                  <a:pt x="304495" y="2047799"/>
                </a:lnTo>
                <a:close/>
                <a:moveTo>
                  <a:pt x="304152" y="2323833"/>
                </a:moveTo>
                <a:lnTo>
                  <a:pt x="284950" y="2323833"/>
                </a:lnTo>
                <a:lnTo>
                  <a:pt x="284950" y="2342693"/>
                </a:lnTo>
                <a:lnTo>
                  <a:pt x="266090" y="2342693"/>
                </a:lnTo>
                <a:lnTo>
                  <a:pt x="266090" y="2361895"/>
                </a:lnTo>
                <a:lnTo>
                  <a:pt x="284950" y="2361895"/>
                </a:lnTo>
                <a:lnTo>
                  <a:pt x="284950" y="2380755"/>
                </a:lnTo>
                <a:lnTo>
                  <a:pt x="304152" y="2380755"/>
                </a:lnTo>
                <a:lnTo>
                  <a:pt x="304152" y="2361895"/>
                </a:lnTo>
                <a:lnTo>
                  <a:pt x="323012" y="2361895"/>
                </a:lnTo>
                <a:lnTo>
                  <a:pt x="323012" y="2342693"/>
                </a:lnTo>
                <a:lnTo>
                  <a:pt x="304152" y="2342693"/>
                </a:lnTo>
                <a:lnTo>
                  <a:pt x="304152" y="2323833"/>
                </a:lnTo>
                <a:close/>
                <a:moveTo>
                  <a:pt x="303124" y="2600897"/>
                </a:moveTo>
                <a:lnTo>
                  <a:pt x="285979" y="2600897"/>
                </a:lnTo>
                <a:lnTo>
                  <a:pt x="285979" y="2618042"/>
                </a:lnTo>
                <a:lnTo>
                  <a:pt x="268834" y="2618042"/>
                </a:lnTo>
                <a:lnTo>
                  <a:pt x="268834" y="2635187"/>
                </a:lnTo>
                <a:lnTo>
                  <a:pt x="285979" y="2635187"/>
                </a:lnTo>
                <a:lnTo>
                  <a:pt x="285979" y="2652332"/>
                </a:lnTo>
                <a:lnTo>
                  <a:pt x="303124" y="2652332"/>
                </a:lnTo>
                <a:lnTo>
                  <a:pt x="303124" y="2635187"/>
                </a:lnTo>
                <a:lnTo>
                  <a:pt x="320269" y="2635187"/>
                </a:lnTo>
                <a:lnTo>
                  <a:pt x="320269" y="2618042"/>
                </a:lnTo>
                <a:lnTo>
                  <a:pt x="303124" y="2618042"/>
                </a:lnTo>
                <a:lnTo>
                  <a:pt x="303124" y="2600897"/>
                </a:lnTo>
                <a:close/>
                <a:moveTo>
                  <a:pt x="235229" y="1912696"/>
                </a:moveTo>
                <a:lnTo>
                  <a:pt x="216713" y="1912696"/>
                </a:lnTo>
                <a:lnTo>
                  <a:pt x="216713" y="1931556"/>
                </a:lnTo>
                <a:lnTo>
                  <a:pt x="197853" y="1931556"/>
                </a:lnTo>
                <a:lnTo>
                  <a:pt x="197853" y="1950072"/>
                </a:lnTo>
                <a:lnTo>
                  <a:pt x="216713" y="1950072"/>
                </a:lnTo>
                <a:lnTo>
                  <a:pt x="216713" y="1968932"/>
                </a:lnTo>
                <a:lnTo>
                  <a:pt x="235229" y="1968932"/>
                </a:lnTo>
                <a:lnTo>
                  <a:pt x="235229" y="1950072"/>
                </a:lnTo>
                <a:lnTo>
                  <a:pt x="254089" y="1950072"/>
                </a:lnTo>
                <a:lnTo>
                  <a:pt x="254089" y="1931556"/>
                </a:lnTo>
                <a:lnTo>
                  <a:pt x="235229" y="1931556"/>
                </a:lnTo>
                <a:lnTo>
                  <a:pt x="235229" y="1912696"/>
                </a:lnTo>
                <a:close/>
                <a:moveTo>
                  <a:pt x="301409" y="2880017"/>
                </a:moveTo>
                <a:lnTo>
                  <a:pt x="287693" y="2880017"/>
                </a:lnTo>
                <a:lnTo>
                  <a:pt x="287693" y="2894076"/>
                </a:lnTo>
                <a:lnTo>
                  <a:pt x="273634" y="2894076"/>
                </a:lnTo>
                <a:lnTo>
                  <a:pt x="273634" y="2907792"/>
                </a:lnTo>
                <a:lnTo>
                  <a:pt x="287693" y="2907792"/>
                </a:lnTo>
                <a:lnTo>
                  <a:pt x="287693" y="2921851"/>
                </a:lnTo>
                <a:lnTo>
                  <a:pt x="301409" y="2921851"/>
                </a:lnTo>
                <a:lnTo>
                  <a:pt x="301409" y="2907792"/>
                </a:lnTo>
                <a:lnTo>
                  <a:pt x="315468" y="2907792"/>
                </a:lnTo>
                <a:lnTo>
                  <a:pt x="315468" y="2894076"/>
                </a:lnTo>
                <a:lnTo>
                  <a:pt x="301409" y="2894076"/>
                </a:lnTo>
                <a:lnTo>
                  <a:pt x="301409" y="2880017"/>
                </a:lnTo>
                <a:close/>
                <a:moveTo>
                  <a:pt x="235229" y="2187702"/>
                </a:moveTo>
                <a:lnTo>
                  <a:pt x="216713" y="2187702"/>
                </a:lnTo>
                <a:lnTo>
                  <a:pt x="216713" y="2205876"/>
                </a:lnTo>
                <a:lnTo>
                  <a:pt x="198539" y="2205876"/>
                </a:lnTo>
                <a:lnTo>
                  <a:pt x="198539" y="2224392"/>
                </a:lnTo>
                <a:lnTo>
                  <a:pt x="216713" y="2224392"/>
                </a:lnTo>
                <a:lnTo>
                  <a:pt x="216713" y="2242566"/>
                </a:lnTo>
                <a:lnTo>
                  <a:pt x="235229" y="2242566"/>
                </a:lnTo>
                <a:lnTo>
                  <a:pt x="235229" y="2224392"/>
                </a:lnTo>
                <a:lnTo>
                  <a:pt x="253403" y="2224392"/>
                </a:lnTo>
                <a:lnTo>
                  <a:pt x="253403" y="2205876"/>
                </a:lnTo>
                <a:lnTo>
                  <a:pt x="235229" y="2205876"/>
                </a:lnTo>
                <a:lnTo>
                  <a:pt x="235229" y="2187702"/>
                </a:lnTo>
                <a:close/>
                <a:moveTo>
                  <a:pt x="27089" y="2057743"/>
                </a:moveTo>
                <a:lnTo>
                  <a:pt x="13373" y="2057743"/>
                </a:lnTo>
                <a:lnTo>
                  <a:pt x="13373" y="2071116"/>
                </a:lnTo>
                <a:lnTo>
                  <a:pt x="0" y="2071116"/>
                </a:lnTo>
                <a:lnTo>
                  <a:pt x="0" y="2084832"/>
                </a:lnTo>
                <a:lnTo>
                  <a:pt x="13373" y="2084832"/>
                </a:lnTo>
                <a:lnTo>
                  <a:pt x="13373" y="2098205"/>
                </a:lnTo>
                <a:lnTo>
                  <a:pt x="27089" y="2098205"/>
                </a:lnTo>
                <a:lnTo>
                  <a:pt x="27089" y="2084832"/>
                </a:lnTo>
                <a:lnTo>
                  <a:pt x="40462" y="2084832"/>
                </a:lnTo>
                <a:lnTo>
                  <a:pt x="40462" y="2071116"/>
                </a:lnTo>
                <a:lnTo>
                  <a:pt x="27089" y="2071116"/>
                </a:lnTo>
                <a:lnTo>
                  <a:pt x="27089" y="2057743"/>
                </a:lnTo>
                <a:close/>
                <a:moveTo>
                  <a:pt x="164249" y="2605697"/>
                </a:moveTo>
                <a:lnTo>
                  <a:pt x="150533" y="2605697"/>
                </a:lnTo>
                <a:lnTo>
                  <a:pt x="150533" y="2619756"/>
                </a:lnTo>
                <a:lnTo>
                  <a:pt x="136474" y="2619756"/>
                </a:lnTo>
                <a:lnTo>
                  <a:pt x="136474" y="2633472"/>
                </a:lnTo>
                <a:lnTo>
                  <a:pt x="150533" y="2633472"/>
                </a:lnTo>
                <a:lnTo>
                  <a:pt x="150533" y="2647531"/>
                </a:lnTo>
                <a:lnTo>
                  <a:pt x="164249" y="2647531"/>
                </a:lnTo>
                <a:lnTo>
                  <a:pt x="164249" y="2633472"/>
                </a:lnTo>
                <a:lnTo>
                  <a:pt x="178308" y="2633472"/>
                </a:lnTo>
                <a:lnTo>
                  <a:pt x="178308" y="2619756"/>
                </a:lnTo>
                <a:lnTo>
                  <a:pt x="164249" y="2619756"/>
                </a:lnTo>
                <a:lnTo>
                  <a:pt x="164249" y="2605697"/>
                </a:lnTo>
                <a:close/>
                <a:moveTo>
                  <a:pt x="26403" y="2333435"/>
                </a:moveTo>
                <a:lnTo>
                  <a:pt x="14059" y="2333435"/>
                </a:lnTo>
                <a:lnTo>
                  <a:pt x="14059" y="2346122"/>
                </a:lnTo>
                <a:lnTo>
                  <a:pt x="1372" y="2346122"/>
                </a:lnTo>
                <a:lnTo>
                  <a:pt x="1372" y="2358466"/>
                </a:lnTo>
                <a:lnTo>
                  <a:pt x="14059" y="2358466"/>
                </a:lnTo>
                <a:lnTo>
                  <a:pt x="14059" y="2371154"/>
                </a:lnTo>
                <a:lnTo>
                  <a:pt x="26403" y="2371154"/>
                </a:lnTo>
                <a:lnTo>
                  <a:pt x="26403" y="2358466"/>
                </a:lnTo>
                <a:lnTo>
                  <a:pt x="39091" y="2358466"/>
                </a:lnTo>
                <a:lnTo>
                  <a:pt x="39091" y="2346122"/>
                </a:lnTo>
                <a:lnTo>
                  <a:pt x="26403" y="2346122"/>
                </a:lnTo>
                <a:lnTo>
                  <a:pt x="26403" y="2333435"/>
                </a:lnTo>
                <a:close/>
                <a:moveTo>
                  <a:pt x="81267" y="1688783"/>
                </a:moveTo>
                <a:lnTo>
                  <a:pt x="96355" y="1688783"/>
                </a:lnTo>
                <a:lnTo>
                  <a:pt x="96355" y="1674038"/>
                </a:lnTo>
                <a:lnTo>
                  <a:pt x="111100" y="1674038"/>
                </a:lnTo>
                <a:lnTo>
                  <a:pt x="111100" y="1658950"/>
                </a:lnTo>
                <a:lnTo>
                  <a:pt x="96355" y="1658950"/>
                </a:lnTo>
                <a:lnTo>
                  <a:pt x="96355" y="1644206"/>
                </a:lnTo>
                <a:lnTo>
                  <a:pt x="81267" y="1644206"/>
                </a:lnTo>
                <a:lnTo>
                  <a:pt x="81267" y="1658950"/>
                </a:lnTo>
                <a:lnTo>
                  <a:pt x="66523" y="1658950"/>
                </a:lnTo>
                <a:lnTo>
                  <a:pt x="66523" y="1674038"/>
                </a:lnTo>
                <a:lnTo>
                  <a:pt x="81267" y="1674038"/>
                </a:lnTo>
                <a:lnTo>
                  <a:pt x="81267" y="1688783"/>
                </a:lnTo>
                <a:close/>
                <a:moveTo>
                  <a:pt x="81953" y="1412405"/>
                </a:moveTo>
                <a:lnTo>
                  <a:pt x="95669" y="1412405"/>
                </a:lnTo>
                <a:lnTo>
                  <a:pt x="95669" y="1399032"/>
                </a:lnTo>
                <a:lnTo>
                  <a:pt x="109042" y="1399032"/>
                </a:lnTo>
                <a:lnTo>
                  <a:pt x="109042" y="1385316"/>
                </a:lnTo>
                <a:lnTo>
                  <a:pt x="95669" y="1385316"/>
                </a:lnTo>
                <a:lnTo>
                  <a:pt x="95669" y="1371943"/>
                </a:lnTo>
                <a:lnTo>
                  <a:pt x="81953" y="1371943"/>
                </a:lnTo>
                <a:lnTo>
                  <a:pt x="81953" y="1385316"/>
                </a:lnTo>
                <a:lnTo>
                  <a:pt x="68580" y="1385316"/>
                </a:lnTo>
                <a:lnTo>
                  <a:pt x="68580" y="1399032"/>
                </a:lnTo>
                <a:lnTo>
                  <a:pt x="81953" y="1399032"/>
                </a:lnTo>
                <a:lnTo>
                  <a:pt x="81953" y="1412405"/>
                </a:lnTo>
                <a:close/>
                <a:moveTo>
                  <a:pt x="27089" y="1783423"/>
                </a:moveTo>
                <a:lnTo>
                  <a:pt x="13373" y="1783423"/>
                </a:lnTo>
                <a:lnTo>
                  <a:pt x="13373" y="1796796"/>
                </a:lnTo>
                <a:lnTo>
                  <a:pt x="0" y="1796796"/>
                </a:lnTo>
                <a:lnTo>
                  <a:pt x="0" y="1810512"/>
                </a:lnTo>
                <a:lnTo>
                  <a:pt x="13373" y="1810512"/>
                </a:lnTo>
                <a:lnTo>
                  <a:pt x="13373" y="1823885"/>
                </a:lnTo>
                <a:lnTo>
                  <a:pt x="27089" y="1823885"/>
                </a:lnTo>
                <a:lnTo>
                  <a:pt x="27089" y="1810512"/>
                </a:lnTo>
                <a:lnTo>
                  <a:pt x="40462" y="1810512"/>
                </a:lnTo>
                <a:lnTo>
                  <a:pt x="40462" y="1796796"/>
                </a:lnTo>
                <a:lnTo>
                  <a:pt x="27089" y="1796796"/>
                </a:lnTo>
                <a:lnTo>
                  <a:pt x="27089" y="1783423"/>
                </a:lnTo>
                <a:close/>
                <a:moveTo>
                  <a:pt x="96355" y="1917840"/>
                </a:moveTo>
                <a:lnTo>
                  <a:pt x="81267" y="1917840"/>
                </a:lnTo>
                <a:lnTo>
                  <a:pt x="81267" y="1933270"/>
                </a:lnTo>
                <a:lnTo>
                  <a:pt x="65837" y="1933270"/>
                </a:lnTo>
                <a:lnTo>
                  <a:pt x="65837" y="1948358"/>
                </a:lnTo>
                <a:lnTo>
                  <a:pt x="81267" y="1948358"/>
                </a:lnTo>
                <a:lnTo>
                  <a:pt x="81267" y="1963788"/>
                </a:lnTo>
                <a:lnTo>
                  <a:pt x="96355" y="1963788"/>
                </a:lnTo>
                <a:lnTo>
                  <a:pt x="96355" y="1948358"/>
                </a:lnTo>
                <a:lnTo>
                  <a:pt x="111785" y="1948358"/>
                </a:lnTo>
                <a:lnTo>
                  <a:pt x="111785" y="1933270"/>
                </a:lnTo>
                <a:lnTo>
                  <a:pt x="96355" y="1933270"/>
                </a:lnTo>
                <a:lnTo>
                  <a:pt x="96355" y="1917840"/>
                </a:lnTo>
                <a:close/>
                <a:moveTo>
                  <a:pt x="96012" y="2193188"/>
                </a:moveTo>
                <a:lnTo>
                  <a:pt x="81610" y="2193188"/>
                </a:lnTo>
                <a:lnTo>
                  <a:pt x="81610" y="2207933"/>
                </a:lnTo>
                <a:lnTo>
                  <a:pt x="66866" y="2207933"/>
                </a:lnTo>
                <a:lnTo>
                  <a:pt x="66866" y="2222335"/>
                </a:lnTo>
                <a:lnTo>
                  <a:pt x="81610" y="2222335"/>
                </a:lnTo>
                <a:lnTo>
                  <a:pt x="81610" y="2237080"/>
                </a:lnTo>
                <a:lnTo>
                  <a:pt x="96012" y="2237080"/>
                </a:lnTo>
                <a:lnTo>
                  <a:pt x="96012" y="2222335"/>
                </a:lnTo>
                <a:lnTo>
                  <a:pt x="110757" y="2222335"/>
                </a:lnTo>
                <a:lnTo>
                  <a:pt x="110757" y="2207933"/>
                </a:lnTo>
                <a:lnTo>
                  <a:pt x="96012" y="2207933"/>
                </a:lnTo>
                <a:lnTo>
                  <a:pt x="96012" y="2193188"/>
                </a:lnTo>
                <a:close/>
                <a:moveTo>
                  <a:pt x="95326" y="2469566"/>
                </a:moveTo>
                <a:lnTo>
                  <a:pt x="82296" y="2469566"/>
                </a:lnTo>
                <a:lnTo>
                  <a:pt x="82296" y="2482939"/>
                </a:lnTo>
                <a:lnTo>
                  <a:pt x="68923" y="2482939"/>
                </a:lnTo>
                <a:lnTo>
                  <a:pt x="68923" y="2495969"/>
                </a:lnTo>
                <a:lnTo>
                  <a:pt x="82296" y="2495969"/>
                </a:lnTo>
                <a:lnTo>
                  <a:pt x="82296" y="2509342"/>
                </a:lnTo>
                <a:lnTo>
                  <a:pt x="95326" y="2509342"/>
                </a:lnTo>
                <a:lnTo>
                  <a:pt x="95326" y="2495969"/>
                </a:lnTo>
                <a:lnTo>
                  <a:pt x="108699" y="2495969"/>
                </a:lnTo>
                <a:lnTo>
                  <a:pt x="108699" y="2482939"/>
                </a:lnTo>
                <a:lnTo>
                  <a:pt x="95326" y="2482939"/>
                </a:lnTo>
                <a:lnTo>
                  <a:pt x="95326" y="2469566"/>
                </a:lnTo>
                <a:close/>
                <a:moveTo>
                  <a:pt x="440284" y="2875559"/>
                </a:moveTo>
                <a:lnTo>
                  <a:pt x="423139" y="2875559"/>
                </a:lnTo>
                <a:lnTo>
                  <a:pt x="423139" y="2892362"/>
                </a:lnTo>
                <a:lnTo>
                  <a:pt x="406336" y="2892362"/>
                </a:lnTo>
                <a:lnTo>
                  <a:pt x="406336" y="2909507"/>
                </a:lnTo>
                <a:lnTo>
                  <a:pt x="423139" y="2909507"/>
                </a:lnTo>
                <a:lnTo>
                  <a:pt x="423139" y="2926309"/>
                </a:lnTo>
                <a:lnTo>
                  <a:pt x="440284" y="2926309"/>
                </a:lnTo>
                <a:lnTo>
                  <a:pt x="440284" y="2909507"/>
                </a:lnTo>
                <a:lnTo>
                  <a:pt x="457086" y="2909507"/>
                </a:lnTo>
                <a:lnTo>
                  <a:pt x="457086" y="2892362"/>
                </a:lnTo>
                <a:lnTo>
                  <a:pt x="440284" y="2892362"/>
                </a:lnTo>
                <a:lnTo>
                  <a:pt x="440284" y="2875559"/>
                </a:lnTo>
                <a:close/>
                <a:moveTo>
                  <a:pt x="510235" y="2733599"/>
                </a:moveTo>
                <a:lnTo>
                  <a:pt x="490347" y="2733599"/>
                </a:lnTo>
                <a:lnTo>
                  <a:pt x="490347" y="2753830"/>
                </a:lnTo>
                <a:lnTo>
                  <a:pt x="470116" y="2753830"/>
                </a:lnTo>
                <a:lnTo>
                  <a:pt x="470116" y="2773718"/>
                </a:lnTo>
                <a:lnTo>
                  <a:pt x="490347" y="2773718"/>
                </a:lnTo>
                <a:lnTo>
                  <a:pt x="490347" y="2793949"/>
                </a:lnTo>
                <a:lnTo>
                  <a:pt x="510235" y="2793949"/>
                </a:lnTo>
                <a:lnTo>
                  <a:pt x="510235" y="2773718"/>
                </a:lnTo>
                <a:lnTo>
                  <a:pt x="530466" y="2773718"/>
                </a:lnTo>
                <a:lnTo>
                  <a:pt x="530466" y="2753830"/>
                </a:lnTo>
                <a:lnTo>
                  <a:pt x="510235" y="2753830"/>
                </a:lnTo>
                <a:lnTo>
                  <a:pt x="510235" y="2733599"/>
                </a:lnTo>
                <a:close/>
                <a:moveTo>
                  <a:pt x="508521" y="3013748"/>
                </a:moveTo>
                <a:lnTo>
                  <a:pt x="492061" y="3013748"/>
                </a:lnTo>
                <a:lnTo>
                  <a:pt x="492061" y="3029864"/>
                </a:lnTo>
                <a:lnTo>
                  <a:pt x="475945" y="3029864"/>
                </a:lnTo>
                <a:lnTo>
                  <a:pt x="475945" y="3046324"/>
                </a:lnTo>
                <a:lnTo>
                  <a:pt x="492061" y="3046324"/>
                </a:lnTo>
                <a:lnTo>
                  <a:pt x="492061" y="3062440"/>
                </a:lnTo>
                <a:lnTo>
                  <a:pt x="508521" y="3062440"/>
                </a:lnTo>
                <a:lnTo>
                  <a:pt x="508521" y="3046324"/>
                </a:lnTo>
                <a:lnTo>
                  <a:pt x="524637" y="3046324"/>
                </a:lnTo>
                <a:lnTo>
                  <a:pt x="524637" y="3029864"/>
                </a:lnTo>
                <a:lnTo>
                  <a:pt x="508521" y="3029864"/>
                </a:lnTo>
                <a:lnTo>
                  <a:pt x="508521" y="3013748"/>
                </a:lnTo>
                <a:close/>
                <a:moveTo>
                  <a:pt x="511607" y="2455507"/>
                </a:moveTo>
                <a:lnTo>
                  <a:pt x="488975" y="2455507"/>
                </a:lnTo>
                <a:lnTo>
                  <a:pt x="488975" y="2478138"/>
                </a:lnTo>
                <a:lnTo>
                  <a:pt x="466344" y="2478138"/>
                </a:lnTo>
                <a:lnTo>
                  <a:pt x="466344" y="2500770"/>
                </a:lnTo>
                <a:lnTo>
                  <a:pt x="488975" y="2500770"/>
                </a:lnTo>
                <a:lnTo>
                  <a:pt x="488975" y="2523401"/>
                </a:lnTo>
                <a:lnTo>
                  <a:pt x="511607" y="2523401"/>
                </a:lnTo>
                <a:lnTo>
                  <a:pt x="511607" y="2500770"/>
                </a:lnTo>
                <a:lnTo>
                  <a:pt x="534238" y="2500770"/>
                </a:lnTo>
                <a:lnTo>
                  <a:pt x="534238" y="2478138"/>
                </a:lnTo>
                <a:lnTo>
                  <a:pt x="511607" y="2478138"/>
                </a:lnTo>
                <a:lnTo>
                  <a:pt x="511607" y="2455507"/>
                </a:lnTo>
                <a:close/>
                <a:moveTo>
                  <a:pt x="506120" y="3294583"/>
                </a:moveTo>
                <a:lnTo>
                  <a:pt x="494462" y="3294583"/>
                </a:lnTo>
                <a:lnTo>
                  <a:pt x="494462" y="3306585"/>
                </a:lnTo>
                <a:lnTo>
                  <a:pt x="482460" y="3306585"/>
                </a:lnTo>
                <a:lnTo>
                  <a:pt x="482460" y="3318243"/>
                </a:lnTo>
                <a:lnTo>
                  <a:pt x="494462" y="3318243"/>
                </a:lnTo>
                <a:lnTo>
                  <a:pt x="494462" y="3330245"/>
                </a:lnTo>
                <a:lnTo>
                  <a:pt x="506120" y="3330245"/>
                </a:lnTo>
                <a:lnTo>
                  <a:pt x="506120" y="3318243"/>
                </a:lnTo>
                <a:lnTo>
                  <a:pt x="518122" y="3318243"/>
                </a:lnTo>
                <a:lnTo>
                  <a:pt x="518122" y="3306585"/>
                </a:lnTo>
                <a:lnTo>
                  <a:pt x="506120" y="3306585"/>
                </a:lnTo>
                <a:lnTo>
                  <a:pt x="506120" y="3294583"/>
                </a:lnTo>
                <a:close/>
                <a:moveTo>
                  <a:pt x="442684" y="2319376"/>
                </a:moveTo>
                <a:lnTo>
                  <a:pt x="420738" y="2319376"/>
                </a:lnTo>
                <a:lnTo>
                  <a:pt x="420738" y="2341321"/>
                </a:lnTo>
                <a:lnTo>
                  <a:pt x="398793" y="2341321"/>
                </a:lnTo>
                <a:lnTo>
                  <a:pt x="398793" y="2363267"/>
                </a:lnTo>
                <a:lnTo>
                  <a:pt x="420738" y="2363267"/>
                </a:lnTo>
                <a:lnTo>
                  <a:pt x="420738" y="2385212"/>
                </a:lnTo>
                <a:lnTo>
                  <a:pt x="442684" y="2385212"/>
                </a:lnTo>
                <a:lnTo>
                  <a:pt x="442684" y="2363267"/>
                </a:lnTo>
                <a:lnTo>
                  <a:pt x="464629" y="2363267"/>
                </a:lnTo>
                <a:lnTo>
                  <a:pt x="464629" y="2341321"/>
                </a:lnTo>
                <a:lnTo>
                  <a:pt x="442684" y="2341321"/>
                </a:lnTo>
                <a:lnTo>
                  <a:pt x="442684" y="2319376"/>
                </a:lnTo>
                <a:close/>
                <a:moveTo>
                  <a:pt x="580187" y="2592324"/>
                </a:moveTo>
                <a:lnTo>
                  <a:pt x="557555" y="2592324"/>
                </a:lnTo>
                <a:lnTo>
                  <a:pt x="557555" y="2615298"/>
                </a:lnTo>
                <a:lnTo>
                  <a:pt x="534581" y="2615298"/>
                </a:lnTo>
                <a:lnTo>
                  <a:pt x="534581" y="2637930"/>
                </a:lnTo>
                <a:lnTo>
                  <a:pt x="557555" y="2637930"/>
                </a:lnTo>
                <a:lnTo>
                  <a:pt x="557555" y="2660904"/>
                </a:lnTo>
                <a:lnTo>
                  <a:pt x="580187" y="2660904"/>
                </a:lnTo>
                <a:lnTo>
                  <a:pt x="580187" y="2637930"/>
                </a:lnTo>
                <a:lnTo>
                  <a:pt x="603161" y="2637930"/>
                </a:lnTo>
                <a:lnTo>
                  <a:pt x="603161" y="2615298"/>
                </a:lnTo>
                <a:lnTo>
                  <a:pt x="580187" y="2615298"/>
                </a:lnTo>
                <a:lnTo>
                  <a:pt x="580187" y="2592324"/>
                </a:lnTo>
                <a:close/>
                <a:moveTo>
                  <a:pt x="644652" y="3290811"/>
                </a:moveTo>
                <a:lnTo>
                  <a:pt x="630250" y="3290811"/>
                </a:lnTo>
                <a:lnTo>
                  <a:pt x="630250" y="3305213"/>
                </a:lnTo>
                <a:lnTo>
                  <a:pt x="615848" y="3305213"/>
                </a:lnTo>
                <a:lnTo>
                  <a:pt x="615848" y="3319615"/>
                </a:lnTo>
                <a:lnTo>
                  <a:pt x="630250" y="3319615"/>
                </a:lnTo>
                <a:lnTo>
                  <a:pt x="630250" y="3334017"/>
                </a:lnTo>
                <a:lnTo>
                  <a:pt x="644652" y="3334017"/>
                </a:lnTo>
                <a:lnTo>
                  <a:pt x="644652" y="3319615"/>
                </a:lnTo>
                <a:lnTo>
                  <a:pt x="659054" y="3319615"/>
                </a:lnTo>
                <a:lnTo>
                  <a:pt x="659054" y="3305213"/>
                </a:lnTo>
                <a:lnTo>
                  <a:pt x="644652" y="3305213"/>
                </a:lnTo>
                <a:lnTo>
                  <a:pt x="644652" y="3290811"/>
                </a:lnTo>
                <a:close/>
                <a:moveTo>
                  <a:pt x="576758" y="3151937"/>
                </a:moveTo>
                <a:lnTo>
                  <a:pt x="560984" y="3151937"/>
                </a:lnTo>
                <a:lnTo>
                  <a:pt x="560984" y="3167367"/>
                </a:lnTo>
                <a:lnTo>
                  <a:pt x="545554" y="3167367"/>
                </a:lnTo>
                <a:lnTo>
                  <a:pt x="545554" y="3183141"/>
                </a:lnTo>
                <a:lnTo>
                  <a:pt x="560984" y="3183141"/>
                </a:lnTo>
                <a:lnTo>
                  <a:pt x="560984" y="3198571"/>
                </a:lnTo>
                <a:lnTo>
                  <a:pt x="576758" y="3198571"/>
                </a:lnTo>
                <a:lnTo>
                  <a:pt x="576758" y="3183141"/>
                </a:lnTo>
                <a:lnTo>
                  <a:pt x="592188" y="3183141"/>
                </a:lnTo>
                <a:lnTo>
                  <a:pt x="592188" y="3167367"/>
                </a:lnTo>
                <a:lnTo>
                  <a:pt x="576758" y="3167367"/>
                </a:lnTo>
                <a:lnTo>
                  <a:pt x="576758" y="3151937"/>
                </a:lnTo>
                <a:close/>
                <a:moveTo>
                  <a:pt x="578815" y="2871445"/>
                </a:moveTo>
                <a:lnTo>
                  <a:pt x="558927" y="2871445"/>
                </a:lnTo>
                <a:lnTo>
                  <a:pt x="558927" y="2890990"/>
                </a:lnTo>
                <a:lnTo>
                  <a:pt x="539382" y="2890990"/>
                </a:lnTo>
                <a:lnTo>
                  <a:pt x="539382" y="2910878"/>
                </a:lnTo>
                <a:lnTo>
                  <a:pt x="558927" y="2910878"/>
                </a:lnTo>
                <a:lnTo>
                  <a:pt x="558927" y="2930423"/>
                </a:lnTo>
                <a:lnTo>
                  <a:pt x="578815" y="2930423"/>
                </a:lnTo>
                <a:lnTo>
                  <a:pt x="578815" y="2910878"/>
                </a:lnTo>
                <a:lnTo>
                  <a:pt x="598360" y="2910878"/>
                </a:lnTo>
                <a:lnTo>
                  <a:pt x="598360" y="2890990"/>
                </a:lnTo>
                <a:lnTo>
                  <a:pt x="578815" y="2890990"/>
                </a:lnTo>
                <a:lnTo>
                  <a:pt x="578815" y="2871445"/>
                </a:lnTo>
                <a:close/>
                <a:moveTo>
                  <a:pt x="373761" y="2183244"/>
                </a:moveTo>
                <a:lnTo>
                  <a:pt x="352501" y="2183244"/>
                </a:lnTo>
                <a:lnTo>
                  <a:pt x="352501" y="2204504"/>
                </a:lnTo>
                <a:lnTo>
                  <a:pt x="331241" y="2204504"/>
                </a:lnTo>
                <a:lnTo>
                  <a:pt x="331241" y="2225764"/>
                </a:lnTo>
                <a:lnTo>
                  <a:pt x="352501" y="2225764"/>
                </a:lnTo>
                <a:lnTo>
                  <a:pt x="352501" y="2247024"/>
                </a:lnTo>
                <a:lnTo>
                  <a:pt x="373761" y="2247024"/>
                </a:lnTo>
                <a:lnTo>
                  <a:pt x="373761" y="2225764"/>
                </a:lnTo>
                <a:lnTo>
                  <a:pt x="395021" y="2225764"/>
                </a:lnTo>
                <a:lnTo>
                  <a:pt x="395021" y="2204504"/>
                </a:lnTo>
                <a:lnTo>
                  <a:pt x="373761" y="2204504"/>
                </a:lnTo>
                <a:lnTo>
                  <a:pt x="373761" y="2183244"/>
                </a:lnTo>
                <a:close/>
                <a:moveTo>
                  <a:pt x="371704" y="2738057"/>
                </a:moveTo>
                <a:lnTo>
                  <a:pt x="354559" y="2738057"/>
                </a:lnTo>
                <a:lnTo>
                  <a:pt x="354559" y="2755202"/>
                </a:lnTo>
                <a:lnTo>
                  <a:pt x="337414" y="2755202"/>
                </a:lnTo>
                <a:lnTo>
                  <a:pt x="337414" y="2772347"/>
                </a:lnTo>
                <a:lnTo>
                  <a:pt x="354559" y="2772347"/>
                </a:lnTo>
                <a:lnTo>
                  <a:pt x="354559" y="2789492"/>
                </a:lnTo>
                <a:lnTo>
                  <a:pt x="371704" y="2789492"/>
                </a:lnTo>
                <a:lnTo>
                  <a:pt x="371704" y="2772347"/>
                </a:lnTo>
                <a:lnTo>
                  <a:pt x="388849" y="2772347"/>
                </a:lnTo>
                <a:lnTo>
                  <a:pt x="388849" y="2755202"/>
                </a:lnTo>
                <a:lnTo>
                  <a:pt x="371704" y="2755202"/>
                </a:lnTo>
                <a:lnTo>
                  <a:pt x="371704" y="2738057"/>
                </a:lnTo>
                <a:close/>
                <a:moveTo>
                  <a:pt x="373075" y="2459965"/>
                </a:moveTo>
                <a:lnTo>
                  <a:pt x="353187" y="2459965"/>
                </a:lnTo>
                <a:lnTo>
                  <a:pt x="353187" y="2479510"/>
                </a:lnTo>
                <a:lnTo>
                  <a:pt x="333642" y="2479510"/>
                </a:lnTo>
                <a:lnTo>
                  <a:pt x="333642" y="2499398"/>
                </a:lnTo>
                <a:lnTo>
                  <a:pt x="353187" y="2499398"/>
                </a:lnTo>
                <a:lnTo>
                  <a:pt x="353187" y="2518943"/>
                </a:lnTo>
                <a:lnTo>
                  <a:pt x="373075" y="2518943"/>
                </a:lnTo>
                <a:lnTo>
                  <a:pt x="373075" y="2499398"/>
                </a:lnTo>
                <a:lnTo>
                  <a:pt x="392620" y="2499398"/>
                </a:lnTo>
                <a:lnTo>
                  <a:pt x="392620" y="2479510"/>
                </a:lnTo>
                <a:lnTo>
                  <a:pt x="373075" y="2479510"/>
                </a:lnTo>
                <a:lnTo>
                  <a:pt x="373075" y="2459965"/>
                </a:lnTo>
                <a:close/>
                <a:moveTo>
                  <a:pt x="304495" y="1773479"/>
                </a:moveTo>
                <a:lnTo>
                  <a:pt x="284607" y="1773479"/>
                </a:lnTo>
                <a:lnTo>
                  <a:pt x="284607" y="1793710"/>
                </a:lnTo>
                <a:lnTo>
                  <a:pt x="264376" y="1793710"/>
                </a:lnTo>
                <a:lnTo>
                  <a:pt x="264376" y="1813598"/>
                </a:lnTo>
                <a:lnTo>
                  <a:pt x="284607" y="1813598"/>
                </a:lnTo>
                <a:lnTo>
                  <a:pt x="284607" y="1833829"/>
                </a:lnTo>
                <a:lnTo>
                  <a:pt x="304495" y="1833829"/>
                </a:lnTo>
                <a:lnTo>
                  <a:pt x="304495" y="1813598"/>
                </a:lnTo>
                <a:lnTo>
                  <a:pt x="324726" y="1813598"/>
                </a:lnTo>
                <a:lnTo>
                  <a:pt x="324726" y="1793710"/>
                </a:lnTo>
                <a:lnTo>
                  <a:pt x="304495" y="1793710"/>
                </a:lnTo>
                <a:lnTo>
                  <a:pt x="304495" y="1773479"/>
                </a:lnTo>
                <a:close/>
                <a:moveTo>
                  <a:pt x="369989" y="3017520"/>
                </a:moveTo>
                <a:lnTo>
                  <a:pt x="356273" y="3017520"/>
                </a:lnTo>
                <a:lnTo>
                  <a:pt x="356273" y="3031236"/>
                </a:lnTo>
                <a:lnTo>
                  <a:pt x="342557" y="3031236"/>
                </a:lnTo>
                <a:lnTo>
                  <a:pt x="342557" y="3044952"/>
                </a:lnTo>
                <a:lnTo>
                  <a:pt x="356273" y="3044952"/>
                </a:lnTo>
                <a:lnTo>
                  <a:pt x="356273" y="3058668"/>
                </a:lnTo>
                <a:lnTo>
                  <a:pt x="369989" y="3058668"/>
                </a:lnTo>
                <a:lnTo>
                  <a:pt x="369989" y="3044952"/>
                </a:lnTo>
                <a:lnTo>
                  <a:pt x="383705" y="3044952"/>
                </a:lnTo>
                <a:lnTo>
                  <a:pt x="383705" y="3031236"/>
                </a:lnTo>
                <a:lnTo>
                  <a:pt x="369989" y="3031236"/>
                </a:lnTo>
                <a:lnTo>
                  <a:pt x="369989" y="3017520"/>
                </a:lnTo>
                <a:close/>
                <a:moveTo>
                  <a:pt x="441655" y="2596439"/>
                </a:moveTo>
                <a:lnTo>
                  <a:pt x="421767" y="2596439"/>
                </a:lnTo>
                <a:lnTo>
                  <a:pt x="421767" y="2616670"/>
                </a:lnTo>
                <a:lnTo>
                  <a:pt x="401536" y="2616670"/>
                </a:lnTo>
                <a:lnTo>
                  <a:pt x="401536" y="2636558"/>
                </a:lnTo>
                <a:lnTo>
                  <a:pt x="421767" y="2636558"/>
                </a:lnTo>
                <a:lnTo>
                  <a:pt x="421767" y="2656789"/>
                </a:lnTo>
                <a:lnTo>
                  <a:pt x="441655" y="2656789"/>
                </a:lnTo>
                <a:lnTo>
                  <a:pt x="441655" y="2636558"/>
                </a:lnTo>
                <a:lnTo>
                  <a:pt x="461886" y="2636558"/>
                </a:lnTo>
                <a:lnTo>
                  <a:pt x="461886" y="2616670"/>
                </a:lnTo>
                <a:lnTo>
                  <a:pt x="441655" y="2616670"/>
                </a:lnTo>
                <a:lnTo>
                  <a:pt x="441655" y="2596439"/>
                </a:lnTo>
                <a:close/>
                <a:moveTo>
                  <a:pt x="438226" y="3156052"/>
                </a:moveTo>
                <a:lnTo>
                  <a:pt x="425196" y="3156052"/>
                </a:lnTo>
                <a:lnTo>
                  <a:pt x="425196" y="3168739"/>
                </a:lnTo>
                <a:lnTo>
                  <a:pt x="412509" y="3168739"/>
                </a:lnTo>
                <a:lnTo>
                  <a:pt x="412509" y="3181769"/>
                </a:lnTo>
                <a:lnTo>
                  <a:pt x="425196" y="3181769"/>
                </a:lnTo>
                <a:lnTo>
                  <a:pt x="425196" y="3194456"/>
                </a:lnTo>
                <a:lnTo>
                  <a:pt x="438226" y="3194456"/>
                </a:lnTo>
                <a:lnTo>
                  <a:pt x="438226" y="3181769"/>
                </a:lnTo>
                <a:lnTo>
                  <a:pt x="450913" y="3181769"/>
                </a:lnTo>
                <a:lnTo>
                  <a:pt x="450913" y="3168739"/>
                </a:lnTo>
                <a:lnTo>
                  <a:pt x="438226" y="3168739"/>
                </a:lnTo>
                <a:lnTo>
                  <a:pt x="438226" y="3156052"/>
                </a:lnTo>
                <a:close/>
                <a:moveTo>
                  <a:pt x="647052" y="3009633"/>
                </a:moveTo>
                <a:lnTo>
                  <a:pt x="627850" y="3009633"/>
                </a:lnTo>
                <a:lnTo>
                  <a:pt x="627850" y="3028493"/>
                </a:lnTo>
                <a:lnTo>
                  <a:pt x="608990" y="3028493"/>
                </a:lnTo>
                <a:lnTo>
                  <a:pt x="608990" y="3047695"/>
                </a:lnTo>
                <a:lnTo>
                  <a:pt x="627850" y="3047695"/>
                </a:lnTo>
                <a:lnTo>
                  <a:pt x="627850" y="3066555"/>
                </a:lnTo>
                <a:lnTo>
                  <a:pt x="647052" y="3066555"/>
                </a:lnTo>
                <a:lnTo>
                  <a:pt x="647052" y="3047695"/>
                </a:lnTo>
                <a:lnTo>
                  <a:pt x="665912" y="3047695"/>
                </a:lnTo>
                <a:lnTo>
                  <a:pt x="665912" y="3028493"/>
                </a:lnTo>
                <a:lnTo>
                  <a:pt x="647052" y="3028493"/>
                </a:lnTo>
                <a:lnTo>
                  <a:pt x="647052" y="3009633"/>
                </a:lnTo>
                <a:close/>
                <a:moveTo>
                  <a:pt x="420052" y="2112607"/>
                </a:moveTo>
                <a:lnTo>
                  <a:pt x="443370" y="2112607"/>
                </a:lnTo>
                <a:lnTo>
                  <a:pt x="443370" y="2089633"/>
                </a:lnTo>
                <a:lnTo>
                  <a:pt x="466344" y="2089633"/>
                </a:lnTo>
                <a:lnTo>
                  <a:pt x="466344" y="2066315"/>
                </a:lnTo>
                <a:lnTo>
                  <a:pt x="443370" y="2066315"/>
                </a:lnTo>
                <a:lnTo>
                  <a:pt x="443370" y="2043341"/>
                </a:lnTo>
                <a:lnTo>
                  <a:pt x="420052" y="2043341"/>
                </a:lnTo>
                <a:lnTo>
                  <a:pt x="420052" y="2066315"/>
                </a:lnTo>
                <a:lnTo>
                  <a:pt x="397078" y="2066315"/>
                </a:lnTo>
                <a:lnTo>
                  <a:pt x="397078" y="2089633"/>
                </a:lnTo>
                <a:lnTo>
                  <a:pt x="420052" y="2089633"/>
                </a:lnTo>
                <a:lnTo>
                  <a:pt x="420052" y="2112607"/>
                </a:lnTo>
                <a:close/>
                <a:moveTo>
                  <a:pt x="374104" y="1907896"/>
                </a:moveTo>
                <a:lnTo>
                  <a:pt x="352158" y="1907896"/>
                </a:lnTo>
                <a:lnTo>
                  <a:pt x="352158" y="1929841"/>
                </a:lnTo>
                <a:lnTo>
                  <a:pt x="330213" y="1929841"/>
                </a:lnTo>
                <a:lnTo>
                  <a:pt x="330213" y="1951787"/>
                </a:lnTo>
                <a:lnTo>
                  <a:pt x="352158" y="1951787"/>
                </a:lnTo>
                <a:lnTo>
                  <a:pt x="352158" y="1973732"/>
                </a:lnTo>
                <a:lnTo>
                  <a:pt x="374104" y="1973732"/>
                </a:lnTo>
                <a:lnTo>
                  <a:pt x="374104" y="1951787"/>
                </a:lnTo>
                <a:lnTo>
                  <a:pt x="396049" y="1951787"/>
                </a:lnTo>
                <a:lnTo>
                  <a:pt x="396049" y="1929841"/>
                </a:lnTo>
                <a:lnTo>
                  <a:pt x="374104" y="1929841"/>
                </a:lnTo>
                <a:lnTo>
                  <a:pt x="374104" y="1907896"/>
                </a:lnTo>
                <a:close/>
                <a:moveTo>
                  <a:pt x="14059" y="1547851"/>
                </a:moveTo>
                <a:lnTo>
                  <a:pt x="26403" y="1547851"/>
                </a:lnTo>
                <a:lnTo>
                  <a:pt x="26403" y="1535506"/>
                </a:lnTo>
                <a:lnTo>
                  <a:pt x="38748" y="1535506"/>
                </a:lnTo>
                <a:lnTo>
                  <a:pt x="38748" y="1523162"/>
                </a:lnTo>
                <a:lnTo>
                  <a:pt x="26403" y="1523162"/>
                </a:lnTo>
                <a:lnTo>
                  <a:pt x="26403" y="1510817"/>
                </a:lnTo>
                <a:lnTo>
                  <a:pt x="14059" y="1510817"/>
                </a:lnTo>
                <a:lnTo>
                  <a:pt x="14059" y="1523162"/>
                </a:lnTo>
                <a:lnTo>
                  <a:pt x="1715" y="1523162"/>
                </a:lnTo>
                <a:lnTo>
                  <a:pt x="1715" y="1535506"/>
                </a:lnTo>
                <a:lnTo>
                  <a:pt x="14059" y="1535506"/>
                </a:lnTo>
                <a:lnTo>
                  <a:pt x="14059" y="1547851"/>
                </a:lnTo>
                <a:close/>
                <a:moveTo>
                  <a:pt x="1949044" y="3698177"/>
                </a:moveTo>
                <a:lnTo>
                  <a:pt x="1931899" y="3698177"/>
                </a:lnTo>
                <a:lnTo>
                  <a:pt x="1931899" y="3715322"/>
                </a:lnTo>
                <a:lnTo>
                  <a:pt x="1914754" y="3715322"/>
                </a:lnTo>
                <a:lnTo>
                  <a:pt x="1914754" y="3732467"/>
                </a:lnTo>
                <a:lnTo>
                  <a:pt x="1931899" y="3732467"/>
                </a:lnTo>
                <a:lnTo>
                  <a:pt x="1931899" y="3749612"/>
                </a:lnTo>
                <a:lnTo>
                  <a:pt x="1949044" y="3749612"/>
                </a:lnTo>
                <a:lnTo>
                  <a:pt x="1949044" y="3732467"/>
                </a:lnTo>
                <a:lnTo>
                  <a:pt x="1966189" y="3732467"/>
                </a:lnTo>
                <a:lnTo>
                  <a:pt x="1966189" y="3715322"/>
                </a:lnTo>
                <a:lnTo>
                  <a:pt x="1949044" y="3715322"/>
                </a:lnTo>
                <a:lnTo>
                  <a:pt x="1949044" y="3698177"/>
                </a:lnTo>
                <a:close/>
                <a:moveTo>
                  <a:pt x="3460890" y="1769021"/>
                </a:moveTo>
                <a:lnTo>
                  <a:pt x="3437573" y="1769021"/>
                </a:lnTo>
                <a:lnTo>
                  <a:pt x="3437573" y="1791995"/>
                </a:lnTo>
                <a:lnTo>
                  <a:pt x="3414598" y="1791995"/>
                </a:lnTo>
                <a:lnTo>
                  <a:pt x="3414598" y="1815313"/>
                </a:lnTo>
                <a:lnTo>
                  <a:pt x="3437573" y="1815313"/>
                </a:lnTo>
                <a:lnTo>
                  <a:pt x="3437573" y="1838287"/>
                </a:lnTo>
                <a:lnTo>
                  <a:pt x="3460890" y="1838287"/>
                </a:lnTo>
                <a:lnTo>
                  <a:pt x="3460890" y="1815313"/>
                </a:lnTo>
                <a:lnTo>
                  <a:pt x="3483864" y="1815313"/>
                </a:lnTo>
                <a:lnTo>
                  <a:pt x="3483864" y="1791995"/>
                </a:lnTo>
                <a:lnTo>
                  <a:pt x="3460890" y="1791995"/>
                </a:lnTo>
                <a:lnTo>
                  <a:pt x="3460890" y="1769021"/>
                </a:lnTo>
                <a:close/>
                <a:moveTo>
                  <a:pt x="3455746" y="3156052"/>
                </a:moveTo>
                <a:lnTo>
                  <a:pt x="3442716" y="3156052"/>
                </a:lnTo>
                <a:lnTo>
                  <a:pt x="3442716" y="3168739"/>
                </a:lnTo>
                <a:lnTo>
                  <a:pt x="3430029" y="3168739"/>
                </a:lnTo>
                <a:lnTo>
                  <a:pt x="3430029" y="3181769"/>
                </a:lnTo>
                <a:lnTo>
                  <a:pt x="3442716" y="3181769"/>
                </a:lnTo>
                <a:lnTo>
                  <a:pt x="3442716" y="3194456"/>
                </a:lnTo>
                <a:lnTo>
                  <a:pt x="3455746" y="3194456"/>
                </a:lnTo>
                <a:lnTo>
                  <a:pt x="3455746" y="3181769"/>
                </a:lnTo>
                <a:lnTo>
                  <a:pt x="3468434" y="3181769"/>
                </a:lnTo>
                <a:lnTo>
                  <a:pt x="3468434" y="3168739"/>
                </a:lnTo>
                <a:lnTo>
                  <a:pt x="3455746" y="3168739"/>
                </a:lnTo>
                <a:lnTo>
                  <a:pt x="3455746" y="3156052"/>
                </a:lnTo>
                <a:close/>
                <a:moveTo>
                  <a:pt x="3459175" y="2596439"/>
                </a:moveTo>
                <a:lnTo>
                  <a:pt x="3439287" y="2596439"/>
                </a:lnTo>
                <a:lnTo>
                  <a:pt x="3439287" y="2616670"/>
                </a:lnTo>
                <a:lnTo>
                  <a:pt x="3419056" y="2616670"/>
                </a:lnTo>
                <a:lnTo>
                  <a:pt x="3419056" y="2636558"/>
                </a:lnTo>
                <a:lnTo>
                  <a:pt x="3439287" y="2636558"/>
                </a:lnTo>
                <a:lnTo>
                  <a:pt x="3439287" y="2656789"/>
                </a:lnTo>
                <a:lnTo>
                  <a:pt x="3459175" y="2656789"/>
                </a:lnTo>
                <a:lnTo>
                  <a:pt x="3459175" y="2636558"/>
                </a:lnTo>
                <a:lnTo>
                  <a:pt x="3479407" y="2636558"/>
                </a:lnTo>
                <a:lnTo>
                  <a:pt x="3479407" y="2616670"/>
                </a:lnTo>
                <a:lnTo>
                  <a:pt x="3459175" y="2616670"/>
                </a:lnTo>
                <a:lnTo>
                  <a:pt x="3459175" y="2596439"/>
                </a:lnTo>
                <a:close/>
                <a:moveTo>
                  <a:pt x="3457804" y="2875559"/>
                </a:moveTo>
                <a:lnTo>
                  <a:pt x="3440659" y="2875559"/>
                </a:lnTo>
                <a:lnTo>
                  <a:pt x="3440659" y="2892362"/>
                </a:lnTo>
                <a:lnTo>
                  <a:pt x="3423857" y="2892362"/>
                </a:lnTo>
                <a:lnTo>
                  <a:pt x="3423857" y="2909507"/>
                </a:lnTo>
                <a:lnTo>
                  <a:pt x="3440659" y="2909507"/>
                </a:lnTo>
                <a:lnTo>
                  <a:pt x="3440659" y="2926309"/>
                </a:lnTo>
                <a:lnTo>
                  <a:pt x="3457804" y="2926309"/>
                </a:lnTo>
                <a:lnTo>
                  <a:pt x="3457804" y="2909507"/>
                </a:lnTo>
                <a:lnTo>
                  <a:pt x="3474606" y="2909507"/>
                </a:lnTo>
                <a:lnTo>
                  <a:pt x="3474606" y="2892362"/>
                </a:lnTo>
                <a:lnTo>
                  <a:pt x="3457804" y="2892362"/>
                </a:lnTo>
                <a:lnTo>
                  <a:pt x="3457804" y="2875559"/>
                </a:lnTo>
                <a:close/>
                <a:moveTo>
                  <a:pt x="3460204" y="2319033"/>
                </a:moveTo>
                <a:lnTo>
                  <a:pt x="3438259" y="2319033"/>
                </a:lnTo>
                <a:lnTo>
                  <a:pt x="3438259" y="2341321"/>
                </a:lnTo>
                <a:lnTo>
                  <a:pt x="3415970" y="2341321"/>
                </a:lnTo>
                <a:lnTo>
                  <a:pt x="3415970" y="2363267"/>
                </a:lnTo>
                <a:lnTo>
                  <a:pt x="3438259" y="2363267"/>
                </a:lnTo>
                <a:lnTo>
                  <a:pt x="3438259" y="2385555"/>
                </a:lnTo>
                <a:lnTo>
                  <a:pt x="3460204" y="2385555"/>
                </a:lnTo>
                <a:lnTo>
                  <a:pt x="3460204" y="2363267"/>
                </a:lnTo>
                <a:lnTo>
                  <a:pt x="3482492" y="2363267"/>
                </a:lnTo>
                <a:lnTo>
                  <a:pt x="3482492" y="2341321"/>
                </a:lnTo>
                <a:lnTo>
                  <a:pt x="3460204" y="2341321"/>
                </a:lnTo>
                <a:lnTo>
                  <a:pt x="3460204" y="2319033"/>
                </a:lnTo>
                <a:close/>
                <a:moveTo>
                  <a:pt x="3528441" y="2183244"/>
                </a:moveTo>
                <a:lnTo>
                  <a:pt x="3507181" y="2183244"/>
                </a:lnTo>
                <a:lnTo>
                  <a:pt x="3507181" y="2204504"/>
                </a:lnTo>
                <a:lnTo>
                  <a:pt x="3485921" y="2204504"/>
                </a:lnTo>
                <a:lnTo>
                  <a:pt x="3485921" y="2225764"/>
                </a:lnTo>
                <a:lnTo>
                  <a:pt x="3507181" y="2225764"/>
                </a:lnTo>
                <a:lnTo>
                  <a:pt x="3507181" y="2247024"/>
                </a:lnTo>
                <a:lnTo>
                  <a:pt x="3528441" y="2247024"/>
                </a:lnTo>
                <a:lnTo>
                  <a:pt x="3528441" y="2225764"/>
                </a:lnTo>
                <a:lnTo>
                  <a:pt x="3549701" y="2225764"/>
                </a:lnTo>
                <a:lnTo>
                  <a:pt x="3549701" y="2204504"/>
                </a:lnTo>
                <a:lnTo>
                  <a:pt x="3528441" y="2204504"/>
                </a:lnTo>
                <a:lnTo>
                  <a:pt x="3528441" y="2183244"/>
                </a:lnTo>
                <a:close/>
                <a:moveTo>
                  <a:pt x="3250692" y="3290811"/>
                </a:moveTo>
                <a:lnTo>
                  <a:pt x="3236290" y="3290811"/>
                </a:lnTo>
                <a:lnTo>
                  <a:pt x="3236290" y="3305213"/>
                </a:lnTo>
                <a:lnTo>
                  <a:pt x="3221888" y="3305213"/>
                </a:lnTo>
                <a:lnTo>
                  <a:pt x="3221888" y="3319615"/>
                </a:lnTo>
                <a:lnTo>
                  <a:pt x="3236290" y="3319615"/>
                </a:lnTo>
                <a:lnTo>
                  <a:pt x="3236290" y="3334017"/>
                </a:lnTo>
                <a:lnTo>
                  <a:pt x="3250692" y="3334017"/>
                </a:lnTo>
                <a:lnTo>
                  <a:pt x="3250692" y="3319615"/>
                </a:lnTo>
                <a:lnTo>
                  <a:pt x="3265094" y="3319615"/>
                </a:lnTo>
                <a:lnTo>
                  <a:pt x="3265094" y="3305213"/>
                </a:lnTo>
                <a:lnTo>
                  <a:pt x="3250692" y="3305213"/>
                </a:lnTo>
                <a:lnTo>
                  <a:pt x="3250692" y="3290811"/>
                </a:lnTo>
                <a:close/>
                <a:moveTo>
                  <a:pt x="3524669" y="3017863"/>
                </a:moveTo>
                <a:lnTo>
                  <a:pt x="3510953" y="3017863"/>
                </a:lnTo>
                <a:lnTo>
                  <a:pt x="3510953" y="3031236"/>
                </a:lnTo>
                <a:lnTo>
                  <a:pt x="3497580" y="3031236"/>
                </a:lnTo>
                <a:lnTo>
                  <a:pt x="3497580" y="3044952"/>
                </a:lnTo>
                <a:lnTo>
                  <a:pt x="3510953" y="3044952"/>
                </a:lnTo>
                <a:lnTo>
                  <a:pt x="3510953" y="3058325"/>
                </a:lnTo>
                <a:lnTo>
                  <a:pt x="3524669" y="3058325"/>
                </a:lnTo>
                <a:lnTo>
                  <a:pt x="3524669" y="3044952"/>
                </a:lnTo>
                <a:lnTo>
                  <a:pt x="3538042" y="3044952"/>
                </a:lnTo>
                <a:lnTo>
                  <a:pt x="3538042" y="3031236"/>
                </a:lnTo>
                <a:lnTo>
                  <a:pt x="3524669" y="3031236"/>
                </a:lnTo>
                <a:lnTo>
                  <a:pt x="3524669" y="3017863"/>
                </a:lnTo>
                <a:close/>
                <a:moveTo>
                  <a:pt x="3526384" y="2738057"/>
                </a:moveTo>
                <a:lnTo>
                  <a:pt x="3509239" y="2738057"/>
                </a:lnTo>
                <a:lnTo>
                  <a:pt x="3509239" y="2755202"/>
                </a:lnTo>
                <a:lnTo>
                  <a:pt x="3492094" y="2755202"/>
                </a:lnTo>
                <a:lnTo>
                  <a:pt x="3492094" y="2772347"/>
                </a:lnTo>
                <a:lnTo>
                  <a:pt x="3509239" y="2772347"/>
                </a:lnTo>
                <a:lnTo>
                  <a:pt x="3509239" y="2789492"/>
                </a:lnTo>
                <a:lnTo>
                  <a:pt x="3526384" y="2789492"/>
                </a:lnTo>
                <a:lnTo>
                  <a:pt x="3526384" y="2772347"/>
                </a:lnTo>
                <a:lnTo>
                  <a:pt x="3543529" y="2772347"/>
                </a:lnTo>
                <a:lnTo>
                  <a:pt x="3543529" y="2755202"/>
                </a:lnTo>
                <a:lnTo>
                  <a:pt x="3526384" y="2755202"/>
                </a:lnTo>
                <a:lnTo>
                  <a:pt x="3526384" y="2738057"/>
                </a:lnTo>
                <a:close/>
                <a:moveTo>
                  <a:pt x="3460890" y="2043341"/>
                </a:moveTo>
                <a:lnTo>
                  <a:pt x="3437573" y="2043341"/>
                </a:lnTo>
                <a:lnTo>
                  <a:pt x="3437573" y="2066315"/>
                </a:lnTo>
                <a:lnTo>
                  <a:pt x="3414598" y="2066315"/>
                </a:lnTo>
                <a:lnTo>
                  <a:pt x="3414598" y="2089633"/>
                </a:lnTo>
                <a:lnTo>
                  <a:pt x="3437573" y="2089633"/>
                </a:lnTo>
                <a:lnTo>
                  <a:pt x="3437573" y="2112607"/>
                </a:lnTo>
                <a:lnTo>
                  <a:pt x="3460890" y="2112607"/>
                </a:lnTo>
                <a:lnTo>
                  <a:pt x="3460890" y="2089633"/>
                </a:lnTo>
                <a:lnTo>
                  <a:pt x="3483864" y="2089633"/>
                </a:lnTo>
                <a:lnTo>
                  <a:pt x="3483864" y="2066315"/>
                </a:lnTo>
                <a:lnTo>
                  <a:pt x="3460890" y="2066315"/>
                </a:lnTo>
                <a:lnTo>
                  <a:pt x="3460890" y="2043341"/>
                </a:lnTo>
                <a:close/>
                <a:moveTo>
                  <a:pt x="3254807" y="2729827"/>
                </a:moveTo>
                <a:lnTo>
                  <a:pt x="3232175" y="2729827"/>
                </a:lnTo>
                <a:lnTo>
                  <a:pt x="3232175" y="2752458"/>
                </a:lnTo>
                <a:lnTo>
                  <a:pt x="3209544" y="2752458"/>
                </a:lnTo>
                <a:lnTo>
                  <a:pt x="3209544" y="2775090"/>
                </a:lnTo>
                <a:lnTo>
                  <a:pt x="3232175" y="2775090"/>
                </a:lnTo>
                <a:lnTo>
                  <a:pt x="3232175" y="2797721"/>
                </a:lnTo>
                <a:lnTo>
                  <a:pt x="3254807" y="2797721"/>
                </a:lnTo>
                <a:lnTo>
                  <a:pt x="3254807" y="2775090"/>
                </a:lnTo>
                <a:lnTo>
                  <a:pt x="3277438" y="2775090"/>
                </a:lnTo>
                <a:lnTo>
                  <a:pt x="3277438" y="2752458"/>
                </a:lnTo>
                <a:lnTo>
                  <a:pt x="3254807" y="2752458"/>
                </a:lnTo>
                <a:lnTo>
                  <a:pt x="3254807" y="2729827"/>
                </a:lnTo>
                <a:close/>
                <a:moveTo>
                  <a:pt x="3319958" y="3151937"/>
                </a:moveTo>
                <a:lnTo>
                  <a:pt x="3304184" y="3151937"/>
                </a:lnTo>
                <a:lnTo>
                  <a:pt x="3304184" y="3167367"/>
                </a:lnTo>
                <a:lnTo>
                  <a:pt x="3288754" y="3167367"/>
                </a:lnTo>
                <a:lnTo>
                  <a:pt x="3288754" y="3183141"/>
                </a:lnTo>
                <a:lnTo>
                  <a:pt x="3304184" y="3183141"/>
                </a:lnTo>
                <a:lnTo>
                  <a:pt x="3304184" y="3198571"/>
                </a:lnTo>
                <a:lnTo>
                  <a:pt x="3319958" y="3198571"/>
                </a:lnTo>
                <a:lnTo>
                  <a:pt x="3319958" y="3183141"/>
                </a:lnTo>
                <a:lnTo>
                  <a:pt x="3335389" y="3183141"/>
                </a:lnTo>
                <a:lnTo>
                  <a:pt x="3335389" y="3167367"/>
                </a:lnTo>
                <a:lnTo>
                  <a:pt x="3319958" y="3167367"/>
                </a:lnTo>
                <a:lnTo>
                  <a:pt x="3319958" y="3151937"/>
                </a:lnTo>
                <a:close/>
                <a:moveTo>
                  <a:pt x="3322015" y="2871445"/>
                </a:moveTo>
                <a:lnTo>
                  <a:pt x="3302127" y="2871445"/>
                </a:lnTo>
                <a:lnTo>
                  <a:pt x="3302127" y="2890990"/>
                </a:lnTo>
                <a:lnTo>
                  <a:pt x="3282582" y="2890990"/>
                </a:lnTo>
                <a:lnTo>
                  <a:pt x="3282582" y="2910878"/>
                </a:lnTo>
                <a:lnTo>
                  <a:pt x="3302127" y="2910878"/>
                </a:lnTo>
                <a:lnTo>
                  <a:pt x="3302127" y="2930423"/>
                </a:lnTo>
                <a:lnTo>
                  <a:pt x="3322015" y="2930423"/>
                </a:lnTo>
                <a:lnTo>
                  <a:pt x="3322015" y="2910878"/>
                </a:lnTo>
                <a:lnTo>
                  <a:pt x="3341561" y="2910878"/>
                </a:lnTo>
                <a:lnTo>
                  <a:pt x="3341561" y="2890990"/>
                </a:lnTo>
                <a:lnTo>
                  <a:pt x="3322015" y="2890990"/>
                </a:lnTo>
                <a:lnTo>
                  <a:pt x="3322015" y="2871445"/>
                </a:lnTo>
                <a:close/>
                <a:moveTo>
                  <a:pt x="3253093" y="3009633"/>
                </a:moveTo>
                <a:lnTo>
                  <a:pt x="3233890" y="3009633"/>
                </a:lnTo>
                <a:lnTo>
                  <a:pt x="3233890" y="3028493"/>
                </a:lnTo>
                <a:lnTo>
                  <a:pt x="3215030" y="3028493"/>
                </a:lnTo>
                <a:lnTo>
                  <a:pt x="3215030" y="3047695"/>
                </a:lnTo>
                <a:lnTo>
                  <a:pt x="3233890" y="3047695"/>
                </a:lnTo>
                <a:lnTo>
                  <a:pt x="3233890" y="3066555"/>
                </a:lnTo>
                <a:lnTo>
                  <a:pt x="3253093" y="3066555"/>
                </a:lnTo>
                <a:lnTo>
                  <a:pt x="3253093" y="3047695"/>
                </a:lnTo>
                <a:lnTo>
                  <a:pt x="3271952" y="3047695"/>
                </a:lnTo>
                <a:lnTo>
                  <a:pt x="3271952" y="3028493"/>
                </a:lnTo>
                <a:lnTo>
                  <a:pt x="3253093" y="3028493"/>
                </a:lnTo>
                <a:lnTo>
                  <a:pt x="3253093" y="3009633"/>
                </a:lnTo>
                <a:close/>
                <a:moveTo>
                  <a:pt x="3323387" y="2592667"/>
                </a:moveTo>
                <a:lnTo>
                  <a:pt x="3300755" y="2592667"/>
                </a:lnTo>
                <a:lnTo>
                  <a:pt x="3300755" y="2615298"/>
                </a:lnTo>
                <a:lnTo>
                  <a:pt x="3278124" y="2615298"/>
                </a:lnTo>
                <a:lnTo>
                  <a:pt x="3278124" y="2637930"/>
                </a:lnTo>
                <a:lnTo>
                  <a:pt x="3300755" y="2637930"/>
                </a:lnTo>
                <a:lnTo>
                  <a:pt x="3300755" y="2660561"/>
                </a:lnTo>
                <a:lnTo>
                  <a:pt x="3323387" y="2660561"/>
                </a:lnTo>
                <a:lnTo>
                  <a:pt x="3323387" y="2637930"/>
                </a:lnTo>
                <a:lnTo>
                  <a:pt x="3346018" y="2637930"/>
                </a:lnTo>
                <a:lnTo>
                  <a:pt x="3346018" y="2615298"/>
                </a:lnTo>
                <a:lnTo>
                  <a:pt x="3323387" y="2615298"/>
                </a:lnTo>
                <a:lnTo>
                  <a:pt x="3323387" y="2592667"/>
                </a:lnTo>
                <a:close/>
                <a:moveTo>
                  <a:pt x="3388881" y="3013405"/>
                </a:moveTo>
                <a:lnTo>
                  <a:pt x="3372422" y="3013405"/>
                </a:lnTo>
                <a:lnTo>
                  <a:pt x="3372422" y="3029864"/>
                </a:lnTo>
                <a:lnTo>
                  <a:pt x="3355963" y="3029864"/>
                </a:lnTo>
                <a:lnTo>
                  <a:pt x="3355963" y="3046324"/>
                </a:lnTo>
                <a:lnTo>
                  <a:pt x="3372422" y="3046324"/>
                </a:lnTo>
                <a:lnTo>
                  <a:pt x="3372422" y="3062783"/>
                </a:lnTo>
                <a:lnTo>
                  <a:pt x="3388881" y="3062783"/>
                </a:lnTo>
                <a:lnTo>
                  <a:pt x="3388881" y="3046324"/>
                </a:lnTo>
                <a:lnTo>
                  <a:pt x="3405340" y="3046324"/>
                </a:lnTo>
                <a:lnTo>
                  <a:pt x="3405340" y="3029864"/>
                </a:lnTo>
                <a:lnTo>
                  <a:pt x="3388881" y="3029864"/>
                </a:lnTo>
                <a:lnTo>
                  <a:pt x="3388881" y="3013405"/>
                </a:lnTo>
                <a:close/>
                <a:moveTo>
                  <a:pt x="3391967" y="2455507"/>
                </a:moveTo>
                <a:lnTo>
                  <a:pt x="3369335" y="2455507"/>
                </a:lnTo>
                <a:lnTo>
                  <a:pt x="3369335" y="2478138"/>
                </a:lnTo>
                <a:lnTo>
                  <a:pt x="3346704" y="2478138"/>
                </a:lnTo>
                <a:lnTo>
                  <a:pt x="3346704" y="2500770"/>
                </a:lnTo>
                <a:lnTo>
                  <a:pt x="3369335" y="2500770"/>
                </a:lnTo>
                <a:lnTo>
                  <a:pt x="3369335" y="2523401"/>
                </a:lnTo>
                <a:lnTo>
                  <a:pt x="3391967" y="2523401"/>
                </a:lnTo>
                <a:lnTo>
                  <a:pt x="3391967" y="2500770"/>
                </a:lnTo>
                <a:lnTo>
                  <a:pt x="3414598" y="2500770"/>
                </a:lnTo>
                <a:lnTo>
                  <a:pt x="3414598" y="2478138"/>
                </a:lnTo>
                <a:lnTo>
                  <a:pt x="3391967" y="2478138"/>
                </a:lnTo>
                <a:lnTo>
                  <a:pt x="3391967" y="2455507"/>
                </a:lnTo>
                <a:close/>
                <a:moveTo>
                  <a:pt x="3390595" y="2733599"/>
                </a:moveTo>
                <a:lnTo>
                  <a:pt x="3370707" y="2733599"/>
                </a:lnTo>
                <a:lnTo>
                  <a:pt x="3370707" y="2753830"/>
                </a:lnTo>
                <a:lnTo>
                  <a:pt x="3350476" y="2753830"/>
                </a:lnTo>
                <a:lnTo>
                  <a:pt x="3350476" y="2773718"/>
                </a:lnTo>
                <a:lnTo>
                  <a:pt x="3370707" y="2773718"/>
                </a:lnTo>
                <a:lnTo>
                  <a:pt x="3370707" y="2793949"/>
                </a:lnTo>
                <a:lnTo>
                  <a:pt x="3390595" y="2793949"/>
                </a:lnTo>
                <a:lnTo>
                  <a:pt x="3390595" y="2773718"/>
                </a:lnTo>
                <a:lnTo>
                  <a:pt x="3410827" y="2773718"/>
                </a:lnTo>
                <a:lnTo>
                  <a:pt x="3410827" y="2753830"/>
                </a:lnTo>
                <a:lnTo>
                  <a:pt x="3390595" y="2753830"/>
                </a:lnTo>
                <a:lnTo>
                  <a:pt x="3390595" y="2733599"/>
                </a:lnTo>
                <a:close/>
                <a:moveTo>
                  <a:pt x="3386480" y="3294583"/>
                </a:moveTo>
                <a:lnTo>
                  <a:pt x="3374822" y="3294583"/>
                </a:lnTo>
                <a:lnTo>
                  <a:pt x="3374822" y="3306585"/>
                </a:lnTo>
                <a:lnTo>
                  <a:pt x="3362821" y="3306585"/>
                </a:lnTo>
                <a:lnTo>
                  <a:pt x="3362821" y="3318243"/>
                </a:lnTo>
                <a:lnTo>
                  <a:pt x="3374822" y="3318243"/>
                </a:lnTo>
                <a:lnTo>
                  <a:pt x="3374822" y="3330245"/>
                </a:lnTo>
                <a:lnTo>
                  <a:pt x="3386480" y="3330245"/>
                </a:lnTo>
                <a:lnTo>
                  <a:pt x="3386480" y="3318243"/>
                </a:lnTo>
                <a:lnTo>
                  <a:pt x="3398482" y="3318243"/>
                </a:lnTo>
                <a:lnTo>
                  <a:pt x="3398482" y="3306585"/>
                </a:lnTo>
                <a:lnTo>
                  <a:pt x="3386480" y="3306585"/>
                </a:lnTo>
                <a:lnTo>
                  <a:pt x="3386480" y="3294583"/>
                </a:lnTo>
                <a:close/>
                <a:moveTo>
                  <a:pt x="3527755" y="2459965"/>
                </a:moveTo>
                <a:lnTo>
                  <a:pt x="3507867" y="2459965"/>
                </a:lnTo>
                <a:lnTo>
                  <a:pt x="3507867" y="2479510"/>
                </a:lnTo>
                <a:lnTo>
                  <a:pt x="3488322" y="2479510"/>
                </a:lnTo>
                <a:lnTo>
                  <a:pt x="3488322" y="2499398"/>
                </a:lnTo>
                <a:lnTo>
                  <a:pt x="3507867" y="2499398"/>
                </a:lnTo>
                <a:lnTo>
                  <a:pt x="3507867" y="2518943"/>
                </a:lnTo>
                <a:lnTo>
                  <a:pt x="3527755" y="2518943"/>
                </a:lnTo>
                <a:lnTo>
                  <a:pt x="3527755" y="2499398"/>
                </a:lnTo>
                <a:lnTo>
                  <a:pt x="3547301" y="2499398"/>
                </a:lnTo>
                <a:lnTo>
                  <a:pt x="3547301" y="2479510"/>
                </a:lnTo>
                <a:lnTo>
                  <a:pt x="3527755" y="2479510"/>
                </a:lnTo>
                <a:lnTo>
                  <a:pt x="3527755" y="2459965"/>
                </a:lnTo>
                <a:close/>
                <a:moveTo>
                  <a:pt x="3799675" y="2192846"/>
                </a:moveTo>
                <a:lnTo>
                  <a:pt x="3784588" y="2192846"/>
                </a:lnTo>
                <a:lnTo>
                  <a:pt x="3784588" y="2207590"/>
                </a:lnTo>
                <a:lnTo>
                  <a:pt x="3769843" y="2207590"/>
                </a:lnTo>
                <a:lnTo>
                  <a:pt x="3769843" y="2222678"/>
                </a:lnTo>
                <a:lnTo>
                  <a:pt x="3784588" y="2222678"/>
                </a:lnTo>
                <a:lnTo>
                  <a:pt x="3784588" y="2237423"/>
                </a:lnTo>
                <a:lnTo>
                  <a:pt x="3799675" y="2237423"/>
                </a:lnTo>
                <a:lnTo>
                  <a:pt x="3799675" y="2222678"/>
                </a:lnTo>
                <a:lnTo>
                  <a:pt x="3814420" y="2222678"/>
                </a:lnTo>
                <a:lnTo>
                  <a:pt x="3814420" y="2207590"/>
                </a:lnTo>
                <a:lnTo>
                  <a:pt x="3799675" y="2207590"/>
                </a:lnTo>
                <a:lnTo>
                  <a:pt x="3799675" y="2192846"/>
                </a:lnTo>
                <a:close/>
                <a:moveTo>
                  <a:pt x="3798646" y="2469566"/>
                </a:moveTo>
                <a:lnTo>
                  <a:pt x="3785616" y="2469566"/>
                </a:lnTo>
                <a:lnTo>
                  <a:pt x="3785616" y="2482939"/>
                </a:lnTo>
                <a:lnTo>
                  <a:pt x="3772243" y="2482939"/>
                </a:lnTo>
                <a:lnTo>
                  <a:pt x="3772243" y="2495969"/>
                </a:lnTo>
                <a:lnTo>
                  <a:pt x="3785616" y="2495969"/>
                </a:lnTo>
                <a:lnTo>
                  <a:pt x="3785616" y="2509342"/>
                </a:lnTo>
                <a:lnTo>
                  <a:pt x="3798646" y="2509342"/>
                </a:lnTo>
                <a:lnTo>
                  <a:pt x="3798646" y="2495969"/>
                </a:lnTo>
                <a:lnTo>
                  <a:pt x="3812020" y="2495969"/>
                </a:lnTo>
                <a:lnTo>
                  <a:pt x="3812020" y="2482939"/>
                </a:lnTo>
                <a:lnTo>
                  <a:pt x="3798646" y="2482939"/>
                </a:lnTo>
                <a:lnTo>
                  <a:pt x="3798646" y="2469566"/>
                </a:lnTo>
                <a:close/>
                <a:moveTo>
                  <a:pt x="3799675" y="1917840"/>
                </a:moveTo>
                <a:lnTo>
                  <a:pt x="3784588" y="1917840"/>
                </a:lnTo>
                <a:lnTo>
                  <a:pt x="3784588" y="1933270"/>
                </a:lnTo>
                <a:lnTo>
                  <a:pt x="3769157" y="1933270"/>
                </a:lnTo>
                <a:lnTo>
                  <a:pt x="3769157" y="1948358"/>
                </a:lnTo>
                <a:lnTo>
                  <a:pt x="3784588" y="1948358"/>
                </a:lnTo>
                <a:lnTo>
                  <a:pt x="3784588" y="1963788"/>
                </a:lnTo>
                <a:lnTo>
                  <a:pt x="3799675" y="1963788"/>
                </a:lnTo>
                <a:lnTo>
                  <a:pt x="3799675" y="1948358"/>
                </a:lnTo>
                <a:lnTo>
                  <a:pt x="3815105" y="1948358"/>
                </a:lnTo>
                <a:lnTo>
                  <a:pt x="3815105" y="1933270"/>
                </a:lnTo>
                <a:lnTo>
                  <a:pt x="3799675" y="1933270"/>
                </a:lnTo>
                <a:lnTo>
                  <a:pt x="3799675" y="1917840"/>
                </a:lnTo>
                <a:close/>
                <a:moveTo>
                  <a:pt x="3732124" y="2052599"/>
                </a:moveTo>
                <a:lnTo>
                  <a:pt x="3714979" y="2052599"/>
                </a:lnTo>
                <a:lnTo>
                  <a:pt x="3714979" y="2069402"/>
                </a:lnTo>
                <a:lnTo>
                  <a:pt x="3698177" y="2069402"/>
                </a:lnTo>
                <a:lnTo>
                  <a:pt x="3698177" y="2086547"/>
                </a:lnTo>
                <a:lnTo>
                  <a:pt x="3714979" y="2086547"/>
                </a:lnTo>
                <a:lnTo>
                  <a:pt x="3714979" y="2103349"/>
                </a:lnTo>
                <a:lnTo>
                  <a:pt x="3732124" y="2103349"/>
                </a:lnTo>
                <a:lnTo>
                  <a:pt x="3732124" y="2086547"/>
                </a:lnTo>
                <a:lnTo>
                  <a:pt x="3748926" y="2086547"/>
                </a:lnTo>
                <a:lnTo>
                  <a:pt x="3748926" y="2069402"/>
                </a:lnTo>
                <a:lnTo>
                  <a:pt x="3732124" y="2069402"/>
                </a:lnTo>
                <a:lnTo>
                  <a:pt x="3732124" y="2052599"/>
                </a:lnTo>
                <a:close/>
                <a:moveTo>
                  <a:pt x="3593249" y="2880017"/>
                </a:moveTo>
                <a:lnTo>
                  <a:pt x="3579533" y="2880017"/>
                </a:lnTo>
                <a:lnTo>
                  <a:pt x="3579533" y="2894076"/>
                </a:lnTo>
                <a:lnTo>
                  <a:pt x="3565474" y="2894076"/>
                </a:lnTo>
                <a:lnTo>
                  <a:pt x="3565474" y="2907792"/>
                </a:lnTo>
                <a:lnTo>
                  <a:pt x="3579533" y="2907792"/>
                </a:lnTo>
                <a:lnTo>
                  <a:pt x="3579533" y="2921851"/>
                </a:lnTo>
                <a:lnTo>
                  <a:pt x="3593249" y="2921851"/>
                </a:lnTo>
                <a:lnTo>
                  <a:pt x="3593249" y="2907792"/>
                </a:lnTo>
                <a:lnTo>
                  <a:pt x="3607308" y="2907792"/>
                </a:lnTo>
                <a:lnTo>
                  <a:pt x="3607308" y="2894076"/>
                </a:lnTo>
                <a:lnTo>
                  <a:pt x="3593249" y="2894076"/>
                </a:lnTo>
                <a:lnTo>
                  <a:pt x="3593249" y="2880017"/>
                </a:lnTo>
                <a:close/>
                <a:moveTo>
                  <a:pt x="3732124" y="1778279"/>
                </a:moveTo>
                <a:lnTo>
                  <a:pt x="3714979" y="1778279"/>
                </a:lnTo>
                <a:lnTo>
                  <a:pt x="3714979" y="1795082"/>
                </a:lnTo>
                <a:lnTo>
                  <a:pt x="3698177" y="1795082"/>
                </a:lnTo>
                <a:lnTo>
                  <a:pt x="3698177" y="1812227"/>
                </a:lnTo>
                <a:lnTo>
                  <a:pt x="3714979" y="1812227"/>
                </a:lnTo>
                <a:lnTo>
                  <a:pt x="3714979" y="1829029"/>
                </a:lnTo>
                <a:lnTo>
                  <a:pt x="3732124" y="1829029"/>
                </a:lnTo>
                <a:lnTo>
                  <a:pt x="3732124" y="1812227"/>
                </a:lnTo>
                <a:lnTo>
                  <a:pt x="3748926" y="1812227"/>
                </a:lnTo>
                <a:lnTo>
                  <a:pt x="3748926" y="1795082"/>
                </a:lnTo>
                <a:lnTo>
                  <a:pt x="3732124" y="1795082"/>
                </a:lnTo>
                <a:lnTo>
                  <a:pt x="3732124" y="1778279"/>
                </a:lnTo>
                <a:close/>
                <a:moveTo>
                  <a:pt x="3866884" y="2333435"/>
                </a:moveTo>
                <a:lnTo>
                  <a:pt x="3854539" y="2333435"/>
                </a:lnTo>
                <a:lnTo>
                  <a:pt x="3854539" y="2346122"/>
                </a:lnTo>
                <a:lnTo>
                  <a:pt x="3841852" y="2346122"/>
                </a:lnTo>
                <a:lnTo>
                  <a:pt x="3841852" y="2358466"/>
                </a:lnTo>
                <a:lnTo>
                  <a:pt x="3854539" y="2358466"/>
                </a:lnTo>
                <a:lnTo>
                  <a:pt x="3854539" y="2371154"/>
                </a:lnTo>
                <a:lnTo>
                  <a:pt x="3866884" y="2371154"/>
                </a:lnTo>
                <a:lnTo>
                  <a:pt x="3866884" y="2358466"/>
                </a:lnTo>
                <a:lnTo>
                  <a:pt x="3879571" y="2358466"/>
                </a:lnTo>
                <a:lnTo>
                  <a:pt x="3879571" y="2346122"/>
                </a:lnTo>
                <a:lnTo>
                  <a:pt x="3866884" y="2346122"/>
                </a:lnTo>
                <a:lnTo>
                  <a:pt x="3866884" y="2333435"/>
                </a:lnTo>
                <a:close/>
                <a:moveTo>
                  <a:pt x="3947122" y="1934985"/>
                </a:moveTo>
                <a:lnTo>
                  <a:pt x="3935120" y="1934985"/>
                </a:lnTo>
                <a:lnTo>
                  <a:pt x="3935120" y="1922983"/>
                </a:lnTo>
                <a:lnTo>
                  <a:pt x="3923462" y="1922983"/>
                </a:lnTo>
                <a:lnTo>
                  <a:pt x="3923462" y="1934985"/>
                </a:lnTo>
                <a:lnTo>
                  <a:pt x="3911461" y="1934985"/>
                </a:lnTo>
                <a:lnTo>
                  <a:pt x="3911461" y="1946643"/>
                </a:lnTo>
                <a:lnTo>
                  <a:pt x="3923462" y="1946643"/>
                </a:lnTo>
                <a:lnTo>
                  <a:pt x="3923462" y="1958645"/>
                </a:lnTo>
                <a:lnTo>
                  <a:pt x="3935120" y="1958645"/>
                </a:lnTo>
                <a:lnTo>
                  <a:pt x="3935120" y="1946643"/>
                </a:lnTo>
                <a:lnTo>
                  <a:pt x="3947122" y="1946643"/>
                </a:lnTo>
                <a:cubicBezTo>
                  <a:pt x="3947122" y="1944586"/>
                  <a:pt x="3947122" y="1942871"/>
                  <a:pt x="3947122" y="1940814"/>
                </a:cubicBezTo>
                <a:cubicBezTo>
                  <a:pt x="3947122" y="1938757"/>
                  <a:pt x="3947122" y="1937042"/>
                  <a:pt x="3947122" y="1934985"/>
                </a:cubicBezTo>
                <a:close/>
                <a:moveTo>
                  <a:pt x="3867569" y="1783423"/>
                </a:moveTo>
                <a:lnTo>
                  <a:pt x="3853853" y="1783423"/>
                </a:lnTo>
                <a:lnTo>
                  <a:pt x="3853853" y="1796796"/>
                </a:lnTo>
                <a:lnTo>
                  <a:pt x="3840480" y="1796796"/>
                </a:lnTo>
                <a:lnTo>
                  <a:pt x="3840480" y="1810512"/>
                </a:lnTo>
                <a:lnTo>
                  <a:pt x="3853853" y="1810512"/>
                </a:lnTo>
                <a:lnTo>
                  <a:pt x="3853853" y="1823885"/>
                </a:lnTo>
                <a:lnTo>
                  <a:pt x="3867569" y="1823885"/>
                </a:lnTo>
                <a:lnTo>
                  <a:pt x="3867569" y="1810512"/>
                </a:lnTo>
                <a:lnTo>
                  <a:pt x="3880942" y="1810512"/>
                </a:lnTo>
                <a:lnTo>
                  <a:pt x="3880942" y="1796796"/>
                </a:lnTo>
                <a:lnTo>
                  <a:pt x="3867569" y="1796796"/>
                </a:lnTo>
                <a:lnTo>
                  <a:pt x="3867569" y="1783423"/>
                </a:lnTo>
                <a:close/>
                <a:moveTo>
                  <a:pt x="3867569" y="2057743"/>
                </a:moveTo>
                <a:lnTo>
                  <a:pt x="3853853" y="2057743"/>
                </a:lnTo>
                <a:lnTo>
                  <a:pt x="3853853" y="2071116"/>
                </a:lnTo>
                <a:lnTo>
                  <a:pt x="3840480" y="2071116"/>
                </a:lnTo>
                <a:lnTo>
                  <a:pt x="3840480" y="2084832"/>
                </a:lnTo>
                <a:lnTo>
                  <a:pt x="3853853" y="2084832"/>
                </a:lnTo>
                <a:lnTo>
                  <a:pt x="3853853" y="2098205"/>
                </a:lnTo>
                <a:lnTo>
                  <a:pt x="3867569" y="2098205"/>
                </a:lnTo>
                <a:lnTo>
                  <a:pt x="3867569" y="2084832"/>
                </a:lnTo>
                <a:lnTo>
                  <a:pt x="3880942" y="2084832"/>
                </a:lnTo>
                <a:lnTo>
                  <a:pt x="3880942" y="2071116"/>
                </a:lnTo>
                <a:lnTo>
                  <a:pt x="3867569" y="2071116"/>
                </a:lnTo>
                <a:lnTo>
                  <a:pt x="3867569" y="2057743"/>
                </a:lnTo>
                <a:close/>
                <a:moveTo>
                  <a:pt x="3731438" y="2328634"/>
                </a:moveTo>
                <a:lnTo>
                  <a:pt x="3715664" y="2328634"/>
                </a:lnTo>
                <a:lnTo>
                  <a:pt x="3715664" y="2344407"/>
                </a:lnTo>
                <a:lnTo>
                  <a:pt x="3699891" y="2344407"/>
                </a:lnTo>
                <a:lnTo>
                  <a:pt x="3699891" y="2360181"/>
                </a:lnTo>
                <a:lnTo>
                  <a:pt x="3715664" y="2360181"/>
                </a:lnTo>
                <a:lnTo>
                  <a:pt x="3715664" y="2375954"/>
                </a:lnTo>
                <a:lnTo>
                  <a:pt x="3731438" y="2375954"/>
                </a:lnTo>
                <a:lnTo>
                  <a:pt x="3731438" y="2360181"/>
                </a:lnTo>
                <a:lnTo>
                  <a:pt x="3747211" y="2360181"/>
                </a:lnTo>
                <a:lnTo>
                  <a:pt x="3747211" y="2344407"/>
                </a:lnTo>
                <a:lnTo>
                  <a:pt x="3731438" y="2344407"/>
                </a:lnTo>
                <a:lnTo>
                  <a:pt x="3731438" y="2328634"/>
                </a:lnTo>
                <a:close/>
                <a:moveTo>
                  <a:pt x="3596335" y="1773479"/>
                </a:moveTo>
                <a:lnTo>
                  <a:pt x="3576447" y="1773479"/>
                </a:lnTo>
                <a:lnTo>
                  <a:pt x="3576447" y="1793710"/>
                </a:lnTo>
                <a:lnTo>
                  <a:pt x="3556216" y="1793710"/>
                </a:lnTo>
                <a:lnTo>
                  <a:pt x="3556216" y="1813598"/>
                </a:lnTo>
                <a:lnTo>
                  <a:pt x="3576447" y="1813598"/>
                </a:lnTo>
                <a:lnTo>
                  <a:pt x="3576447" y="1833829"/>
                </a:lnTo>
                <a:lnTo>
                  <a:pt x="3596335" y="1833829"/>
                </a:lnTo>
                <a:lnTo>
                  <a:pt x="3596335" y="1813598"/>
                </a:lnTo>
                <a:lnTo>
                  <a:pt x="3616567" y="1813598"/>
                </a:lnTo>
                <a:lnTo>
                  <a:pt x="3616567" y="1793710"/>
                </a:lnTo>
                <a:lnTo>
                  <a:pt x="3596335" y="1793710"/>
                </a:lnTo>
                <a:lnTo>
                  <a:pt x="3596335" y="1773479"/>
                </a:lnTo>
                <a:close/>
                <a:moveTo>
                  <a:pt x="3595993" y="2323833"/>
                </a:moveTo>
                <a:lnTo>
                  <a:pt x="3576790" y="2323833"/>
                </a:lnTo>
                <a:lnTo>
                  <a:pt x="3576790" y="2342693"/>
                </a:lnTo>
                <a:lnTo>
                  <a:pt x="3557930" y="2342693"/>
                </a:lnTo>
                <a:lnTo>
                  <a:pt x="3557930" y="2361895"/>
                </a:lnTo>
                <a:lnTo>
                  <a:pt x="3576790" y="2361895"/>
                </a:lnTo>
                <a:lnTo>
                  <a:pt x="3576790" y="2380755"/>
                </a:lnTo>
                <a:lnTo>
                  <a:pt x="3595993" y="2380755"/>
                </a:lnTo>
                <a:lnTo>
                  <a:pt x="3595993" y="2361895"/>
                </a:lnTo>
                <a:lnTo>
                  <a:pt x="3614852" y="2361895"/>
                </a:lnTo>
                <a:lnTo>
                  <a:pt x="3614852" y="2342693"/>
                </a:lnTo>
                <a:lnTo>
                  <a:pt x="3595993" y="2342693"/>
                </a:lnTo>
                <a:lnTo>
                  <a:pt x="3595993" y="2323833"/>
                </a:lnTo>
                <a:close/>
                <a:moveTo>
                  <a:pt x="3596335" y="2047799"/>
                </a:moveTo>
                <a:lnTo>
                  <a:pt x="3576447" y="2047799"/>
                </a:lnTo>
                <a:lnTo>
                  <a:pt x="3576447" y="2068030"/>
                </a:lnTo>
                <a:lnTo>
                  <a:pt x="3556216" y="2068030"/>
                </a:lnTo>
                <a:lnTo>
                  <a:pt x="3556216" y="2087918"/>
                </a:lnTo>
                <a:lnTo>
                  <a:pt x="3576447" y="2087918"/>
                </a:lnTo>
                <a:lnTo>
                  <a:pt x="3576447" y="2108149"/>
                </a:lnTo>
                <a:lnTo>
                  <a:pt x="3596335" y="2108149"/>
                </a:lnTo>
                <a:lnTo>
                  <a:pt x="3596335" y="2087918"/>
                </a:lnTo>
                <a:lnTo>
                  <a:pt x="3616567" y="2087918"/>
                </a:lnTo>
                <a:lnTo>
                  <a:pt x="3616567" y="2068030"/>
                </a:lnTo>
                <a:lnTo>
                  <a:pt x="3596335" y="2068030"/>
                </a:lnTo>
                <a:lnTo>
                  <a:pt x="3596335" y="2047799"/>
                </a:lnTo>
                <a:close/>
                <a:moveTo>
                  <a:pt x="3730409" y="2606040"/>
                </a:moveTo>
                <a:lnTo>
                  <a:pt x="3716693" y="2606040"/>
                </a:lnTo>
                <a:lnTo>
                  <a:pt x="3716693" y="2619756"/>
                </a:lnTo>
                <a:lnTo>
                  <a:pt x="3702977" y="2619756"/>
                </a:lnTo>
                <a:lnTo>
                  <a:pt x="3702977" y="2633472"/>
                </a:lnTo>
                <a:lnTo>
                  <a:pt x="3716693" y="2633472"/>
                </a:lnTo>
                <a:lnTo>
                  <a:pt x="3716693" y="2647188"/>
                </a:lnTo>
                <a:lnTo>
                  <a:pt x="3730409" y="2647188"/>
                </a:lnTo>
                <a:lnTo>
                  <a:pt x="3730409" y="2633472"/>
                </a:lnTo>
                <a:lnTo>
                  <a:pt x="3744125" y="2633472"/>
                </a:lnTo>
                <a:lnTo>
                  <a:pt x="3744125" y="2619756"/>
                </a:lnTo>
                <a:lnTo>
                  <a:pt x="3730409" y="2619756"/>
                </a:lnTo>
                <a:lnTo>
                  <a:pt x="3730409" y="2606040"/>
                </a:lnTo>
                <a:close/>
                <a:moveTo>
                  <a:pt x="3594964" y="2600897"/>
                </a:moveTo>
                <a:lnTo>
                  <a:pt x="3577819" y="2600897"/>
                </a:lnTo>
                <a:lnTo>
                  <a:pt x="3577819" y="2618042"/>
                </a:lnTo>
                <a:lnTo>
                  <a:pt x="3560674" y="2618042"/>
                </a:lnTo>
                <a:lnTo>
                  <a:pt x="3560674" y="2635187"/>
                </a:lnTo>
                <a:lnTo>
                  <a:pt x="3577819" y="2635187"/>
                </a:lnTo>
                <a:lnTo>
                  <a:pt x="3577819" y="2652332"/>
                </a:lnTo>
                <a:lnTo>
                  <a:pt x="3594964" y="2652332"/>
                </a:lnTo>
                <a:lnTo>
                  <a:pt x="3594964" y="2635187"/>
                </a:lnTo>
                <a:lnTo>
                  <a:pt x="3612109" y="2635187"/>
                </a:lnTo>
                <a:lnTo>
                  <a:pt x="3612109" y="2618042"/>
                </a:lnTo>
                <a:lnTo>
                  <a:pt x="3594964" y="2618042"/>
                </a:lnTo>
                <a:lnTo>
                  <a:pt x="3594964" y="2600897"/>
                </a:lnTo>
                <a:close/>
                <a:moveTo>
                  <a:pt x="3664229" y="1913039"/>
                </a:moveTo>
                <a:lnTo>
                  <a:pt x="3645713" y="1913039"/>
                </a:lnTo>
                <a:lnTo>
                  <a:pt x="3645713" y="1931556"/>
                </a:lnTo>
                <a:lnTo>
                  <a:pt x="3627196" y="1931556"/>
                </a:lnTo>
                <a:lnTo>
                  <a:pt x="3627196" y="1950072"/>
                </a:lnTo>
                <a:lnTo>
                  <a:pt x="3645713" y="1950072"/>
                </a:lnTo>
                <a:lnTo>
                  <a:pt x="3645713" y="1968589"/>
                </a:lnTo>
                <a:lnTo>
                  <a:pt x="3664229" y="1968589"/>
                </a:lnTo>
                <a:lnTo>
                  <a:pt x="3664229" y="1950072"/>
                </a:lnTo>
                <a:lnTo>
                  <a:pt x="3682746" y="1950072"/>
                </a:lnTo>
                <a:lnTo>
                  <a:pt x="3682746" y="1931556"/>
                </a:lnTo>
                <a:lnTo>
                  <a:pt x="3664229" y="1931556"/>
                </a:lnTo>
                <a:lnTo>
                  <a:pt x="3664229" y="1913039"/>
                </a:lnTo>
                <a:close/>
                <a:moveTo>
                  <a:pt x="3663887" y="2188045"/>
                </a:moveTo>
                <a:lnTo>
                  <a:pt x="3646056" y="2188045"/>
                </a:lnTo>
                <a:lnTo>
                  <a:pt x="3646056" y="2206219"/>
                </a:lnTo>
                <a:lnTo>
                  <a:pt x="3627882" y="2206219"/>
                </a:lnTo>
                <a:lnTo>
                  <a:pt x="3627882" y="2224049"/>
                </a:lnTo>
                <a:lnTo>
                  <a:pt x="3646056" y="2224049"/>
                </a:lnTo>
                <a:lnTo>
                  <a:pt x="3646056" y="2242223"/>
                </a:lnTo>
                <a:lnTo>
                  <a:pt x="3663887" y="2242223"/>
                </a:lnTo>
                <a:lnTo>
                  <a:pt x="3663887" y="2224049"/>
                </a:lnTo>
                <a:lnTo>
                  <a:pt x="3682060" y="2224049"/>
                </a:lnTo>
                <a:lnTo>
                  <a:pt x="3682060" y="2206219"/>
                </a:lnTo>
                <a:lnTo>
                  <a:pt x="3663887" y="2206219"/>
                </a:lnTo>
                <a:lnTo>
                  <a:pt x="3663887" y="2188045"/>
                </a:lnTo>
                <a:close/>
                <a:moveTo>
                  <a:pt x="3661829" y="2742857"/>
                </a:moveTo>
                <a:lnTo>
                  <a:pt x="3648113" y="2742857"/>
                </a:lnTo>
                <a:lnTo>
                  <a:pt x="3648113" y="2756916"/>
                </a:lnTo>
                <a:lnTo>
                  <a:pt x="3634054" y="2756916"/>
                </a:lnTo>
                <a:lnTo>
                  <a:pt x="3634054" y="2770632"/>
                </a:lnTo>
                <a:lnTo>
                  <a:pt x="3648113" y="2770632"/>
                </a:lnTo>
                <a:lnTo>
                  <a:pt x="3648113" y="2784691"/>
                </a:lnTo>
                <a:lnTo>
                  <a:pt x="3661829" y="2784691"/>
                </a:lnTo>
                <a:lnTo>
                  <a:pt x="3661829" y="2770632"/>
                </a:lnTo>
                <a:lnTo>
                  <a:pt x="3675888" y="2770632"/>
                </a:lnTo>
                <a:lnTo>
                  <a:pt x="3675888" y="2756916"/>
                </a:lnTo>
                <a:lnTo>
                  <a:pt x="3661829" y="2756916"/>
                </a:lnTo>
                <a:lnTo>
                  <a:pt x="3661829" y="2742857"/>
                </a:lnTo>
                <a:close/>
                <a:moveTo>
                  <a:pt x="3663201" y="2464422"/>
                </a:moveTo>
                <a:lnTo>
                  <a:pt x="3646742" y="2464422"/>
                </a:lnTo>
                <a:lnTo>
                  <a:pt x="3646742" y="2481224"/>
                </a:lnTo>
                <a:lnTo>
                  <a:pt x="3629939" y="2481224"/>
                </a:lnTo>
                <a:lnTo>
                  <a:pt x="3629939" y="2497684"/>
                </a:lnTo>
                <a:lnTo>
                  <a:pt x="3646742" y="2497684"/>
                </a:lnTo>
                <a:lnTo>
                  <a:pt x="3646742" y="2514486"/>
                </a:lnTo>
                <a:lnTo>
                  <a:pt x="3663201" y="2514486"/>
                </a:lnTo>
                <a:lnTo>
                  <a:pt x="3663201" y="2497684"/>
                </a:lnTo>
                <a:lnTo>
                  <a:pt x="3680003" y="2497684"/>
                </a:lnTo>
                <a:lnTo>
                  <a:pt x="3680003" y="2481224"/>
                </a:lnTo>
                <a:lnTo>
                  <a:pt x="3663201" y="2481224"/>
                </a:lnTo>
                <a:lnTo>
                  <a:pt x="3663201" y="2464422"/>
                </a:lnTo>
                <a:close/>
                <a:moveTo>
                  <a:pt x="3528784" y="1907896"/>
                </a:moveTo>
                <a:lnTo>
                  <a:pt x="3506839" y="1907896"/>
                </a:lnTo>
                <a:lnTo>
                  <a:pt x="3506839" y="1929841"/>
                </a:lnTo>
                <a:lnTo>
                  <a:pt x="3484893" y="1929841"/>
                </a:lnTo>
                <a:lnTo>
                  <a:pt x="3484893" y="1951787"/>
                </a:lnTo>
                <a:lnTo>
                  <a:pt x="3506839" y="1951787"/>
                </a:lnTo>
                <a:lnTo>
                  <a:pt x="3506839" y="1973732"/>
                </a:lnTo>
                <a:lnTo>
                  <a:pt x="3528784" y="1973732"/>
                </a:lnTo>
                <a:lnTo>
                  <a:pt x="3528784" y="1951787"/>
                </a:lnTo>
                <a:lnTo>
                  <a:pt x="3550730" y="1951787"/>
                </a:lnTo>
                <a:lnTo>
                  <a:pt x="3550730" y="1929841"/>
                </a:lnTo>
                <a:lnTo>
                  <a:pt x="3528784" y="1929841"/>
                </a:lnTo>
                <a:lnTo>
                  <a:pt x="3528784" y="1907896"/>
                </a:lnTo>
                <a:close/>
                <a:moveTo>
                  <a:pt x="2362924" y="3416313"/>
                </a:moveTo>
                <a:lnTo>
                  <a:pt x="2340979" y="3416313"/>
                </a:lnTo>
                <a:lnTo>
                  <a:pt x="2340979" y="3438601"/>
                </a:lnTo>
                <a:lnTo>
                  <a:pt x="2318690" y="3438601"/>
                </a:lnTo>
                <a:lnTo>
                  <a:pt x="2318690" y="3460547"/>
                </a:lnTo>
                <a:lnTo>
                  <a:pt x="2340979" y="3460547"/>
                </a:lnTo>
                <a:lnTo>
                  <a:pt x="2340979" y="3482835"/>
                </a:lnTo>
                <a:lnTo>
                  <a:pt x="2362924" y="3482835"/>
                </a:lnTo>
                <a:lnTo>
                  <a:pt x="2362924" y="3460547"/>
                </a:lnTo>
                <a:lnTo>
                  <a:pt x="2385212" y="3460547"/>
                </a:lnTo>
                <a:lnTo>
                  <a:pt x="2385212" y="3438601"/>
                </a:lnTo>
                <a:lnTo>
                  <a:pt x="2362924" y="3438601"/>
                </a:lnTo>
                <a:lnTo>
                  <a:pt x="2362924" y="3416313"/>
                </a:lnTo>
                <a:close/>
                <a:moveTo>
                  <a:pt x="2426704" y="3842880"/>
                </a:moveTo>
                <a:lnTo>
                  <a:pt x="2414359" y="3842880"/>
                </a:lnTo>
                <a:lnTo>
                  <a:pt x="2414359" y="3854882"/>
                </a:lnTo>
                <a:lnTo>
                  <a:pt x="2402357" y="3854882"/>
                </a:lnTo>
                <a:lnTo>
                  <a:pt x="2402357" y="3867226"/>
                </a:lnTo>
                <a:lnTo>
                  <a:pt x="2414359" y="3867226"/>
                </a:lnTo>
                <a:lnTo>
                  <a:pt x="2414359" y="3879228"/>
                </a:lnTo>
                <a:lnTo>
                  <a:pt x="2426704" y="3879228"/>
                </a:lnTo>
                <a:lnTo>
                  <a:pt x="2426704" y="3867226"/>
                </a:lnTo>
                <a:lnTo>
                  <a:pt x="2438705" y="3867226"/>
                </a:lnTo>
                <a:lnTo>
                  <a:pt x="2438705" y="3854882"/>
                </a:lnTo>
                <a:lnTo>
                  <a:pt x="2426704" y="3854882"/>
                </a:lnTo>
                <a:lnTo>
                  <a:pt x="2426704" y="3842880"/>
                </a:lnTo>
                <a:close/>
                <a:moveTo>
                  <a:pt x="2289886" y="3841852"/>
                </a:moveTo>
                <a:lnTo>
                  <a:pt x="2276856" y="3841852"/>
                </a:lnTo>
                <a:lnTo>
                  <a:pt x="2276856" y="3854539"/>
                </a:lnTo>
                <a:lnTo>
                  <a:pt x="2264169" y="3854539"/>
                </a:lnTo>
                <a:lnTo>
                  <a:pt x="2264169" y="3867569"/>
                </a:lnTo>
                <a:lnTo>
                  <a:pt x="2276856" y="3867569"/>
                </a:lnTo>
                <a:lnTo>
                  <a:pt x="2276856" y="3880256"/>
                </a:lnTo>
                <a:lnTo>
                  <a:pt x="2289886" y="3880256"/>
                </a:lnTo>
                <a:lnTo>
                  <a:pt x="2289886" y="3867569"/>
                </a:lnTo>
                <a:lnTo>
                  <a:pt x="2302574" y="3867569"/>
                </a:lnTo>
                <a:lnTo>
                  <a:pt x="2302574" y="3854539"/>
                </a:lnTo>
                <a:lnTo>
                  <a:pt x="2289886" y="3854539"/>
                </a:lnTo>
                <a:lnTo>
                  <a:pt x="2289886" y="3841852"/>
                </a:lnTo>
                <a:close/>
                <a:moveTo>
                  <a:pt x="3185884" y="2867673"/>
                </a:moveTo>
                <a:lnTo>
                  <a:pt x="3163939" y="2867673"/>
                </a:lnTo>
                <a:lnTo>
                  <a:pt x="3163939" y="2889961"/>
                </a:lnTo>
                <a:lnTo>
                  <a:pt x="3141650" y="2889961"/>
                </a:lnTo>
                <a:lnTo>
                  <a:pt x="3141650" y="2911907"/>
                </a:lnTo>
                <a:lnTo>
                  <a:pt x="3163939" y="2911907"/>
                </a:lnTo>
                <a:lnTo>
                  <a:pt x="3163939" y="2934195"/>
                </a:lnTo>
                <a:lnTo>
                  <a:pt x="3185884" y="2934195"/>
                </a:lnTo>
                <a:lnTo>
                  <a:pt x="3185884" y="2911907"/>
                </a:lnTo>
                <a:lnTo>
                  <a:pt x="3208172" y="2911907"/>
                </a:lnTo>
                <a:lnTo>
                  <a:pt x="3208172" y="2889961"/>
                </a:lnTo>
                <a:lnTo>
                  <a:pt x="3185884" y="2889961"/>
                </a:lnTo>
                <a:lnTo>
                  <a:pt x="3185884" y="2867673"/>
                </a:lnTo>
                <a:close/>
                <a:moveTo>
                  <a:pt x="2359838" y="3700234"/>
                </a:moveTo>
                <a:lnTo>
                  <a:pt x="2344064" y="3700234"/>
                </a:lnTo>
                <a:lnTo>
                  <a:pt x="2344064" y="3716007"/>
                </a:lnTo>
                <a:lnTo>
                  <a:pt x="2328291" y="3716007"/>
                </a:lnTo>
                <a:lnTo>
                  <a:pt x="2328291" y="3731781"/>
                </a:lnTo>
                <a:lnTo>
                  <a:pt x="2344064" y="3731781"/>
                </a:lnTo>
                <a:lnTo>
                  <a:pt x="2344064" y="3747554"/>
                </a:lnTo>
                <a:lnTo>
                  <a:pt x="2359838" y="3747554"/>
                </a:lnTo>
                <a:lnTo>
                  <a:pt x="2359838" y="3731781"/>
                </a:lnTo>
                <a:lnTo>
                  <a:pt x="2375611" y="3731781"/>
                </a:lnTo>
                <a:lnTo>
                  <a:pt x="2375611" y="3716007"/>
                </a:lnTo>
                <a:lnTo>
                  <a:pt x="2359838" y="3716007"/>
                </a:lnTo>
                <a:lnTo>
                  <a:pt x="2359838" y="3700234"/>
                </a:lnTo>
                <a:close/>
                <a:moveTo>
                  <a:pt x="2292973" y="3557588"/>
                </a:moveTo>
                <a:lnTo>
                  <a:pt x="2273770" y="3557588"/>
                </a:lnTo>
                <a:lnTo>
                  <a:pt x="2273770" y="3577133"/>
                </a:lnTo>
                <a:lnTo>
                  <a:pt x="2254225" y="3577133"/>
                </a:lnTo>
                <a:lnTo>
                  <a:pt x="2254225" y="3596335"/>
                </a:lnTo>
                <a:lnTo>
                  <a:pt x="2273770" y="3596335"/>
                </a:lnTo>
                <a:lnTo>
                  <a:pt x="2273770" y="3615881"/>
                </a:lnTo>
                <a:lnTo>
                  <a:pt x="2292973" y="3615881"/>
                </a:lnTo>
                <a:lnTo>
                  <a:pt x="2292973" y="3596335"/>
                </a:lnTo>
                <a:lnTo>
                  <a:pt x="2312518" y="3596335"/>
                </a:lnTo>
                <a:lnTo>
                  <a:pt x="2312518" y="3577133"/>
                </a:lnTo>
                <a:lnTo>
                  <a:pt x="2292973" y="3577133"/>
                </a:lnTo>
                <a:lnTo>
                  <a:pt x="2292973" y="3557588"/>
                </a:lnTo>
                <a:close/>
                <a:moveTo>
                  <a:pt x="2566607" y="3560331"/>
                </a:moveTo>
                <a:lnTo>
                  <a:pt x="2548776" y="3560331"/>
                </a:lnTo>
                <a:lnTo>
                  <a:pt x="2548776" y="3577819"/>
                </a:lnTo>
                <a:lnTo>
                  <a:pt x="2531288" y="3577819"/>
                </a:lnTo>
                <a:lnTo>
                  <a:pt x="2531288" y="3595649"/>
                </a:lnTo>
                <a:lnTo>
                  <a:pt x="2548776" y="3595649"/>
                </a:lnTo>
                <a:lnTo>
                  <a:pt x="2548776" y="3613137"/>
                </a:lnTo>
                <a:lnTo>
                  <a:pt x="2566607" y="3613137"/>
                </a:lnTo>
                <a:lnTo>
                  <a:pt x="2566607" y="3595649"/>
                </a:lnTo>
                <a:lnTo>
                  <a:pt x="2584094" y="3595649"/>
                </a:lnTo>
                <a:lnTo>
                  <a:pt x="2584094" y="3577819"/>
                </a:lnTo>
                <a:lnTo>
                  <a:pt x="2566607" y="3577819"/>
                </a:lnTo>
                <a:lnTo>
                  <a:pt x="2566607" y="3560331"/>
                </a:lnTo>
                <a:close/>
                <a:moveTo>
                  <a:pt x="2569350" y="3277438"/>
                </a:moveTo>
                <a:lnTo>
                  <a:pt x="2546033" y="3277438"/>
                </a:lnTo>
                <a:lnTo>
                  <a:pt x="2546033" y="3300755"/>
                </a:lnTo>
                <a:lnTo>
                  <a:pt x="2522716" y="3300755"/>
                </a:lnTo>
                <a:lnTo>
                  <a:pt x="2522716" y="3324073"/>
                </a:lnTo>
                <a:lnTo>
                  <a:pt x="2546033" y="3324073"/>
                </a:lnTo>
                <a:lnTo>
                  <a:pt x="2546033" y="3347390"/>
                </a:lnTo>
                <a:lnTo>
                  <a:pt x="2569350" y="3347390"/>
                </a:lnTo>
                <a:lnTo>
                  <a:pt x="2569350" y="3324073"/>
                </a:lnTo>
                <a:lnTo>
                  <a:pt x="2592667" y="3324073"/>
                </a:lnTo>
                <a:lnTo>
                  <a:pt x="2592667" y="3300755"/>
                </a:lnTo>
                <a:lnTo>
                  <a:pt x="2569350" y="3300755"/>
                </a:lnTo>
                <a:lnTo>
                  <a:pt x="2569350" y="3277438"/>
                </a:lnTo>
                <a:close/>
                <a:moveTo>
                  <a:pt x="2496655" y="3701263"/>
                </a:moveTo>
                <a:lnTo>
                  <a:pt x="2481568" y="3701263"/>
                </a:lnTo>
                <a:lnTo>
                  <a:pt x="2481568" y="3716350"/>
                </a:lnTo>
                <a:lnTo>
                  <a:pt x="2466480" y="3716350"/>
                </a:lnTo>
                <a:lnTo>
                  <a:pt x="2466480" y="3731438"/>
                </a:lnTo>
                <a:lnTo>
                  <a:pt x="2481568" y="3731438"/>
                </a:lnTo>
                <a:lnTo>
                  <a:pt x="2481568" y="3746525"/>
                </a:lnTo>
                <a:lnTo>
                  <a:pt x="2496655" y="3746525"/>
                </a:lnTo>
                <a:lnTo>
                  <a:pt x="2496655" y="3731438"/>
                </a:lnTo>
                <a:lnTo>
                  <a:pt x="2511743" y="3731438"/>
                </a:lnTo>
                <a:lnTo>
                  <a:pt x="2511743" y="3716350"/>
                </a:lnTo>
                <a:lnTo>
                  <a:pt x="2496655" y="3716350"/>
                </a:lnTo>
                <a:lnTo>
                  <a:pt x="2496655" y="3701263"/>
                </a:lnTo>
                <a:close/>
                <a:moveTo>
                  <a:pt x="2499741" y="3417684"/>
                </a:moveTo>
                <a:lnTo>
                  <a:pt x="2478481" y="3417684"/>
                </a:lnTo>
                <a:lnTo>
                  <a:pt x="2478481" y="3438944"/>
                </a:lnTo>
                <a:lnTo>
                  <a:pt x="2457221" y="3438944"/>
                </a:lnTo>
                <a:lnTo>
                  <a:pt x="2457221" y="3460204"/>
                </a:lnTo>
                <a:lnTo>
                  <a:pt x="2478481" y="3460204"/>
                </a:lnTo>
                <a:lnTo>
                  <a:pt x="2478481" y="3481464"/>
                </a:lnTo>
                <a:lnTo>
                  <a:pt x="2499741" y="3481464"/>
                </a:lnTo>
                <a:lnTo>
                  <a:pt x="2499741" y="3460204"/>
                </a:lnTo>
                <a:lnTo>
                  <a:pt x="2521001" y="3460204"/>
                </a:lnTo>
                <a:lnTo>
                  <a:pt x="2521001" y="3438944"/>
                </a:lnTo>
                <a:lnTo>
                  <a:pt x="2499741" y="3438944"/>
                </a:lnTo>
                <a:lnTo>
                  <a:pt x="2499741" y="3417684"/>
                </a:lnTo>
                <a:close/>
                <a:moveTo>
                  <a:pt x="1952130" y="3414598"/>
                </a:moveTo>
                <a:lnTo>
                  <a:pt x="1928812" y="3414598"/>
                </a:lnTo>
                <a:lnTo>
                  <a:pt x="1928812" y="3437915"/>
                </a:lnTo>
                <a:lnTo>
                  <a:pt x="1905495" y="3437915"/>
                </a:lnTo>
                <a:lnTo>
                  <a:pt x="1905495" y="3461233"/>
                </a:lnTo>
                <a:lnTo>
                  <a:pt x="1928812" y="3461233"/>
                </a:lnTo>
                <a:lnTo>
                  <a:pt x="1928812" y="3484550"/>
                </a:lnTo>
                <a:lnTo>
                  <a:pt x="1952130" y="3484550"/>
                </a:lnTo>
                <a:lnTo>
                  <a:pt x="1952130" y="3461233"/>
                </a:lnTo>
                <a:lnTo>
                  <a:pt x="1975447" y="3461233"/>
                </a:lnTo>
                <a:lnTo>
                  <a:pt x="1975447" y="3437915"/>
                </a:lnTo>
                <a:lnTo>
                  <a:pt x="1952130" y="3437915"/>
                </a:lnTo>
                <a:lnTo>
                  <a:pt x="1952130" y="3414598"/>
                </a:lnTo>
                <a:close/>
                <a:moveTo>
                  <a:pt x="2019338" y="3556216"/>
                </a:moveTo>
                <a:lnTo>
                  <a:pt x="1998764" y="3556216"/>
                </a:lnTo>
                <a:lnTo>
                  <a:pt x="1998764" y="3576447"/>
                </a:lnTo>
                <a:lnTo>
                  <a:pt x="1978533" y="3576447"/>
                </a:lnTo>
                <a:lnTo>
                  <a:pt x="1978533" y="3597021"/>
                </a:lnTo>
                <a:lnTo>
                  <a:pt x="1998764" y="3597021"/>
                </a:lnTo>
                <a:lnTo>
                  <a:pt x="1998764" y="3617252"/>
                </a:lnTo>
                <a:lnTo>
                  <a:pt x="2019338" y="3617252"/>
                </a:lnTo>
                <a:lnTo>
                  <a:pt x="2019338" y="3597021"/>
                </a:lnTo>
                <a:lnTo>
                  <a:pt x="2039569" y="3597021"/>
                </a:lnTo>
                <a:lnTo>
                  <a:pt x="2039569" y="3576447"/>
                </a:lnTo>
                <a:lnTo>
                  <a:pt x="2019338" y="3576447"/>
                </a:lnTo>
                <a:lnTo>
                  <a:pt x="2019338" y="3556216"/>
                </a:lnTo>
                <a:close/>
                <a:moveTo>
                  <a:pt x="2015909" y="3840823"/>
                </a:moveTo>
                <a:lnTo>
                  <a:pt x="2002193" y="3840823"/>
                </a:lnTo>
                <a:lnTo>
                  <a:pt x="2002193" y="3854196"/>
                </a:lnTo>
                <a:lnTo>
                  <a:pt x="1988820" y="3854196"/>
                </a:lnTo>
                <a:lnTo>
                  <a:pt x="1988820" y="3867912"/>
                </a:lnTo>
                <a:lnTo>
                  <a:pt x="2002193" y="3867912"/>
                </a:lnTo>
                <a:lnTo>
                  <a:pt x="2002193" y="3881285"/>
                </a:lnTo>
                <a:lnTo>
                  <a:pt x="2015909" y="3881285"/>
                </a:lnTo>
                <a:lnTo>
                  <a:pt x="2015909" y="3867912"/>
                </a:lnTo>
                <a:lnTo>
                  <a:pt x="2029282" y="3867912"/>
                </a:lnTo>
                <a:lnTo>
                  <a:pt x="2029282" y="3854196"/>
                </a:lnTo>
                <a:lnTo>
                  <a:pt x="2015909" y="3854196"/>
                </a:lnTo>
                <a:lnTo>
                  <a:pt x="2015909" y="3840823"/>
                </a:lnTo>
                <a:close/>
                <a:moveTo>
                  <a:pt x="2086204" y="3698519"/>
                </a:moveTo>
                <a:lnTo>
                  <a:pt x="2069059" y="3698519"/>
                </a:lnTo>
                <a:lnTo>
                  <a:pt x="2069059" y="3715322"/>
                </a:lnTo>
                <a:lnTo>
                  <a:pt x="2052256" y="3715322"/>
                </a:lnTo>
                <a:lnTo>
                  <a:pt x="2052256" y="3732467"/>
                </a:lnTo>
                <a:lnTo>
                  <a:pt x="2069059" y="3732467"/>
                </a:lnTo>
                <a:lnTo>
                  <a:pt x="2069059" y="3749269"/>
                </a:lnTo>
                <a:lnTo>
                  <a:pt x="2086204" y="3749269"/>
                </a:lnTo>
                <a:lnTo>
                  <a:pt x="2086204" y="3732467"/>
                </a:lnTo>
                <a:lnTo>
                  <a:pt x="2103006" y="3732467"/>
                </a:lnTo>
                <a:lnTo>
                  <a:pt x="2103006" y="3715322"/>
                </a:lnTo>
                <a:lnTo>
                  <a:pt x="2086204" y="3715322"/>
                </a:lnTo>
                <a:lnTo>
                  <a:pt x="2086204" y="3698519"/>
                </a:lnTo>
                <a:close/>
                <a:moveTo>
                  <a:pt x="2633129" y="3703320"/>
                </a:moveTo>
                <a:lnTo>
                  <a:pt x="2619413" y="3703320"/>
                </a:lnTo>
                <a:lnTo>
                  <a:pt x="2619413" y="3717036"/>
                </a:lnTo>
                <a:lnTo>
                  <a:pt x="2605697" y="3717036"/>
                </a:lnTo>
                <a:lnTo>
                  <a:pt x="2605697" y="3730752"/>
                </a:lnTo>
                <a:lnTo>
                  <a:pt x="2619413" y="3730752"/>
                </a:lnTo>
                <a:lnTo>
                  <a:pt x="2619413" y="3744468"/>
                </a:lnTo>
                <a:lnTo>
                  <a:pt x="2633129" y="3744468"/>
                </a:lnTo>
                <a:lnTo>
                  <a:pt x="2633129" y="3730752"/>
                </a:lnTo>
                <a:lnTo>
                  <a:pt x="2646845" y="3730752"/>
                </a:lnTo>
                <a:lnTo>
                  <a:pt x="2646845" y="3717036"/>
                </a:lnTo>
                <a:lnTo>
                  <a:pt x="2633129" y="3717036"/>
                </a:lnTo>
                <a:lnTo>
                  <a:pt x="2633129" y="3703320"/>
                </a:lnTo>
                <a:close/>
                <a:moveTo>
                  <a:pt x="2156155" y="3556559"/>
                </a:moveTo>
                <a:lnTo>
                  <a:pt x="2136267" y="3556559"/>
                </a:lnTo>
                <a:lnTo>
                  <a:pt x="2136267" y="3576790"/>
                </a:lnTo>
                <a:lnTo>
                  <a:pt x="2116036" y="3576790"/>
                </a:lnTo>
                <a:lnTo>
                  <a:pt x="2116036" y="3596678"/>
                </a:lnTo>
                <a:lnTo>
                  <a:pt x="2136267" y="3596678"/>
                </a:lnTo>
                <a:lnTo>
                  <a:pt x="2136267" y="3616909"/>
                </a:lnTo>
                <a:lnTo>
                  <a:pt x="2156155" y="3616909"/>
                </a:lnTo>
                <a:lnTo>
                  <a:pt x="2156155" y="3596678"/>
                </a:lnTo>
                <a:lnTo>
                  <a:pt x="2176387" y="3596678"/>
                </a:lnTo>
                <a:lnTo>
                  <a:pt x="2176387" y="3576790"/>
                </a:lnTo>
                <a:lnTo>
                  <a:pt x="2156155" y="3576790"/>
                </a:lnTo>
                <a:lnTo>
                  <a:pt x="2156155" y="3556559"/>
                </a:lnTo>
                <a:close/>
                <a:moveTo>
                  <a:pt x="2223021" y="3699205"/>
                </a:moveTo>
                <a:lnTo>
                  <a:pt x="2206562" y="3699205"/>
                </a:lnTo>
                <a:lnTo>
                  <a:pt x="2206562" y="3715664"/>
                </a:lnTo>
                <a:lnTo>
                  <a:pt x="2190103" y="3715664"/>
                </a:lnTo>
                <a:lnTo>
                  <a:pt x="2190103" y="3732124"/>
                </a:lnTo>
                <a:lnTo>
                  <a:pt x="2206562" y="3732124"/>
                </a:lnTo>
                <a:lnTo>
                  <a:pt x="2206562" y="3748583"/>
                </a:lnTo>
                <a:lnTo>
                  <a:pt x="2223021" y="3748583"/>
                </a:lnTo>
                <a:lnTo>
                  <a:pt x="2223021" y="3732124"/>
                </a:lnTo>
                <a:lnTo>
                  <a:pt x="2239480" y="3732124"/>
                </a:lnTo>
                <a:lnTo>
                  <a:pt x="2239480" y="3715664"/>
                </a:lnTo>
                <a:lnTo>
                  <a:pt x="2223021" y="3715664"/>
                </a:lnTo>
                <a:lnTo>
                  <a:pt x="2223021" y="3699205"/>
                </a:lnTo>
                <a:close/>
                <a:moveTo>
                  <a:pt x="2089290" y="3414598"/>
                </a:moveTo>
                <a:lnTo>
                  <a:pt x="2065972" y="3414598"/>
                </a:lnTo>
                <a:lnTo>
                  <a:pt x="2065972" y="3437915"/>
                </a:lnTo>
                <a:lnTo>
                  <a:pt x="2042656" y="3437915"/>
                </a:lnTo>
                <a:lnTo>
                  <a:pt x="2042656" y="3461233"/>
                </a:lnTo>
                <a:lnTo>
                  <a:pt x="2065972" y="3461233"/>
                </a:lnTo>
                <a:lnTo>
                  <a:pt x="2065972" y="3484550"/>
                </a:lnTo>
                <a:lnTo>
                  <a:pt x="2089290" y="3484550"/>
                </a:lnTo>
                <a:lnTo>
                  <a:pt x="2089290" y="3461233"/>
                </a:lnTo>
                <a:lnTo>
                  <a:pt x="2112607" y="3461233"/>
                </a:lnTo>
                <a:lnTo>
                  <a:pt x="2112607" y="3437915"/>
                </a:lnTo>
                <a:lnTo>
                  <a:pt x="2089290" y="3437915"/>
                </a:lnTo>
                <a:lnTo>
                  <a:pt x="2089290" y="3414598"/>
                </a:lnTo>
                <a:close/>
                <a:moveTo>
                  <a:pt x="2226107" y="3415627"/>
                </a:moveTo>
                <a:lnTo>
                  <a:pt x="2203475" y="3415627"/>
                </a:lnTo>
                <a:lnTo>
                  <a:pt x="2203475" y="3438258"/>
                </a:lnTo>
                <a:lnTo>
                  <a:pt x="2180844" y="3438258"/>
                </a:lnTo>
                <a:lnTo>
                  <a:pt x="2180844" y="3460890"/>
                </a:lnTo>
                <a:lnTo>
                  <a:pt x="2203475" y="3460890"/>
                </a:lnTo>
                <a:lnTo>
                  <a:pt x="2203475" y="3483521"/>
                </a:lnTo>
                <a:lnTo>
                  <a:pt x="2226107" y="3483521"/>
                </a:lnTo>
                <a:lnTo>
                  <a:pt x="2226107" y="3460890"/>
                </a:lnTo>
                <a:lnTo>
                  <a:pt x="2248738" y="3460890"/>
                </a:lnTo>
                <a:lnTo>
                  <a:pt x="2248738" y="3438258"/>
                </a:lnTo>
                <a:lnTo>
                  <a:pt x="2226107" y="3438258"/>
                </a:lnTo>
                <a:lnTo>
                  <a:pt x="2226107" y="3415627"/>
                </a:lnTo>
                <a:close/>
                <a:moveTo>
                  <a:pt x="2153069" y="3840823"/>
                </a:moveTo>
                <a:lnTo>
                  <a:pt x="2139353" y="3840823"/>
                </a:lnTo>
                <a:lnTo>
                  <a:pt x="2139353" y="3854196"/>
                </a:lnTo>
                <a:lnTo>
                  <a:pt x="2125980" y="3854196"/>
                </a:lnTo>
                <a:lnTo>
                  <a:pt x="2125980" y="3867912"/>
                </a:lnTo>
                <a:lnTo>
                  <a:pt x="2139353" y="3867912"/>
                </a:lnTo>
                <a:lnTo>
                  <a:pt x="2139353" y="3881285"/>
                </a:lnTo>
                <a:lnTo>
                  <a:pt x="2153069" y="3881285"/>
                </a:lnTo>
                <a:lnTo>
                  <a:pt x="2153069" y="3867912"/>
                </a:lnTo>
                <a:lnTo>
                  <a:pt x="2166442" y="3867912"/>
                </a:lnTo>
                <a:lnTo>
                  <a:pt x="2166442" y="3854196"/>
                </a:lnTo>
                <a:lnTo>
                  <a:pt x="2153069" y="3854196"/>
                </a:lnTo>
                <a:lnTo>
                  <a:pt x="2153069" y="3840823"/>
                </a:lnTo>
                <a:close/>
                <a:moveTo>
                  <a:pt x="2429789" y="3558616"/>
                </a:moveTo>
                <a:lnTo>
                  <a:pt x="2411273" y="3558616"/>
                </a:lnTo>
                <a:lnTo>
                  <a:pt x="2411273" y="3577476"/>
                </a:lnTo>
                <a:lnTo>
                  <a:pt x="2392414" y="3577476"/>
                </a:lnTo>
                <a:lnTo>
                  <a:pt x="2392414" y="3595992"/>
                </a:lnTo>
                <a:lnTo>
                  <a:pt x="2411273" y="3595992"/>
                </a:lnTo>
                <a:lnTo>
                  <a:pt x="2411273" y="3614852"/>
                </a:lnTo>
                <a:lnTo>
                  <a:pt x="2429789" y="3614852"/>
                </a:lnTo>
                <a:lnTo>
                  <a:pt x="2429789" y="3595992"/>
                </a:lnTo>
                <a:lnTo>
                  <a:pt x="2448649" y="3595992"/>
                </a:lnTo>
                <a:lnTo>
                  <a:pt x="2448649" y="3577476"/>
                </a:lnTo>
                <a:lnTo>
                  <a:pt x="2429789" y="3577476"/>
                </a:lnTo>
                <a:lnTo>
                  <a:pt x="2429789" y="3558616"/>
                </a:lnTo>
                <a:close/>
                <a:moveTo>
                  <a:pt x="3048038" y="3144736"/>
                </a:moveTo>
                <a:lnTo>
                  <a:pt x="3027464" y="3144736"/>
                </a:lnTo>
                <a:lnTo>
                  <a:pt x="3027464" y="3164967"/>
                </a:lnTo>
                <a:lnTo>
                  <a:pt x="3007233" y="3164967"/>
                </a:lnTo>
                <a:lnTo>
                  <a:pt x="3007233" y="3185541"/>
                </a:lnTo>
                <a:lnTo>
                  <a:pt x="3027464" y="3185541"/>
                </a:lnTo>
                <a:lnTo>
                  <a:pt x="3027464" y="3205772"/>
                </a:lnTo>
                <a:lnTo>
                  <a:pt x="3048038" y="3205772"/>
                </a:lnTo>
                <a:lnTo>
                  <a:pt x="3048038" y="3185541"/>
                </a:lnTo>
                <a:lnTo>
                  <a:pt x="3068269" y="3185541"/>
                </a:lnTo>
                <a:lnTo>
                  <a:pt x="3068269" y="3164967"/>
                </a:lnTo>
                <a:lnTo>
                  <a:pt x="3048038" y="3164967"/>
                </a:lnTo>
                <a:lnTo>
                  <a:pt x="3048038" y="3144736"/>
                </a:lnTo>
                <a:close/>
                <a:moveTo>
                  <a:pt x="2980830" y="3003118"/>
                </a:moveTo>
                <a:lnTo>
                  <a:pt x="2957513" y="3003118"/>
                </a:lnTo>
                <a:lnTo>
                  <a:pt x="2957513" y="3026435"/>
                </a:lnTo>
                <a:lnTo>
                  <a:pt x="2934196" y="3026435"/>
                </a:lnTo>
                <a:lnTo>
                  <a:pt x="2934196" y="3049753"/>
                </a:lnTo>
                <a:lnTo>
                  <a:pt x="2957513" y="3049753"/>
                </a:lnTo>
                <a:lnTo>
                  <a:pt x="2957513" y="3073070"/>
                </a:lnTo>
                <a:lnTo>
                  <a:pt x="2980830" y="3073070"/>
                </a:lnTo>
                <a:lnTo>
                  <a:pt x="2980830" y="3049753"/>
                </a:lnTo>
                <a:lnTo>
                  <a:pt x="3004147" y="3049753"/>
                </a:lnTo>
                <a:lnTo>
                  <a:pt x="3004147" y="3026435"/>
                </a:lnTo>
                <a:lnTo>
                  <a:pt x="2980830" y="3026435"/>
                </a:lnTo>
                <a:lnTo>
                  <a:pt x="2980830" y="3003118"/>
                </a:lnTo>
                <a:close/>
                <a:moveTo>
                  <a:pt x="3045295" y="3426943"/>
                </a:moveTo>
                <a:lnTo>
                  <a:pt x="3030208" y="3426943"/>
                </a:lnTo>
                <a:lnTo>
                  <a:pt x="3030208" y="3442030"/>
                </a:lnTo>
                <a:lnTo>
                  <a:pt x="3015120" y="3442030"/>
                </a:lnTo>
                <a:lnTo>
                  <a:pt x="3015120" y="3457118"/>
                </a:lnTo>
                <a:lnTo>
                  <a:pt x="3030208" y="3457118"/>
                </a:lnTo>
                <a:lnTo>
                  <a:pt x="3030208" y="3472205"/>
                </a:lnTo>
                <a:lnTo>
                  <a:pt x="3045295" y="3472205"/>
                </a:lnTo>
                <a:lnTo>
                  <a:pt x="3045295" y="3457118"/>
                </a:lnTo>
                <a:lnTo>
                  <a:pt x="3060383" y="3457118"/>
                </a:lnTo>
                <a:lnTo>
                  <a:pt x="3060383" y="3442030"/>
                </a:lnTo>
                <a:lnTo>
                  <a:pt x="3045295" y="3442030"/>
                </a:lnTo>
                <a:lnTo>
                  <a:pt x="3045295" y="3426943"/>
                </a:lnTo>
                <a:close/>
                <a:moveTo>
                  <a:pt x="2636215" y="3419399"/>
                </a:moveTo>
                <a:lnTo>
                  <a:pt x="2616327" y="3419399"/>
                </a:lnTo>
                <a:lnTo>
                  <a:pt x="2616327" y="3439630"/>
                </a:lnTo>
                <a:lnTo>
                  <a:pt x="2596096" y="3439630"/>
                </a:lnTo>
                <a:lnTo>
                  <a:pt x="2596096" y="3459518"/>
                </a:lnTo>
                <a:lnTo>
                  <a:pt x="2616327" y="3459518"/>
                </a:lnTo>
                <a:lnTo>
                  <a:pt x="2616327" y="3479749"/>
                </a:lnTo>
                <a:lnTo>
                  <a:pt x="2636215" y="3479749"/>
                </a:lnTo>
                <a:lnTo>
                  <a:pt x="2636215" y="3459518"/>
                </a:lnTo>
                <a:lnTo>
                  <a:pt x="2656447" y="3459518"/>
                </a:lnTo>
                <a:lnTo>
                  <a:pt x="2656447" y="3439630"/>
                </a:lnTo>
                <a:lnTo>
                  <a:pt x="2636215" y="3439630"/>
                </a:lnTo>
                <a:lnTo>
                  <a:pt x="2636215" y="3419399"/>
                </a:lnTo>
                <a:close/>
                <a:moveTo>
                  <a:pt x="3114561" y="3287382"/>
                </a:moveTo>
                <a:lnTo>
                  <a:pt x="3098102" y="3287382"/>
                </a:lnTo>
                <a:lnTo>
                  <a:pt x="3098102" y="3304184"/>
                </a:lnTo>
                <a:lnTo>
                  <a:pt x="3081299" y="3304184"/>
                </a:lnTo>
                <a:lnTo>
                  <a:pt x="3081299" y="3320644"/>
                </a:lnTo>
                <a:lnTo>
                  <a:pt x="3098102" y="3320644"/>
                </a:lnTo>
                <a:lnTo>
                  <a:pt x="3098102" y="3337446"/>
                </a:lnTo>
                <a:lnTo>
                  <a:pt x="3114561" y="3337446"/>
                </a:lnTo>
                <a:lnTo>
                  <a:pt x="3114561" y="3320644"/>
                </a:lnTo>
                <a:lnTo>
                  <a:pt x="3131363" y="3320644"/>
                </a:lnTo>
                <a:lnTo>
                  <a:pt x="3131363" y="3304184"/>
                </a:lnTo>
                <a:lnTo>
                  <a:pt x="3114561" y="3304184"/>
                </a:lnTo>
                <a:lnTo>
                  <a:pt x="3114561" y="3287382"/>
                </a:lnTo>
                <a:close/>
                <a:moveTo>
                  <a:pt x="2975686" y="3567189"/>
                </a:moveTo>
                <a:lnTo>
                  <a:pt x="2962656" y="3567189"/>
                </a:lnTo>
                <a:lnTo>
                  <a:pt x="2962656" y="3580219"/>
                </a:lnTo>
                <a:lnTo>
                  <a:pt x="2949626" y="3580219"/>
                </a:lnTo>
                <a:lnTo>
                  <a:pt x="2949626" y="3593249"/>
                </a:lnTo>
                <a:lnTo>
                  <a:pt x="2962656" y="3593249"/>
                </a:lnTo>
                <a:lnTo>
                  <a:pt x="2962656" y="3606279"/>
                </a:lnTo>
                <a:lnTo>
                  <a:pt x="2975686" y="3606279"/>
                </a:lnTo>
                <a:lnTo>
                  <a:pt x="2975686" y="3593249"/>
                </a:lnTo>
                <a:lnTo>
                  <a:pt x="2988716" y="3593249"/>
                </a:lnTo>
                <a:lnTo>
                  <a:pt x="2988716" y="3580219"/>
                </a:lnTo>
                <a:lnTo>
                  <a:pt x="2975686" y="3580219"/>
                </a:lnTo>
                <a:lnTo>
                  <a:pt x="2975686" y="3567189"/>
                </a:lnTo>
                <a:close/>
                <a:moveTo>
                  <a:pt x="3183827" y="3148508"/>
                </a:moveTo>
                <a:lnTo>
                  <a:pt x="3165996" y="3148508"/>
                </a:lnTo>
                <a:lnTo>
                  <a:pt x="3165996" y="3166339"/>
                </a:lnTo>
                <a:lnTo>
                  <a:pt x="3148165" y="3166339"/>
                </a:lnTo>
                <a:lnTo>
                  <a:pt x="3148165" y="3184169"/>
                </a:lnTo>
                <a:lnTo>
                  <a:pt x="3165996" y="3184169"/>
                </a:lnTo>
                <a:lnTo>
                  <a:pt x="3165996" y="3202000"/>
                </a:lnTo>
                <a:lnTo>
                  <a:pt x="3183827" y="3202000"/>
                </a:lnTo>
                <a:lnTo>
                  <a:pt x="3183827" y="3184169"/>
                </a:lnTo>
                <a:lnTo>
                  <a:pt x="3201658" y="3184169"/>
                </a:lnTo>
                <a:lnTo>
                  <a:pt x="3201658" y="3166339"/>
                </a:lnTo>
                <a:lnTo>
                  <a:pt x="3183827" y="3166339"/>
                </a:lnTo>
                <a:lnTo>
                  <a:pt x="3183827" y="3148508"/>
                </a:lnTo>
                <a:close/>
                <a:moveTo>
                  <a:pt x="3181426" y="3430029"/>
                </a:moveTo>
                <a:lnTo>
                  <a:pt x="3168396" y="3430029"/>
                </a:lnTo>
                <a:lnTo>
                  <a:pt x="3168396" y="3443059"/>
                </a:lnTo>
                <a:lnTo>
                  <a:pt x="3155366" y="3443059"/>
                </a:lnTo>
                <a:lnTo>
                  <a:pt x="3155366" y="3456089"/>
                </a:lnTo>
                <a:lnTo>
                  <a:pt x="3168396" y="3456089"/>
                </a:lnTo>
                <a:lnTo>
                  <a:pt x="3168396" y="3469119"/>
                </a:lnTo>
                <a:lnTo>
                  <a:pt x="3181426" y="3469119"/>
                </a:lnTo>
                <a:lnTo>
                  <a:pt x="3181426" y="3456089"/>
                </a:lnTo>
                <a:lnTo>
                  <a:pt x="3194456" y="3456089"/>
                </a:lnTo>
                <a:lnTo>
                  <a:pt x="3194456" y="3443059"/>
                </a:lnTo>
                <a:lnTo>
                  <a:pt x="3181426" y="3443059"/>
                </a:lnTo>
                <a:lnTo>
                  <a:pt x="3181426" y="3430029"/>
                </a:lnTo>
                <a:close/>
                <a:moveTo>
                  <a:pt x="3116961" y="3006204"/>
                </a:moveTo>
                <a:lnTo>
                  <a:pt x="3095701" y="3006204"/>
                </a:lnTo>
                <a:lnTo>
                  <a:pt x="3095701" y="3027464"/>
                </a:lnTo>
                <a:lnTo>
                  <a:pt x="3074441" y="3027464"/>
                </a:lnTo>
                <a:lnTo>
                  <a:pt x="3074441" y="3048724"/>
                </a:lnTo>
                <a:lnTo>
                  <a:pt x="3095701" y="3048724"/>
                </a:lnTo>
                <a:lnTo>
                  <a:pt x="3095701" y="3069984"/>
                </a:lnTo>
                <a:lnTo>
                  <a:pt x="3116961" y="3069984"/>
                </a:lnTo>
                <a:lnTo>
                  <a:pt x="3116961" y="3048724"/>
                </a:lnTo>
                <a:lnTo>
                  <a:pt x="3138221" y="3048724"/>
                </a:lnTo>
                <a:lnTo>
                  <a:pt x="3138221" y="3027464"/>
                </a:lnTo>
                <a:lnTo>
                  <a:pt x="3116961" y="3027464"/>
                </a:lnTo>
                <a:lnTo>
                  <a:pt x="3116961" y="3006204"/>
                </a:lnTo>
                <a:close/>
                <a:moveTo>
                  <a:pt x="2978429" y="3284296"/>
                </a:moveTo>
                <a:lnTo>
                  <a:pt x="2959913" y="3284296"/>
                </a:lnTo>
                <a:lnTo>
                  <a:pt x="2959913" y="3303156"/>
                </a:lnTo>
                <a:lnTo>
                  <a:pt x="2941054" y="3303156"/>
                </a:lnTo>
                <a:lnTo>
                  <a:pt x="2941054" y="3321672"/>
                </a:lnTo>
                <a:lnTo>
                  <a:pt x="2959913" y="3321672"/>
                </a:lnTo>
                <a:lnTo>
                  <a:pt x="2959913" y="3340532"/>
                </a:lnTo>
                <a:lnTo>
                  <a:pt x="2978429" y="3340532"/>
                </a:lnTo>
                <a:lnTo>
                  <a:pt x="2978429" y="3321672"/>
                </a:lnTo>
                <a:lnTo>
                  <a:pt x="2997289" y="3321672"/>
                </a:lnTo>
                <a:lnTo>
                  <a:pt x="2997289" y="3303156"/>
                </a:lnTo>
                <a:lnTo>
                  <a:pt x="2978429" y="3303156"/>
                </a:lnTo>
                <a:lnTo>
                  <a:pt x="2978429" y="3284296"/>
                </a:lnTo>
                <a:close/>
                <a:moveTo>
                  <a:pt x="2772689" y="3421799"/>
                </a:moveTo>
                <a:lnTo>
                  <a:pt x="2754173" y="3421799"/>
                </a:lnTo>
                <a:lnTo>
                  <a:pt x="2754173" y="3440316"/>
                </a:lnTo>
                <a:lnTo>
                  <a:pt x="2735656" y="3440316"/>
                </a:lnTo>
                <a:lnTo>
                  <a:pt x="2735656" y="3458832"/>
                </a:lnTo>
                <a:lnTo>
                  <a:pt x="2754173" y="3458832"/>
                </a:lnTo>
                <a:lnTo>
                  <a:pt x="2754173" y="3477349"/>
                </a:lnTo>
                <a:lnTo>
                  <a:pt x="2772689" y="3477349"/>
                </a:lnTo>
                <a:lnTo>
                  <a:pt x="2772689" y="3458832"/>
                </a:lnTo>
                <a:lnTo>
                  <a:pt x="2791206" y="3458832"/>
                </a:lnTo>
                <a:lnTo>
                  <a:pt x="2791206" y="3440316"/>
                </a:lnTo>
                <a:lnTo>
                  <a:pt x="2772689" y="3440316"/>
                </a:lnTo>
                <a:lnTo>
                  <a:pt x="2772689" y="3421799"/>
                </a:lnTo>
                <a:close/>
                <a:moveTo>
                  <a:pt x="2705824" y="3279153"/>
                </a:moveTo>
                <a:lnTo>
                  <a:pt x="2683879" y="3279153"/>
                </a:lnTo>
                <a:lnTo>
                  <a:pt x="2683879" y="3301441"/>
                </a:lnTo>
                <a:lnTo>
                  <a:pt x="2661590" y="3301441"/>
                </a:lnTo>
                <a:lnTo>
                  <a:pt x="2661590" y="3323387"/>
                </a:lnTo>
                <a:lnTo>
                  <a:pt x="2683879" y="3323387"/>
                </a:lnTo>
                <a:lnTo>
                  <a:pt x="2683879" y="3345675"/>
                </a:lnTo>
                <a:lnTo>
                  <a:pt x="2705824" y="3345675"/>
                </a:lnTo>
                <a:lnTo>
                  <a:pt x="2705824" y="3323387"/>
                </a:lnTo>
                <a:lnTo>
                  <a:pt x="2728112" y="3323387"/>
                </a:lnTo>
                <a:lnTo>
                  <a:pt x="2728112" y="3301441"/>
                </a:lnTo>
                <a:lnTo>
                  <a:pt x="2705824" y="3301441"/>
                </a:lnTo>
                <a:lnTo>
                  <a:pt x="2705824" y="3279153"/>
                </a:lnTo>
                <a:close/>
                <a:moveTo>
                  <a:pt x="2769604" y="3705035"/>
                </a:moveTo>
                <a:lnTo>
                  <a:pt x="2757259" y="3705035"/>
                </a:lnTo>
                <a:lnTo>
                  <a:pt x="2757259" y="3717722"/>
                </a:lnTo>
                <a:lnTo>
                  <a:pt x="2744572" y="3717722"/>
                </a:lnTo>
                <a:lnTo>
                  <a:pt x="2744572" y="3730066"/>
                </a:lnTo>
                <a:lnTo>
                  <a:pt x="2757259" y="3730066"/>
                </a:lnTo>
                <a:lnTo>
                  <a:pt x="2757259" y="3742754"/>
                </a:lnTo>
                <a:lnTo>
                  <a:pt x="2769604" y="3742754"/>
                </a:lnTo>
                <a:lnTo>
                  <a:pt x="2769604" y="3730066"/>
                </a:lnTo>
                <a:lnTo>
                  <a:pt x="2782291" y="3730066"/>
                </a:lnTo>
                <a:lnTo>
                  <a:pt x="2782291" y="3717722"/>
                </a:lnTo>
                <a:lnTo>
                  <a:pt x="2769604" y="3717722"/>
                </a:lnTo>
                <a:lnTo>
                  <a:pt x="2769604" y="3705035"/>
                </a:lnTo>
                <a:close/>
                <a:moveTo>
                  <a:pt x="2911564" y="3141993"/>
                </a:moveTo>
                <a:lnTo>
                  <a:pt x="2889619" y="3141993"/>
                </a:lnTo>
                <a:lnTo>
                  <a:pt x="2889619" y="3164281"/>
                </a:lnTo>
                <a:lnTo>
                  <a:pt x="2867330" y="3164281"/>
                </a:lnTo>
                <a:lnTo>
                  <a:pt x="2867330" y="3186227"/>
                </a:lnTo>
                <a:lnTo>
                  <a:pt x="2889619" y="3186227"/>
                </a:lnTo>
                <a:lnTo>
                  <a:pt x="2889619" y="3208515"/>
                </a:lnTo>
                <a:lnTo>
                  <a:pt x="2911564" y="3208515"/>
                </a:lnTo>
                <a:lnTo>
                  <a:pt x="2911564" y="3186227"/>
                </a:lnTo>
                <a:lnTo>
                  <a:pt x="2933852" y="3186227"/>
                </a:lnTo>
                <a:lnTo>
                  <a:pt x="2933852" y="3164281"/>
                </a:lnTo>
                <a:lnTo>
                  <a:pt x="2911564" y="3164281"/>
                </a:lnTo>
                <a:lnTo>
                  <a:pt x="2911564" y="3141993"/>
                </a:lnTo>
                <a:close/>
                <a:moveTo>
                  <a:pt x="2703081" y="3562045"/>
                </a:moveTo>
                <a:lnTo>
                  <a:pt x="2686622" y="3562045"/>
                </a:lnTo>
                <a:lnTo>
                  <a:pt x="2686622" y="3578504"/>
                </a:lnTo>
                <a:lnTo>
                  <a:pt x="2670163" y="3578504"/>
                </a:lnTo>
                <a:lnTo>
                  <a:pt x="2670163" y="3594964"/>
                </a:lnTo>
                <a:lnTo>
                  <a:pt x="2686622" y="3594964"/>
                </a:lnTo>
                <a:lnTo>
                  <a:pt x="2686622" y="3611423"/>
                </a:lnTo>
                <a:lnTo>
                  <a:pt x="2703081" y="3611423"/>
                </a:lnTo>
                <a:lnTo>
                  <a:pt x="2703081" y="3594964"/>
                </a:lnTo>
                <a:lnTo>
                  <a:pt x="2719540" y="3594964"/>
                </a:lnTo>
                <a:lnTo>
                  <a:pt x="2719540" y="3578504"/>
                </a:lnTo>
                <a:lnTo>
                  <a:pt x="2703081" y="3578504"/>
                </a:lnTo>
                <a:lnTo>
                  <a:pt x="2703081" y="3562045"/>
                </a:lnTo>
                <a:close/>
                <a:moveTo>
                  <a:pt x="2909164" y="3424199"/>
                </a:moveTo>
                <a:lnTo>
                  <a:pt x="2892019" y="3424199"/>
                </a:lnTo>
                <a:lnTo>
                  <a:pt x="2892019" y="3441002"/>
                </a:lnTo>
                <a:lnTo>
                  <a:pt x="2875217" y="3441002"/>
                </a:lnTo>
                <a:lnTo>
                  <a:pt x="2875217" y="3458147"/>
                </a:lnTo>
                <a:lnTo>
                  <a:pt x="2892019" y="3458147"/>
                </a:lnTo>
                <a:lnTo>
                  <a:pt x="2892019" y="3474949"/>
                </a:lnTo>
                <a:lnTo>
                  <a:pt x="2909164" y="3474949"/>
                </a:lnTo>
                <a:lnTo>
                  <a:pt x="2909164" y="3458147"/>
                </a:lnTo>
                <a:lnTo>
                  <a:pt x="2925966" y="3458147"/>
                </a:lnTo>
                <a:lnTo>
                  <a:pt x="2925966" y="3441002"/>
                </a:lnTo>
                <a:lnTo>
                  <a:pt x="2909164" y="3441002"/>
                </a:lnTo>
                <a:lnTo>
                  <a:pt x="2909164" y="3424199"/>
                </a:lnTo>
                <a:close/>
                <a:moveTo>
                  <a:pt x="2842298" y="3281553"/>
                </a:moveTo>
                <a:lnTo>
                  <a:pt x="2821724" y="3281553"/>
                </a:lnTo>
                <a:lnTo>
                  <a:pt x="2821724" y="3302127"/>
                </a:lnTo>
                <a:lnTo>
                  <a:pt x="2801150" y="3302127"/>
                </a:lnTo>
                <a:lnTo>
                  <a:pt x="2801150" y="3322701"/>
                </a:lnTo>
                <a:lnTo>
                  <a:pt x="2821724" y="3322701"/>
                </a:lnTo>
                <a:lnTo>
                  <a:pt x="2821724" y="3343275"/>
                </a:lnTo>
                <a:lnTo>
                  <a:pt x="2842298" y="3343275"/>
                </a:lnTo>
                <a:lnTo>
                  <a:pt x="2842298" y="3322701"/>
                </a:lnTo>
                <a:lnTo>
                  <a:pt x="2862872" y="3322701"/>
                </a:lnTo>
                <a:lnTo>
                  <a:pt x="2862872" y="3302127"/>
                </a:lnTo>
                <a:lnTo>
                  <a:pt x="2842298" y="3302127"/>
                </a:lnTo>
                <a:lnTo>
                  <a:pt x="2842298" y="3281553"/>
                </a:lnTo>
                <a:close/>
                <a:moveTo>
                  <a:pt x="2839555" y="3564446"/>
                </a:moveTo>
                <a:lnTo>
                  <a:pt x="2824468" y="3564446"/>
                </a:lnTo>
                <a:lnTo>
                  <a:pt x="2824468" y="3579190"/>
                </a:lnTo>
                <a:lnTo>
                  <a:pt x="2809723" y="3579190"/>
                </a:lnTo>
                <a:lnTo>
                  <a:pt x="2809723" y="3594278"/>
                </a:lnTo>
                <a:lnTo>
                  <a:pt x="2824468" y="3594278"/>
                </a:lnTo>
                <a:lnTo>
                  <a:pt x="2824468" y="3609023"/>
                </a:lnTo>
                <a:lnTo>
                  <a:pt x="2839555" y="3609023"/>
                </a:lnTo>
                <a:lnTo>
                  <a:pt x="2839555" y="3594278"/>
                </a:lnTo>
                <a:lnTo>
                  <a:pt x="2854300" y="3594278"/>
                </a:lnTo>
                <a:lnTo>
                  <a:pt x="2854300" y="3579190"/>
                </a:lnTo>
                <a:lnTo>
                  <a:pt x="2839555" y="3579190"/>
                </a:lnTo>
                <a:lnTo>
                  <a:pt x="2839555" y="3564446"/>
                </a:lnTo>
                <a:close/>
                <a:moveTo>
                  <a:pt x="2775433" y="3139592"/>
                </a:moveTo>
                <a:lnTo>
                  <a:pt x="2751430" y="3139592"/>
                </a:lnTo>
                <a:lnTo>
                  <a:pt x="2751430" y="3163253"/>
                </a:lnTo>
                <a:lnTo>
                  <a:pt x="2727770" y="3163253"/>
                </a:lnTo>
                <a:lnTo>
                  <a:pt x="2727770" y="3187256"/>
                </a:lnTo>
                <a:lnTo>
                  <a:pt x="2751430" y="3187256"/>
                </a:lnTo>
                <a:lnTo>
                  <a:pt x="2751430" y="3210916"/>
                </a:lnTo>
                <a:lnTo>
                  <a:pt x="2775433" y="3210916"/>
                </a:lnTo>
                <a:lnTo>
                  <a:pt x="2775433" y="3187256"/>
                </a:lnTo>
                <a:lnTo>
                  <a:pt x="2799093" y="3187256"/>
                </a:lnTo>
                <a:lnTo>
                  <a:pt x="2799093" y="3163253"/>
                </a:lnTo>
                <a:lnTo>
                  <a:pt x="2775433" y="3163253"/>
                </a:lnTo>
                <a:lnTo>
                  <a:pt x="2775433" y="3139592"/>
                </a:lnTo>
                <a:close/>
                <a:moveTo>
                  <a:pt x="1038644" y="600075"/>
                </a:moveTo>
                <a:lnTo>
                  <a:pt x="1059218" y="600075"/>
                </a:lnTo>
                <a:lnTo>
                  <a:pt x="1059218" y="579501"/>
                </a:lnTo>
                <a:lnTo>
                  <a:pt x="1079792" y="579501"/>
                </a:lnTo>
                <a:lnTo>
                  <a:pt x="1079792" y="558927"/>
                </a:lnTo>
                <a:lnTo>
                  <a:pt x="1059218" y="558927"/>
                </a:lnTo>
                <a:lnTo>
                  <a:pt x="1059218" y="538353"/>
                </a:lnTo>
                <a:lnTo>
                  <a:pt x="1038644" y="538353"/>
                </a:lnTo>
                <a:lnTo>
                  <a:pt x="1038644" y="558927"/>
                </a:lnTo>
                <a:lnTo>
                  <a:pt x="1018070" y="558927"/>
                </a:lnTo>
                <a:lnTo>
                  <a:pt x="1018070" y="579501"/>
                </a:lnTo>
                <a:lnTo>
                  <a:pt x="1038644" y="579501"/>
                </a:lnTo>
                <a:lnTo>
                  <a:pt x="1038644" y="600075"/>
                </a:lnTo>
                <a:close/>
                <a:moveTo>
                  <a:pt x="3236290" y="590817"/>
                </a:moveTo>
                <a:lnTo>
                  <a:pt x="3250692" y="590817"/>
                </a:lnTo>
                <a:lnTo>
                  <a:pt x="3250692" y="576415"/>
                </a:lnTo>
                <a:lnTo>
                  <a:pt x="3265094" y="576415"/>
                </a:lnTo>
                <a:lnTo>
                  <a:pt x="3265094" y="562013"/>
                </a:lnTo>
                <a:lnTo>
                  <a:pt x="3250692" y="562013"/>
                </a:lnTo>
                <a:lnTo>
                  <a:pt x="3250692" y="547611"/>
                </a:lnTo>
                <a:lnTo>
                  <a:pt x="3236290" y="547611"/>
                </a:lnTo>
                <a:lnTo>
                  <a:pt x="3236290" y="562013"/>
                </a:lnTo>
                <a:lnTo>
                  <a:pt x="3221888" y="562013"/>
                </a:lnTo>
                <a:lnTo>
                  <a:pt x="3221888" y="576415"/>
                </a:lnTo>
                <a:lnTo>
                  <a:pt x="3236290" y="576415"/>
                </a:lnTo>
                <a:lnTo>
                  <a:pt x="3236290" y="590817"/>
                </a:lnTo>
                <a:close/>
                <a:moveTo>
                  <a:pt x="3233890" y="871995"/>
                </a:moveTo>
                <a:lnTo>
                  <a:pt x="3253093" y="871995"/>
                </a:lnTo>
                <a:lnTo>
                  <a:pt x="3253093" y="853135"/>
                </a:lnTo>
                <a:lnTo>
                  <a:pt x="3271952" y="853135"/>
                </a:lnTo>
                <a:lnTo>
                  <a:pt x="3271952" y="833933"/>
                </a:lnTo>
                <a:lnTo>
                  <a:pt x="3253093" y="833933"/>
                </a:lnTo>
                <a:lnTo>
                  <a:pt x="3253093" y="815073"/>
                </a:lnTo>
                <a:lnTo>
                  <a:pt x="3233890" y="815073"/>
                </a:lnTo>
                <a:lnTo>
                  <a:pt x="3233890" y="833933"/>
                </a:lnTo>
                <a:lnTo>
                  <a:pt x="3215030" y="833933"/>
                </a:lnTo>
                <a:lnTo>
                  <a:pt x="3215030" y="853135"/>
                </a:lnTo>
                <a:lnTo>
                  <a:pt x="3233890" y="853135"/>
                </a:lnTo>
                <a:lnTo>
                  <a:pt x="3233890" y="871995"/>
                </a:lnTo>
                <a:close/>
                <a:moveTo>
                  <a:pt x="3300755" y="1288961"/>
                </a:moveTo>
                <a:lnTo>
                  <a:pt x="3323387" y="1288961"/>
                </a:lnTo>
                <a:lnTo>
                  <a:pt x="3323387" y="1266330"/>
                </a:lnTo>
                <a:lnTo>
                  <a:pt x="3346018" y="1266330"/>
                </a:lnTo>
                <a:lnTo>
                  <a:pt x="3346018" y="1243698"/>
                </a:lnTo>
                <a:lnTo>
                  <a:pt x="3323387" y="1243698"/>
                </a:lnTo>
                <a:lnTo>
                  <a:pt x="3323387" y="1221067"/>
                </a:lnTo>
                <a:lnTo>
                  <a:pt x="3300755" y="1221067"/>
                </a:lnTo>
                <a:lnTo>
                  <a:pt x="3300755" y="1243698"/>
                </a:lnTo>
                <a:lnTo>
                  <a:pt x="3278124" y="1243698"/>
                </a:lnTo>
                <a:lnTo>
                  <a:pt x="3278124" y="1266330"/>
                </a:lnTo>
                <a:lnTo>
                  <a:pt x="3300755" y="1266330"/>
                </a:lnTo>
                <a:lnTo>
                  <a:pt x="3300755" y="1288961"/>
                </a:lnTo>
                <a:close/>
                <a:moveTo>
                  <a:pt x="3304184" y="729691"/>
                </a:moveTo>
                <a:lnTo>
                  <a:pt x="3319958" y="729691"/>
                </a:lnTo>
                <a:lnTo>
                  <a:pt x="3319958" y="714261"/>
                </a:lnTo>
                <a:lnTo>
                  <a:pt x="3335389" y="714261"/>
                </a:lnTo>
                <a:lnTo>
                  <a:pt x="3335389" y="698487"/>
                </a:lnTo>
                <a:lnTo>
                  <a:pt x="3319958" y="698487"/>
                </a:lnTo>
                <a:lnTo>
                  <a:pt x="3319958" y="683057"/>
                </a:lnTo>
                <a:lnTo>
                  <a:pt x="3304184" y="683057"/>
                </a:lnTo>
                <a:lnTo>
                  <a:pt x="3304184" y="698487"/>
                </a:lnTo>
                <a:lnTo>
                  <a:pt x="3288754" y="698487"/>
                </a:lnTo>
                <a:lnTo>
                  <a:pt x="3288754" y="714261"/>
                </a:lnTo>
                <a:lnTo>
                  <a:pt x="3304184" y="714261"/>
                </a:lnTo>
                <a:lnTo>
                  <a:pt x="3304184" y="729691"/>
                </a:lnTo>
                <a:close/>
                <a:moveTo>
                  <a:pt x="3232175" y="1151801"/>
                </a:moveTo>
                <a:lnTo>
                  <a:pt x="3254807" y="1151801"/>
                </a:lnTo>
                <a:lnTo>
                  <a:pt x="3254807" y="1129170"/>
                </a:lnTo>
                <a:lnTo>
                  <a:pt x="3277438" y="1129170"/>
                </a:lnTo>
                <a:lnTo>
                  <a:pt x="3277438" y="1106538"/>
                </a:lnTo>
                <a:lnTo>
                  <a:pt x="3254807" y="1106538"/>
                </a:lnTo>
                <a:lnTo>
                  <a:pt x="3254807" y="1083907"/>
                </a:lnTo>
                <a:lnTo>
                  <a:pt x="3232175" y="1083907"/>
                </a:lnTo>
                <a:lnTo>
                  <a:pt x="3232175" y="1106538"/>
                </a:lnTo>
                <a:lnTo>
                  <a:pt x="3209544" y="1106538"/>
                </a:lnTo>
                <a:lnTo>
                  <a:pt x="3209544" y="1129170"/>
                </a:lnTo>
                <a:lnTo>
                  <a:pt x="3232175" y="1129170"/>
                </a:lnTo>
                <a:lnTo>
                  <a:pt x="3232175" y="1151801"/>
                </a:lnTo>
                <a:close/>
                <a:moveTo>
                  <a:pt x="3302127" y="1010183"/>
                </a:moveTo>
                <a:lnTo>
                  <a:pt x="3322015" y="1010183"/>
                </a:lnTo>
                <a:lnTo>
                  <a:pt x="3322015" y="990638"/>
                </a:lnTo>
                <a:lnTo>
                  <a:pt x="3341561" y="990638"/>
                </a:lnTo>
                <a:lnTo>
                  <a:pt x="3341561" y="970750"/>
                </a:lnTo>
                <a:lnTo>
                  <a:pt x="3322015" y="970750"/>
                </a:lnTo>
                <a:lnTo>
                  <a:pt x="3322015" y="951205"/>
                </a:lnTo>
                <a:lnTo>
                  <a:pt x="3302127" y="951205"/>
                </a:lnTo>
                <a:lnTo>
                  <a:pt x="3302127" y="970750"/>
                </a:lnTo>
                <a:lnTo>
                  <a:pt x="3282582" y="970750"/>
                </a:lnTo>
                <a:lnTo>
                  <a:pt x="3282582" y="990638"/>
                </a:lnTo>
                <a:lnTo>
                  <a:pt x="3302127" y="990638"/>
                </a:lnTo>
                <a:lnTo>
                  <a:pt x="3302127" y="1010183"/>
                </a:lnTo>
                <a:close/>
                <a:moveTo>
                  <a:pt x="3098102" y="594246"/>
                </a:moveTo>
                <a:lnTo>
                  <a:pt x="3114561" y="594246"/>
                </a:lnTo>
                <a:lnTo>
                  <a:pt x="3114561" y="577444"/>
                </a:lnTo>
                <a:lnTo>
                  <a:pt x="3131363" y="577444"/>
                </a:lnTo>
                <a:lnTo>
                  <a:pt x="3131363" y="560984"/>
                </a:lnTo>
                <a:lnTo>
                  <a:pt x="3114561" y="560984"/>
                </a:lnTo>
                <a:lnTo>
                  <a:pt x="3114561" y="544182"/>
                </a:lnTo>
                <a:lnTo>
                  <a:pt x="3098102" y="544182"/>
                </a:lnTo>
                <a:lnTo>
                  <a:pt x="3098102" y="560984"/>
                </a:lnTo>
                <a:lnTo>
                  <a:pt x="3081299" y="560984"/>
                </a:lnTo>
                <a:lnTo>
                  <a:pt x="3081299" y="577444"/>
                </a:lnTo>
                <a:lnTo>
                  <a:pt x="3098102" y="577444"/>
                </a:lnTo>
                <a:lnTo>
                  <a:pt x="3098102" y="594246"/>
                </a:lnTo>
                <a:close/>
                <a:moveTo>
                  <a:pt x="3163939" y="1013955"/>
                </a:moveTo>
                <a:lnTo>
                  <a:pt x="3185884" y="1013955"/>
                </a:lnTo>
                <a:lnTo>
                  <a:pt x="3185884" y="991667"/>
                </a:lnTo>
                <a:lnTo>
                  <a:pt x="3208172" y="991667"/>
                </a:lnTo>
                <a:lnTo>
                  <a:pt x="3208172" y="969721"/>
                </a:lnTo>
                <a:lnTo>
                  <a:pt x="3185884" y="969721"/>
                </a:lnTo>
                <a:lnTo>
                  <a:pt x="3185884" y="947433"/>
                </a:lnTo>
                <a:lnTo>
                  <a:pt x="3163939" y="947433"/>
                </a:lnTo>
                <a:lnTo>
                  <a:pt x="3163939" y="969721"/>
                </a:lnTo>
                <a:lnTo>
                  <a:pt x="3141650" y="969721"/>
                </a:lnTo>
                <a:lnTo>
                  <a:pt x="3141650" y="991667"/>
                </a:lnTo>
                <a:lnTo>
                  <a:pt x="3163939" y="991667"/>
                </a:lnTo>
                <a:lnTo>
                  <a:pt x="3163939" y="1013955"/>
                </a:lnTo>
                <a:close/>
                <a:moveTo>
                  <a:pt x="3165996" y="733463"/>
                </a:moveTo>
                <a:lnTo>
                  <a:pt x="3183827" y="733463"/>
                </a:lnTo>
                <a:lnTo>
                  <a:pt x="3183827" y="715289"/>
                </a:lnTo>
                <a:lnTo>
                  <a:pt x="3202000" y="715289"/>
                </a:lnTo>
                <a:lnTo>
                  <a:pt x="3202000" y="697459"/>
                </a:lnTo>
                <a:lnTo>
                  <a:pt x="3183827" y="697459"/>
                </a:lnTo>
                <a:lnTo>
                  <a:pt x="3183827" y="679285"/>
                </a:lnTo>
                <a:lnTo>
                  <a:pt x="3165996" y="679285"/>
                </a:lnTo>
                <a:lnTo>
                  <a:pt x="3165996" y="697459"/>
                </a:lnTo>
                <a:lnTo>
                  <a:pt x="3147822" y="697459"/>
                </a:lnTo>
                <a:lnTo>
                  <a:pt x="3147822" y="715289"/>
                </a:lnTo>
                <a:lnTo>
                  <a:pt x="3165996" y="715289"/>
                </a:lnTo>
                <a:lnTo>
                  <a:pt x="3165996" y="733463"/>
                </a:lnTo>
                <a:close/>
                <a:moveTo>
                  <a:pt x="3168396" y="451599"/>
                </a:moveTo>
                <a:lnTo>
                  <a:pt x="3181426" y="451599"/>
                </a:lnTo>
                <a:lnTo>
                  <a:pt x="3181426" y="438569"/>
                </a:lnTo>
                <a:lnTo>
                  <a:pt x="3194456" y="438569"/>
                </a:lnTo>
                <a:lnTo>
                  <a:pt x="3194456" y="425539"/>
                </a:lnTo>
                <a:lnTo>
                  <a:pt x="3181426" y="425539"/>
                </a:lnTo>
                <a:lnTo>
                  <a:pt x="3181426" y="412509"/>
                </a:lnTo>
                <a:lnTo>
                  <a:pt x="3168396" y="412509"/>
                </a:lnTo>
                <a:lnTo>
                  <a:pt x="3168396" y="425539"/>
                </a:lnTo>
                <a:lnTo>
                  <a:pt x="3155366" y="425539"/>
                </a:lnTo>
                <a:lnTo>
                  <a:pt x="3155366" y="438569"/>
                </a:lnTo>
                <a:lnTo>
                  <a:pt x="3168396" y="438569"/>
                </a:lnTo>
                <a:lnTo>
                  <a:pt x="3168396" y="451599"/>
                </a:lnTo>
                <a:close/>
                <a:moveTo>
                  <a:pt x="3374822" y="587045"/>
                </a:moveTo>
                <a:lnTo>
                  <a:pt x="3386480" y="587045"/>
                </a:lnTo>
                <a:lnTo>
                  <a:pt x="3386480" y="575043"/>
                </a:lnTo>
                <a:lnTo>
                  <a:pt x="3398482" y="575043"/>
                </a:lnTo>
                <a:lnTo>
                  <a:pt x="3398482" y="563385"/>
                </a:lnTo>
                <a:lnTo>
                  <a:pt x="3386480" y="563385"/>
                </a:lnTo>
                <a:lnTo>
                  <a:pt x="3386480" y="551383"/>
                </a:lnTo>
                <a:lnTo>
                  <a:pt x="3374822" y="551383"/>
                </a:lnTo>
                <a:lnTo>
                  <a:pt x="3374822" y="563385"/>
                </a:lnTo>
                <a:lnTo>
                  <a:pt x="3362821" y="563385"/>
                </a:lnTo>
                <a:lnTo>
                  <a:pt x="3362821" y="575043"/>
                </a:lnTo>
                <a:lnTo>
                  <a:pt x="3374822" y="575043"/>
                </a:lnTo>
                <a:lnTo>
                  <a:pt x="3374822" y="587045"/>
                </a:lnTo>
                <a:close/>
                <a:moveTo>
                  <a:pt x="1065047" y="1989163"/>
                </a:moveTo>
                <a:lnTo>
                  <a:pt x="1065047" y="1956930"/>
                </a:lnTo>
                <a:lnTo>
                  <a:pt x="1097280" y="1956930"/>
                </a:lnTo>
                <a:lnTo>
                  <a:pt x="1097280" y="1924698"/>
                </a:lnTo>
                <a:lnTo>
                  <a:pt x="1065047" y="1924698"/>
                </a:lnTo>
                <a:lnTo>
                  <a:pt x="1065047" y="1892465"/>
                </a:lnTo>
                <a:lnTo>
                  <a:pt x="1032815" y="1892465"/>
                </a:lnTo>
                <a:lnTo>
                  <a:pt x="1032815" y="1924698"/>
                </a:lnTo>
                <a:lnTo>
                  <a:pt x="1000582" y="1924698"/>
                </a:lnTo>
                <a:lnTo>
                  <a:pt x="1000582" y="1956930"/>
                </a:lnTo>
                <a:lnTo>
                  <a:pt x="1032815" y="1956930"/>
                </a:lnTo>
                <a:lnTo>
                  <a:pt x="1032815" y="1989163"/>
                </a:lnTo>
                <a:lnTo>
                  <a:pt x="1065047" y="1989163"/>
                </a:lnTo>
                <a:close/>
                <a:moveTo>
                  <a:pt x="2610155" y="1755305"/>
                </a:moveTo>
                <a:lnTo>
                  <a:pt x="2610155" y="1787538"/>
                </a:lnTo>
                <a:lnTo>
                  <a:pt x="2577922" y="1787538"/>
                </a:lnTo>
                <a:lnTo>
                  <a:pt x="2577922" y="1819770"/>
                </a:lnTo>
                <a:lnTo>
                  <a:pt x="2610155" y="1819770"/>
                </a:lnTo>
                <a:lnTo>
                  <a:pt x="2610155" y="1852003"/>
                </a:lnTo>
                <a:lnTo>
                  <a:pt x="2642387" y="1852003"/>
                </a:lnTo>
                <a:lnTo>
                  <a:pt x="2642387" y="1819770"/>
                </a:lnTo>
                <a:lnTo>
                  <a:pt x="2674620" y="1819770"/>
                </a:lnTo>
                <a:lnTo>
                  <a:pt x="2674620" y="1787538"/>
                </a:lnTo>
                <a:lnTo>
                  <a:pt x="2642387" y="1787538"/>
                </a:lnTo>
                <a:lnTo>
                  <a:pt x="2642387" y="1755305"/>
                </a:lnTo>
                <a:lnTo>
                  <a:pt x="2610155" y="1755305"/>
                </a:lnTo>
                <a:close/>
                <a:moveTo>
                  <a:pt x="1613687" y="1989163"/>
                </a:moveTo>
                <a:lnTo>
                  <a:pt x="1613687" y="1956930"/>
                </a:lnTo>
                <a:lnTo>
                  <a:pt x="1645920" y="1956930"/>
                </a:lnTo>
                <a:lnTo>
                  <a:pt x="1645920" y="1924698"/>
                </a:lnTo>
                <a:lnTo>
                  <a:pt x="1613687" y="1924698"/>
                </a:lnTo>
                <a:lnTo>
                  <a:pt x="1613687" y="1892465"/>
                </a:lnTo>
                <a:lnTo>
                  <a:pt x="1581455" y="1892465"/>
                </a:lnTo>
                <a:lnTo>
                  <a:pt x="1581455" y="1924698"/>
                </a:lnTo>
                <a:lnTo>
                  <a:pt x="1549222" y="1924698"/>
                </a:lnTo>
                <a:lnTo>
                  <a:pt x="1549222" y="1956930"/>
                </a:lnTo>
                <a:lnTo>
                  <a:pt x="1581455" y="1956930"/>
                </a:lnTo>
                <a:lnTo>
                  <a:pt x="1581455" y="1989163"/>
                </a:lnTo>
                <a:lnTo>
                  <a:pt x="1613687" y="1989163"/>
                </a:lnTo>
                <a:close/>
                <a:moveTo>
                  <a:pt x="1750847" y="1989163"/>
                </a:moveTo>
                <a:lnTo>
                  <a:pt x="1750847" y="1956930"/>
                </a:lnTo>
                <a:lnTo>
                  <a:pt x="1783080" y="1956930"/>
                </a:lnTo>
                <a:lnTo>
                  <a:pt x="1783080" y="1924698"/>
                </a:lnTo>
                <a:lnTo>
                  <a:pt x="1750847" y="1924698"/>
                </a:lnTo>
                <a:lnTo>
                  <a:pt x="1750847" y="1892465"/>
                </a:lnTo>
                <a:lnTo>
                  <a:pt x="1718615" y="1892465"/>
                </a:lnTo>
                <a:lnTo>
                  <a:pt x="1718615" y="1924698"/>
                </a:lnTo>
                <a:lnTo>
                  <a:pt x="1686382" y="1924698"/>
                </a:lnTo>
                <a:lnTo>
                  <a:pt x="1686382" y="1956930"/>
                </a:lnTo>
                <a:lnTo>
                  <a:pt x="1718615" y="1956930"/>
                </a:lnTo>
                <a:lnTo>
                  <a:pt x="1718615" y="1989163"/>
                </a:lnTo>
                <a:lnTo>
                  <a:pt x="1750847" y="1989163"/>
                </a:lnTo>
                <a:close/>
                <a:moveTo>
                  <a:pt x="3372422" y="868223"/>
                </a:moveTo>
                <a:lnTo>
                  <a:pt x="3388881" y="868223"/>
                </a:lnTo>
                <a:lnTo>
                  <a:pt x="3388881" y="851764"/>
                </a:lnTo>
                <a:lnTo>
                  <a:pt x="3405340" y="851764"/>
                </a:lnTo>
                <a:lnTo>
                  <a:pt x="3405340" y="835304"/>
                </a:lnTo>
                <a:lnTo>
                  <a:pt x="3388881" y="835304"/>
                </a:lnTo>
                <a:lnTo>
                  <a:pt x="3388881" y="818845"/>
                </a:lnTo>
                <a:lnTo>
                  <a:pt x="3372422" y="818845"/>
                </a:lnTo>
                <a:lnTo>
                  <a:pt x="3372422" y="835304"/>
                </a:lnTo>
                <a:lnTo>
                  <a:pt x="3355963" y="835304"/>
                </a:lnTo>
                <a:lnTo>
                  <a:pt x="3355963" y="851764"/>
                </a:lnTo>
                <a:lnTo>
                  <a:pt x="3372422" y="851764"/>
                </a:lnTo>
                <a:lnTo>
                  <a:pt x="3372422" y="868223"/>
                </a:lnTo>
                <a:close/>
                <a:moveTo>
                  <a:pt x="3369335" y="1426121"/>
                </a:moveTo>
                <a:lnTo>
                  <a:pt x="3391967" y="1426121"/>
                </a:lnTo>
                <a:lnTo>
                  <a:pt x="3391967" y="1403490"/>
                </a:lnTo>
                <a:lnTo>
                  <a:pt x="3414598" y="1403490"/>
                </a:lnTo>
                <a:lnTo>
                  <a:pt x="3414598" y="1380858"/>
                </a:lnTo>
                <a:lnTo>
                  <a:pt x="3391967" y="1380858"/>
                </a:lnTo>
                <a:lnTo>
                  <a:pt x="3391967" y="1358227"/>
                </a:lnTo>
                <a:lnTo>
                  <a:pt x="3369335" y="1358227"/>
                </a:lnTo>
                <a:lnTo>
                  <a:pt x="3369335" y="1380858"/>
                </a:lnTo>
                <a:lnTo>
                  <a:pt x="3346704" y="1380858"/>
                </a:lnTo>
                <a:lnTo>
                  <a:pt x="3346704" y="1403490"/>
                </a:lnTo>
                <a:lnTo>
                  <a:pt x="3369335" y="1403490"/>
                </a:lnTo>
                <a:lnTo>
                  <a:pt x="3369335" y="1426121"/>
                </a:lnTo>
                <a:close/>
                <a:moveTo>
                  <a:pt x="3370707" y="1148029"/>
                </a:moveTo>
                <a:lnTo>
                  <a:pt x="3390595" y="1148029"/>
                </a:lnTo>
                <a:lnTo>
                  <a:pt x="3390595" y="1127798"/>
                </a:lnTo>
                <a:lnTo>
                  <a:pt x="3410827" y="1127798"/>
                </a:lnTo>
                <a:lnTo>
                  <a:pt x="3410827" y="1107910"/>
                </a:lnTo>
                <a:lnTo>
                  <a:pt x="3390595" y="1107910"/>
                </a:lnTo>
                <a:lnTo>
                  <a:pt x="3390595" y="1087679"/>
                </a:lnTo>
                <a:lnTo>
                  <a:pt x="3370707" y="1087679"/>
                </a:lnTo>
                <a:lnTo>
                  <a:pt x="3370707" y="1107910"/>
                </a:lnTo>
                <a:lnTo>
                  <a:pt x="3350476" y="1107910"/>
                </a:lnTo>
                <a:lnTo>
                  <a:pt x="3350476" y="1127798"/>
                </a:lnTo>
                <a:lnTo>
                  <a:pt x="3370707" y="1127798"/>
                </a:lnTo>
                <a:lnTo>
                  <a:pt x="3370707" y="1148029"/>
                </a:lnTo>
                <a:close/>
                <a:moveTo>
                  <a:pt x="3095701" y="875424"/>
                </a:moveTo>
                <a:lnTo>
                  <a:pt x="3116961" y="875424"/>
                </a:lnTo>
                <a:lnTo>
                  <a:pt x="3116961" y="854164"/>
                </a:lnTo>
                <a:lnTo>
                  <a:pt x="3138221" y="854164"/>
                </a:lnTo>
                <a:lnTo>
                  <a:pt x="3138221" y="832904"/>
                </a:lnTo>
                <a:lnTo>
                  <a:pt x="3116961" y="832904"/>
                </a:lnTo>
                <a:lnTo>
                  <a:pt x="3116961" y="811644"/>
                </a:lnTo>
                <a:lnTo>
                  <a:pt x="3095701" y="811644"/>
                </a:lnTo>
                <a:lnTo>
                  <a:pt x="3095701" y="832904"/>
                </a:lnTo>
                <a:lnTo>
                  <a:pt x="3074441" y="832904"/>
                </a:lnTo>
                <a:lnTo>
                  <a:pt x="3074441" y="854164"/>
                </a:lnTo>
                <a:lnTo>
                  <a:pt x="3095701" y="854164"/>
                </a:lnTo>
                <a:lnTo>
                  <a:pt x="3095701" y="875424"/>
                </a:lnTo>
                <a:close/>
                <a:moveTo>
                  <a:pt x="3416999" y="1654493"/>
                </a:moveTo>
                <a:lnTo>
                  <a:pt x="3392653" y="1654493"/>
                </a:lnTo>
                <a:lnTo>
                  <a:pt x="3392653" y="1630147"/>
                </a:lnTo>
                <a:lnTo>
                  <a:pt x="3368650" y="1630147"/>
                </a:lnTo>
                <a:lnTo>
                  <a:pt x="3368650" y="1654493"/>
                </a:lnTo>
                <a:lnTo>
                  <a:pt x="3344304" y="1654493"/>
                </a:lnTo>
                <a:lnTo>
                  <a:pt x="3344304" y="1678496"/>
                </a:lnTo>
                <a:lnTo>
                  <a:pt x="3368650" y="1678496"/>
                </a:lnTo>
                <a:lnTo>
                  <a:pt x="3368650" y="1702841"/>
                </a:lnTo>
                <a:lnTo>
                  <a:pt x="3392653" y="1702841"/>
                </a:lnTo>
                <a:lnTo>
                  <a:pt x="3392653" y="1678496"/>
                </a:lnTo>
                <a:lnTo>
                  <a:pt x="3416999" y="1678496"/>
                </a:lnTo>
                <a:lnTo>
                  <a:pt x="3416999" y="1654493"/>
                </a:lnTo>
                <a:close/>
                <a:moveTo>
                  <a:pt x="1888007" y="1989163"/>
                </a:moveTo>
                <a:lnTo>
                  <a:pt x="1888007" y="1956930"/>
                </a:lnTo>
                <a:lnTo>
                  <a:pt x="1920240" y="1956930"/>
                </a:lnTo>
                <a:lnTo>
                  <a:pt x="1920240" y="1924698"/>
                </a:lnTo>
                <a:lnTo>
                  <a:pt x="1888007" y="1924698"/>
                </a:lnTo>
                <a:lnTo>
                  <a:pt x="1888007" y="1892465"/>
                </a:lnTo>
                <a:lnTo>
                  <a:pt x="1855775" y="1892465"/>
                </a:lnTo>
                <a:lnTo>
                  <a:pt x="1855775" y="1924698"/>
                </a:lnTo>
                <a:lnTo>
                  <a:pt x="1823542" y="1924698"/>
                </a:lnTo>
                <a:lnTo>
                  <a:pt x="1823542" y="1956930"/>
                </a:lnTo>
                <a:lnTo>
                  <a:pt x="1855775" y="1956930"/>
                </a:lnTo>
                <a:lnTo>
                  <a:pt x="1855775" y="1989163"/>
                </a:lnTo>
                <a:lnTo>
                  <a:pt x="1888007" y="1989163"/>
                </a:lnTo>
                <a:close/>
                <a:moveTo>
                  <a:pt x="2686622" y="319583"/>
                </a:moveTo>
                <a:lnTo>
                  <a:pt x="2703081" y="319583"/>
                </a:lnTo>
                <a:lnTo>
                  <a:pt x="2703081" y="303124"/>
                </a:lnTo>
                <a:lnTo>
                  <a:pt x="2719540" y="303124"/>
                </a:lnTo>
                <a:lnTo>
                  <a:pt x="2719540" y="286664"/>
                </a:lnTo>
                <a:lnTo>
                  <a:pt x="2703081" y="286664"/>
                </a:lnTo>
                <a:lnTo>
                  <a:pt x="2703081" y="270205"/>
                </a:lnTo>
                <a:lnTo>
                  <a:pt x="2686622" y="270205"/>
                </a:lnTo>
                <a:lnTo>
                  <a:pt x="2686622" y="286664"/>
                </a:lnTo>
                <a:lnTo>
                  <a:pt x="2670163" y="286664"/>
                </a:lnTo>
                <a:lnTo>
                  <a:pt x="2670163" y="303124"/>
                </a:lnTo>
                <a:lnTo>
                  <a:pt x="2686622" y="303124"/>
                </a:lnTo>
                <a:lnTo>
                  <a:pt x="2686622" y="319583"/>
                </a:lnTo>
                <a:close/>
                <a:moveTo>
                  <a:pt x="2683879" y="602132"/>
                </a:moveTo>
                <a:lnTo>
                  <a:pt x="2705824" y="602132"/>
                </a:lnTo>
                <a:lnTo>
                  <a:pt x="2705824" y="580187"/>
                </a:lnTo>
                <a:lnTo>
                  <a:pt x="2727770" y="580187"/>
                </a:lnTo>
                <a:lnTo>
                  <a:pt x="2727770" y="558241"/>
                </a:lnTo>
                <a:lnTo>
                  <a:pt x="2705824" y="558241"/>
                </a:lnTo>
                <a:lnTo>
                  <a:pt x="2705824" y="536296"/>
                </a:lnTo>
                <a:lnTo>
                  <a:pt x="2683879" y="536296"/>
                </a:lnTo>
                <a:lnTo>
                  <a:pt x="2683879" y="558241"/>
                </a:lnTo>
                <a:lnTo>
                  <a:pt x="2661933" y="558241"/>
                </a:lnTo>
                <a:lnTo>
                  <a:pt x="2661933" y="580187"/>
                </a:lnTo>
                <a:lnTo>
                  <a:pt x="2683879" y="580187"/>
                </a:lnTo>
                <a:lnTo>
                  <a:pt x="2683879" y="602132"/>
                </a:lnTo>
                <a:close/>
                <a:moveTo>
                  <a:pt x="2619413" y="178651"/>
                </a:moveTo>
                <a:lnTo>
                  <a:pt x="2633129" y="178651"/>
                </a:lnTo>
                <a:lnTo>
                  <a:pt x="2633129" y="164592"/>
                </a:lnTo>
                <a:lnTo>
                  <a:pt x="2647188" y="164592"/>
                </a:lnTo>
                <a:lnTo>
                  <a:pt x="2647188" y="150876"/>
                </a:lnTo>
                <a:lnTo>
                  <a:pt x="2633129" y="150876"/>
                </a:lnTo>
                <a:lnTo>
                  <a:pt x="2633129" y="136817"/>
                </a:lnTo>
                <a:lnTo>
                  <a:pt x="2619413" y="136817"/>
                </a:lnTo>
                <a:lnTo>
                  <a:pt x="2619413" y="150876"/>
                </a:lnTo>
                <a:lnTo>
                  <a:pt x="2605354" y="150876"/>
                </a:lnTo>
                <a:lnTo>
                  <a:pt x="2605354" y="164592"/>
                </a:lnTo>
                <a:lnTo>
                  <a:pt x="2619413" y="164592"/>
                </a:lnTo>
                <a:lnTo>
                  <a:pt x="2619413" y="178651"/>
                </a:lnTo>
                <a:close/>
                <a:moveTo>
                  <a:pt x="2754173" y="459829"/>
                </a:moveTo>
                <a:lnTo>
                  <a:pt x="2772689" y="459829"/>
                </a:lnTo>
                <a:lnTo>
                  <a:pt x="2772689" y="441312"/>
                </a:lnTo>
                <a:lnTo>
                  <a:pt x="2791206" y="441312"/>
                </a:lnTo>
                <a:lnTo>
                  <a:pt x="2791206" y="422796"/>
                </a:lnTo>
                <a:lnTo>
                  <a:pt x="2772689" y="422796"/>
                </a:lnTo>
                <a:lnTo>
                  <a:pt x="2772689" y="404279"/>
                </a:lnTo>
                <a:lnTo>
                  <a:pt x="2754173" y="404279"/>
                </a:lnTo>
                <a:lnTo>
                  <a:pt x="2754173" y="422796"/>
                </a:lnTo>
                <a:lnTo>
                  <a:pt x="2735656" y="422796"/>
                </a:lnTo>
                <a:lnTo>
                  <a:pt x="2735656" y="441312"/>
                </a:lnTo>
                <a:lnTo>
                  <a:pt x="2754173" y="441312"/>
                </a:lnTo>
                <a:lnTo>
                  <a:pt x="2754173" y="459829"/>
                </a:lnTo>
                <a:close/>
                <a:moveTo>
                  <a:pt x="3049753" y="944347"/>
                </a:moveTo>
                <a:lnTo>
                  <a:pt x="3025750" y="944347"/>
                </a:lnTo>
                <a:lnTo>
                  <a:pt x="3025750" y="968693"/>
                </a:lnTo>
                <a:lnTo>
                  <a:pt x="3001404" y="968693"/>
                </a:lnTo>
                <a:lnTo>
                  <a:pt x="3001404" y="992696"/>
                </a:lnTo>
                <a:lnTo>
                  <a:pt x="3025750" y="992696"/>
                </a:lnTo>
                <a:lnTo>
                  <a:pt x="3025750" y="1017041"/>
                </a:lnTo>
                <a:lnTo>
                  <a:pt x="3049753" y="1017041"/>
                </a:lnTo>
                <a:lnTo>
                  <a:pt x="3049753" y="992696"/>
                </a:lnTo>
                <a:lnTo>
                  <a:pt x="3074099" y="992696"/>
                </a:lnTo>
                <a:lnTo>
                  <a:pt x="3074099" y="968693"/>
                </a:lnTo>
                <a:lnTo>
                  <a:pt x="3049753" y="968693"/>
                </a:lnTo>
                <a:lnTo>
                  <a:pt x="3049753" y="944347"/>
                </a:lnTo>
                <a:close/>
                <a:moveTo>
                  <a:pt x="2616327" y="462229"/>
                </a:moveTo>
                <a:lnTo>
                  <a:pt x="2636215" y="462229"/>
                </a:lnTo>
                <a:lnTo>
                  <a:pt x="2636215" y="441998"/>
                </a:lnTo>
                <a:lnTo>
                  <a:pt x="2656447" y="441998"/>
                </a:lnTo>
                <a:lnTo>
                  <a:pt x="2656447" y="422110"/>
                </a:lnTo>
                <a:lnTo>
                  <a:pt x="2636215" y="422110"/>
                </a:lnTo>
                <a:lnTo>
                  <a:pt x="2636215" y="401879"/>
                </a:lnTo>
                <a:lnTo>
                  <a:pt x="2616327" y="401879"/>
                </a:lnTo>
                <a:lnTo>
                  <a:pt x="2616327" y="422110"/>
                </a:lnTo>
                <a:lnTo>
                  <a:pt x="2596096" y="422110"/>
                </a:lnTo>
                <a:lnTo>
                  <a:pt x="2596096" y="441998"/>
                </a:lnTo>
                <a:lnTo>
                  <a:pt x="2616327" y="441998"/>
                </a:lnTo>
                <a:lnTo>
                  <a:pt x="2616327" y="462229"/>
                </a:lnTo>
                <a:close/>
                <a:moveTo>
                  <a:pt x="2546033" y="604190"/>
                </a:moveTo>
                <a:lnTo>
                  <a:pt x="2569350" y="604190"/>
                </a:lnTo>
                <a:lnTo>
                  <a:pt x="2569350" y="580873"/>
                </a:lnTo>
                <a:lnTo>
                  <a:pt x="2592667" y="580873"/>
                </a:lnTo>
                <a:lnTo>
                  <a:pt x="2592667" y="557555"/>
                </a:lnTo>
                <a:lnTo>
                  <a:pt x="2569350" y="557555"/>
                </a:lnTo>
                <a:lnTo>
                  <a:pt x="2569350" y="534238"/>
                </a:lnTo>
                <a:lnTo>
                  <a:pt x="2546033" y="534238"/>
                </a:lnTo>
                <a:lnTo>
                  <a:pt x="2546033" y="557555"/>
                </a:lnTo>
                <a:lnTo>
                  <a:pt x="2522716" y="557555"/>
                </a:lnTo>
                <a:lnTo>
                  <a:pt x="2522716" y="580873"/>
                </a:lnTo>
                <a:lnTo>
                  <a:pt x="2546033" y="580873"/>
                </a:lnTo>
                <a:lnTo>
                  <a:pt x="2546033" y="604190"/>
                </a:lnTo>
                <a:close/>
                <a:moveTo>
                  <a:pt x="2775433" y="670712"/>
                </a:moveTo>
                <a:lnTo>
                  <a:pt x="2751430" y="670712"/>
                </a:lnTo>
                <a:lnTo>
                  <a:pt x="2751430" y="694373"/>
                </a:lnTo>
                <a:lnTo>
                  <a:pt x="2727770" y="694373"/>
                </a:lnTo>
                <a:lnTo>
                  <a:pt x="2727770" y="718376"/>
                </a:lnTo>
                <a:lnTo>
                  <a:pt x="2751430" y="718376"/>
                </a:lnTo>
                <a:lnTo>
                  <a:pt x="2751430" y="742036"/>
                </a:lnTo>
                <a:lnTo>
                  <a:pt x="2775433" y="742036"/>
                </a:lnTo>
                <a:lnTo>
                  <a:pt x="2775433" y="718376"/>
                </a:lnTo>
                <a:lnTo>
                  <a:pt x="2799093" y="718376"/>
                </a:lnTo>
                <a:lnTo>
                  <a:pt x="2799093" y="694373"/>
                </a:lnTo>
                <a:lnTo>
                  <a:pt x="2775433" y="694373"/>
                </a:lnTo>
                <a:lnTo>
                  <a:pt x="2775433" y="670712"/>
                </a:lnTo>
                <a:close/>
                <a:moveTo>
                  <a:pt x="2481568" y="180365"/>
                </a:moveTo>
                <a:lnTo>
                  <a:pt x="2496655" y="180365"/>
                </a:lnTo>
                <a:lnTo>
                  <a:pt x="2496655" y="165278"/>
                </a:lnTo>
                <a:lnTo>
                  <a:pt x="2511743" y="165278"/>
                </a:lnTo>
                <a:lnTo>
                  <a:pt x="2511743" y="150190"/>
                </a:lnTo>
                <a:lnTo>
                  <a:pt x="2496655" y="150190"/>
                </a:lnTo>
                <a:lnTo>
                  <a:pt x="2496655" y="135103"/>
                </a:lnTo>
                <a:lnTo>
                  <a:pt x="2481568" y="135103"/>
                </a:lnTo>
                <a:lnTo>
                  <a:pt x="2481568" y="150190"/>
                </a:lnTo>
                <a:lnTo>
                  <a:pt x="2466480" y="150190"/>
                </a:lnTo>
                <a:lnTo>
                  <a:pt x="2466480" y="165278"/>
                </a:lnTo>
                <a:lnTo>
                  <a:pt x="2481568" y="165278"/>
                </a:lnTo>
                <a:lnTo>
                  <a:pt x="2481568" y="180365"/>
                </a:lnTo>
                <a:close/>
                <a:moveTo>
                  <a:pt x="2548776" y="321297"/>
                </a:moveTo>
                <a:lnTo>
                  <a:pt x="2566607" y="321297"/>
                </a:lnTo>
                <a:lnTo>
                  <a:pt x="2566607" y="303809"/>
                </a:lnTo>
                <a:lnTo>
                  <a:pt x="2584094" y="303809"/>
                </a:lnTo>
                <a:lnTo>
                  <a:pt x="2584094" y="285979"/>
                </a:lnTo>
                <a:lnTo>
                  <a:pt x="2566607" y="285979"/>
                </a:lnTo>
                <a:lnTo>
                  <a:pt x="2566607" y="268491"/>
                </a:lnTo>
                <a:lnTo>
                  <a:pt x="2548776" y="268491"/>
                </a:lnTo>
                <a:lnTo>
                  <a:pt x="2548776" y="285979"/>
                </a:lnTo>
                <a:lnTo>
                  <a:pt x="2531288" y="285979"/>
                </a:lnTo>
                <a:lnTo>
                  <a:pt x="2531288" y="303809"/>
                </a:lnTo>
                <a:lnTo>
                  <a:pt x="2548776" y="303809"/>
                </a:lnTo>
                <a:lnTo>
                  <a:pt x="2548776" y="321297"/>
                </a:lnTo>
                <a:close/>
                <a:moveTo>
                  <a:pt x="2757259" y="176594"/>
                </a:moveTo>
                <a:lnTo>
                  <a:pt x="2769604" y="176594"/>
                </a:lnTo>
                <a:lnTo>
                  <a:pt x="2769604" y="163906"/>
                </a:lnTo>
                <a:lnTo>
                  <a:pt x="2782291" y="163906"/>
                </a:lnTo>
                <a:lnTo>
                  <a:pt x="2782291" y="151562"/>
                </a:lnTo>
                <a:lnTo>
                  <a:pt x="2769604" y="151562"/>
                </a:lnTo>
                <a:lnTo>
                  <a:pt x="2769604" y="138875"/>
                </a:lnTo>
                <a:lnTo>
                  <a:pt x="2757259" y="138875"/>
                </a:lnTo>
                <a:lnTo>
                  <a:pt x="2757259" y="151562"/>
                </a:lnTo>
                <a:lnTo>
                  <a:pt x="2744572" y="151562"/>
                </a:lnTo>
                <a:lnTo>
                  <a:pt x="2744572" y="163906"/>
                </a:lnTo>
                <a:lnTo>
                  <a:pt x="2757259" y="163906"/>
                </a:lnTo>
                <a:lnTo>
                  <a:pt x="2757259" y="176594"/>
                </a:lnTo>
                <a:close/>
                <a:moveTo>
                  <a:pt x="2821724" y="600075"/>
                </a:moveTo>
                <a:lnTo>
                  <a:pt x="2842298" y="600075"/>
                </a:lnTo>
                <a:lnTo>
                  <a:pt x="2842298" y="579501"/>
                </a:lnTo>
                <a:lnTo>
                  <a:pt x="2862872" y="579501"/>
                </a:lnTo>
                <a:lnTo>
                  <a:pt x="2862872" y="558927"/>
                </a:lnTo>
                <a:lnTo>
                  <a:pt x="2842298" y="558927"/>
                </a:lnTo>
                <a:lnTo>
                  <a:pt x="2842298" y="538353"/>
                </a:lnTo>
                <a:lnTo>
                  <a:pt x="2821724" y="538353"/>
                </a:lnTo>
                <a:lnTo>
                  <a:pt x="2821724" y="558927"/>
                </a:lnTo>
                <a:lnTo>
                  <a:pt x="2801150" y="558927"/>
                </a:lnTo>
                <a:lnTo>
                  <a:pt x="2801150" y="579501"/>
                </a:lnTo>
                <a:lnTo>
                  <a:pt x="2821724" y="579501"/>
                </a:lnTo>
                <a:lnTo>
                  <a:pt x="2821724" y="600075"/>
                </a:lnTo>
                <a:close/>
                <a:moveTo>
                  <a:pt x="2980830" y="808215"/>
                </a:moveTo>
                <a:lnTo>
                  <a:pt x="2957513" y="808215"/>
                </a:lnTo>
                <a:lnTo>
                  <a:pt x="2957513" y="831875"/>
                </a:lnTo>
                <a:lnTo>
                  <a:pt x="2933852" y="831875"/>
                </a:lnTo>
                <a:lnTo>
                  <a:pt x="2933852" y="855193"/>
                </a:lnTo>
                <a:lnTo>
                  <a:pt x="2957513" y="855193"/>
                </a:lnTo>
                <a:lnTo>
                  <a:pt x="2957513" y="878853"/>
                </a:lnTo>
                <a:lnTo>
                  <a:pt x="2980830" y="878853"/>
                </a:lnTo>
                <a:lnTo>
                  <a:pt x="2980830" y="855193"/>
                </a:lnTo>
                <a:lnTo>
                  <a:pt x="3004490" y="855193"/>
                </a:lnTo>
                <a:lnTo>
                  <a:pt x="3004490" y="831875"/>
                </a:lnTo>
                <a:lnTo>
                  <a:pt x="2980830" y="831875"/>
                </a:lnTo>
                <a:lnTo>
                  <a:pt x="2980830" y="808215"/>
                </a:lnTo>
                <a:close/>
                <a:moveTo>
                  <a:pt x="2962656" y="314439"/>
                </a:moveTo>
                <a:lnTo>
                  <a:pt x="2975686" y="314439"/>
                </a:lnTo>
                <a:lnTo>
                  <a:pt x="2975686" y="301409"/>
                </a:lnTo>
                <a:lnTo>
                  <a:pt x="2988716" y="301409"/>
                </a:lnTo>
                <a:lnTo>
                  <a:pt x="2988716" y="288379"/>
                </a:lnTo>
                <a:lnTo>
                  <a:pt x="2975686" y="288379"/>
                </a:lnTo>
                <a:lnTo>
                  <a:pt x="2975686" y="275349"/>
                </a:lnTo>
                <a:lnTo>
                  <a:pt x="2962656" y="275349"/>
                </a:lnTo>
                <a:lnTo>
                  <a:pt x="2962656" y="288379"/>
                </a:lnTo>
                <a:lnTo>
                  <a:pt x="2949626" y="288379"/>
                </a:lnTo>
                <a:lnTo>
                  <a:pt x="2949626" y="301409"/>
                </a:lnTo>
                <a:lnTo>
                  <a:pt x="2962656" y="301409"/>
                </a:lnTo>
                <a:lnTo>
                  <a:pt x="2962656" y="314439"/>
                </a:lnTo>
                <a:close/>
                <a:moveTo>
                  <a:pt x="3030208" y="454685"/>
                </a:moveTo>
                <a:lnTo>
                  <a:pt x="3045295" y="454685"/>
                </a:lnTo>
                <a:lnTo>
                  <a:pt x="3045295" y="439598"/>
                </a:lnTo>
                <a:lnTo>
                  <a:pt x="3060383" y="439598"/>
                </a:lnTo>
                <a:lnTo>
                  <a:pt x="3060383" y="424510"/>
                </a:lnTo>
                <a:lnTo>
                  <a:pt x="3045295" y="424510"/>
                </a:lnTo>
                <a:lnTo>
                  <a:pt x="3045295" y="409423"/>
                </a:lnTo>
                <a:lnTo>
                  <a:pt x="3030208" y="409423"/>
                </a:lnTo>
                <a:lnTo>
                  <a:pt x="3030208" y="424510"/>
                </a:lnTo>
                <a:lnTo>
                  <a:pt x="3015120" y="424510"/>
                </a:lnTo>
                <a:lnTo>
                  <a:pt x="3015120" y="439598"/>
                </a:lnTo>
                <a:lnTo>
                  <a:pt x="3030208" y="439598"/>
                </a:lnTo>
                <a:lnTo>
                  <a:pt x="3030208" y="454685"/>
                </a:lnTo>
                <a:close/>
                <a:moveTo>
                  <a:pt x="3027807" y="736549"/>
                </a:moveTo>
                <a:lnTo>
                  <a:pt x="3047695" y="736549"/>
                </a:lnTo>
                <a:lnTo>
                  <a:pt x="3047695" y="716318"/>
                </a:lnTo>
                <a:lnTo>
                  <a:pt x="3067927" y="716318"/>
                </a:lnTo>
                <a:lnTo>
                  <a:pt x="3067927" y="696430"/>
                </a:lnTo>
                <a:lnTo>
                  <a:pt x="3047695" y="696430"/>
                </a:lnTo>
                <a:lnTo>
                  <a:pt x="3047695" y="676199"/>
                </a:lnTo>
                <a:lnTo>
                  <a:pt x="3027807" y="676199"/>
                </a:lnTo>
                <a:lnTo>
                  <a:pt x="3027807" y="696430"/>
                </a:lnTo>
                <a:lnTo>
                  <a:pt x="3007576" y="696430"/>
                </a:lnTo>
                <a:lnTo>
                  <a:pt x="3007576" y="716318"/>
                </a:lnTo>
                <a:lnTo>
                  <a:pt x="3027807" y="716318"/>
                </a:lnTo>
                <a:lnTo>
                  <a:pt x="3027807" y="736549"/>
                </a:lnTo>
                <a:close/>
                <a:moveTo>
                  <a:pt x="2889619" y="739635"/>
                </a:moveTo>
                <a:lnTo>
                  <a:pt x="2911564" y="739635"/>
                </a:lnTo>
                <a:lnTo>
                  <a:pt x="2911564" y="717347"/>
                </a:lnTo>
                <a:lnTo>
                  <a:pt x="2933852" y="717347"/>
                </a:lnTo>
                <a:lnTo>
                  <a:pt x="2933852" y="695401"/>
                </a:lnTo>
                <a:lnTo>
                  <a:pt x="2911564" y="695401"/>
                </a:lnTo>
                <a:lnTo>
                  <a:pt x="2911564" y="673113"/>
                </a:lnTo>
                <a:lnTo>
                  <a:pt x="2889619" y="673113"/>
                </a:lnTo>
                <a:lnTo>
                  <a:pt x="2889619" y="695401"/>
                </a:lnTo>
                <a:lnTo>
                  <a:pt x="2867330" y="695401"/>
                </a:lnTo>
                <a:lnTo>
                  <a:pt x="2867330" y="717347"/>
                </a:lnTo>
                <a:lnTo>
                  <a:pt x="2889619" y="717347"/>
                </a:lnTo>
                <a:lnTo>
                  <a:pt x="2889619" y="739635"/>
                </a:lnTo>
                <a:close/>
                <a:moveTo>
                  <a:pt x="2824468" y="317183"/>
                </a:moveTo>
                <a:lnTo>
                  <a:pt x="2839555" y="317183"/>
                </a:lnTo>
                <a:lnTo>
                  <a:pt x="2839555" y="302438"/>
                </a:lnTo>
                <a:lnTo>
                  <a:pt x="2854300" y="302438"/>
                </a:lnTo>
                <a:lnTo>
                  <a:pt x="2854300" y="287350"/>
                </a:lnTo>
                <a:lnTo>
                  <a:pt x="2839555" y="287350"/>
                </a:lnTo>
                <a:lnTo>
                  <a:pt x="2839555" y="272606"/>
                </a:lnTo>
                <a:lnTo>
                  <a:pt x="2824468" y="272606"/>
                </a:lnTo>
                <a:lnTo>
                  <a:pt x="2824468" y="287350"/>
                </a:lnTo>
                <a:lnTo>
                  <a:pt x="2809723" y="287350"/>
                </a:lnTo>
                <a:lnTo>
                  <a:pt x="2809723" y="302438"/>
                </a:lnTo>
                <a:lnTo>
                  <a:pt x="2824468" y="302438"/>
                </a:lnTo>
                <a:lnTo>
                  <a:pt x="2824468" y="317183"/>
                </a:lnTo>
                <a:close/>
                <a:moveTo>
                  <a:pt x="2892019" y="457429"/>
                </a:moveTo>
                <a:lnTo>
                  <a:pt x="2909164" y="457429"/>
                </a:lnTo>
                <a:lnTo>
                  <a:pt x="2909164" y="440627"/>
                </a:lnTo>
                <a:lnTo>
                  <a:pt x="2925966" y="440627"/>
                </a:lnTo>
                <a:lnTo>
                  <a:pt x="2925966" y="423482"/>
                </a:lnTo>
                <a:lnTo>
                  <a:pt x="2909164" y="423482"/>
                </a:lnTo>
                <a:lnTo>
                  <a:pt x="2909164" y="406679"/>
                </a:lnTo>
                <a:lnTo>
                  <a:pt x="2892019" y="406679"/>
                </a:lnTo>
                <a:lnTo>
                  <a:pt x="2892019" y="423482"/>
                </a:lnTo>
                <a:lnTo>
                  <a:pt x="2875217" y="423482"/>
                </a:lnTo>
                <a:lnTo>
                  <a:pt x="2875217" y="440627"/>
                </a:lnTo>
                <a:lnTo>
                  <a:pt x="2892019" y="440627"/>
                </a:lnTo>
                <a:lnTo>
                  <a:pt x="2892019" y="457429"/>
                </a:lnTo>
                <a:close/>
                <a:moveTo>
                  <a:pt x="2959913" y="597332"/>
                </a:moveTo>
                <a:lnTo>
                  <a:pt x="2978429" y="597332"/>
                </a:lnTo>
                <a:lnTo>
                  <a:pt x="2978429" y="578472"/>
                </a:lnTo>
                <a:lnTo>
                  <a:pt x="2997289" y="578472"/>
                </a:lnTo>
                <a:lnTo>
                  <a:pt x="2997289" y="559956"/>
                </a:lnTo>
                <a:lnTo>
                  <a:pt x="2978429" y="559956"/>
                </a:lnTo>
                <a:lnTo>
                  <a:pt x="2978429" y="541096"/>
                </a:lnTo>
                <a:lnTo>
                  <a:pt x="2959913" y="541096"/>
                </a:lnTo>
                <a:lnTo>
                  <a:pt x="2959913" y="559956"/>
                </a:lnTo>
                <a:lnTo>
                  <a:pt x="2941054" y="559956"/>
                </a:lnTo>
                <a:lnTo>
                  <a:pt x="2941054" y="578472"/>
                </a:lnTo>
                <a:lnTo>
                  <a:pt x="2959913" y="578472"/>
                </a:lnTo>
                <a:lnTo>
                  <a:pt x="2959913" y="597332"/>
                </a:lnTo>
                <a:close/>
                <a:moveTo>
                  <a:pt x="2230907" y="2126323"/>
                </a:moveTo>
                <a:lnTo>
                  <a:pt x="2230907" y="2094090"/>
                </a:lnTo>
                <a:lnTo>
                  <a:pt x="2263140" y="2094090"/>
                </a:lnTo>
                <a:lnTo>
                  <a:pt x="2263140" y="2061858"/>
                </a:lnTo>
                <a:lnTo>
                  <a:pt x="2230907" y="2061858"/>
                </a:lnTo>
                <a:lnTo>
                  <a:pt x="2230907" y="2029625"/>
                </a:lnTo>
                <a:lnTo>
                  <a:pt x="2198675" y="2029625"/>
                </a:lnTo>
                <a:lnTo>
                  <a:pt x="2198675" y="2061858"/>
                </a:lnTo>
                <a:lnTo>
                  <a:pt x="2166442" y="2061858"/>
                </a:lnTo>
                <a:lnTo>
                  <a:pt x="2166442" y="2094090"/>
                </a:lnTo>
                <a:lnTo>
                  <a:pt x="2198675" y="2094090"/>
                </a:lnTo>
                <a:lnTo>
                  <a:pt x="2198675" y="2126323"/>
                </a:lnTo>
                <a:lnTo>
                  <a:pt x="2230907" y="2126323"/>
                </a:lnTo>
                <a:close/>
                <a:moveTo>
                  <a:pt x="1476527" y="1989163"/>
                </a:moveTo>
                <a:lnTo>
                  <a:pt x="1476527" y="1956930"/>
                </a:lnTo>
                <a:lnTo>
                  <a:pt x="1508760" y="1956930"/>
                </a:lnTo>
                <a:lnTo>
                  <a:pt x="1508760" y="1924698"/>
                </a:lnTo>
                <a:lnTo>
                  <a:pt x="1476527" y="1924698"/>
                </a:lnTo>
                <a:lnTo>
                  <a:pt x="1476527" y="1892465"/>
                </a:lnTo>
                <a:lnTo>
                  <a:pt x="1444295" y="1892465"/>
                </a:lnTo>
                <a:lnTo>
                  <a:pt x="1444295" y="1924698"/>
                </a:lnTo>
                <a:lnTo>
                  <a:pt x="1412062" y="1924698"/>
                </a:lnTo>
                <a:lnTo>
                  <a:pt x="1412062" y="1956930"/>
                </a:lnTo>
                <a:lnTo>
                  <a:pt x="1444295" y="1956930"/>
                </a:lnTo>
                <a:lnTo>
                  <a:pt x="1444295" y="1989163"/>
                </a:lnTo>
                <a:lnTo>
                  <a:pt x="1476527" y="1989163"/>
                </a:lnTo>
                <a:close/>
                <a:moveTo>
                  <a:pt x="1545107" y="2126323"/>
                </a:moveTo>
                <a:lnTo>
                  <a:pt x="1545107" y="2094090"/>
                </a:lnTo>
                <a:lnTo>
                  <a:pt x="1577340" y="2094090"/>
                </a:lnTo>
                <a:lnTo>
                  <a:pt x="1577340" y="2061858"/>
                </a:lnTo>
                <a:lnTo>
                  <a:pt x="1545107" y="2061858"/>
                </a:lnTo>
                <a:lnTo>
                  <a:pt x="1545107" y="2029625"/>
                </a:lnTo>
                <a:lnTo>
                  <a:pt x="1512875" y="2029625"/>
                </a:lnTo>
                <a:lnTo>
                  <a:pt x="1512875" y="2061858"/>
                </a:lnTo>
                <a:lnTo>
                  <a:pt x="1480642" y="2061858"/>
                </a:lnTo>
                <a:lnTo>
                  <a:pt x="1480642" y="2094090"/>
                </a:lnTo>
                <a:lnTo>
                  <a:pt x="1512875" y="2094090"/>
                </a:lnTo>
                <a:lnTo>
                  <a:pt x="1512875" y="2126323"/>
                </a:lnTo>
                <a:lnTo>
                  <a:pt x="1545107" y="2126323"/>
                </a:lnTo>
                <a:close/>
                <a:moveTo>
                  <a:pt x="1613687" y="2263483"/>
                </a:moveTo>
                <a:lnTo>
                  <a:pt x="1613687" y="2231250"/>
                </a:lnTo>
                <a:lnTo>
                  <a:pt x="1645920" y="2231250"/>
                </a:lnTo>
                <a:lnTo>
                  <a:pt x="1645920" y="2199018"/>
                </a:lnTo>
                <a:lnTo>
                  <a:pt x="1613687" y="2199018"/>
                </a:lnTo>
                <a:lnTo>
                  <a:pt x="1613687" y="2166785"/>
                </a:lnTo>
                <a:lnTo>
                  <a:pt x="1581455" y="2166785"/>
                </a:lnTo>
                <a:lnTo>
                  <a:pt x="1581455" y="2199018"/>
                </a:lnTo>
                <a:lnTo>
                  <a:pt x="1549222" y="2199018"/>
                </a:lnTo>
                <a:lnTo>
                  <a:pt x="1549222" y="2231250"/>
                </a:lnTo>
                <a:lnTo>
                  <a:pt x="1581455" y="2231250"/>
                </a:lnTo>
                <a:lnTo>
                  <a:pt x="1581455" y="2263483"/>
                </a:lnTo>
                <a:lnTo>
                  <a:pt x="1613687" y="2263483"/>
                </a:lnTo>
                <a:close/>
                <a:moveTo>
                  <a:pt x="1819427" y="2126323"/>
                </a:moveTo>
                <a:lnTo>
                  <a:pt x="1819427" y="2094090"/>
                </a:lnTo>
                <a:lnTo>
                  <a:pt x="1851660" y="2094090"/>
                </a:lnTo>
                <a:lnTo>
                  <a:pt x="1851660" y="2061858"/>
                </a:lnTo>
                <a:lnTo>
                  <a:pt x="1819427" y="2061858"/>
                </a:lnTo>
                <a:lnTo>
                  <a:pt x="1819427" y="2029625"/>
                </a:lnTo>
                <a:lnTo>
                  <a:pt x="1787195" y="2029625"/>
                </a:lnTo>
                <a:lnTo>
                  <a:pt x="1787195" y="2061858"/>
                </a:lnTo>
                <a:lnTo>
                  <a:pt x="1754962" y="2061858"/>
                </a:lnTo>
                <a:lnTo>
                  <a:pt x="1754962" y="2094090"/>
                </a:lnTo>
                <a:lnTo>
                  <a:pt x="1787195" y="2094090"/>
                </a:lnTo>
                <a:lnTo>
                  <a:pt x="1787195" y="2126323"/>
                </a:lnTo>
                <a:lnTo>
                  <a:pt x="1819427" y="2126323"/>
                </a:lnTo>
                <a:close/>
                <a:moveTo>
                  <a:pt x="1682267" y="2126323"/>
                </a:moveTo>
                <a:lnTo>
                  <a:pt x="1682267" y="2094090"/>
                </a:lnTo>
                <a:lnTo>
                  <a:pt x="1714500" y="2094090"/>
                </a:lnTo>
                <a:lnTo>
                  <a:pt x="1714500" y="2061858"/>
                </a:lnTo>
                <a:lnTo>
                  <a:pt x="1682267" y="2061858"/>
                </a:lnTo>
                <a:lnTo>
                  <a:pt x="1682267" y="2029625"/>
                </a:lnTo>
                <a:lnTo>
                  <a:pt x="1650035" y="2029625"/>
                </a:lnTo>
                <a:lnTo>
                  <a:pt x="1650035" y="2061858"/>
                </a:lnTo>
                <a:lnTo>
                  <a:pt x="1617802" y="2061858"/>
                </a:lnTo>
                <a:lnTo>
                  <a:pt x="1617802" y="2094090"/>
                </a:lnTo>
                <a:lnTo>
                  <a:pt x="1650035" y="2094090"/>
                </a:lnTo>
                <a:lnTo>
                  <a:pt x="1650035" y="2126323"/>
                </a:lnTo>
                <a:lnTo>
                  <a:pt x="1682267" y="2126323"/>
                </a:lnTo>
                <a:close/>
                <a:moveTo>
                  <a:pt x="1750847" y="2263483"/>
                </a:moveTo>
                <a:lnTo>
                  <a:pt x="1750847" y="2231250"/>
                </a:lnTo>
                <a:lnTo>
                  <a:pt x="1783080" y="2231250"/>
                </a:lnTo>
                <a:lnTo>
                  <a:pt x="1783080" y="2199018"/>
                </a:lnTo>
                <a:lnTo>
                  <a:pt x="1750847" y="2199018"/>
                </a:lnTo>
                <a:lnTo>
                  <a:pt x="1750847" y="2166785"/>
                </a:lnTo>
                <a:lnTo>
                  <a:pt x="1718615" y="2166785"/>
                </a:lnTo>
                <a:lnTo>
                  <a:pt x="1718615" y="2199018"/>
                </a:lnTo>
                <a:lnTo>
                  <a:pt x="1686382" y="2199018"/>
                </a:lnTo>
                <a:lnTo>
                  <a:pt x="1686382" y="2231250"/>
                </a:lnTo>
                <a:lnTo>
                  <a:pt x="1718615" y="2231250"/>
                </a:lnTo>
                <a:lnTo>
                  <a:pt x="1718615" y="2263483"/>
                </a:lnTo>
                <a:lnTo>
                  <a:pt x="1750847" y="2263483"/>
                </a:lnTo>
                <a:close/>
                <a:moveTo>
                  <a:pt x="1407947" y="2126323"/>
                </a:moveTo>
                <a:lnTo>
                  <a:pt x="1407947" y="2094090"/>
                </a:lnTo>
                <a:lnTo>
                  <a:pt x="1440180" y="2094090"/>
                </a:lnTo>
                <a:lnTo>
                  <a:pt x="1440180" y="2061858"/>
                </a:lnTo>
                <a:lnTo>
                  <a:pt x="1407947" y="2061858"/>
                </a:lnTo>
                <a:lnTo>
                  <a:pt x="1407947" y="2029625"/>
                </a:lnTo>
                <a:lnTo>
                  <a:pt x="1375715" y="2029625"/>
                </a:lnTo>
                <a:lnTo>
                  <a:pt x="1375715" y="2061858"/>
                </a:lnTo>
                <a:lnTo>
                  <a:pt x="1343482" y="2061858"/>
                </a:lnTo>
                <a:lnTo>
                  <a:pt x="1343482" y="2094090"/>
                </a:lnTo>
                <a:lnTo>
                  <a:pt x="1375715" y="2094090"/>
                </a:lnTo>
                <a:lnTo>
                  <a:pt x="1375715" y="2126323"/>
                </a:lnTo>
                <a:lnTo>
                  <a:pt x="1407947" y="2126323"/>
                </a:lnTo>
                <a:close/>
                <a:moveTo>
                  <a:pt x="1202207" y="1989163"/>
                </a:moveTo>
                <a:lnTo>
                  <a:pt x="1202207" y="1956930"/>
                </a:lnTo>
                <a:lnTo>
                  <a:pt x="1234440" y="1956930"/>
                </a:lnTo>
                <a:lnTo>
                  <a:pt x="1234440" y="1924698"/>
                </a:lnTo>
                <a:lnTo>
                  <a:pt x="1202207" y="1924698"/>
                </a:lnTo>
                <a:lnTo>
                  <a:pt x="1202207" y="1892465"/>
                </a:lnTo>
                <a:lnTo>
                  <a:pt x="1169975" y="1892465"/>
                </a:lnTo>
                <a:lnTo>
                  <a:pt x="1169975" y="1924698"/>
                </a:lnTo>
                <a:lnTo>
                  <a:pt x="1137742" y="1924698"/>
                </a:lnTo>
                <a:lnTo>
                  <a:pt x="1137742" y="1956930"/>
                </a:lnTo>
                <a:lnTo>
                  <a:pt x="1169975" y="1956930"/>
                </a:lnTo>
                <a:lnTo>
                  <a:pt x="1169975" y="1989163"/>
                </a:lnTo>
                <a:lnTo>
                  <a:pt x="1202207" y="1989163"/>
                </a:lnTo>
                <a:close/>
                <a:moveTo>
                  <a:pt x="1270787" y="2126323"/>
                </a:moveTo>
                <a:lnTo>
                  <a:pt x="1270787" y="2094090"/>
                </a:lnTo>
                <a:lnTo>
                  <a:pt x="1303020" y="2094090"/>
                </a:lnTo>
                <a:lnTo>
                  <a:pt x="1303020" y="2061858"/>
                </a:lnTo>
                <a:lnTo>
                  <a:pt x="1270787" y="2061858"/>
                </a:lnTo>
                <a:lnTo>
                  <a:pt x="1270787" y="2029625"/>
                </a:lnTo>
                <a:lnTo>
                  <a:pt x="1238555" y="2029625"/>
                </a:lnTo>
                <a:lnTo>
                  <a:pt x="1238555" y="2061858"/>
                </a:lnTo>
                <a:lnTo>
                  <a:pt x="1206322" y="2061858"/>
                </a:lnTo>
                <a:lnTo>
                  <a:pt x="1206322" y="2094090"/>
                </a:lnTo>
                <a:lnTo>
                  <a:pt x="1238555" y="2094090"/>
                </a:lnTo>
                <a:lnTo>
                  <a:pt x="1238555" y="2126323"/>
                </a:lnTo>
                <a:lnTo>
                  <a:pt x="1270787" y="2126323"/>
                </a:lnTo>
                <a:close/>
                <a:moveTo>
                  <a:pt x="1339367" y="1989163"/>
                </a:moveTo>
                <a:lnTo>
                  <a:pt x="1339367" y="1956930"/>
                </a:lnTo>
                <a:lnTo>
                  <a:pt x="1371600" y="1956930"/>
                </a:lnTo>
                <a:lnTo>
                  <a:pt x="1371600" y="1924698"/>
                </a:lnTo>
                <a:lnTo>
                  <a:pt x="1339367" y="1924698"/>
                </a:lnTo>
                <a:lnTo>
                  <a:pt x="1339367" y="1892465"/>
                </a:lnTo>
                <a:lnTo>
                  <a:pt x="1307135" y="1892465"/>
                </a:lnTo>
                <a:lnTo>
                  <a:pt x="1307135" y="1924698"/>
                </a:lnTo>
                <a:lnTo>
                  <a:pt x="1274902" y="1924698"/>
                </a:lnTo>
                <a:lnTo>
                  <a:pt x="1274902" y="1956930"/>
                </a:lnTo>
                <a:lnTo>
                  <a:pt x="1307135" y="1956930"/>
                </a:lnTo>
                <a:lnTo>
                  <a:pt x="1307135" y="1989163"/>
                </a:lnTo>
                <a:lnTo>
                  <a:pt x="1339367" y="1989163"/>
                </a:lnTo>
                <a:close/>
                <a:moveTo>
                  <a:pt x="2299487" y="2263483"/>
                </a:moveTo>
                <a:lnTo>
                  <a:pt x="2299487" y="2231250"/>
                </a:lnTo>
                <a:lnTo>
                  <a:pt x="2331720" y="2231250"/>
                </a:lnTo>
                <a:lnTo>
                  <a:pt x="2331720" y="2199018"/>
                </a:lnTo>
                <a:lnTo>
                  <a:pt x="2299487" y="2199018"/>
                </a:lnTo>
                <a:lnTo>
                  <a:pt x="2299487" y="2166785"/>
                </a:lnTo>
                <a:lnTo>
                  <a:pt x="2267255" y="2166785"/>
                </a:lnTo>
                <a:lnTo>
                  <a:pt x="2267255" y="2199018"/>
                </a:lnTo>
                <a:lnTo>
                  <a:pt x="2235022" y="2199018"/>
                </a:lnTo>
                <a:lnTo>
                  <a:pt x="2235022" y="2231250"/>
                </a:lnTo>
                <a:lnTo>
                  <a:pt x="2267255" y="2231250"/>
                </a:lnTo>
                <a:lnTo>
                  <a:pt x="2267255" y="2263483"/>
                </a:lnTo>
                <a:lnTo>
                  <a:pt x="2299487" y="2263483"/>
                </a:lnTo>
                <a:close/>
                <a:moveTo>
                  <a:pt x="2368067" y="2126323"/>
                </a:moveTo>
                <a:lnTo>
                  <a:pt x="2368067" y="2094090"/>
                </a:lnTo>
                <a:lnTo>
                  <a:pt x="2400300" y="2094090"/>
                </a:lnTo>
                <a:lnTo>
                  <a:pt x="2400300" y="2061858"/>
                </a:lnTo>
                <a:lnTo>
                  <a:pt x="2368067" y="2061858"/>
                </a:lnTo>
                <a:lnTo>
                  <a:pt x="2368067" y="2029625"/>
                </a:lnTo>
                <a:lnTo>
                  <a:pt x="2335835" y="2029625"/>
                </a:lnTo>
                <a:lnTo>
                  <a:pt x="2335835" y="2061858"/>
                </a:lnTo>
                <a:lnTo>
                  <a:pt x="2303602" y="2061858"/>
                </a:lnTo>
                <a:lnTo>
                  <a:pt x="2303602" y="2094090"/>
                </a:lnTo>
                <a:lnTo>
                  <a:pt x="2335835" y="2094090"/>
                </a:lnTo>
                <a:lnTo>
                  <a:pt x="2335835" y="2126323"/>
                </a:lnTo>
                <a:lnTo>
                  <a:pt x="2368067" y="2126323"/>
                </a:lnTo>
                <a:close/>
                <a:moveTo>
                  <a:pt x="1888007" y="2263483"/>
                </a:moveTo>
                <a:lnTo>
                  <a:pt x="1888007" y="2231250"/>
                </a:lnTo>
                <a:lnTo>
                  <a:pt x="1920240" y="2231250"/>
                </a:lnTo>
                <a:lnTo>
                  <a:pt x="1920240" y="2199018"/>
                </a:lnTo>
                <a:lnTo>
                  <a:pt x="1888007" y="2199018"/>
                </a:lnTo>
                <a:lnTo>
                  <a:pt x="1888007" y="2166785"/>
                </a:lnTo>
                <a:lnTo>
                  <a:pt x="1855775" y="2166785"/>
                </a:lnTo>
                <a:lnTo>
                  <a:pt x="1855775" y="2199018"/>
                </a:lnTo>
                <a:lnTo>
                  <a:pt x="1823542" y="2199018"/>
                </a:lnTo>
                <a:lnTo>
                  <a:pt x="1823542" y="2231250"/>
                </a:lnTo>
                <a:lnTo>
                  <a:pt x="1855775" y="2231250"/>
                </a:lnTo>
                <a:lnTo>
                  <a:pt x="1855775" y="2263483"/>
                </a:lnTo>
                <a:lnTo>
                  <a:pt x="1888007" y="2263483"/>
                </a:lnTo>
                <a:close/>
                <a:moveTo>
                  <a:pt x="2436647" y="2263483"/>
                </a:moveTo>
                <a:lnTo>
                  <a:pt x="2436647" y="2231250"/>
                </a:lnTo>
                <a:lnTo>
                  <a:pt x="2468880" y="2231250"/>
                </a:lnTo>
                <a:lnTo>
                  <a:pt x="2468880" y="2199018"/>
                </a:lnTo>
                <a:lnTo>
                  <a:pt x="2436647" y="2199018"/>
                </a:lnTo>
                <a:lnTo>
                  <a:pt x="2436647" y="2166785"/>
                </a:lnTo>
                <a:lnTo>
                  <a:pt x="2404415" y="2166785"/>
                </a:lnTo>
                <a:lnTo>
                  <a:pt x="2404415" y="2199018"/>
                </a:lnTo>
                <a:lnTo>
                  <a:pt x="2372182" y="2199018"/>
                </a:lnTo>
                <a:lnTo>
                  <a:pt x="2372182" y="2231250"/>
                </a:lnTo>
                <a:lnTo>
                  <a:pt x="2404415" y="2231250"/>
                </a:lnTo>
                <a:lnTo>
                  <a:pt x="2404415" y="2263483"/>
                </a:lnTo>
                <a:lnTo>
                  <a:pt x="2436647" y="2263483"/>
                </a:lnTo>
                <a:close/>
                <a:moveTo>
                  <a:pt x="2478481" y="463944"/>
                </a:moveTo>
                <a:lnTo>
                  <a:pt x="2499741" y="463944"/>
                </a:lnTo>
                <a:lnTo>
                  <a:pt x="2499741" y="442684"/>
                </a:lnTo>
                <a:lnTo>
                  <a:pt x="2521001" y="442684"/>
                </a:lnTo>
                <a:lnTo>
                  <a:pt x="2521001" y="421424"/>
                </a:lnTo>
                <a:lnTo>
                  <a:pt x="2499741" y="421424"/>
                </a:lnTo>
                <a:lnTo>
                  <a:pt x="2499741" y="400164"/>
                </a:lnTo>
                <a:lnTo>
                  <a:pt x="2478481" y="400164"/>
                </a:lnTo>
                <a:lnTo>
                  <a:pt x="2478481" y="421424"/>
                </a:lnTo>
                <a:lnTo>
                  <a:pt x="2457221" y="421424"/>
                </a:lnTo>
                <a:lnTo>
                  <a:pt x="2457221" y="442684"/>
                </a:lnTo>
                <a:lnTo>
                  <a:pt x="2478481" y="442684"/>
                </a:lnTo>
                <a:lnTo>
                  <a:pt x="2478481" y="463944"/>
                </a:lnTo>
                <a:close/>
                <a:moveTo>
                  <a:pt x="1238555" y="1755305"/>
                </a:moveTo>
                <a:lnTo>
                  <a:pt x="1238555" y="1787538"/>
                </a:lnTo>
                <a:lnTo>
                  <a:pt x="1206322" y="1787538"/>
                </a:lnTo>
                <a:lnTo>
                  <a:pt x="1206322" y="1819770"/>
                </a:lnTo>
                <a:lnTo>
                  <a:pt x="1238555" y="1819770"/>
                </a:lnTo>
                <a:lnTo>
                  <a:pt x="1238555" y="1852003"/>
                </a:lnTo>
                <a:lnTo>
                  <a:pt x="1270787" y="1852003"/>
                </a:lnTo>
                <a:lnTo>
                  <a:pt x="1270787" y="1819770"/>
                </a:lnTo>
                <a:lnTo>
                  <a:pt x="1303020" y="1819770"/>
                </a:lnTo>
                <a:lnTo>
                  <a:pt x="1303020" y="1787538"/>
                </a:lnTo>
                <a:lnTo>
                  <a:pt x="1270787" y="1787538"/>
                </a:lnTo>
                <a:lnTo>
                  <a:pt x="1270787" y="1755305"/>
                </a:lnTo>
                <a:lnTo>
                  <a:pt x="1238555" y="1755305"/>
                </a:lnTo>
                <a:close/>
                <a:moveTo>
                  <a:pt x="2025167" y="2263483"/>
                </a:moveTo>
                <a:lnTo>
                  <a:pt x="2025167" y="2231250"/>
                </a:lnTo>
                <a:lnTo>
                  <a:pt x="2057400" y="2231250"/>
                </a:lnTo>
                <a:lnTo>
                  <a:pt x="2057400" y="2199018"/>
                </a:lnTo>
                <a:lnTo>
                  <a:pt x="2025167" y="2199018"/>
                </a:lnTo>
                <a:lnTo>
                  <a:pt x="2025167" y="2166785"/>
                </a:lnTo>
                <a:lnTo>
                  <a:pt x="1992935" y="2166785"/>
                </a:lnTo>
                <a:lnTo>
                  <a:pt x="1992935" y="2199018"/>
                </a:lnTo>
                <a:lnTo>
                  <a:pt x="1960702" y="2199018"/>
                </a:lnTo>
                <a:lnTo>
                  <a:pt x="1960702" y="2231250"/>
                </a:lnTo>
                <a:lnTo>
                  <a:pt x="1992935" y="2231250"/>
                </a:lnTo>
                <a:lnTo>
                  <a:pt x="1992935" y="2263483"/>
                </a:lnTo>
                <a:lnTo>
                  <a:pt x="2025167" y="2263483"/>
                </a:lnTo>
                <a:close/>
                <a:moveTo>
                  <a:pt x="1956587" y="2126323"/>
                </a:moveTo>
                <a:lnTo>
                  <a:pt x="1956587" y="2094090"/>
                </a:lnTo>
                <a:lnTo>
                  <a:pt x="1988820" y="2094090"/>
                </a:lnTo>
                <a:lnTo>
                  <a:pt x="1988820" y="2061858"/>
                </a:lnTo>
                <a:lnTo>
                  <a:pt x="1956587" y="2061858"/>
                </a:lnTo>
                <a:lnTo>
                  <a:pt x="1956587" y="2029625"/>
                </a:lnTo>
                <a:lnTo>
                  <a:pt x="1924355" y="2029625"/>
                </a:lnTo>
                <a:lnTo>
                  <a:pt x="1924355" y="2061858"/>
                </a:lnTo>
                <a:lnTo>
                  <a:pt x="1892122" y="2061858"/>
                </a:lnTo>
                <a:lnTo>
                  <a:pt x="1892122" y="2094090"/>
                </a:lnTo>
                <a:lnTo>
                  <a:pt x="1924355" y="2094090"/>
                </a:lnTo>
                <a:lnTo>
                  <a:pt x="1924355" y="2126323"/>
                </a:lnTo>
                <a:lnTo>
                  <a:pt x="1956587" y="2126323"/>
                </a:lnTo>
                <a:close/>
                <a:moveTo>
                  <a:pt x="2093747" y="2126323"/>
                </a:moveTo>
                <a:lnTo>
                  <a:pt x="2093747" y="2094090"/>
                </a:lnTo>
                <a:lnTo>
                  <a:pt x="2125980" y="2094090"/>
                </a:lnTo>
                <a:lnTo>
                  <a:pt x="2125980" y="2061858"/>
                </a:lnTo>
                <a:lnTo>
                  <a:pt x="2093747" y="2061858"/>
                </a:lnTo>
                <a:lnTo>
                  <a:pt x="2093747" y="2029625"/>
                </a:lnTo>
                <a:lnTo>
                  <a:pt x="2061515" y="2029625"/>
                </a:lnTo>
                <a:lnTo>
                  <a:pt x="2061515" y="2061858"/>
                </a:lnTo>
                <a:lnTo>
                  <a:pt x="2029282" y="2061858"/>
                </a:lnTo>
                <a:lnTo>
                  <a:pt x="2029282" y="2094090"/>
                </a:lnTo>
                <a:lnTo>
                  <a:pt x="2061515" y="2094090"/>
                </a:lnTo>
                <a:lnTo>
                  <a:pt x="2061515" y="2126323"/>
                </a:lnTo>
                <a:lnTo>
                  <a:pt x="2093747" y="2126323"/>
                </a:lnTo>
                <a:close/>
                <a:moveTo>
                  <a:pt x="2162327" y="2263483"/>
                </a:moveTo>
                <a:lnTo>
                  <a:pt x="2162327" y="2231250"/>
                </a:lnTo>
                <a:lnTo>
                  <a:pt x="2194560" y="2231250"/>
                </a:lnTo>
                <a:lnTo>
                  <a:pt x="2194560" y="2199018"/>
                </a:lnTo>
                <a:lnTo>
                  <a:pt x="2162327" y="2199018"/>
                </a:lnTo>
                <a:lnTo>
                  <a:pt x="2162327" y="2166785"/>
                </a:lnTo>
                <a:lnTo>
                  <a:pt x="2130095" y="2166785"/>
                </a:lnTo>
                <a:lnTo>
                  <a:pt x="2130095" y="2199018"/>
                </a:lnTo>
                <a:lnTo>
                  <a:pt x="2097862" y="2199018"/>
                </a:lnTo>
                <a:lnTo>
                  <a:pt x="2097862" y="2231250"/>
                </a:lnTo>
                <a:lnTo>
                  <a:pt x="2130095" y="2231250"/>
                </a:lnTo>
                <a:lnTo>
                  <a:pt x="2130095" y="2263483"/>
                </a:lnTo>
                <a:lnTo>
                  <a:pt x="2162327" y="2263483"/>
                </a:lnTo>
                <a:close/>
                <a:moveTo>
                  <a:pt x="1581455" y="1618145"/>
                </a:moveTo>
                <a:lnTo>
                  <a:pt x="1581455" y="1650378"/>
                </a:lnTo>
                <a:lnTo>
                  <a:pt x="1549222" y="1650378"/>
                </a:lnTo>
                <a:lnTo>
                  <a:pt x="1549222" y="1682610"/>
                </a:lnTo>
                <a:lnTo>
                  <a:pt x="1581455" y="1682610"/>
                </a:lnTo>
                <a:lnTo>
                  <a:pt x="1581455" y="1714843"/>
                </a:lnTo>
                <a:lnTo>
                  <a:pt x="1613687" y="1714843"/>
                </a:lnTo>
                <a:lnTo>
                  <a:pt x="1613687" y="1682610"/>
                </a:lnTo>
                <a:lnTo>
                  <a:pt x="1645920" y="1682610"/>
                </a:lnTo>
                <a:lnTo>
                  <a:pt x="1645920" y="1650378"/>
                </a:lnTo>
                <a:lnTo>
                  <a:pt x="1613687" y="1650378"/>
                </a:lnTo>
                <a:lnTo>
                  <a:pt x="1613687" y="1618145"/>
                </a:lnTo>
                <a:lnTo>
                  <a:pt x="1581455" y="1618145"/>
                </a:lnTo>
                <a:close/>
                <a:moveTo>
                  <a:pt x="2198675" y="1755305"/>
                </a:moveTo>
                <a:lnTo>
                  <a:pt x="2198675" y="1787538"/>
                </a:lnTo>
                <a:lnTo>
                  <a:pt x="2166442" y="1787538"/>
                </a:lnTo>
                <a:lnTo>
                  <a:pt x="2166442" y="1819770"/>
                </a:lnTo>
                <a:lnTo>
                  <a:pt x="2198675" y="1819770"/>
                </a:lnTo>
                <a:lnTo>
                  <a:pt x="2198675" y="1852003"/>
                </a:lnTo>
                <a:lnTo>
                  <a:pt x="2230907" y="1852003"/>
                </a:lnTo>
                <a:lnTo>
                  <a:pt x="2230907" y="1819770"/>
                </a:lnTo>
                <a:lnTo>
                  <a:pt x="2263140" y="1819770"/>
                </a:lnTo>
                <a:lnTo>
                  <a:pt x="2263140" y="1787538"/>
                </a:lnTo>
                <a:lnTo>
                  <a:pt x="2230907" y="1787538"/>
                </a:lnTo>
                <a:lnTo>
                  <a:pt x="2230907" y="1755305"/>
                </a:lnTo>
                <a:lnTo>
                  <a:pt x="2198675" y="1755305"/>
                </a:lnTo>
                <a:close/>
                <a:moveTo>
                  <a:pt x="2267255" y="1618145"/>
                </a:moveTo>
                <a:lnTo>
                  <a:pt x="2267255" y="1650378"/>
                </a:lnTo>
                <a:lnTo>
                  <a:pt x="2235022" y="1650378"/>
                </a:lnTo>
                <a:lnTo>
                  <a:pt x="2235022" y="1682610"/>
                </a:lnTo>
                <a:lnTo>
                  <a:pt x="2267255" y="1682610"/>
                </a:lnTo>
                <a:lnTo>
                  <a:pt x="2267255" y="1714843"/>
                </a:lnTo>
                <a:lnTo>
                  <a:pt x="2299487" y="1714843"/>
                </a:lnTo>
                <a:lnTo>
                  <a:pt x="2299487" y="1682610"/>
                </a:lnTo>
                <a:lnTo>
                  <a:pt x="2331720" y="1682610"/>
                </a:lnTo>
                <a:lnTo>
                  <a:pt x="2331720" y="1650378"/>
                </a:lnTo>
                <a:lnTo>
                  <a:pt x="2299487" y="1650378"/>
                </a:lnTo>
                <a:lnTo>
                  <a:pt x="2299487" y="1618145"/>
                </a:lnTo>
                <a:lnTo>
                  <a:pt x="2267255" y="1618145"/>
                </a:lnTo>
                <a:close/>
                <a:moveTo>
                  <a:pt x="2061515" y="1755305"/>
                </a:moveTo>
                <a:lnTo>
                  <a:pt x="2061515" y="1787538"/>
                </a:lnTo>
                <a:lnTo>
                  <a:pt x="2029282" y="1787538"/>
                </a:lnTo>
                <a:lnTo>
                  <a:pt x="2029282" y="1819770"/>
                </a:lnTo>
                <a:lnTo>
                  <a:pt x="2061515" y="1819770"/>
                </a:lnTo>
                <a:lnTo>
                  <a:pt x="2061515" y="1852003"/>
                </a:lnTo>
                <a:lnTo>
                  <a:pt x="2093747" y="1852003"/>
                </a:lnTo>
                <a:lnTo>
                  <a:pt x="2093747" y="1819770"/>
                </a:lnTo>
                <a:lnTo>
                  <a:pt x="2125980" y="1819770"/>
                </a:lnTo>
                <a:lnTo>
                  <a:pt x="2125980" y="1787538"/>
                </a:lnTo>
                <a:lnTo>
                  <a:pt x="2093747" y="1787538"/>
                </a:lnTo>
                <a:lnTo>
                  <a:pt x="2093747" y="1755305"/>
                </a:lnTo>
                <a:lnTo>
                  <a:pt x="2061515" y="1755305"/>
                </a:lnTo>
                <a:close/>
                <a:moveTo>
                  <a:pt x="2335835" y="1755305"/>
                </a:moveTo>
                <a:lnTo>
                  <a:pt x="2335835" y="1787538"/>
                </a:lnTo>
                <a:lnTo>
                  <a:pt x="2303602" y="1787538"/>
                </a:lnTo>
                <a:lnTo>
                  <a:pt x="2303602" y="1819770"/>
                </a:lnTo>
                <a:lnTo>
                  <a:pt x="2335835" y="1819770"/>
                </a:lnTo>
                <a:lnTo>
                  <a:pt x="2335835" y="1852003"/>
                </a:lnTo>
                <a:lnTo>
                  <a:pt x="2368067" y="1852003"/>
                </a:lnTo>
                <a:lnTo>
                  <a:pt x="2368067" y="1819770"/>
                </a:lnTo>
                <a:lnTo>
                  <a:pt x="2400300" y="1819770"/>
                </a:lnTo>
                <a:lnTo>
                  <a:pt x="2400300" y="1787538"/>
                </a:lnTo>
                <a:lnTo>
                  <a:pt x="2368067" y="1787538"/>
                </a:lnTo>
                <a:lnTo>
                  <a:pt x="2368067" y="1755305"/>
                </a:lnTo>
                <a:lnTo>
                  <a:pt x="2335835" y="1755305"/>
                </a:lnTo>
                <a:close/>
                <a:moveTo>
                  <a:pt x="2130095" y="1618145"/>
                </a:moveTo>
                <a:lnTo>
                  <a:pt x="2130095" y="1650378"/>
                </a:lnTo>
                <a:lnTo>
                  <a:pt x="2097862" y="1650378"/>
                </a:lnTo>
                <a:lnTo>
                  <a:pt x="2097862" y="1682610"/>
                </a:lnTo>
                <a:lnTo>
                  <a:pt x="2130095" y="1682610"/>
                </a:lnTo>
                <a:lnTo>
                  <a:pt x="2130095" y="1714843"/>
                </a:lnTo>
                <a:lnTo>
                  <a:pt x="2162327" y="1714843"/>
                </a:lnTo>
                <a:lnTo>
                  <a:pt x="2162327" y="1682610"/>
                </a:lnTo>
                <a:lnTo>
                  <a:pt x="2194560" y="1682610"/>
                </a:lnTo>
                <a:lnTo>
                  <a:pt x="2194560" y="1650378"/>
                </a:lnTo>
                <a:lnTo>
                  <a:pt x="2162327" y="1650378"/>
                </a:lnTo>
                <a:lnTo>
                  <a:pt x="2162327" y="1618145"/>
                </a:lnTo>
                <a:lnTo>
                  <a:pt x="2130095" y="1618145"/>
                </a:lnTo>
                <a:close/>
                <a:moveTo>
                  <a:pt x="2299487" y="1989163"/>
                </a:moveTo>
                <a:lnTo>
                  <a:pt x="2299487" y="1956930"/>
                </a:lnTo>
                <a:lnTo>
                  <a:pt x="2331720" y="1956930"/>
                </a:lnTo>
                <a:lnTo>
                  <a:pt x="2331720" y="1924698"/>
                </a:lnTo>
                <a:lnTo>
                  <a:pt x="2299487" y="1924698"/>
                </a:lnTo>
                <a:lnTo>
                  <a:pt x="2299487" y="1892465"/>
                </a:lnTo>
                <a:lnTo>
                  <a:pt x="2267255" y="1892465"/>
                </a:lnTo>
                <a:lnTo>
                  <a:pt x="2267255" y="1924698"/>
                </a:lnTo>
                <a:lnTo>
                  <a:pt x="2235022" y="1924698"/>
                </a:lnTo>
                <a:lnTo>
                  <a:pt x="2235022" y="1956930"/>
                </a:lnTo>
                <a:lnTo>
                  <a:pt x="2267255" y="1956930"/>
                </a:lnTo>
                <a:lnTo>
                  <a:pt x="2267255" y="1989163"/>
                </a:lnTo>
                <a:lnTo>
                  <a:pt x="2299487" y="1989163"/>
                </a:lnTo>
                <a:close/>
                <a:moveTo>
                  <a:pt x="2404415" y="1892465"/>
                </a:moveTo>
                <a:lnTo>
                  <a:pt x="2404415" y="1924698"/>
                </a:lnTo>
                <a:lnTo>
                  <a:pt x="2372182" y="1924698"/>
                </a:lnTo>
                <a:lnTo>
                  <a:pt x="2372182" y="1956930"/>
                </a:lnTo>
                <a:lnTo>
                  <a:pt x="2404415" y="1956930"/>
                </a:lnTo>
                <a:lnTo>
                  <a:pt x="2404415" y="1989163"/>
                </a:lnTo>
                <a:lnTo>
                  <a:pt x="2436647" y="1989163"/>
                </a:lnTo>
                <a:lnTo>
                  <a:pt x="2436647" y="1956930"/>
                </a:lnTo>
                <a:lnTo>
                  <a:pt x="2468880" y="1956930"/>
                </a:lnTo>
                <a:lnTo>
                  <a:pt x="2468880" y="1924698"/>
                </a:lnTo>
                <a:lnTo>
                  <a:pt x="2436647" y="1924698"/>
                </a:lnTo>
                <a:lnTo>
                  <a:pt x="2436647" y="1892465"/>
                </a:lnTo>
                <a:lnTo>
                  <a:pt x="2404415" y="1892465"/>
                </a:lnTo>
                <a:close/>
                <a:moveTo>
                  <a:pt x="2162327" y="1989163"/>
                </a:moveTo>
                <a:lnTo>
                  <a:pt x="2162327" y="1956930"/>
                </a:lnTo>
                <a:lnTo>
                  <a:pt x="2194560" y="1956930"/>
                </a:lnTo>
                <a:lnTo>
                  <a:pt x="2194560" y="1924698"/>
                </a:lnTo>
                <a:lnTo>
                  <a:pt x="2162327" y="1924698"/>
                </a:lnTo>
                <a:lnTo>
                  <a:pt x="2162327" y="1892465"/>
                </a:lnTo>
                <a:lnTo>
                  <a:pt x="2130095" y="1892465"/>
                </a:lnTo>
                <a:lnTo>
                  <a:pt x="2130095" y="1924698"/>
                </a:lnTo>
                <a:lnTo>
                  <a:pt x="2097862" y="1924698"/>
                </a:lnTo>
                <a:lnTo>
                  <a:pt x="2097862" y="1956930"/>
                </a:lnTo>
                <a:lnTo>
                  <a:pt x="2130095" y="1956930"/>
                </a:lnTo>
                <a:lnTo>
                  <a:pt x="2130095" y="1989163"/>
                </a:lnTo>
                <a:lnTo>
                  <a:pt x="2162327" y="1989163"/>
                </a:lnTo>
                <a:close/>
                <a:moveTo>
                  <a:pt x="2472995" y="1755305"/>
                </a:moveTo>
                <a:lnTo>
                  <a:pt x="2472995" y="1787538"/>
                </a:lnTo>
                <a:lnTo>
                  <a:pt x="2440762" y="1787538"/>
                </a:lnTo>
                <a:lnTo>
                  <a:pt x="2440762" y="1819770"/>
                </a:lnTo>
                <a:lnTo>
                  <a:pt x="2472995" y="1819770"/>
                </a:lnTo>
                <a:lnTo>
                  <a:pt x="2472995" y="1852003"/>
                </a:lnTo>
                <a:lnTo>
                  <a:pt x="2505227" y="1852003"/>
                </a:lnTo>
                <a:lnTo>
                  <a:pt x="2505227" y="1819770"/>
                </a:lnTo>
                <a:lnTo>
                  <a:pt x="2537460" y="1819770"/>
                </a:lnTo>
                <a:lnTo>
                  <a:pt x="2537460" y="1787538"/>
                </a:lnTo>
                <a:lnTo>
                  <a:pt x="2505227" y="1787538"/>
                </a:lnTo>
                <a:lnTo>
                  <a:pt x="2505227" y="1755305"/>
                </a:lnTo>
                <a:lnTo>
                  <a:pt x="2472995" y="1755305"/>
                </a:lnTo>
                <a:close/>
                <a:moveTo>
                  <a:pt x="1924355" y="1755305"/>
                </a:moveTo>
                <a:lnTo>
                  <a:pt x="1924355" y="1787538"/>
                </a:lnTo>
                <a:lnTo>
                  <a:pt x="1892122" y="1787538"/>
                </a:lnTo>
                <a:lnTo>
                  <a:pt x="1892122" y="1819770"/>
                </a:lnTo>
                <a:lnTo>
                  <a:pt x="1924355" y="1819770"/>
                </a:lnTo>
                <a:lnTo>
                  <a:pt x="1924355" y="1852003"/>
                </a:lnTo>
                <a:lnTo>
                  <a:pt x="1956587" y="1852003"/>
                </a:lnTo>
                <a:lnTo>
                  <a:pt x="1956587" y="1819770"/>
                </a:lnTo>
                <a:lnTo>
                  <a:pt x="1988820" y="1819770"/>
                </a:lnTo>
                <a:lnTo>
                  <a:pt x="1988820" y="1787538"/>
                </a:lnTo>
                <a:lnTo>
                  <a:pt x="1956587" y="1787538"/>
                </a:lnTo>
                <a:lnTo>
                  <a:pt x="1956587" y="1755305"/>
                </a:lnTo>
                <a:lnTo>
                  <a:pt x="1924355" y="1755305"/>
                </a:lnTo>
                <a:close/>
                <a:moveTo>
                  <a:pt x="1650035" y="1755305"/>
                </a:moveTo>
                <a:lnTo>
                  <a:pt x="1650035" y="1787538"/>
                </a:lnTo>
                <a:lnTo>
                  <a:pt x="1617802" y="1787538"/>
                </a:lnTo>
                <a:lnTo>
                  <a:pt x="1617802" y="1819770"/>
                </a:lnTo>
                <a:lnTo>
                  <a:pt x="1650035" y="1819770"/>
                </a:lnTo>
                <a:lnTo>
                  <a:pt x="1650035" y="1852003"/>
                </a:lnTo>
                <a:lnTo>
                  <a:pt x="1682267" y="1852003"/>
                </a:lnTo>
                <a:lnTo>
                  <a:pt x="1682267" y="1819770"/>
                </a:lnTo>
                <a:lnTo>
                  <a:pt x="1714500" y="1819770"/>
                </a:lnTo>
                <a:lnTo>
                  <a:pt x="1714500" y="1787538"/>
                </a:lnTo>
                <a:lnTo>
                  <a:pt x="1682267" y="1787538"/>
                </a:lnTo>
                <a:lnTo>
                  <a:pt x="1682267" y="1755305"/>
                </a:lnTo>
                <a:lnTo>
                  <a:pt x="1650035" y="1755305"/>
                </a:lnTo>
                <a:close/>
                <a:moveTo>
                  <a:pt x="2025167" y="1989163"/>
                </a:moveTo>
                <a:lnTo>
                  <a:pt x="2025167" y="1956930"/>
                </a:lnTo>
                <a:lnTo>
                  <a:pt x="2057400" y="1956930"/>
                </a:lnTo>
                <a:lnTo>
                  <a:pt x="2057400" y="1924698"/>
                </a:lnTo>
                <a:lnTo>
                  <a:pt x="2025167" y="1924698"/>
                </a:lnTo>
                <a:lnTo>
                  <a:pt x="2025167" y="1892465"/>
                </a:lnTo>
                <a:lnTo>
                  <a:pt x="1992935" y="1892465"/>
                </a:lnTo>
                <a:lnTo>
                  <a:pt x="1992935" y="1924698"/>
                </a:lnTo>
                <a:lnTo>
                  <a:pt x="1960702" y="1924698"/>
                </a:lnTo>
                <a:lnTo>
                  <a:pt x="1960702" y="1956930"/>
                </a:lnTo>
                <a:lnTo>
                  <a:pt x="1992935" y="1956930"/>
                </a:lnTo>
                <a:lnTo>
                  <a:pt x="1992935" y="1989163"/>
                </a:lnTo>
                <a:lnTo>
                  <a:pt x="2025167" y="1989163"/>
                </a:lnTo>
                <a:close/>
                <a:moveTo>
                  <a:pt x="1992935" y="1618145"/>
                </a:moveTo>
                <a:lnTo>
                  <a:pt x="1992935" y="1650378"/>
                </a:lnTo>
                <a:lnTo>
                  <a:pt x="1960702" y="1650378"/>
                </a:lnTo>
                <a:lnTo>
                  <a:pt x="1960702" y="1682610"/>
                </a:lnTo>
                <a:lnTo>
                  <a:pt x="1992935" y="1682610"/>
                </a:lnTo>
                <a:lnTo>
                  <a:pt x="1992935" y="1714843"/>
                </a:lnTo>
                <a:lnTo>
                  <a:pt x="2025167" y="1714843"/>
                </a:lnTo>
                <a:lnTo>
                  <a:pt x="2025167" y="1682610"/>
                </a:lnTo>
                <a:lnTo>
                  <a:pt x="2057400" y="1682610"/>
                </a:lnTo>
                <a:lnTo>
                  <a:pt x="2057400" y="1650378"/>
                </a:lnTo>
                <a:lnTo>
                  <a:pt x="2025167" y="1650378"/>
                </a:lnTo>
                <a:lnTo>
                  <a:pt x="2025167" y="1618145"/>
                </a:lnTo>
                <a:lnTo>
                  <a:pt x="1992935" y="1618145"/>
                </a:lnTo>
                <a:close/>
                <a:moveTo>
                  <a:pt x="1444295" y="1618145"/>
                </a:moveTo>
                <a:lnTo>
                  <a:pt x="1444295" y="1650378"/>
                </a:lnTo>
                <a:lnTo>
                  <a:pt x="1412062" y="1650378"/>
                </a:lnTo>
                <a:lnTo>
                  <a:pt x="1412062" y="1682610"/>
                </a:lnTo>
                <a:lnTo>
                  <a:pt x="1444295" y="1682610"/>
                </a:lnTo>
                <a:lnTo>
                  <a:pt x="1444295" y="1714843"/>
                </a:lnTo>
                <a:lnTo>
                  <a:pt x="1476527" y="1714843"/>
                </a:lnTo>
                <a:lnTo>
                  <a:pt x="1476527" y="1682610"/>
                </a:lnTo>
                <a:lnTo>
                  <a:pt x="1508760" y="1682610"/>
                </a:lnTo>
                <a:lnTo>
                  <a:pt x="1508760" y="1650378"/>
                </a:lnTo>
                <a:lnTo>
                  <a:pt x="1476527" y="1650378"/>
                </a:lnTo>
                <a:lnTo>
                  <a:pt x="1476527" y="1618145"/>
                </a:lnTo>
                <a:lnTo>
                  <a:pt x="1444295" y="1618145"/>
                </a:lnTo>
                <a:close/>
                <a:moveTo>
                  <a:pt x="1512875" y="1755305"/>
                </a:moveTo>
                <a:lnTo>
                  <a:pt x="1512875" y="1787538"/>
                </a:lnTo>
                <a:lnTo>
                  <a:pt x="1480642" y="1787538"/>
                </a:lnTo>
                <a:lnTo>
                  <a:pt x="1480642" y="1819770"/>
                </a:lnTo>
                <a:lnTo>
                  <a:pt x="1512875" y="1819770"/>
                </a:lnTo>
                <a:lnTo>
                  <a:pt x="1512875" y="1852003"/>
                </a:lnTo>
                <a:lnTo>
                  <a:pt x="1545107" y="1852003"/>
                </a:lnTo>
                <a:lnTo>
                  <a:pt x="1545107" y="1819770"/>
                </a:lnTo>
                <a:lnTo>
                  <a:pt x="1577340" y="1819770"/>
                </a:lnTo>
                <a:lnTo>
                  <a:pt x="1577340" y="1787538"/>
                </a:lnTo>
                <a:lnTo>
                  <a:pt x="1545107" y="1787538"/>
                </a:lnTo>
                <a:lnTo>
                  <a:pt x="1545107" y="1755305"/>
                </a:lnTo>
                <a:lnTo>
                  <a:pt x="1512875" y="1755305"/>
                </a:lnTo>
                <a:close/>
                <a:moveTo>
                  <a:pt x="1855775" y="1618145"/>
                </a:moveTo>
                <a:lnTo>
                  <a:pt x="1855775" y="1650378"/>
                </a:lnTo>
                <a:lnTo>
                  <a:pt x="1823542" y="1650378"/>
                </a:lnTo>
                <a:lnTo>
                  <a:pt x="1823542" y="1682610"/>
                </a:lnTo>
                <a:lnTo>
                  <a:pt x="1855775" y="1682610"/>
                </a:lnTo>
                <a:lnTo>
                  <a:pt x="1855775" y="1714843"/>
                </a:lnTo>
                <a:lnTo>
                  <a:pt x="1888007" y="1714843"/>
                </a:lnTo>
                <a:lnTo>
                  <a:pt x="1888007" y="1682610"/>
                </a:lnTo>
                <a:lnTo>
                  <a:pt x="1920240" y="1682610"/>
                </a:lnTo>
                <a:lnTo>
                  <a:pt x="1920240" y="1650378"/>
                </a:lnTo>
                <a:lnTo>
                  <a:pt x="1888007" y="1650378"/>
                </a:lnTo>
                <a:lnTo>
                  <a:pt x="1888007" y="1618145"/>
                </a:lnTo>
                <a:lnTo>
                  <a:pt x="1855775" y="1618145"/>
                </a:lnTo>
                <a:close/>
                <a:moveTo>
                  <a:pt x="1375715" y="1755305"/>
                </a:moveTo>
                <a:lnTo>
                  <a:pt x="1375715" y="1787538"/>
                </a:lnTo>
                <a:lnTo>
                  <a:pt x="1343482" y="1787538"/>
                </a:lnTo>
                <a:lnTo>
                  <a:pt x="1343482" y="1819770"/>
                </a:lnTo>
                <a:lnTo>
                  <a:pt x="1375715" y="1819770"/>
                </a:lnTo>
                <a:lnTo>
                  <a:pt x="1375715" y="1852003"/>
                </a:lnTo>
                <a:lnTo>
                  <a:pt x="1407947" y="1852003"/>
                </a:lnTo>
                <a:lnTo>
                  <a:pt x="1407947" y="1819770"/>
                </a:lnTo>
                <a:lnTo>
                  <a:pt x="1440180" y="1819770"/>
                </a:lnTo>
                <a:lnTo>
                  <a:pt x="1440180" y="1787538"/>
                </a:lnTo>
                <a:lnTo>
                  <a:pt x="1407947" y="1787538"/>
                </a:lnTo>
                <a:lnTo>
                  <a:pt x="1407947" y="1755305"/>
                </a:lnTo>
                <a:lnTo>
                  <a:pt x="1375715" y="1755305"/>
                </a:lnTo>
                <a:close/>
                <a:moveTo>
                  <a:pt x="1718615" y="1618145"/>
                </a:moveTo>
                <a:lnTo>
                  <a:pt x="1718615" y="1650378"/>
                </a:lnTo>
                <a:lnTo>
                  <a:pt x="1686382" y="1650378"/>
                </a:lnTo>
                <a:lnTo>
                  <a:pt x="1686382" y="1682610"/>
                </a:lnTo>
                <a:lnTo>
                  <a:pt x="1718615" y="1682610"/>
                </a:lnTo>
                <a:lnTo>
                  <a:pt x="1718615" y="1714843"/>
                </a:lnTo>
                <a:lnTo>
                  <a:pt x="1750847" y="1714843"/>
                </a:lnTo>
                <a:lnTo>
                  <a:pt x="1750847" y="1682610"/>
                </a:lnTo>
                <a:lnTo>
                  <a:pt x="1783080" y="1682610"/>
                </a:lnTo>
                <a:lnTo>
                  <a:pt x="1783080" y="1650378"/>
                </a:lnTo>
                <a:lnTo>
                  <a:pt x="1750847" y="1650378"/>
                </a:lnTo>
                <a:lnTo>
                  <a:pt x="1750847" y="1618145"/>
                </a:lnTo>
                <a:lnTo>
                  <a:pt x="1718615" y="1618145"/>
                </a:lnTo>
                <a:close/>
                <a:moveTo>
                  <a:pt x="1787195" y="1755305"/>
                </a:moveTo>
                <a:lnTo>
                  <a:pt x="1787195" y="1787538"/>
                </a:lnTo>
                <a:lnTo>
                  <a:pt x="1754962" y="1787538"/>
                </a:lnTo>
                <a:lnTo>
                  <a:pt x="1754962" y="1819770"/>
                </a:lnTo>
                <a:lnTo>
                  <a:pt x="1787195" y="1819770"/>
                </a:lnTo>
                <a:lnTo>
                  <a:pt x="1787195" y="1852003"/>
                </a:lnTo>
                <a:lnTo>
                  <a:pt x="1819427" y="1852003"/>
                </a:lnTo>
                <a:lnTo>
                  <a:pt x="1819427" y="1819770"/>
                </a:lnTo>
                <a:lnTo>
                  <a:pt x="1851660" y="1819770"/>
                </a:lnTo>
                <a:lnTo>
                  <a:pt x="1851660" y="1787538"/>
                </a:lnTo>
                <a:lnTo>
                  <a:pt x="1819427" y="1787538"/>
                </a:lnTo>
                <a:lnTo>
                  <a:pt x="1819427" y="1755305"/>
                </a:lnTo>
                <a:lnTo>
                  <a:pt x="1787195" y="1755305"/>
                </a:lnTo>
                <a:close/>
                <a:moveTo>
                  <a:pt x="626135" y="1151801"/>
                </a:moveTo>
                <a:lnTo>
                  <a:pt x="648767" y="1151801"/>
                </a:lnTo>
                <a:lnTo>
                  <a:pt x="648767" y="1129170"/>
                </a:lnTo>
                <a:lnTo>
                  <a:pt x="671398" y="1129170"/>
                </a:lnTo>
                <a:lnTo>
                  <a:pt x="671398" y="1106538"/>
                </a:lnTo>
                <a:lnTo>
                  <a:pt x="648767" y="1106538"/>
                </a:lnTo>
                <a:lnTo>
                  <a:pt x="648767" y="1083907"/>
                </a:lnTo>
                <a:lnTo>
                  <a:pt x="626135" y="1083907"/>
                </a:lnTo>
                <a:lnTo>
                  <a:pt x="626135" y="1106538"/>
                </a:lnTo>
                <a:lnTo>
                  <a:pt x="603504" y="1106538"/>
                </a:lnTo>
                <a:lnTo>
                  <a:pt x="603504" y="1129170"/>
                </a:lnTo>
                <a:lnTo>
                  <a:pt x="626135" y="1129170"/>
                </a:lnTo>
                <a:lnTo>
                  <a:pt x="626135" y="1151801"/>
                </a:lnTo>
                <a:close/>
                <a:moveTo>
                  <a:pt x="697116" y="733463"/>
                </a:moveTo>
                <a:lnTo>
                  <a:pt x="714946" y="733463"/>
                </a:lnTo>
                <a:lnTo>
                  <a:pt x="714946" y="715289"/>
                </a:lnTo>
                <a:lnTo>
                  <a:pt x="733120" y="715289"/>
                </a:lnTo>
                <a:lnTo>
                  <a:pt x="733120" y="697459"/>
                </a:lnTo>
                <a:lnTo>
                  <a:pt x="714946" y="697459"/>
                </a:lnTo>
                <a:lnTo>
                  <a:pt x="714946" y="679285"/>
                </a:lnTo>
                <a:lnTo>
                  <a:pt x="697116" y="679285"/>
                </a:lnTo>
                <a:lnTo>
                  <a:pt x="697116" y="697459"/>
                </a:lnTo>
                <a:lnTo>
                  <a:pt x="678942" y="697459"/>
                </a:lnTo>
                <a:lnTo>
                  <a:pt x="678942" y="715289"/>
                </a:lnTo>
                <a:lnTo>
                  <a:pt x="697116" y="715289"/>
                </a:lnTo>
                <a:lnTo>
                  <a:pt x="697116" y="733463"/>
                </a:lnTo>
                <a:close/>
                <a:moveTo>
                  <a:pt x="695058" y="1013955"/>
                </a:moveTo>
                <a:lnTo>
                  <a:pt x="717004" y="1013955"/>
                </a:lnTo>
                <a:lnTo>
                  <a:pt x="717004" y="991667"/>
                </a:lnTo>
                <a:lnTo>
                  <a:pt x="739292" y="991667"/>
                </a:lnTo>
                <a:lnTo>
                  <a:pt x="739292" y="969721"/>
                </a:lnTo>
                <a:lnTo>
                  <a:pt x="717004" y="969721"/>
                </a:lnTo>
                <a:lnTo>
                  <a:pt x="717004" y="947433"/>
                </a:lnTo>
                <a:lnTo>
                  <a:pt x="695058" y="947433"/>
                </a:lnTo>
                <a:lnTo>
                  <a:pt x="695058" y="969721"/>
                </a:lnTo>
                <a:lnTo>
                  <a:pt x="672770" y="969721"/>
                </a:lnTo>
                <a:lnTo>
                  <a:pt x="672770" y="991667"/>
                </a:lnTo>
                <a:lnTo>
                  <a:pt x="695058" y="991667"/>
                </a:lnTo>
                <a:lnTo>
                  <a:pt x="695058" y="1013955"/>
                </a:lnTo>
                <a:close/>
                <a:moveTo>
                  <a:pt x="766381" y="594246"/>
                </a:moveTo>
                <a:lnTo>
                  <a:pt x="782841" y="594246"/>
                </a:lnTo>
                <a:lnTo>
                  <a:pt x="782841" y="577444"/>
                </a:lnTo>
                <a:lnTo>
                  <a:pt x="799643" y="577444"/>
                </a:lnTo>
                <a:lnTo>
                  <a:pt x="799643" y="560984"/>
                </a:lnTo>
                <a:lnTo>
                  <a:pt x="782841" y="560984"/>
                </a:lnTo>
                <a:lnTo>
                  <a:pt x="782841" y="544182"/>
                </a:lnTo>
                <a:lnTo>
                  <a:pt x="766381" y="544182"/>
                </a:lnTo>
                <a:lnTo>
                  <a:pt x="766381" y="560984"/>
                </a:lnTo>
                <a:lnTo>
                  <a:pt x="749579" y="560984"/>
                </a:lnTo>
                <a:lnTo>
                  <a:pt x="749579" y="577444"/>
                </a:lnTo>
                <a:lnTo>
                  <a:pt x="766381" y="577444"/>
                </a:lnTo>
                <a:lnTo>
                  <a:pt x="766381" y="594246"/>
                </a:lnTo>
                <a:close/>
                <a:moveTo>
                  <a:pt x="763981" y="875424"/>
                </a:moveTo>
                <a:lnTo>
                  <a:pt x="785241" y="875424"/>
                </a:lnTo>
                <a:lnTo>
                  <a:pt x="785241" y="854164"/>
                </a:lnTo>
                <a:lnTo>
                  <a:pt x="806501" y="854164"/>
                </a:lnTo>
                <a:lnTo>
                  <a:pt x="806501" y="832904"/>
                </a:lnTo>
                <a:lnTo>
                  <a:pt x="785241" y="832904"/>
                </a:lnTo>
                <a:lnTo>
                  <a:pt x="785241" y="811644"/>
                </a:lnTo>
                <a:lnTo>
                  <a:pt x="763981" y="811644"/>
                </a:lnTo>
                <a:lnTo>
                  <a:pt x="763981" y="832904"/>
                </a:lnTo>
                <a:lnTo>
                  <a:pt x="742721" y="832904"/>
                </a:lnTo>
                <a:lnTo>
                  <a:pt x="742721" y="854164"/>
                </a:lnTo>
                <a:lnTo>
                  <a:pt x="763981" y="854164"/>
                </a:lnTo>
                <a:lnTo>
                  <a:pt x="763981" y="875424"/>
                </a:lnTo>
                <a:close/>
                <a:moveTo>
                  <a:pt x="630250" y="590817"/>
                </a:moveTo>
                <a:lnTo>
                  <a:pt x="644652" y="590817"/>
                </a:lnTo>
                <a:lnTo>
                  <a:pt x="644652" y="576415"/>
                </a:lnTo>
                <a:lnTo>
                  <a:pt x="659054" y="576415"/>
                </a:lnTo>
                <a:lnTo>
                  <a:pt x="659054" y="562013"/>
                </a:lnTo>
                <a:lnTo>
                  <a:pt x="644652" y="562013"/>
                </a:lnTo>
                <a:lnTo>
                  <a:pt x="644652" y="547611"/>
                </a:lnTo>
                <a:lnTo>
                  <a:pt x="630250" y="547611"/>
                </a:lnTo>
                <a:lnTo>
                  <a:pt x="630250" y="562013"/>
                </a:lnTo>
                <a:lnTo>
                  <a:pt x="615848" y="562013"/>
                </a:lnTo>
                <a:lnTo>
                  <a:pt x="615848" y="576415"/>
                </a:lnTo>
                <a:lnTo>
                  <a:pt x="630250" y="576415"/>
                </a:lnTo>
                <a:lnTo>
                  <a:pt x="630250" y="590817"/>
                </a:lnTo>
                <a:close/>
                <a:moveTo>
                  <a:pt x="699516" y="451256"/>
                </a:moveTo>
                <a:lnTo>
                  <a:pt x="712546" y="451256"/>
                </a:lnTo>
                <a:lnTo>
                  <a:pt x="712546" y="438569"/>
                </a:lnTo>
                <a:lnTo>
                  <a:pt x="725233" y="438569"/>
                </a:lnTo>
                <a:lnTo>
                  <a:pt x="725233" y="425539"/>
                </a:lnTo>
                <a:lnTo>
                  <a:pt x="712546" y="425539"/>
                </a:lnTo>
                <a:lnTo>
                  <a:pt x="712546" y="412852"/>
                </a:lnTo>
                <a:lnTo>
                  <a:pt x="699516" y="412852"/>
                </a:lnTo>
                <a:lnTo>
                  <a:pt x="699516" y="425539"/>
                </a:lnTo>
                <a:lnTo>
                  <a:pt x="686829" y="425539"/>
                </a:lnTo>
                <a:lnTo>
                  <a:pt x="686829" y="438569"/>
                </a:lnTo>
                <a:lnTo>
                  <a:pt x="699516" y="438569"/>
                </a:lnTo>
                <a:lnTo>
                  <a:pt x="699516" y="451256"/>
                </a:lnTo>
                <a:close/>
                <a:moveTo>
                  <a:pt x="627850" y="871995"/>
                </a:moveTo>
                <a:lnTo>
                  <a:pt x="647052" y="871995"/>
                </a:lnTo>
                <a:lnTo>
                  <a:pt x="647052" y="853135"/>
                </a:lnTo>
                <a:lnTo>
                  <a:pt x="665912" y="853135"/>
                </a:lnTo>
                <a:lnTo>
                  <a:pt x="665912" y="833933"/>
                </a:lnTo>
                <a:lnTo>
                  <a:pt x="647052" y="833933"/>
                </a:lnTo>
                <a:lnTo>
                  <a:pt x="647052" y="815073"/>
                </a:lnTo>
                <a:lnTo>
                  <a:pt x="627850" y="815073"/>
                </a:lnTo>
                <a:lnTo>
                  <a:pt x="627850" y="833933"/>
                </a:lnTo>
                <a:lnTo>
                  <a:pt x="608990" y="833933"/>
                </a:lnTo>
                <a:lnTo>
                  <a:pt x="608990" y="853135"/>
                </a:lnTo>
                <a:lnTo>
                  <a:pt x="627850" y="853135"/>
                </a:lnTo>
                <a:lnTo>
                  <a:pt x="627850" y="871995"/>
                </a:lnTo>
                <a:close/>
                <a:moveTo>
                  <a:pt x="557555" y="1289304"/>
                </a:moveTo>
                <a:lnTo>
                  <a:pt x="580187" y="1289304"/>
                </a:lnTo>
                <a:lnTo>
                  <a:pt x="580187" y="1266330"/>
                </a:lnTo>
                <a:lnTo>
                  <a:pt x="603161" y="1266330"/>
                </a:lnTo>
                <a:lnTo>
                  <a:pt x="603161" y="1243698"/>
                </a:lnTo>
                <a:lnTo>
                  <a:pt x="580187" y="1243698"/>
                </a:lnTo>
                <a:lnTo>
                  <a:pt x="580187" y="1220724"/>
                </a:lnTo>
                <a:lnTo>
                  <a:pt x="557555" y="1220724"/>
                </a:lnTo>
                <a:lnTo>
                  <a:pt x="557555" y="1243698"/>
                </a:lnTo>
                <a:lnTo>
                  <a:pt x="534581" y="1243698"/>
                </a:lnTo>
                <a:lnTo>
                  <a:pt x="534581" y="1266330"/>
                </a:lnTo>
                <a:lnTo>
                  <a:pt x="557555" y="1266330"/>
                </a:lnTo>
                <a:lnTo>
                  <a:pt x="557555" y="1289304"/>
                </a:lnTo>
                <a:close/>
                <a:moveTo>
                  <a:pt x="560984" y="729691"/>
                </a:moveTo>
                <a:lnTo>
                  <a:pt x="576758" y="729691"/>
                </a:lnTo>
                <a:lnTo>
                  <a:pt x="576758" y="714261"/>
                </a:lnTo>
                <a:lnTo>
                  <a:pt x="592188" y="714261"/>
                </a:lnTo>
                <a:lnTo>
                  <a:pt x="592188" y="698487"/>
                </a:lnTo>
                <a:lnTo>
                  <a:pt x="576758" y="698487"/>
                </a:lnTo>
                <a:lnTo>
                  <a:pt x="576758" y="683057"/>
                </a:lnTo>
                <a:lnTo>
                  <a:pt x="560984" y="683057"/>
                </a:lnTo>
                <a:lnTo>
                  <a:pt x="560984" y="698487"/>
                </a:lnTo>
                <a:lnTo>
                  <a:pt x="545554" y="698487"/>
                </a:lnTo>
                <a:lnTo>
                  <a:pt x="545554" y="714261"/>
                </a:lnTo>
                <a:lnTo>
                  <a:pt x="560984" y="714261"/>
                </a:lnTo>
                <a:lnTo>
                  <a:pt x="560984" y="729691"/>
                </a:lnTo>
                <a:close/>
                <a:moveTo>
                  <a:pt x="149504" y="1552994"/>
                </a:moveTo>
                <a:lnTo>
                  <a:pt x="165278" y="1552994"/>
                </a:lnTo>
                <a:lnTo>
                  <a:pt x="165278" y="1537221"/>
                </a:lnTo>
                <a:lnTo>
                  <a:pt x="181051" y="1537221"/>
                </a:lnTo>
                <a:lnTo>
                  <a:pt x="181051" y="1521447"/>
                </a:lnTo>
                <a:lnTo>
                  <a:pt x="165278" y="1521447"/>
                </a:lnTo>
                <a:lnTo>
                  <a:pt x="165278" y="1505674"/>
                </a:lnTo>
                <a:lnTo>
                  <a:pt x="149504" y="1505674"/>
                </a:lnTo>
                <a:lnTo>
                  <a:pt x="149504" y="1521447"/>
                </a:lnTo>
                <a:lnTo>
                  <a:pt x="133731" y="1521447"/>
                </a:lnTo>
                <a:lnTo>
                  <a:pt x="133731" y="1537221"/>
                </a:lnTo>
                <a:lnTo>
                  <a:pt x="149504" y="1537221"/>
                </a:lnTo>
                <a:lnTo>
                  <a:pt x="149504" y="1552994"/>
                </a:lnTo>
                <a:close/>
                <a:moveTo>
                  <a:pt x="558927" y="1010183"/>
                </a:moveTo>
                <a:lnTo>
                  <a:pt x="578815" y="1010183"/>
                </a:lnTo>
                <a:lnTo>
                  <a:pt x="578815" y="990638"/>
                </a:lnTo>
                <a:lnTo>
                  <a:pt x="598360" y="990638"/>
                </a:lnTo>
                <a:lnTo>
                  <a:pt x="598360" y="970750"/>
                </a:lnTo>
                <a:lnTo>
                  <a:pt x="578815" y="970750"/>
                </a:lnTo>
                <a:lnTo>
                  <a:pt x="578815" y="951205"/>
                </a:lnTo>
                <a:lnTo>
                  <a:pt x="558927" y="951205"/>
                </a:lnTo>
                <a:lnTo>
                  <a:pt x="558927" y="970750"/>
                </a:lnTo>
                <a:lnTo>
                  <a:pt x="539382" y="970750"/>
                </a:lnTo>
                <a:lnTo>
                  <a:pt x="539382" y="990638"/>
                </a:lnTo>
                <a:lnTo>
                  <a:pt x="558927" y="990638"/>
                </a:lnTo>
                <a:lnTo>
                  <a:pt x="558927" y="1010183"/>
                </a:lnTo>
                <a:close/>
                <a:moveTo>
                  <a:pt x="969378" y="739635"/>
                </a:moveTo>
                <a:lnTo>
                  <a:pt x="991324" y="739635"/>
                </a:lnTo>
                <a:lnTo>
                  <a:pt x="991324" y="717347"/>
                </a:lnTo>
                <a:lnTo>
                  <a:pt x="1013612" y="717347"/>
                </a:lnTo>
                <a:lnTo>
                  <a:pt x="1013612" y="695401"/>
                </a:lnTo>
                <a:lnTo>
                  <a:pt x="991324" y="695401"/>
                </a:lnTo>
                <a:lnTo>
                  <a:pt x="991324" y="673113"/>
                </a:lnTo>
                <a:lnTo>
                  <a:pt x="969378" y="673113"/>
                </a:lnTo>
                <a:lnTo>
                  <a:pt x="969378" y="695401"/>
                </a:lnTo>
                <a:lnTo>
                  <a:pt x="947090" y="695401"/>
                </a:lnTo>
                <a:lnTo>
                  <a:pt x="947090" y="717347"/>
                </a:lnTo>
                <a:lnTo>
                  <a:pt x="969378" y="717347"/>
                </a:lnTo>
                <a:lnTo>
                  <a:pt x="969378" y="739635"/>
                </a:lnTo>
                <a:close/>
                <a:moveTo>
                  <a:pt x="2505227" y="2126323"/>
                </a:moveTo>
                <a:lnTo>
                  <a:pt x="2505227" y="2094090"/>
                </a:lnTo>
                <a:lnTo>
                  <a:pt x="2537460" y="2094090"/>
                </a:lnTo>
                <a:lnTo>
                  <a:pt x="2537460" y="2061858"/>
                </a:lnTo>
                <a:lnTo>
                  <a:pt x="2505227" y="2061858"/>
                </a:lnTo>
                <a:lnTo>
                  <a:pt x="2505227" y="2029625"/>
                </a:lnTo>
                <a:lnTo>
                  <a:pt x="2472995" y="2029625"/>
                </a:lnTo>
                <a:lnTo>
                  <a:pt x="2472995" y="2061858"/>
                </a:lnTo>
                <a:lnTo>
                  <a:pt x="2440762" y="2061858"/>
                </a:lnTo>
                <a:lnTo>
                  <a:pt x="2440762" y="2094090"/>
                </a:lnTo>
                <a:lnTo>
                  <a:pt x="2472995" y="2094090"/>
                </a:lnTo>
                <a:lnTo>
                  <a:pt x="2472995" y="2126323"/>
                </a:lnTo>
                <a:lnTo>
                  <a:pt x="2505227" y="2126323"/>
                </a:lnTo>
                <a:close/>
                <a:moveTo>
                  <a:pt x="971779" y="457429"/>
                </a:moveTo>
                <a:lnTo>
                  <a:pt x="988924" y="457429"/>
                </a:lnTo>
                <a:lnTo>
                  <a:pt x="988924" y="440627"/>
                </a:lnTo>
                <a:lnTo>
                  <a:pt x="1005726" y="440627"/>
                </a:lnTo>
                <a:lnTo>
                  <a:pt x="1005726" y="423482"/>
                </a:lnTo>
                <a:lnTo>
                  <a:pt x="988924" y="423482"/>
                </a:lnTo>
                <a:lnTo>
                  <a:pt x="988924" y="406679"/>
                </a:lnTo>
                <a:lnTo>
                  <a:pt x="971779" y="406679"/>
                </a:lnTo>
                <a:lnTo>
                  <a:pt x="971779" y="423482"/>
                </a:lnTo>
                <a:lnTo>
                  <a:pt x="954976" y="423482"/>
                </a:lnTo>
                <a:lnTo>
                  <a:pt x="954976" y="440627"/>
                </a:lnTo>
                <a:lnTo>
                  <a:pt x="971779" y="440627"/>
                </a:lnTo>
                <a:lnTo>
                  <a:pt x="971779" y="457429"/>
                </a:lnTo>
                <a:close/>
                <a:moveTo>
                  <a:pt x="1041387" y="317183"/>
                </a:moveTo>
                <a:lnTo>
                  <a:pt x="1056475" y="317183"/>
                </a:lnTo>
                <a:lnTo>
                  <a:pt x="1056475" y="302438"/>
                </a:lnTo>
                <a:lnTo>
                  <a:pt x="1071220" y="302438"/>
                </a:lnTo>
                <a:lnTo>
                  <a:pt x="1071220" y="287350"/>
                </a:lnTo>
                <a:lnTo>
                  <a:pt x="1056475" y="287350"/>
                </a:lnTo>
                <a:lnTo>
                  <a:pt x="1056475" y="272606"/>
                </a:lnTo>
                <a:lnTo>
                  <a:pt x="1041387" y="272606"/>
                </a:lnTo>
                <a:lnTo>
                  <a:pt x="1041387" y="287350"/>
                </a:lnTo>
                <a:lnTo>
                  <a:pt x="1026643" y="287350"/>
                </a:lnTo>
                <a:lnTo>
                  <a:pt x="1026643" y="302438"/>
                </a:lnTo>
                <a:lnTo>
                  <a:pt x="1041387" y="302438"/>
                </a:lnTo>
                <a:lnTo>
                  <a:pt x="1041387" y="317183"/>
                </a:lnTo>
                <a:close/>
                <a:moveTo>
                  <a:pt x="835647" y="454685"/>
                </a:moveTo>
                <a:lnTo>
                  <a:pt x="850735" y="454685"/>
                </a:lnTo>
                <a:lnTo>
                  <a:pt x="850735" y="439598"/>
                </a:lnTo>
                <a:lnTo>
                  <a:pt x="865822" y="439598"/>
                </a:lnTo>
                <a:lnTo>
                  <a:pt x="865822" y="424510"/>
                </a:lnTo>
                <a:lnTo>
                  <a:pt x="850735" y="424510"/>
                </a:lnTo>
                <a:lnTo>
                  <a:pt x="850735" y="409423"/>
                </a:lnTo>
                <a:lnTo>
                  <a:pt x="835647" y="409423"/>
                </a:lnTo>
                <a:lnTo>
                  <a:pt x="835647" y="424510"/>
                </a:lnTo>
                <a:lnTo>
                  <a:pt x="820560" y="424510"/>
                </a:lnTo>
                <a:lnTo>
                  <a:pt x="820560" y="439598"/>
                </a:lnTo>
                <a:lnTo>
                  <a:pt x="835647" y="439598"/>
                </a:lnTo>
                <a:lnTo>
                  <a:pt x="835647" y="454685"/>
                </a:lnTo>
                <a:close/>
                <a:moveTo>
                  <a:pt x="900112" y="878510"/>
                </a:moveTo>
                <a:lnTo>
                  <a:pt x="923430" y="878510"/>
                </a:lnTo>
                <a:lnTo>
                  <a:pt x="923430" y="855193"/>
                </a:lnTo>
                <a:lnTo>
                  <a:pt x="946747" y="855193"/>
                </a:lnTo>
                <a:lnTo>
                  <a:pt x="946747" y="831875"/>
                </a:lnTo>
                <a:lnTo>
                  <a:pt x="923430" y="831875"/>
                </a:lnTo>
                <a:lnTo>
                  <a:pt x="923430" y="808558"/>
                </a:lnTo>
                <a:lnTo>
                  <a:pt x="900112" y="808558"/>
                </a:lnTo>
                <a:lnTo>
                  <a:pt x="900112" y="831875"/>
                </a:lnTo>
                <a:lnTo>
                  <a:pt x="876795" y="831875"/>
                </a:lnTo>
                <a:lnTo>
                  <a:pt x="876795" y="855193"/>
                </a:lnTo>
                <a:lnTo>
                  <a:pt x="900112" y="855193"/>
                </a:lnTo>
                <a:lnTo>
                  <a:pt x="900112" y="878510"/>
                </a:lnTo>
                <a:close/>
                <a:moveTo>
                  <a:pt x="905256" y="314439"/>
                </a:moveTo>
                <a:lnTo>
                  <a:pt x="918286" y="314439"/>
                </a:lnTo>
                <a:lnTo>
                  <a:pt x="918286" y="301409"/>
                </a:lnTo>
                <a:lnTo>
                  <a:pt x="931316" y="301409"/>
                </a:lnTo>
                <a:lnTo>
                  <a:pt x="931316" y="288379"/>
                </a:lnTo>
                <a:lnTo>
                  <a:pt x="918286" y="288379"/>
                </a:lnTo>
                <a:lnTo>
                  <a:pt x="918286" y="275349"/>
                </a:lnTo>
                <a:lnTo>
                  <a:pt x="905256" y="275349"/>
                </a:lnTo>
                <a:lnTo>
                  <a:pt x="905256" y="288379"/>
                </a:lnTo>
                <a:lnTo>
                  <a:pt x="892226" y="288379"/>
                </a:lnTo>
                <a:lnTo>
                  <a:pt x="892226" y="301409"/>
                </a:lnTo>
                <a:lnTo>
                  <a:pt x="905256" y="301409"/>
                </a:lnTo>
                <a:lnTo>
                  <a:pt x="905256" y="314439"/>
                </a:lnTo>
                <a:close/>
                <a:moveTo>
                  <a:pt x="833247" y="736549"/>
                </a:moveTo>
                <a:lnTo>
                  <a:pt x="853135" y="736549"/>
                </a:lnTo>
                <a:lnTo>
                  <a:pt x="853135" y="716318"/>
                </a:lnTo>
                <a:lnTo>
                  <a:pt x="873366" y="716318"/>
                </a:lnTo>
                <a:lnTo>
                  <a:pt x="873366" y="696430"/>
                </a:lnTo>
                <a:lnTo>
                  <a:pt x="853135" y="696430"/>
                </a:lnTo>
                <a:lnTo>
                  <a:pt x="853135" y="676199"/>
                </a:lnTo>
                <a:lnTo>
                  <a:pt x="833247" y="676199"/>
                </a:lnTo>
                <a:lnTo>
                  <a:pt x="833247" y="696430"/>
                </a:lnTo>
                <a:lnTo>
                  <a:pt x="813016" y="696430"/>
                </a:lnTo>
                <a:lnTo>
                  <a:pt x="813016" y="716318"/>
                </a:lnTo>
                <a:lnTo>
                  <a:pt x="833247" y="716318"/>
                </a:lnTo>
                <a:lnTo>
                  <a:pt x="833247" y="736549"/>
                </a:lnTo>
                <a:close/>
                <a:moveTo>
                  <a:pt x="902513" y="597332"/>
                </a:moveTo>
                <a:lnTo>
                  <a:pt x="921029" y="597332"/>
                </a:lnTo>
                <a:lnTo>
                  <a:pt x="921029" y="578472"/>
                </a:lnTo>
                <a:lnTo>
                  <a:pt x="939889" y="578472"/>
                </a:lnTo>
                <a:lnTo>
                  <a:pt x="939889" y="559956"/>
                </a:lnTo>
                <a:lnTo>
                  <a:pt x="921029" y="559956"/>
                </a:lnTo>
                <a:lnTo>
                  <a:pt x="921029" y="541096"/>
                </a:lnTo>
                <a:lnTo>
                  <a:pt x="902513" y="541096"/>
                </a:lnTo>
                <a:lnTo>
                  <a:pt x="902513" y="559956"/>
                </a:lnTo>
                <a:lnTo>
                  <a:pt x="883653" y="559956"/>
                </a:lnTo>
                <a:lnTo>
                  <a:pt x="883653" y="578472"/>
                </a:lnTo>
                <a:lnTo>
                  <a:pt x="902513" y="578472"/>
                </a:lnTo>
                <a:lnTo>
                  <a:pt x="902513" y="597332"/>
                </a:lnTo>
                <a:close/>
                <a:moveTo>
                  <a:pt x="490347" y="1147686"/>
                </a:moveTo>
                <a:lnTo>
                  <a:pt x="510235" y="1147686"/>
                </a:lnTo>
                <a:lnTo>
                  <a:pt x="510235" y="1127798"/>
                </a:lnTo>
                <a:lnTo>
                  <a:pt x="530123" y="1127798"/>
                </a:lnTo>
                <a:lnTo>
                  <a:pt x="530123" y="1107910"/>
                </a:lnTo>
                <a:lnTo>
                  <a:pt x="510235" y="1107910"/>
                </a:lnTo>
                <a:lnTo>
                  <a:pt x="510235" y="1088022"/>
                </a:lnTo>
                <a:lnTo>
                  <a:pt x="490347" y="1088022"/>
                </a:lnTo>
                <a:lnTo>
                  <a:pt x="490347" y="1107910"/>
                </a:lnTo>
                <a:lnTo>
                  <a:pt x="470459" y="1107910"/>
                </a:lnTo>
                <a:lnTo>
                  <a:pt x="470459" y="1127798"/>
                </a:lnTo>
                <a:lnTo>
                  <a:pt x="490347" y="1127798"/>
                </a:lnTo>
                <a:lnTo>
                  <a:pt x="490347" y="1147686"/>
                </a:lnTo>
                <a:close/>
                <a:moveTo>
                  <a:pt x="494462" y="587045"/>
                </a:moveTo>
                <a:lnTo>
                  <a:pt x="506120" y="587045"/>
                </a:lnTo>
                <a:lnTo>
                  <a:pt x="506120" y="575043"/>
                </a:lnTo>
                <a:lnTo>
                  <a:pt x="518122" y="575043"/>
                </a:lnTo>
                <a:lnTo>
                  <a:pt x="518122" y="563385"/>
                </a:lnTo>
                <a:lnTo>
                  <a:pt x="506120" y="563385"/>
                </a:lnTo>
                <a:lnTo>
                  <a:pt x="506120" y="551383"/>
                </a:lnTo>
                <a:lnTo>
                  <a:pt x="494462" y="551383"/>
                </a:lnTo>
                <a:lnTo>
                  <a:pt x="494462" y="563385"/>
                </a:lnTo>
                <a:lnTo>
                  <a:pt x="482460" y="563385"/>
                </a:lnTo>
                <a:lnTo>
                  <a:pt x="482460" y="575043"/>
                </a:lnTo>
                <a:lnTo>
                  <a:pt x="494462" y="575043"/>
                </a:lnTo>
                <a:lnTo>
                  <a:pt x="494462" y="587045"/>
                </a:lnTo>
                <a:close/>
                <a:moveTo>
                  <a:pt x="287693" y="1001611"/>
                </a:moveTo>
                <a:lnTo>
                  <a:pt x="301409" y="1001611"/>
                </a:lnTo>
                <a:lnTo>
                  <a:pt x="301409" y="987552"/>
                </a:lnTo>
                <a:lnTo>
                  <a:pt x="315468" y="987552"/>
                </a:lnTo>
                <a:lnTo>
                  <a:pt x="315468" y="973836"/>
                </a:lnTo>
                <a:lnTo>
                  <a:pt x="301409" y="973836"/>
                </a:lnTo>
                <a:lnTo>
                  <a:pt x="301409" y="959777"/>
                </a:lnTo>
                <a:lnTo>
                  <a:pt x="287693" y="959777"/>
                </a:lnTo>
                <a:lnTo>
                  <a:pt x="287693" y="973836"/>
                </a:lnTo>
                <a:lnTo>
                  <a:pt x="273634" y="973836"/>
                </a:lnTo>
                <a:lnTo>
                  <a:pt x="273634" y="987552"/>
                </a:lnTo>
                <a:lnTo>
                  <a:pt x="287693" y="987552"/>
                </a:lnTo>
                <a:lnTo>
                  <a:pt x="287693" y="1001611"/>
                </a:lnTo>
                <a:close/>
                <a:moveTo>
                  <a:pt x="285979" y="1280732"/>
                </a:moveTo>
                <a:lnTo>
                  <a:pt x="303124" y="1280732"/>
                </a:lnTo>
                <a:lnTo>
                  <a:pt x="303124" y="1263587"/>
                </a:lnTo>
                <a:lnTo>
                  <a:pt x="320269" y="1263587"/>
                </a:lnTo>
                <a:lnTo>
                  <a:pt x="320269" y="1246442"/>
                </a:lnTo>
                <a:lnTo>
                  <a:pt x="303124" y="1246442"/>
                </a:lnTo>
                <a:lnTo>
                  <a:pt x="303124" y="1229297"/>
                </a:lnTo>
                <a:lnTo>
                  <a:pt x="285979" y="1229297"/>
                </a:lnTo>
                <a:lnTo>
                  <a:pt x="285979" y="1246442"/>
                </a:lnTo>
                <a:lnTo>
                  <a:pt x="268834" y="1246442"/>
                </a:lnTo>
                <a:lnTo>
                  <a:pt x="268834" y="1263587"/>
                </a:lnTo>
                <a:lnTo>
                  <a:pt x="285979" y="1263587"/>
                </a:lnTo>
                <a:lnTo>
                  <a:pt x="285979" y="1280732"/>
                </a:lnTo>
                <a:close/>
                <a:moveTo>
                  <a:pt x="352501" y="1698384"/>
                </a:moveTo>
                <a:lnTo>
                  <a:pt x="373761" y="1698384"/>
                </a:lnTo>
                <a:lnTo>
                  <a:pt x="373761" y="1677124"/>
                </a:lnTo>
                <a:lnTo>
                  <a:pt x="395021" y="1677124"/>
                </a:lnTo>
                <a:lnTo>
                  <a:pt x="395021" y="1655864"/>
                </a:lnTo>
                <a:lnTo>
                  <a:pt x="373761" y="1655864"/>
                </a:lnTo>
                <a:lnTo>
                  <a:pt x="373761" y="1634604"/>
                </a:lnTo>
                <a:lnTo>
                  <a:pt x="352501" y="1634604"/>
                </a:lnTo>
                <a:lnTo>
                  <a:pt x="352501" y="1655864"/>
                </a:lnTo>
                <a:lnTo>
                  <a:pt x="331241" y="1655864"/>
                </a:lnTo>
                <a:lnTo>
                  <a:pt x="331241" y="1677124"/>
                </a:lnTo>
                <a:lnTo>
                  <a:pt x="352501" y="1677124"/>
                </a:lnTo>
                <a:lnTo>
                  <a:pt x="352501" y="1698384"/>
                </a:lnTo>
                <a:close/>
                <a:moveTo>
                  <a:pt x="353187" y="1421663"/>
                </a:moveTo>
                <a:lnTo>
                  <a:pt x="373075" y="1421663"/>
                </a:lnTo>
                <a:lnTo>
                  <a:pt x="373075" y="1402118"/>
                </a:lnTo>
                <a:lnTo>
                  <a:pt x="392620" y="1402118"/>
                </a:lnTo>
                <a:lnTo>
                  <a:pt x="392620" y="1382230"/>
                </a:lnTo>
                <a:lnTo>
                  <a:pt x="373075" y="1382230"/>
                </a:lnTo>
                <a:lnTo>
                  <a:pt x="373075" y="1362685"/>
                </a:lnTo>
                <a:lnTo>
                  <a:pt x="353187" y="1362685"/>
                </a:lnTo>
                <a:lnTo>
                  <a:pt x="353187" y="1382230"/>
                </a:lnTo>
                <a:lnTo>
                  <a:pt x="333642" y="1382230"/>
                </a:lnTo>
                <a:lnTo>
                  <a:pt x="333642" y="1402118"/>
                </a:lnTo>
                <a:lnTo>
                  <a:pt x="353187" y="1402118"/>
                </a:lnTo>
                <a:lnTo>
                  <a:pt x="353187" y="1421663"/>
                </a:lnTo>
                <a:close/>
                <a:moveTo>
                  <a:pt x="150533" y="1275931"/>
                </a:moveTo>
                <a:lnTo>
                  <a:pt x="164249" y="1275931"/>
                </a:lnTo>
                <a:lnTo>
                  <a:pt x="164249" y="1261872"/>
                </a:lnTo>
                <a:lnTo>
                  <a:pt x="178308" y="1261872"/>
                </a:lnTo>
                <a:lnTo>
                  <a:pt x="178308" y="1248156"/>
                </a:lnTo>
                <a:lnTo>
                  <a:pt x="164249" y="1248156"/>
                </a:lnTo>
                <a:lnTo>
                  <a:pt x="164249" y="1234097"/>
                </a:lnTo>
                <a:lnTo>
                  <a:pt x="150533" y="1234097"/>
                </a:lnTo>
                <a:lnTo>
                  <a:pt x="150533" y="1248156"/>
                </a:lnTo>
                <a:lnTo>
                  <a:pt x="136474" y="1248156"/>
                </a:lnTo>
                <a:lnTo>
                  <a:pt x="136474" y="1261872"/>
                </a:lnTo>
                <a:lnTo>
                  <a:pt x="150533" y="1261872"/>
                </a:lnTo>
                <a:lnTo>
                  <a:pt x="150533" y="1275931"/>
                </a:lnTo>
                <a:close/>
                <a:moveTo>
                  <a:pt x="219113" y="1138771"/>
                </a:moveTo>
                <a:lnTo>
                  <a:pt x="232829" y="1138771"/>
                </a:lnTo>
                <a:lnTo>
                  <a:pt x="232829" y="1124712"/>
                </a:lnTo>
                <a:lnTo>
                  <a:pt x="246888" y="1124712"/>
                </a:lnTo>
                <a:lnTo>
                  <a:pt x="246888" y="1110996"/>
                </a:lnTo>
                <a:lnTo>
                  <a:pt x="232829" y="1110996"/>
                </a:lnTo>
                <a:lnTo>
                  <a:pt x="232829" y="1096937"/>
                </a:lnTo>
                <a:lnTo>
                  <a:pt x="219113" y="1096937"/>
                </a:lnTo>
                <a:lnTo>
                  <a:pt x="219113" y="1110996"/>
                </a:lnTo>
                <a:lnTo>
                  <a:pt x="205054" y="1110996"/>
                </a:lnTo>
                <a:lnTo>
                  <a:pt x="205054" y="1124712"/>
                </a:lnTo>
                <a:lnTo>
                  <a:pt x="219113" y="1124712"/>
                </a:lnTo>
                <a:lnTo>
                  <a:pt x="219113" y="1138771"/>
                </a:lnTo>
                <a:close/>
                <a:moveTo>
                  <a:pt x="216713" y="1693926"/>
                </a:moveTo>
                <a:lnTo>
                  <a:pt x="235229" y="1693926"/>
                </a:lnTo>
                <a:lnTo>
                  <a:pt x="235229" y="1675752"/>
                </a:lnTo>
                <a:lnTo>
                  <a:pt x="253403" y="1675752"/>
                </a:lnTo>
                <a:lnTo>
                  <a:pt x="253403" y="1657236"/>
                </a:lnTo>
                <a:lnTo>
                  <a:pt x="235229" y="1657236"/>
                </a:lnTo>
                <a:lnTo>
                  <a:pt x="235229" y="1639062"/>
                </a:lnTo>
                <a:lnTo>
                  <a:pt x="216713" y="1639062"/>
                </a:lnTo>
                <a:lnTo>
                  <a:pt x="216713" y="1657236"/>
                </a:lnTo>
                <a:lnTo>
                  <a:pt x="198539" y="1657236"/>
                </a:lnTo>
                <a:lnTo>
                  <a:pt x="198539" y="1675752"/>
                </a:lnTo>
                <a:lnTo>
                  <a:pt x="216713" y="1675752"/>
                </a:lnTo>
                <a:lnTo>
                  <a:pt x="216713" y="1693926"/>
                </a:lnTo>
                <a:close/>
                <a:moveTo>
                  <a:pt x="354559" y="1143572"/>
                </a:moveTo>
                <a:lnTo>
                  <a:pt x="371704" y="1143572"/>
                </a:lnTo>
                <a:lnTo>
                  <a:pt x="371704" y="1126427"/>
                </a:lnTo>
                <a:lnTo>
                  <a:pt x="388849" y="1126427"/>
                </a:lnTo>
                <a:lnTo>
                  <a:pt x="388849" y="1109282"/>
                </a:lnTo>
                <a:lnTo>
                  <a:pt x="371704" y="1109282"/>
                </a:lnTo>
                <a:lnTo>
                  <a:pt x="371704" y="1092137"/>
                </a:lnTo>
                <a:lnTo>
                  <a:pt x="354559" y="1092137"/>
                </a:lnTo>
                <a:lnTo>
                  <a:pt x="354559" y="1109282"/>
                </a:lnTo>
                <a:lnTo>
                  <a:pt x="337414" y="1109282"/>
                </a:lnTo>
                <a:lnTo>
                  <a:pt x="337414" y="1126427"/>
                </a:lnTo>
                <a:lnTo>
                  <a:pt x="354559" y="1126427"/>
                </a:lnTo>
                <a:lnTo>
                  <a:pt x="354559" y="1143572"/>
                </a:lnTo>
                <a:close/>
                <a:moveTo>
                  <a:pt x="217742" y="1417206"/>
                </a:moveTo>
                <a:lnTo>
                  <a:pt x="234201" y="1417206"/>
                </a:lnTo>
                <a:lnTo>
                  <a:pt x="234201" y="1400404"/>
                </a:lnTo>
                <a:lnTo>
                  <a:pt x="251003" y="1400404"/>
                </a:lnTo>
                <a:lnTo>
                  <a:pt x="251003" y="1383944"/>
                </a:lnTo>
                <a:lnTo>
                  <a:pt x="234201" y="1383944"/>
                </a:lnTo>
                <a:lnTo>
                  <a:pt x="234201" y="1367142"/>
                </a:lnTo>
                <a:lnTo>
                  <a:pt x="217742" y="1367142"/>
                </a:lnTo>
                <a:lnTo>
                  <a:pt x="217742" y="1383944"/>
                </a:lnTo>
                <a:lnTo>
                  <a:pt x="200939" y="1383944"/>
                </a:lnTo>
                <a:lnTo>
                  <a:pt x="200939" y="1400404"/>
                </a:lnTo>
                <a:lnTo>
                  <a:pt x="217742" y="1400404"/>
                </a:lnTo>
                <a:lnTo>
                  <a:pt x="217742" y="1417206"/>
                </a:lnTo>
                <a:close/>
                <a:moveTo>
                  <a:pt x="284950" y="1558138"/>
                </a:moveTo>
                <a:lnTo>
                  <a:pt x="304152" y="1558138"/>
                </a:lnTo>
                <a:lnTo>
                  <a:pt x="304152" y="1538935"/>
                </a:lnTo>
                <a:lnTo>
                  <a:pt x="323355" y="1538935"/>
                </a:lnTo>
                <a:lnTo>
                  <a:pt x="323355" y="1519733"/>
                </a:lnTo>
                <a:lnTo>
                  <a:pt x="304152" y="1519733"/>
                </a:lnTo>
                <a:lnTo>
                  <a:pt x="304152" y="1500530"/>
                </a:lnTo>
                <a:lnTo>
                  <a:pt x="284950" y="1500530"/>
                </a:lnTo>
                <a:lnTo>
                  <a:pt x="284950" y="1519733"/>
                </a:lnTo>
                <a:lnTo>
                  <a:pt x="265748" y="1519733"/>
                </a:lnTo>
                <a:lnTo>
                  <a:pt x="265748" y="1538935"/>
                </a:lnTo>
                <a:lnTo>
                  <a:pt x="284950" y="1538935"/>
                </a:lnTo>
                <a:lnTo>
                  <a:pt x="284950" y="1558138"/>
                </a:lnTo>
                <a:close/>
                <a:moveTo>
                  <a:pt x="356273" y="863765"/>
                </a:moveTo>
                <a:lnTo>
                  <a:pt x="369989" y="863765"/>
                </a:lnTo>
                <a:lnTo>
                  <a:pt x="369989" y="850392"/>
                </a:lnTo>
                <a:lnTo>
                  <a:pt x="383362" y="850392"/>
                </a:lnTo>
                <a:lnTo>
                  <a:pt x="383362" y="836676"/>
                </a:lnTo>
                <a:lnTo>
                  <a:pt x="369989" y="836676"/>
                </a:lnTo>
                <a:lnTo>
                  <a:pt x="369989" y="823303"/>
                </a:lnTo>
                <a:lnTo>
                  <a:pt x="356273" y="823303"/>
                </a:lnTo>
                <a:lnTo>
                  <a:pt x="356273" y="836676"/>
                </a:lnTo>
                <a:lnTo>
                  <a:pt x="342900" y="836676"/>
                </a:lnTo>
                <a:lnTo>
                  <a:pt x="342900" y="850392"/>
                </a:lnTo>
                <a:lnTo>
                  <a:pt x="356273" y="850392"/>
                </a:lnTo>
                <a:lnTo>
                  <a:pt x="356273" y="863765"/>
                </a:lnTo>
                <a:close/>
                <a:moveTo>
                  <a:pt x="1105510" y="742036"/>
                </a:moveTo>
                <a:lnTo>
                  <a:pt x="1129513" y="742036"/>
                </a:lnTo>
                <a:lnTo>
                  <a:pt x="1129513" y="718376"/>
                </a:lnTo>
                <a:lnTo>
                  <a:pt x="1153173" y="718376"/>
                </a:lnTo>
                <a:lnTo>
                  <a:pt x="1153173" y="694373"/>
                </a:lnTo>
                <a:lnTo>
                  <a:pt x="1129513" y="694373"/>
                </a:lnTo>
                <a:lnTo>
                  <a:pt x="1129513" y="670712"/>
                </a:lnTo>
                <a:lnTo>
                  <a:pt x="1105510" y="670712"/>
                </a:lnTo>
                <a:lnTo>
                  <a:pt x="1105510" y="694373"/>
                </a:lnTo>
                <a:lnTo>
                  <a:pt x="1081849" y="694373"/>
                </a:lnTo>
                <a:lnTo>
                  <a:pt x="1081849" y="718376"/>
                </a:lnTo>
                <a:lnTo>
                  <a:pt x="1105510" y="718376"/>
                </a:lnTo>
                <a:lnTo>
                  <a:pt x="1105510" y="742036"/>
                </a:lnTo>
                <a:close/>
                <a:moveTo>
                  <a:pt x="2432876" y="532524"/>
                </a:moveTo>
                <a:lnTo>
                  <a:pt x="2408187" y="532524"/>
                </a:lnTo>
                <a:lnTo>
                  <a:pt x="2408187" y="556870"/>
                </a:lnTo>
                <a:lnTo>
                  <a:pt x="2383841" y="556870"/>
                </a:lnTo>
                <a:lnTo>
                  <a:pt x="2383841" y="581558"/>
                </a:lnTo>
                <a:lnTo>
                  <a:pt x="2408187" y="581558"/>
                </a:lnTo>
                <a:lnTo>
                  <a:pt x="2408187" y="605904"/>
                </a:lnTo>
                <a:lnTo>
                  <a:pt x="2432876" y="605904"/>
                </a:lnTo>
                <a:lnTo>
                  <a:pt x="2432876" y="581558"/>
                </a:lnTo>
                <a:lnTo>
                  <a:pt x="2457221" y="581558"/>
                </a:lnTo>
                <a:lnTo>
                  <a:pt x="2457221" y="556870"/>
                </a:lnTo>
                <a:lnTo>
                  <a:pt x="2432876" y="556870"/>
                </a:lnTo>
                <a:lnTo>
                  <a:pt x="2432876" y="532524"/>
                </a:lnTo>
                <a:close/>
                <a:moveTo>
                  <a:pt x="425196" y="725919"/>
                </a:moveTo>
                <a:lnTo>
                  <a:pt x="438226" y="725919"/>
                </a:lnTo>
                <a:lnTo>
                  <a:pt x="438226" y="712889"/>
                </a:lnTo>
                <a:lnTo>
                  <a:pt x="451256" y="712889"/>
                </a:lnTo>
                <a:lnTo>
                  <a:pt x="451256" y="699859"/>
                </a:lnTo>
                <a:lnTo>
                  <a:pt x="438226" y="699859"/>
                </a:lnTo>
                <a:lnTo>
                  <a:pt x="438226" y="686829"/>
                </a:lnTo>
                <a:lnTo>
                  <a:pt x="425196" y="686829"/>
                </a:lnTo>
                <a:lnTo>
                  <a:pt x="425196" y="699859"/>
                </a:lnTo>
                <a:lnTo>
                  <a:pt x="412166" y="699859"/>
                </a:lnTo>
                <a:lnTo>
                  <a:pt x="412166" y="712889"/>
                </a:lnTo>
                <a:lnTo>
                  <a:pt x="425196" y="712889"/>
                </a:lnTo>
                <a:lnTo>
                  <a:pt x="425196" y="725919"/>
                </a:lnTo>
                <a:close/>
                <a:moveTo>
                  <a:pt x="488975" y="1426121"/>
                </a:moveTo>
                <a:lnTo>
                  <a:pt x="511607" y="1426121"/>
                </a:lnTo>
                <a:lnTo>
                  <a:pt x="511607" y="1403490"/>
                </a:lnTo>
                <a:lnTo>
                  <a:pt x="534238" y="1403490"/>
                </a:lnTo>
                <a:lnTo>
                  <a:pt x="534238" y="1380858"/>
                </a:lnTo>
                <a:lnTo>
                  <a:pt x="511607" y="1380858"/>
                </a:lnTo>
                <a:lnTo>
                  <a:pt x="511607" y="1358227"/>
                </a:lnTo>
                <a:lnTo>
                  <a:pt x="488975" y="1358227"/>
                </a:lnTo>
                <a:lnTo>
                  <a:pt x="488975" y="1380858"/>
                </a:lnTo>
                <a:lnTo>
                  <a:pt x="466344" y="1380858"/>
                </a:lnTo>
                <a:lnTo>
                  <a:pt x="466344" y="1403490"/>
                </a:lnTo>
                <a:lnTo>
                  <a:pt x="488975" y="1403490"/>
                </a:lnTo>
                <a:lnTo>
                  <a:pt x="488975" y="1426121"/>
                </a:lnTo>
                <a:close/>
                <a:moveTo>
                  <a:pt x="420052" y="1838287"/>
                </a:moveTo>
                <a:lnTo>
                  <a:pt x="443370" y="1838287"/>
                </a:lnTo>
                <a:lnTo>
                  <a:pt x="443370" y="1815313"/>
                </a:lnTo>
                <a:lnTo>
                  <a:pt x="466344" y="1815313"/>
                </a:lnTo>
                <a:lnTo>
                  <a:pt x="466344" y="1791995"/>
                </a:lnTo>
                <a:lnTo>
                  <a:pt x="443370" y="1791995"/>
                </a:lnTo>
                <a:lnTo>
                  <a:pt x="443370" y="1769021"/>
                </a:lnTo>
                <a:lnTo>
                  <a:pt x="420052" y="1769021"/>
                </a:lnTo>
                <a:lnTo>
                  <a:pt x="420052" y="1791995"/>
                </a:lnTo>
                <a:lnTo>
                  <a:pt x="397078" y="1791995"/>
                </a:lnTo>
                <a:lnTo>
                  <a:pt x="397078" y="1815313"/>
                </a:lnTo>
                <a:lnTo>
                  <a:pt x="420052" y="1815313"/>
                </a:lnTo>
                <a:lnTo>
                  <a:pt x="420052" y="1838287"/>
                </a:lnTo>
                <a:close/>
                <a:moveTo>
                  <a:pt x="423139" y="1006069"/>
                </a:moveTo>
                <a:lnTo>
                  <a:pt x="440284" y="1006069"/>
                </a:lnTo>
                <a:lnTo>
                  <a:pt x="440284" y="989267"/>
                </a:lnTo>
                <a:lnTo>
                  <a:pt x="457086" y="989267"/>
                </a:lnTo>
                <a:lnTo>
                  <a:pt x="457086" y="972122"/>
                </a:lnTo>
                <a:lnTo>
                  <a:pt x="440284" y="972122"/>
                </a:lnTo>
                <a:lnTo>
                  <a:pt x="440284" y="955319"/>
                </a:lnTo>
                <a:lnTo>
                  <a:pt x="423139" y="955319"/>
                </a:lnTo>
                <a:lnTo>
                  <a:pt x="423139" y="972122"/>
                </a:lnTo>
                <a:lnTo>
                  <a:pt x="406336" y="972122"/>
                </a:lnTo>
                <a:lnTo>
                  <a:pt x="406336" y="989267"/>
                </a:lnTo>
                <a:lnTo>
                  <a:pt x="423139" y="989267"/>
                </a:lnTo>
                <a:lnTo>
                  <a:pt x="423139" y="1006069"/>
                </a:lnTo>
                <a:close/>
                <a:moveTo>
                  <a:pt x="420738" y="1562595"/>
                </a:moveTo>
                <a:lnTo>
                  <a:pt x="442684" y="1562595"/>
                </a:lnTo>
                <a:lnTo>
                  <a:pt x="442684" y="1540307"/>
                </a:lnTo>
                <a:lnTo>
                  <a:pt x="464972" y="1540307"/>
                </a:lnTo>
                <a:lnTo>
                  <a:pt x="464972" y="1518361"/>
                </a:lnTo>
                <a:lnTo>
                  <a:pt x="442684" y="1518361"/>
                </a:lnTo>
                <a:lnTo>
                  <a:pt x="442684" y="1496073"/>
                </a:lnTo>
                <a:lnTo>
                  <a:pt x="420738" y="1496073"/>
                </a:lnTo>
                <a:lnTo>
                  <a:pt x="420738" y="1518361"/>
                </a:lnTo>
                <a:lnTo>
                  <a:pt x="398450" y="1518361"/>
                </a:lnTo>
                <a:lnTo>
                  <a:pt x="398450" y="1540307"/>
                </a:lnTo>
                <a:lnTo>
                  <a:pt x="420738" y="1540307"/>
                </a:lnTo>
                <a:lnTo>
                  <a:pt x="420738" y="1562595"/>
                </a:lnTo>
                <a:close/>
                <a:moveTo>
                  <a:pt x="421767" y="1284846"/>
                </a:moveTo>
                <a:lnTo>
                  <a:pt x="441655" y="1284846"/>
                </a:lnTo>
                <a:lnTo>
                  <a:pt x="441655" y="1264958"/>
                </a:lnTo>
                <a:lnTo>
                  <a:pt x="461543" y="1264958"/>
                </a:lnTo>
                <a:lnTo>
                  <a:pt x="461543" y="1245070"/>
                </a:lnTo>
                <a:lnTo>
                  <a:pt x="441655" y="1245070"/>
                </a:lnTo>
                <a:lnTo>
                  <a:pt x="441655" y="1225182"/>
                </a:lnTo>
                <a:lnTo>
                  <a:pt x="421767" y="1225182"/>
                </a:lnTo>
                <a:lnTo>
                  <a:pt x="421767" y="1245070"/>
                </a:lnTo>
                <a:lnTo>
                  <a:pt x="401879" y="1245070"/>
                </a:lnTo>
                <a:lnTo>
                  <a:pt x="401879" y="1264958"/>
                </a:lnTo>
                <a:lnTo>
                  <a:pt x="421767" y="1264958"/>
                </a:lnTo>
                <a:lnTo>
                  <a:pt x="421767" y="1284846"/>
                </a:lnTo>
                <a:close/>
                <a:moveTo>
                  <a:pt x="492061" y="868223"/>
                </a:moveTo>
                <a:lnTo>
                  <a:pt x="508521" y="868223"/>
                </a:lnTo>
                <a:lnTo>
                  <a:pt x="508521" y="851764"/>
                </a:lnTo>
                <a:lnTo>
                  <a:pt x="524980" y="851764"/>
                </a:lnTo>
                <a:lnTo>
                  <a:pt x="524980" y="835304"/>
                </a:lnTo>
                <a:lnTo>
                  <a:pt x="508521" y="835304"/>
                </a:lnTo>
                <a:lnTo>
                  <a:pt x="508521" y="818845"/>
                </a:lnTo>
                <a:lnTo>
                  <a:pt x="492061" y="818845"/>
                </a:lnTo>
                <a:lnTo>
                  <a:pt x="492061" y="835304"/>
                </a:lnTo>
                <a:lnTo>
                  <a:pt x="475602" y="835304"/>
                </a:lnTo>
                <a:lnTo>
                  <a:pt x="475602" y="851764"/>
                </a:lnTo>
                <a:lnTo>
                  <a:pt x="492061" y="851764"/>
                </a:lnTo>
                <a:lnTo>
                  <a:pt x="492061" y="868223"/>
                </a:lnTo>
                <a:close/>
                <a:moveTo>
                  <a:pt x="1931899" y="183109"/>
                </a:moveTo>
                <a:lnTo>
                  <a:pt x="1949044" y="183109"/>
                </a:lnTo>
                <a:lnTo>
                  <a:pt x="1949044" y="166307"/>
                </a:lnTo>
                <a:lnTo>
                  <a:pt x="1965846" y="166307"/>
                </a:lnTo>
                <a:lnTo>
                  <a:pt x="1965846" y="149162"/>
                </a:lnTo>
                <a:lnTo>
                  <a:pt x="1949044" y="149162"/>
                </a:lnTo>
                <a:lnTo>
                  <a:pt x="1949044" y="132359"/>
                </a:lnTo>
                <a:lnTo>
                  <a:pt x="1931899" y="132359"/>
                </a:lnTo>
                <a:lnTo>
                  <a:pt x="1931899" y="149162"/>
                </a:lnTo>
                <a:lnTo>
                  <a:pt x="1915096" y="149162"/>
                </a:lnTo>
                <a:lnTo>
                  <a:pt x="1915096" y="166307"/>
                </a:lnTo>
                <a:lnTo>
                  <a:pt x="1931899" y="166307"/>
                </a:lnTo>
                <a:lnTo>
                  <a:pt x="1931899" y="183109"/>
                </a:lnTo>
                <a:close/>
                <a:moveTo>
                  <a:pt x="1999107" y="325069"/>
                </a:moveTo>
                <a:lnTo>
                  <a:pt x="2018995" y="325069"/>
                </a:lnTo>
                <a:lnTo>
                  <a:pt x="2018995" y="304838"/>
                </a:lnTo>
                <a:lnTo>
                  <a:pt x="2039227" y="304838"/>
                </a:lnTo>
                <a:lnTo>
                  <a:pt x="2039227" y="284950"/>
                </a:lnTo>
                <a:lnTo>
                  <a:pt x="2018995" y="284950"/>
                </a:lnTo>
                <a:lnTo>
                  <a:pt x="2018995" y="264719"/>
                </a:lnTo>
                <a:lnTo>
                  <a:pt x="1999107" y="264719"/>
                </a:lnTo>
                <a:lnTo>
                  <a:pt x="1999107" y="284950"/>
                </a:lnTo>
                <a:lnTo>
                  <a:pt x="1978876" y="284950"/>
                </a:lnTo>
                <a:lnTo>
                  <a:pt x="1978876" y="304838"/>
                </a:lnTo>
                <a:lnTo>
                  <a:pt x="1999107" y="304838"/>
                </a:lnTo>
                <a:lnTo>
                  <a:pt x="1999107" y="325069"/>
                </a:lnTo>
                <a:close/>
                <a:moveTo>
                  <a:pt x="2136267" y="324726"/>
                </a:moveTo>
                <a:lnTo>
                  <a:pt x="2156155" y="324726"/>
                </a:lnTo>
                <a:lnTo>
                  <a:pt x="2156155" y="304838"/>
                </a:lnTo>
                <a:lnTo>
                  <a:pt x="2176043" y="304838"/>
                </a:lnTo>
                <a:lnTo>
                  <a:pt x="2176043" y="284950"/>
                </a:lnTo>
                <a:lnTo>
                  <a:pt x="2156155" y="284950"/>
                </a:lnTo>
                <a:lnTo>
                  <a:pt x="2156155" y="265062"/>
                </a:lnTo>
                <a:lnTo>
                  <a:pt x="2136267" y="265062"/>
                </a:lnTo>
                <a:lnTo>
                  <a:pt x="2136267" y="284950"/>
                </a:lnTo>
                <a:lnTo>
                  <a:pt x="2116379" y="284950"/>
                </a:lnTo>
                <a:lnTo>
                  <a:pt x="2116379" y="304838"/>
                </a:lnTo>
                <a:lnTo>
                  <a:pt x="2136267" y="304838"/>
                </a:lnTo>
                <a:lnTo>
                  <a:pt x="2136267" y="324726"/>
                </a:lnTo>
                <a:close/>
                <a:moveTo>
                  <a:pt x="2065972" y="466687"/>
                </a:moveTo>
                <a:lnTo>
                  <a:pt x="2089290" y="466687"/>
                </a:lnTo>
                <a:lnTo>
                  <a:pt x="2089290" y="443713"/>
                </a:lnTo>
                <a:lnTo>
                  <a:pt x="2112264" y="443713"/>
                </a:lnTo>
                <a:lnTo>
                  <a:pt x="2112264" y="420395"/>
                </a:lnTo>
                <a:lnTo>
                  <a:pt x="2089290" y="420395"/>
                </a:lnTo>
                <a:lnTo>
                  <a:pt x="2089290" y="397421"/>
                </a:lnTo>
                <a:lnTo>
                  <a:pt x="2065972" y="397421"/>
                </a:lnTo>
                <a:lnTo>
                  <a:pt x="2065972" y="420395"/>
                </a:lnTo>
                <a:lnTo>
                  <a:pt x="2042998" y="420395"/>
                </a:lnTo>
                <a:lnTo>
                  <a:pt x="2042998" y="443713"/>
                </a:lnTo>
                <a:lnTo>
                  <a:pt x="2065972" y="443713"/>
                </a:lnTo>
                <a:lnTo>
                  <a:pt x="2065972" y="466687"/>
                </a:lnTo>
                <a:close/>
                <a:moveTo>
                  <a:pt x="2069059" y="183109"/>
                </a:moveTo>
                <a:lnTo>
                  <a:pt x="2086204" y="183109"/>
                </a:lnTo>
                <a:lnTo>
                  <a:pt x="2086204" y="166307"/>
                </a:lnTo>
                <a:lnTo>
                  <a:pt x="2103006" y="166307"/>
                </a:lnTo>
                <a:lnTo>
                  <a:pt x="2103006" y="149162"/>
                </a:lnTo>
                <a:lnTo>
                  <a:pt x="2086204" y="149162"/>
                </a:lnTo>
                <a:lnTo>
                  <a:pt x="2086204" y="132359"/>
                </a:lnTo>
                <a:lnTo>
                  <a:pt x="2069059" y="132359"/>
                </a:lnTo>
                <a:lnTo>
                  <a:pt x="2069059" y="149162"/>
                </a:lnTo>
                <a:lnTo>
                  <a:pt x="2052256" y="149162"/>
                </a:lnTo>
                <a:lnTo>
                  <a:pt x="2052256" y="166307"/>
                </a:lnTo>
                <a:lnTo>
                  <a:pt x="2069059" y="166307"/>
                </a:lnTo>
                <a:lnTo>
                  <a:pt x="2069059" y="183109"/>
                </a:lnTo>
                <a:close/>
                <a:moveTo>
                  <a:pt x="1791652" y="467030"/>
                </a:moveTo>
                <a:lnTo>
                  <a:pt x="1814970" y="467030"/>
                </a:lnTo>
                <a:lnTo>
                  <a:pt x="1814970" y="443713"/>
                </a:lnTo>
                <a:lnTo>
                  <a:pt x="1838287" y="443713"/>
                </a:lnTo>
                <a:lnTo>
                  <a:pt x="1838287" y="420395"/>
                </a:lnTo>
                <a:lnTo>
                  <a:pt x="1814970" y="420395"/>
                </a:lnTo>
                <a:lnTo>
                  <a:pt x="1814970" y="397078"/>
                </a:lnTo>
                <a:lnTo>
                  <a:pt x="1791652" y="397078"/>
                </a:lnTo>
                <a:lnTo>
                  <a:pt x="1791652" y="420395"/>
                </a:lnTo>
                <a:lnTo>
                  <a:pt x="1768335" y="420395"/>
                </a:lnTo>
                <a:lnTo>
                  <a:pt x="1768335" y="443713"/>
                </a:lnTo>
                <a:lnTo>
                  <a:pt x="1791652" y="443713"/>
                </a:lnTo>
                <a:lnTo>
                  <a:pt x="1791652" y="467030"/>
                </a:lnTo>
                <a:close/>
                <a:moveTo>
                  <a:pt x="1794739" y="183109"/>
                </a:moveTo>
                <a:lnTo>
                  <a:pt x="1811884" y="183109"/>
                </a:lnTo>
                <a:lnTo>
                  <a:pt x="1811884" y="166307"/>
                </a:lnTo>
                <a:lnTo>
                  <a:pt x="1828686" y="166307"/>
                </a:lnTo>
                <a:lnTo>
                  <a:pt x="1828686" y="149162"/>
                </a:lnTo>
                <a:lnTo>
                  <a:pt x="1811884" y="149162"/>
                </a:lnTo>
                <a:lnTo>
                  <a:pt x="1811884" y="132359"/>
                </a:lnTo>
                <a:lnTo>
                  <a:pt x="1794739" y="132359"/>
                </a:lnTo>
                <a:lnTo>
                  <a:pt x="1794739" y="149162"/>
                </a:lnTo>
                <a:lnTo>
                  <a:pt x="1777936" y="149162"/>
                </a:lnTo>
                <a:lnTo>
                  <a:pt x="1777936" y="166307"/>
                </a:lnTo>
                <a:lnTo>
                  <a:pt x="1794739" y="166307"/>
                </a:lnTo>
                <a:lnTo>
                  <a:pt x="1794739" y="183109"/>
                </a:lnTo>
                <a:close/>
                <a:moveTo>
                  <a:pt x="1928812" y="467030"/>
                </a:moveTo>
                <a:lnTo>
                  <a:pt x="1952130" y="467030"/>
                </a:lnTo>
                <a:lnTo>
                  <a:pt x="1952130" y="443713"/>
                </a:lnTo>
                <a:lnTo>
                  <a:pt x="1975447" y="443713"/>
                </a:lnTo>
                <a:lnTo>
                  <a:pt x="1975447" y="420395"/>
                </a:lnTo>
                <a:lnTo>
                  <a:pt x="1952130" y="420395"/>
                </a:lnTo>
                <a:lnTo>
                  <a:pt x="1952130" y="397078"/>
                </a:lnTo>
                <a:lnTo>
                  <a:pt x="1928812" y="397078"/>
                </a:lnTo>
                <a:lnTo>
                  <a:pt x="1928812" y="420395"/>
                </a:lnTo>
                <a:lnTo>
                  <a:pt x="1905495" y="420395"/>
                </a:lnTo>
                <a:lnTo>
                  <a:pt x="1905495" y="443713"/>
                </a:lnTo>
                <a:lnTo>
                  <a:pt x="1928812" y="443713"/>
                </a:lnTo>
                <a:lnTo>
                  <a:pt x="1928812" y="467030"/>
                </a:lnTo>
                <a:close/>
                <a:moveTo>
                  <a:pt x="1861604" y="325412"/>
                </a:moveTo>
                <a:lnTo>
                  <a:pt x="1882178" y="325412"/>
                </a:lnTo>
                <a:lnTo>
                  <a:pt x="1882178" y="305181"/>
                </a:lnTo>
                <a:lnTo>
                  <a:pt x="1902409" y="305181"/>
                </a:lnTo>
                <a:lnTo>
                  <a:pt x="1902409" y="284607"/>
                </a:lnTo>
                <a:lnTo>
                  <a:pt x="1882178" y="284607"/>
                </a:lnTo>
                <a:lnTo>
                  <a:pt x="1882178" y="264376"/>
                </a:lnTo>
                <a:lnTo>
                  <a:pt x="1861604" y="264376"/>
                </a:lnTo>
                <a:lnTo>
                  <a:pt x="1861604" y="284607"/>
                </a:lnTo>
                <a:lnTo>
                  <a:pt x="1841373" y="284607"/>
                </a:lnTo>
                <a:lnTo>
                  <a:pt x="1841373" y="305181"/>
                </a:lnTo>
                <a:lnTo>
                  <a:pt x="1861604" y="305181"/>
                </a:lnTo>
                <a:lnTo>
                  <a:pt x="1861604" y="325412"/>
                </a:lnTo>
                <a:close/>
                <a:moveTo>
                  <a:pt x="1865033" y="40805"/>
                </a:moveTo>
                <a:lnTo>
                  <a:pt x="1878749" y="40805"/>
                </a:lnTo>
                <a:lnTo>
                  <a:pt x="1878749" y="27432"/>
                </a:lnTo>
                <a:lnTo>
                  <a:pt x="1892122" y="27432"/>
                </a:lnTo>
                <a:lnTo>
                  <a:pt x="1892122" y="13716"/>
                </a:lnTo>
                <a:lnTo>
                  <a:pt x="1878749" y="13716"/>
                </a:lnTo>
                <a:lnTo>
                  <a:pt x="1878749" y="343"/>
                </a:lnTo>
                <a:lnTo>
                  <a:pt x="1865033" y="343"/>
                </a:lnTo>
                <a:lnTo>
                  <a:pt x="1865033" y="13716"/>
                </a:lnTo>
                <a:lnTo>
                  <a:pt x="1851660" y="13716"/>
                </a:lnTo>
                <a:lnTo>
                  <a:pt x="1851660" y="27432"/>
                </a:lnTo>
                <a:lnTo>
                  <a:pt x="1865033" y="27432"/>
                </a:lnTo>
                <a:lnTo>
                  <a:pt x="1865033" y="40805"/>
                </a:lnTo>
                <a:close/>
                <a:moveTo>
                  <a:pt x="2002193" y="41148"/>
                </a:moveTo>
                <a:lnTo>
                  <a:pt x="2015909" y="41148"/>
                </a:lnTo>
                <a:lnTo>
                  <a:pt x="2015909" y="27432"/>
                </a:lnTo>
                <a:lnTo>
                  <a:pt x="2029625" y="27432"/>
                </a:lnTo>
                <a:lnTo>
                  <a:pt x="2029625" y="13716"/>
                </a:lnTo>
                <a:lnTo>
                  <a:pt x="2015909" y="13716"/>
                </a:lnTo>
                <a:lnTo>
                  <a:pt x="2015909" y="0"/>
                </a:lnTo>
                <a:lnTo>
                  <a:pt x="2002193" y="0"/>
                </a:lnTo>
                <a:lnTo>
                  <a:pt x="2002193" y="13716"/>
                </a:lnTo>
                <a:lnTo>
                  <a:pt x="1988477" y="13716"/>
                </a:lnTo>
                <a:lnTo>
                  <a:pt x="1988477" y="27432"/>
                </a:lnTo>
                <a:lnTo>
                  <a:pt x="2002193" y="27432"/>
                </a:lnTo>
                <a:lnTo>
                  <a:pt x="2002193" y="41148"/>
                </a:lnTo>
                <a:close/>
                <a:moveTo>
                  <a:pt x="2344064" y="181394"/>
                </a:moveTo>
                <a:lnTo>
                  <a:pt x="2359838" y="181394"/>
                </a:lnTo>
                <a:lnTo>
                  <a:pt x="2359838" y="165621"/>
                </a:lnTo>
                <a:lnTo>
                  <a:pt x="2375611" y="165621"/>
                </a:lnTo>
                <a:lnTo>
                  <a:pt x="2375611" y="149847"/>
                </a:lnTo>
                <a:lnTo>
                  <a:pt x="2359838" y="149847"/>
                </a:lnTo>
                <a:lnTo>
                  <a:pt x="2359838" y="134074"/>
                </a:lnTo>
                <a:lnTo>
                  <a:pt x="2344064" y="134074"/>
                </a:lnTo>
                <a:lnTo>
                  <a:pt x="2344064" y="149847"/>
                </a:lnTo>
                <a:lnTo>
                  <a:pt x="2328291" y="149847"/>
                </a:lnTo>
                <a:lnTo>
                  <a:pt x="2328291" y="165621"/>
                </a:lnTo>
                <a:lnTo>
                  <a:pt x="2344064" y="165621"/>
                </a:lnTo>
                <a:lnTo>
                  <a:pt x="2344064" y="181394"/>
                </a:lnTo>
                <a:close/>
                <a:moveTo>
                  <a:pt x="1108253" y="459829"/>
                </a:moveTo>
                <a:lnTo>
                  <a:pt x="1126769" y="459829"/>
                </a:lnTo>
                <a:lnTo>
                  <a:pt x="1126769" y="441312"/>
                </a:lnTo>
                <a:lnTo>
                  <a:pt x="1145286" y="441312"/>
                </a:lnTo>
                <a:lnTo>
                  <a:pt x="1145286" y="422796"/>
                </a:lnTo>
                <a:lnTo>
                  <a:pt x="1126769" y="422796"/>
                </a:lnTo>
                <a:lnTo>
                  <a:pt x="1126769" y="404279"/>
                </a:lnTo>
                <a:lnTo>
                  <a:pt x="1108253" y="404279"/>
                </a:lnTo>
                <a:lnTo>
                  <a:pt x="1108253" y="422796"/>
                </a:lnTo>
                <a:lnTo>
                  <a:pt x="1089736" y="422796"/>
                </a:lnTo>
                <a:lnTo>
                  <a:pt x="1089736" y="441312"/>
                </a:lnTo>
                <a:lnTo>
                  <a:pt x="1108253" y="441312"/>
                </a:lnTo>
                <a:lnTo>
                  <a:pt x="1108253" y="459829"/>
                </a:lnTo>
                <a:close/>
                <a:moveTo>
                  <a:pt x="2414359" y="38748"/>
                </a:moveTo>
                <a:lnTo>
                  <a:pt x="2426704" y="38748"/>
                </a:lnTo>
                <a:lnTo>
                  <a:pt x="2426704" y="26746"/>
                </a:lnTo>
                <a:lnTo>
                  <a:pt x="2438705" y="26746"/>
                </a:lnTo>
                <a:lnTo>
                  <a:pt x="2438705" y="14402"/>
                </a:lnTo>
                <a:lnTo>
                  <a:pt x="2426704" y="14402"/>
                </a:lnTo>
                <a:lnTo>
                  <a:pt x="2426704" y="2400"/>
                </a:lnTo>
                <a:lnTo>
                  <a:pt x="2414359" y="2400"/>
                </a:lnTo>
                <a:lnTo>
                  <a:pt x="2414359" y="14402"/>
                </a:lnTo>
                <a:lnTo>
                  <a:pt x="2402357" y="14402"/>
                </a:lnTo>
                <a:lnTo>
                  <a:pt x="2402357" y="26746"/>
                </a:lnTo>
                <a:lnTo>
                  <a:pt x="2414359" y="26746"/>
                </a:lnTo>
                <a:lnTo>
                  <a:pt x="2414359" y="38748"/>
                </a:lnTo>
                <a:close/>
                <a:moveTo>
                  <a:pt x="2340979" y="465315"/>
                </a:moveTo>
                <a:lnTo>
                  <a:pt x="2362924" y="465315"/>
                </a:lnTo>
                <a:lnTo>
                  <a:pt x="2362924" y="443027"/>
                </a:lnTo>
                <a:lnTo>
                  <a:pt x="2385212" y="443027"/>
                </a:lnTo>
                <a:lnTo>
                  <a:pt x="2385212" y="421081"/>
                </a:lnTo>
                <a:lnTo>
                  <a:pt x="2362924" y="421081"/>
                </a:lnTo>
                <a:lnTo>
                  <a:pt x="2362924" y="398793"/>
                </a:lnTo>
                <a:lnTo>
                  <a:pt x="2340979" y="398793"/>
                </a:lnTo>
                <a:lnTo>
                  <a:pt x="2340979" y="421081"/>
                </a:lnTo>
                <a:lnTo>
                  <a:pt x="2318690" y="421081"/>
                </a:lnTo>
                <a:lnTo>
                  <a:pt x="2318690" y="443027"/>
                </a:lnTo>
                <a:lnTo>
                  <a:pt x="2340979" y="443027"/>
                </a:lnTo>
                <a:lnTo>
                  <a:pt x="2340979" y="465315"/>
                </a:lnTo>
                <a:close/>
                <a:moveTo>
                  <a:pt x="2203475" y="466344"/>
                </a:moveTo>
                <a:lnTo>
                  <a:pt x="2226107" y="466344"/>
                </a:lnTo>
                <a:lnTo>
                  <a:pt x="2226107" y="443370"/>
                </a:lnTo>
                <a:lnTo>
                  <a:pt x="2249081" y="443370"/>
                </a:lnTo>
                <a:lnTo>
                  <a:pt x="2249081" y="420738"/>
                </a:lnTo>
                <a:lnTo>
                  <a:pt x="2226107" y="420738"/>
                </a:lnTo>
                <a:lnTo>
                  <a:pt x="2226107" y="397764"/>
                </a:lnTo>
                <a:lnTo>
                  <a:pt x="2203475" y="397764"/>
                </a:lnTo>
                <a:lnTo>
                  <a:pt x="2203475" y="420738"/>
                </a:lnTo>
                <a:lnTo>
                  <a:pt x="2180501" y="420738"/>
                </a:lnTo>
                <a:lnTo>
                  <a:pt x="2180501" y="443370"/>
                </a:lnTo>
                <a:lnTo>
                  <a:pt x="2203475" y="443370"/>
                </a:lnTo>
                <a:lnTo>
                  <a:pt x="2203475" y="466344"/>
                </a:lnTo>
                <a:close/>
                <a:moveTo>
                  <a:pt x="2139353" y="40805"/>
                </a:moveTo>
                <a:lnTo>
                  <a:pt x="2153069" y="40805"/>
                </a:lnTo>
                <a:lnTo>
                  <a:pt x="2153069" y="27432"/>
                </a:lnTo>
                <a:lnTo>
                  <a:pt x="2166442" y="27432"/>
                </a:lnTo>
                <a:lnTo>
                  <a:pt x="2166442" y="13716"/>
                </a:lnTo>
                <a:lnTo>
                  <a:pt x="2153069" y="13716"/>
                </a:lnTo>
                <a:lnTo>
                  <a:pt x="2153069" y="343"/>
                </a:lnTo>
                <a:lnTo>
                  <a:pt x="2139353" y="343"/>
                </a:lnTo>
                <a:lnTo>
                  <a:pt x="2139353" y="13716"/>
                </a:lnTo>
                <a:lnTo>
                  <a:pt x="2125980" y="13716"/>
                </a:lnTo>
                <a:lnTo>
                  <a:pt x="2125980" y="27432"/>
                </a:lnTo>
                <a:lnTo>
                  <a:pt x="2139353" y="27432"/>
                </a:lnTo>
                <a:lnTo>
                  <a:pt x="2139353" y="40805"/>
                </a:lnTo>
                <a:close/>
                <a:moveTo>
                  <a:pt x="2206562" y="182423"/>
                </a:moveTo>
                <a:lnTo>
                  <a:pt x="2223021" y="182423"/>
                </a:lnTo>
                <a:lnTo>
                  <a:pt x="2223021" y="165964"/>
                </a:lnTo>
                <a:lnTo>
                  <a:pt x="2239480" y="165964"/>
                </a:lnTo>
                <a:lnTo>
                  <a:pt x="2239480" y="149504"/>
                </a:lnTo>
                <a:lnTo>
                  <a:pt x="2223021" y="149504"/>
                </a:lnTo>
                <a:lnTo>
                  <a:pt x="2223021" y="133045"/>
                </a:lnTo>
                <a:lnTo>
                  <a:pt x="2206562" y="133045"/>
                </a:lnTo>
                <a:lnTo>
                  <a:pt x="2206562" y="149504"/>
                </a:lnTo>
                <a:lnTo>
                  <a:pt x="2190103" y="149504"/>
                </a:lnTo>
                <a:lnTo>
                  <a:pt x="2190103" y="165964"/>
                </a:lnTo>
                <a:lnTo>
                  <a:pt x="2206562" y="165964"/>
                </a:lnTo>
                <a:lnTo>
                  <a:pt x="2206562" y="182423"/>
                </a:lnTo>
                <a:close/>
                <a:moveTo>
                  <a:pt x="2273770" y="324041"/>
                </a:moveTo>
                <a:lnTo>
                  <a:pt x="2292973" y="324041"/>
                </a:lnTo>
                <a:lnTo>
                  <a:pt x="2292973" y="304495"/>
                </a:lnTo>
                <a:lnTo>
                  <a:pt x="2312518" y="304495"/>
                </a:lnTo>
                <a:lnTo>
                  <a:pt x="2312518" y="285293"/>
                </a:lnTo>
                <a:lnTo>
                  <a:pt x="2292973" y="285293"/>
                </a:lnTo>
                <a:lnTo>
                  <a:pt x="2292973" y="265748"/>
                </a:lnTo>
                <a:lnTo>
                  <a:pt x="2273770" y="265748"/>
                </a:lnTo>
                <a:lnTo>
                  <a:pt x="2273770" y="285293"/>
                </a:lnTo>
                <a:lnTo>
                  <a:pt x="2254225" y="285293"/>
                </a:lnTo>
                <a:lnTo>
                  <a:pt x="2254225" y="304495"/>
                </a:lnTo>
                <a:lnTo>
                  <a:pt x="2273770" y="304495"/>
                </a:lnTo>
                <a:lnTo>
                  <a:pt x="2273770" y="324041"/>
                </a:lnTo>
                <a:close/>
                <a:moveTo>
                  <a:pt x="2276856" y="39776"/>
                </a:moveTo>
                <a:lnTo>
                  <a:pt x="2289886" y="39776"/>
                </a:lnTo>
                <a:lnTo>
                  <a:pt x="2289886" y="27089"/>
                </a:lnTo>
                <a:lnTo>
                  <a:pt x="2302574" y="27089"/>
                </a:lnTo>
                <a:lnTo>
                  <a:pt x="2302574" y="14059"/>
                </a:lnTo>
                <a:lnTo>
                  <a:pt x="2289886" y="14059"/>
                </a:lnTo>
                <a:lnTo>
                  <a:pt x="2289886" y="1372"/>
                </a:lnTo>
                <a:lnTo>
                  <a:pt x="2276856" y="1372"/>
                </a:lnTo>
                <a:lnTo>
                  <a:pt x="2276856" y="14059"/>
                </a:lnTo>
                <a:lnTo>
                  <a:pt x="2264169" y="14059"/>
                </a:lnTo>
                <a:lnTo>
                  <a:pt x="2264169" y="27089"/>
                </a:lnTo>
                <a:lnTo>
                  <a:pt x="2276856" y="27089"/>
                </a:lnTo>
                <a:lnTo>
                  <a:pt x="2276856" y="39776"/>
                </a:lnTo>
                <a:close/>
                <a:moveTo>
                  <a:pt x="2411273" y="323012"/>
                </a:moveTo>
                <a:lnTo>
                  <a:pt x="2429789" y="323012"/>
                </a:lnTo>
                <a:lnTo>
                  <a:pt x="2429789" y="304152"/>
                </a:lnTo>
                <a:lnTo>
                  <a:pt x="2448649" y="304152"/>
                </a:lnTo>
                <a:lnTo>
                  <a:pt x="2448649" y="285636"/>
                </a:lnTo>
                <a:lnTo>
                  <a:pt x="2429789" y="285636"/>
                </a:lnTo>
                <a:lnTo>
                  <a:pt x="2429789" y="266776"/>
                </a:lnTo>
                <a:lnTo>
                  <a:pt x="2411273" y="266776"/>
                </a:lnTo>
                <a:lnTo>
                  <a:pt x="2411273" y="285636"/>
                </a:lnTo>
                <a:lnTo>
                  <a:pt x="2392414" y="285636"/>
                </a:lnTo>
                <a:lnTo>
                  <a:pt x="2392414" y="304152"/>
                </a:lnTo>
                <a:lnTo>
                  <a:pt x="2411273" y="304152"/>
                </a:lnTo>
                <a:lnTo>
                  <a:pt x="2411273" y="323012"/>
                </a:lnTo>
                <a:close/>
                <a:moveTo>
                  <a:pt x="1314336" y="321297"/>
                </a:moveTo>
                <a:lnTo>
                  <a:pt x="1332166" y="321297"/>
                </a:lnTo>
                <a:lnTo>
                  <a:pt x="1332166" y="303809"/>
                </a:lnTo>
                <a:lnTo>
                  <a:pt x="1349654" y="303809"/>
                </a:lnTo>
                <a:lnTo>
                  <a:pt x="1349654" y="285979"/>
                </a:lnTo>
                <a:lnTo>
                  <a:pt x="1332166" y="285979"/>
                </a:lnTo>
                <a:lnTo>
                  <a:pt x="1332166" y="268491"/>
                </a:lnTo>
                <a:lnTo>
                  <a:pt x="1314336" y="268491"/>
                </a:lnTo>
                <a:lnTo>
                  <a:pt x="1314336" y="285979"/>
                </a:lnTo>
                <a:lnTo>
                  <a:pt x="1296848" y="285979"/>
                </a:lnTo>
                <a:lnTo>
                  <a:pt x="1296848" y="303809"/>
                </a:lnTo>
                <a:lnTo>
                  <a:pt x="1314336" y="303809"/>
                </a:lnTo>
                <a:lnTo>
                  <a:pt x="1314336" y="321297"/>
                </a:lnTo>
                <a:close/>
                <a:moveTo>
                  <a:pt x="1247813" y="178651"/>
                </a:moveTo>
                <a:lnTo>
                  <a:pt x="1261529" y="178651"/>
                </a:lnTo>
                <a:lnTo>
                  <a:pt x="1261529" y="164592"/>
                </a:lnTo>
                <a:lnTo>
                  <a:pt x="1275588" y="164592"/>
                </a:lnTo>
                <a:lnTo>
                  <a:pt x="1275588" y="150876"/>
                </a:lnTo>
                <a:lnTo>
                  <a:pt x="1261529" y="150876"/>
                </a:lnTo>
                <a:lnTo>
                  <a:pt x="1261529" y="136817"/>
                </a:lnTo>
                <a:lnTo>
                  <a:pt x="1247813" y="136817"/>
                </a:lnTo>
                <a:lnTo>
                  <a:pt x="1247813" y="150876"/>
                </a:lnTo>
                <a:lnTo>
                  <a:pt x="1233754" y="150876"/>
                </a:lnTo>
                <a:lnTo>
                  <a:pt x="1233754" y="164592"/>
                </a:lnTo>
                <a:lnTo>
                  <a:pt x="1247813" y="164592"/>
                </a:lnTo>
                <a:lnTo>
                  <a:pt x="1247813" y="178651"/>
                </a:lnTo>
                <a:close/>
                <a:moveTo>
                  <a:pt x="1311592" y="604190"/>
                </a:moveTo>
                <a:lnTo>
                  <a:pt x="1334910" y="604190"/>
                </a:lnTo>
                <a:lnTo>
                  <a:pt x="1334910" y="580873"/>
                </a:lnTo>
                <a:lnTo>
                  <a:pt x="1358227" y="580873"/>
                </a:lnTo>
                <a:lnTo>
                  <a:pt x="1358227" y="557555"/>
                </a:lnTo>
                <a:lnTo>
                  <a:pt x="1334910" y="557555"/>
                </a:lnTo>
                <a:lnTo>
                  <a:pt x="1334910" y="534238"/>
                </a:lnTo>
                <a:lnTo>
                  <a:pt x="1311592" y="534238"/>
                </a:lnTo>
                <a:lnTo>
                  <a:pt x="1311592" y="557555"/>
                </a:lnTo>
                <a:lnTo>
                  <a:pt x="1288275" y="557555"/>
                </a:lnTo>
                <a:lnTo>
                  <a:pt x="1288275" y="580873"/>
                </a:lnTo>
                <a:lnTo>
                  <a:pt x="1311592" y="580873"/>
                </a:lnTo>
                <a:lnTo>
                  <a:pt x="1311592" y="604190"/>
                </a:lnTo>
                <a:close/>
                <a:moveTo>
                  <a:pt x="1381201" y="463944"/>
                </a:moveTo>
                <a:lnTo>
                  <a:pt x="1402461" y="463944"/>
                </a:lnTo>
                <a:lnTo>
                  <a:pt x="1402461" y="442684"/>
                </a:lnTo>
                <a:lnTo>
                  <a:pt x="1423721" y="442684"/>
                </a:lnTo>
                <a:lnTo>
                  <a:pt x="1423721" y="421424"/>
                </a:lnTo>
                <a:lnTo>
                  <a:pt x="1402461" y="421424"/>
                </a:lnTo>
                <a:lnTo>
                  <a:pt x="1402461" y="400164"/>
                </a:lnTo>
                <a:lnTo>
                  <a:pt x="1381201" y="400164"/>
                </a:lnTo>
                <a:lnTo>
                  <a:pt x="1381201" y="421424"/>
                </a:lnTo>
                <a:lnTo>
                  <a:pt x="1359941" y="421424"/>
                </a:lnTo>
                <a:lnTo>
                  <a:pt x="1359941" y="442684"/>
                </a:lnTo>
                <a:lnTo>
                  <a:pt x="1381201" y="442684"/>
                </a:lnTo>
                <a:lnTo>
                  <a:pt x="1381201" y="463944"/>
                </a:lnTo>
                <a:close/>
                <a:moveTo>
                  <a:pt x="1244727" y="461886"/>
                </a:moveTo>
                <a:lnTo>
                  <a:pt x="1264615" y="461886"/>
                </a:lnTo>
                <a:lnTo>
                  <a:pt x="1264615" y="441998"/>
                </a:lnTo>
                <a:lnTo>
                  <a:pt x="1284503" y="441998"/>
                </a:lnTo>
                <a:lnTo>
                  <a:pt x="1284503" y="422110"/>
                </a:lnTo>
                <a:lnTo>
                  <a:pt x="1264615" y="422110"/>
                </a:lnTo>
                <a:lnTo>
                  <a:pt x="1264615" y="402222"/>
                </a:lnTo>
                <a:lnTo>
                  <a:pt x="1244727" y="402222"/>
                </a:lnTo>
                <a:lnTo>
                  <a:pt x="1244727" y="422110"/>
                </a:lnTo>
                <a:lnTo>
                  <a:pt x="1224839" y="422110"/>
                </a:lnTo>
                <a:lnTo>
                  <a:pt x="1224839" y="441998"/>
                </a:lnTo>
                <a:lnTo>
                  <a:pt x="1244727" y="441998"/>
                </a:lnTo>
                <a:lnTo>
                  <a:pt x="1244727" y="461886"/>
                </a:lnTo>
                <a:close/>
                <a:moveTo>
                  <a:pt x="1384287" y="180365"/>
                </a:moveTo>
                <a:lnTo>
                  <a:pt x="1399375" y="180365"/>
                </a:lnTo>
                <a:lnTo>
                  <a:pt x="1399375" y="165278"/>
                </a:lnTo>
                <a:lnTo>
                  <a:pt x="1414462" y="165278"/>
                </a:lnTo>
                <a:lnTo>
                  <a:pt x="1414462" y="150190"/>
                </a:lnTo>
                <a:lnTo>
                  <a:pt x="1399375" y="150190"/>
                </a:lnTo>
                <a:lnTo>
                  <a:pt x="1399375" y="135103"/>
                </a:lnTo>
                <a:lnTo>
                  <a:pt x="1384287" y="135103"/>
                </a:lnTo>
                <a:lnTo>
                  <a:pt x="1384287" y="150190"/>
                </a:lnTo>
                <a:lnTo>
                  <a:pt x="1369200" y="150190"/>
                </a:lnTo>
                <a:lnTo>
                  <a:pt x="1369200" y="165278"/>
                </a:lnTo>
                <a:lnTo>
                  <a:pt x="1384287" y="165278"/>
                </a:lnTo>
                <a:lnTo>
                  <a:pt x="1384287" y="180365"/>
                </a:lnTo>
                <a:close/>
                <a:moveTo>
                  <a:pt x="1111339" y="176594"/>
                </a:moveTo>
                <a:lnTo>
                  <a:pt x="1123683" y="176594"/>
                </a:lnTo>
                <a:lnTo>
                  <a:pt x="1123683" y="163906"/>
                </a:lnTo>
                <a:lnTo>
                  <a:pt x="1136371" y="163906"/>
                </a:lnTo>
                <a:lnTo>
                  <a:pt x="1136371" y="151562"/>
                </a:lnTo>
                <a:lnTo>
                  <a:pt x="1123683" y="151562"/>
                </a:lnTo>
                <a:lnTo>
                  <a:pt x="1123683" y="138875"/>
                </a:lnTo>
                <a:lnTo>
                  <a:pt x="1111339" y="138875"/>
                </a:lnTo>
                <a:lnTo>
                  <a:pt x="1111339" y="151562"/>
                </a:lnTo>
                <a:lnTo>
                  <a:pt x="1098652" y="151562"/>
                </a:lnTo>
                <a:lnTo>
                  <a:pt x="1098652" y="163906"/>
                </a:lnTo>
                <a:lnTo>
                  <a:pt x="1111339" y="163906"/>
                </a:lnTo>
                <a:lnTo>
                  <a:pt x="1111339" y="176594"/>
                </a:lnTo>
                <a:close/>
                <a:moveTo>
                  <a:pt x="1175118" y="602475"/>
                </a:moveTo>
                <a:lnTo>
                  <a:pt x="1197064" y="602475"/>
                </a:lnTo>
                <a:lnTo>
                  <a:pt x="1197064" y="580187"/>
                </a:lnTo>
                <a:lnTo>
                  <a:pt x="1219352" y="580187"/>
                </a:lnTo>
                <a:lnTo>
                  <a:pt x="1219352" y="558241"/>
                </a:lnTo>
                <a:lnTo>
                  <a:pt x="1197064" y="558241"/>
                </a:lnTo>
                <a:lnTo>
                  <a:pt x="1197064" y="535953"/>
                </a:lnTo>
                <a:lnTo>
                  <a:pt x="1175118" y="535953"/>
                </a:lnTo>
                <a:lnTo>
                  <a:pt x="1175118" y="558241"/>
                </a:lnTo>
                <a:lnTo>
                  <a:pt x="1152830" y="558241"/>
                </a:lnTo>
                <a:lnTo>
                  <a:pt x="1152830" y="580187"/>
                </a:lnTo>
                <a:lnTo>
                  <a:pt x="1175118" y="580187"/>
                </a:lnTo>
                <a:lnTo>
                  <a:pt x="1175118" y="602475"/>
                </a:lnTo>
                <a:close/>
                <a:moveTo>
                  <a:pt x="1177861" y="319240"/>
                </a:moveTo>
                <a:lnTo>
                  <a:pt x="1194321" y="319240"/>
                </a:lnTo>
                <a:lnTo>
                  <a:pt x="1194321" y="303124"/>
                </a:lnTo>
                <a:lnTo>
                  <a:pt x="1210437" y="303124"/>
                </a:lnTo>
                <a:lnTo>
                  <a:pt x="1210437" y="286664"/>
                </a:lnTo>
                <a:lnTo>
                  <a:pt x="1194321" y="286664"/>
                </a:lnTo>
                <a:lnTo>
                  <a:pt x="1194321" y="270548"/>
                </a:lnTo>
                <a:lnTo>
                  <a:pt x="1177861" y="270548"/>
                </a:lnTo>
                <a:lnTo>
                  <a:pt x="1177861" y="286664"/>
                </a:lnTo>
                <a:lnTo>
                  <a:pt x="1161745" y="286664"/>
                </a:lnTo>
                <a:lnTo>
                  <a:pt x="1161745" y="303124"/>
                </a:lnTo>
                <a:lnTo>
                  <a:pt x="1177861" y="303124"/>
                </a:lnTo>
                <a:lnTo>
                  <a:pt x="1177861" y="319240"/>
                </a:lnTo>
                <a:close/>
                <a:moveTo>
                  <a:pt x="1657921" y="182423"/>
                </a:moveTo>
                <a:lnTo>
                  <a:pt x="1674381" y="182423"/>
                </a:lnTo>
                <a:lnTo>
                  <a:pt x="1674381" y="165964"/>
                </a:lnTo>
                <a:lnTo>
                  <a:pt x="1690840" y="165964"/>
                </a:lnTo>
                <a:lnTo>
                  <a:pt x="1690840" y="149504"/>
                </a:lnTo>
                <a:lnTo>
                  <a:pt x="1674381" y="149504"/>
                </a:lnTo>
                <a:lnTo>
                  <a:pt x="1674381" y="133045"/>
                </a:lnTo>
                <a:lnTo>
                  <a:pt x="1657921" y="133045"/>
                </a:lnTo>
                <a:lnTo>
                  <a:pt x="1657921" y="149504"/>
                </a:lnTo>
                <a:lnTo>
                  <a:pt x="1641462" y="149504"/>
                </a:lnTo>
                <a:lnTo>
                  <a:pt x="1641462" y="165964"/>
                </a:lnTo>
                <a:lnTo>
                  <a:pt x="1657921" y="165964"/>
                </a:lnTo>
                <a:lnTo>
                  <a:pt x="1657921" y="182423"/>
                </a:lnTo>
                <a:close/>
                <a:moveTo>
                  <a:pt x="1727873" y="40805"/>
                </a:moveTo>
                <a:lnTo>
                  <a:pt x="1741589" y="40805"/>
                </a:lnTo>
                <a:lnTo>
                  <a:pt x="1741589" y="27432"/>
                </a:lnTo>
                <a:lnTo>
                  <a:pt x="1754962" y="27432"/>
                </a:lnTo>
                <a:lnTo>
                  <a:pt x="1754962" y="13716"/>
                </a:lnTo>
                <a:lnTo>
                  <a:pt x="1741589" y="13716"/>
                </a:lnTo>
                <a:lnTo>
                  <a:pt x="1741589" y="343"/>
                </a:lnTo>
                <a:lnTo>
                  <a:pt x="1727873" y="343"/>
                </a:lnTo>
                <a:lnTo>
                  <a:pt x="1727873" y="13716"/>
                </a:lnTo>
                <a:lnTo>
                  <a:pt x="1714500" y="13716"/>
                </a:lnTo>
                <a:lnTo>
                  <a:pt x="1714500" y="27432"/>
                </a:lnTo>
                <a:lnTo>
                  <a:pt x="1727873" y="27432"/>
                </a:lnTo>
                <a:lnTo>
                  <a:pt x="1727873" y="40805"/>
                </a:lnTo>
                <a:close/>
                <a:moveTo>
                  <a:pt x="1654835" y="466001"/>
                </a:moveTo>
                <a:lnTo>
                  <a:pt x="1677467" y="466001"/>
                </a:lnTo>
                <a:lnTo>
                  <a:pt x="1677467" y="443370"/>
                </a:lnTo>
                <a:lnTo>
                  <a:pt x="1700098" y="443370"/>
                </a:lnTo>
                <a:lnTo>
                  <a:pt x="1700098" y="420738"/>
                </a:lnTo>
                <a:lnTo>
                  <a:pt x="1677467" y="420738"/>
                </a:lnTo>
                <a:lnTo>
                  <a:pt x="1677467" y="398107"/>
                </a:lnTo>
                <a:lnTo>
                  <a:pt x="1654835" y="398107"/>
                </a:lnTo>
                <a:lnTo>
                  <a:pt x="1654835" y="420738"/>
                </a:lnTo>
                <a:lnTo>
                  <a:pt x="1632204" y="420738"/>
                </a:lnTo>
                <a:lnTo>
                  <a:pt x="1632204" y="443370"/>
                </a:lnTo>
                <a:lnTo>
                  <a:pt x="1654835" y="443370"/>
                </a:lnTo>
                <a:lnTo>
                  <a:pt x="1654835" y="466001"/>
                </a:lnTo>
                <a:close/>
                <a:moveTo>
                  <a:pt x="1724787" y="325069"/>
                </a:moveTo>
                <a:lnTo>
                  <a:pt x="1744675" y="325069"/>
                </a:lnTo>
                <a:lnTo>
                  <a:pt x="1744675" y="304838"/>
                </a:lnTo>
                <a:lnTo>
                  <a:pt x="1764906" y="304838"/>
                </a:lnTo>
                <a:lnTo>
                  <a:pt x="1764906" y="284950"/>
                </a:lnTo>
                <a:lnTo>
                  <a:pt x="1744675" y="284950"/>
                </a:lnTo>
                <a:lnTo>
                  <a:pt x="1744675" y="264719"/>
                </a:lnTo>
                <a:lnTo>
                  <a:pt x="1724787" y="264719"/>
                </a:lnTo>
                <a:lnTo>
                  <a:pt x="1724787" y="284950"/>
                </a:lnTo>
                <a:lnTo>
                  <a:pt x="1704556" y="284950"/>
                </a:lnTo>
                <a:lnTo>
                  <a:pt x="1704556" y="304838"/>
                </a:lnTo>
                <a:lnTo>
                  <a:pt x="1724787" y="304838"/>
                </a:lnTo>
                <a:lnTo>
                  <a:pt x="1724787" y="325069"/>
                </a:lnTo>
                <a:close/>
                <a:moveTo>
                  <a:pt x="1591056" y="39776"/>
                </a:moveTo>
                <a:lnTo>
                  <a:pt x="1604086" y="39776"/>
                </a:lnTo>
                <a:lnTo>
                  <a:pt x="1604086" y="27089"/>
                </a:lnTo>
                <a:lnTo>
                  <a:pt x="1616773" y="27089"/>
                </a:lnTo>
                <a:lnTo>
                  <a:pt x="1616773" y="14059"/>
                </a:lnTo>
                <a:lnTo>
                  <a:pt x="1604086" y="14059"/>
                </a:lnTo>
                <a:lnTo>
                  <a:pt x="1604086" y="1372"/>
                </a:lnTo>
                <a:lnTo>
                  <a:pt x="1591056" y="1372"/>
                </a:lnTo>
                <a:lnTo>
                  <a:pt x="1591056" y="14059"/>
                </a:lnTo>
                <a:lnTo>
                  <a:pt x="1578369" y="14059"/>
                </a:lnTo>
                <a:lnTo>
                  <a:pt x="1578369" y="27089"/>
                </a:lnTo>
                <a:lnTo>
                  <a:pt x="1591056" y="27089"/>
                </a:lnTo>
                <a:lnTo>
                  <a:pt x="1591056" y="39776"/>
                </a:lnTo>
                <a:close/>
                <a:moveTo>
                  <a:pt x="1454239" y="39091"/>
                </a:moveTo>
                <a:lnTo>
                  <a:pt x="1466583" y="39091"/>
                </a:lnTo>
                <a:lnTo>
                  <a:pt x="1466583" y="26746"/>
                </a:lnTo>
                <a:lnTo>
                  <a:pt x="1478928" y="26746"/>
                </a:lnTo>
                <a:lnTo>
                  <a:pt x="1478928" y="14402"/>
                </a:lnTo>
                <a:lnTo>
                  <a:pt x="1466583" y="14402"/>
                </a:lnTo>
                <a:lnTo>
                  <a:pt x="1466583" y="2057"/>
                </a:lnTo>
                <a:lnTo>
                  <a:pt x="1454239" y="2057"/>
                </a:lnTo>
                <a:lnTo>
                  <a:pt x="1454239" y="14402"/>
                </a:lnTo>
                <a:lnTo>
                  <a:pt x="1441894" y="14402"/>
                </a:lnTo>
                <a:lnTo>
                  <a:pt x="1441894" y="26746"/>
                </a:lnTo>
                <a:lnTo>
                  <a:pt x="1454239" y="26746"/>
                </a:lnTo>
                <a:lnTo>
                  <a:pt x="1454239" y="39091"/>
                </a:lnTo>
                <a:close/>
                <a:moveTo>
                  <a:pt x="1518018" y="464972"/>
                </a:moveTo>
                <a:lnTo>
                  <a:pt x="1539964" y="464972"/>
                </a:lnTo>
                <a:lnTo>
                  <a:pt x="1539964" y="443027"/>
                </a:lnTo>
                <a:lnTo>
                  <a:pt x="1561909" y="443027"/>
                </a:lnTo>
                <a:lnTo>
                  <a:pt x="1561909" y="421081"/>
                </a:lnTo>
                <a:lnTo>
                  <a:pt x="1539964" y="421081"/>
                </a:lnTo>
                <a:lnTo>
                  <a:pt x="1539964" y="399136"/>
                </a:lnTo>
                <a:lnTo>
                  <a:pt x="1518018" y="399136"/>
                </a:lnTo>
                <a:lnTo>
                  <a:pt x="1518018" y="421081"/>
                </a:lnTo>
                <a:lnTo>
                  <a:pt x="1496073" y="421081"/>
                </a:lnTo>
                <a:lnTo>
                  <a:pt x="1496073" y="443027"/>
                </a:lnTo>
                <a:lnTo>
                  <a:pt x="1518018" y="443027"/>
                </a:lnTo>
                <a:lnTo>
                  <a:pt x="1518018" y="464972"/>
                </a:lnTo>
                <a:close/>
                <a:moveTo>
                  <a:pt x="1451153" y="323012"/>
                </a:moveTo>
                <a:lnTo>
                  <a:pt x="1469669" y="323012"/>
                </a:lnTo>
                <a:lnTo>
                  <a:pt x="1469669" y="304152"/>
                </a:lnTo>
                <a:lnTo>
                  <a:pt x="1488529" y="304152"/>
                </a:lnTo>
                <a:lnTo>
                  <a:pt x="1488529" y="285636"/>
                </a:lnTo>
                <a:lnTo>
                  <a:pt x="1469669" y="285636"/>
                </a:lnTo>
                <a:lnTo>
                  <a:pt x="1469669" y="266776"/>
                </a:lnTo>
                <a:lnTo>
                  <a:pt x="1451153" y="266776"/>
                </a:lnTo>
                <a:lnTo>
                  <a:pt x="1451153" y="285636"/>
                </a:lnTo>
                <a:lnTo>
                  <a:pt x="1432293" y="285636"/>
                </a:lnTo>
                <a:lnTo>
                  <a:pt x="1432293" y="304152"/>
                </a:lnTo>
                <a:lnTo>
                  <a:pt x="1451153" y="304152"/>
                </a:lnTo>
                <a:lnTo>
                  <a:pt x="1451153" y="323012"/>
                </a:lnTo>
                <a:close/>
                <a:moveTo>
                  <a:pt x="1587970" y="324041"/>
                </a:moveTo>
                <a:lnTo>
                  <a:pt x="1607172" y="324041"/>
                </a:lnTo>
                <a:lnTo>
                  <a:pt x="1607172" y="304495"/>
                </a:lnTo>
                <a:lnTo>
                  <a:pt x="1626718" y="304495"/>
                </a:lnTo>
                <a:lnTo>
                  <a:pt x="1626718" y="285293"/>
                </a:lnTo>
                <a:lnTo>
                  <a:pt x="1607172" y="285293"/>
                </a:lnTo>
                <a:lnTo>
                  <a:pt x="1607172" y="265748"/>
                </a:lnTo>
                <a:lnTo>
                  <a:pt x="1587970" y="265748"/>
                </a:lnTo>
                <a:lnTo>
                  <a:pt x="1587970" y="285293"/>
                </a:lnTo>
                <a:lnTo>
                  <a:pt x="1568425" y="285293"/>
                </a:lnTo>
                <a:lnTo>
                  <a:pt x="1568425" y="304495"/>
                </a:lnTo>
                <a:lnTo>
                  <a:pt x="1587970" y="304495"/>
                </a:lnTo>
                <a:lnTo>
                  <a:pt x="1587970" y="324041"/>
                </a:lnTo>
                <a:close/>
                <a:moveTo>
                  <a:pt x="1521104" y="181394"/>
                </a:moveTo>
                <a:lnTo>
                  <a:pt x="1536878" y="181394"/>
                </a:lnTo>
                <a:lnTo>
                  <a:pt x="1536878" y="165621"/>
                </a:lnTo>
                <a:lnTo>
                  <a:pt x="1552651" y="165621"/>
                </a:lnTo>
                <a:lnTo>
                  <a:pt x="1552651" y="149847"/>
                </a:lnTo>
                <a:lnTo>
                  <a:pt x="1536878" y="149847"/>
                </a:lnTo>
                <a:lnTo>
                  <a:pt x="1536878" y="134074"/>
                </a:lnTo>
                <a:lnTo>
                  <a:pt x="1521104" y="134074"/>
                </a:lnTo>
                <a:lnTo>
                  <a:pt x="1521104" y="149847"/>
                </a:lnTo>
                <a:lnTo>
                  <a:pt x="1505331" y="149847"/>
                </a:lnTo>
                <a:lnTo>
                  <a:pt x="1505331" y="165621"/>
                </a:lnTo>
                <a:lnTo>
                  <a:pt x="1521104" y="165621"/>
                </a:lnTo>
                <a:lnTo>
                  <a:pt x="1521104" y="181394"/>
                </a:lnTo>
                <a:close/>
              </a:path>
            </a:pathLst>
          </a:custGeom>
          <a:gradFill>
            <a:gsLst>
              <a:gs pos="0">
                <a:schemeClr val="accent4">
                  <a:alpha val="15080"/>
                </a:schemeClr>
              </a:gs>
              <a:gs pos="100000">
                <a:schemeClr val="accent1">
                  <a:alpha val="15080"/>
                </a:schemeClr>
              </a:gs>
            </a:gsLst>
            <a:path path="circle">
              <a:fillToRect l="50000" t="50000" r="50000" b="50000"/>
            </a:path>
            <a:tileRect/>
          </a:gra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8" name="Google Shape;18;p3"/>
          <p:cNvSpPr txBox="1">
            <a:spLocks noGrp="1"/>
          </p:cNvSpPr>
          <p:nvPr>
            <p:ph type="ctrTitle"/>
          </p:nvPr>
        </p:nvSpPr>
        <p:spPr>
          <a:xfrm>
            <a:off x="1300333" y="2261233"/>
            <a:ext cx="9591200" cy="1546400"/>
          </a:xfrm>
          <a:prstGeom prst="rect">
            <a:avLst/>
          </a:prstGeom>
        </p:spPr>
        <p:txBody>
          <a:bodyPr spcFirstLastPara="1" wrap="square" lIns="0" tIns="0" rIns="0" bIns="0" anchor="b" anchorCtr="0">
            <a:noAutofit/>
          </a:bodyPr>
          <a:lstStyle>
            <a:lvl1pPr lvl="0" rtl="0">
              <a:spcBef>
                <a:spcPts val="0"/>
              </a:spcBef>
              <a:spcAft>
                <a:spcPts val="0"/>
              </a:spcAft>
              <a:buSzPts val="4000"/>
              <a:buNone/>
              <a:defRPr sz="5333">
                <a:latin typeface="Titillium Web" panose="00000500000000000000" pitchFamily="2" charset="0"/>
              </a:defRPr>
            </a:lvl1pPr>
            <a:lvl2pPr lvl="1" rtl="0">
              <a:spcBef>
                <a:spcPts val="0"/>
              </a:spcBef>
              <a:spcAft>
                <a:spcPts val="0"/>
              </a:spcAft>
              <a:buSzPts val="4000"/>
              <a:buNone/>
              <a:defRPr sz="5333"/>
            </a:lvl2pPr>
            <a:lvl3pPr lvl="2" rtl="0">
              <a:spcBef>
                <a:spcPts val="0"/>
              </a:spcBef>
              <a:spcAft>
                <a:spcPts val="0"/>
              </a:spcAft>
              <a:buSzPts val="4000"/>
              <a:buNone/>
              <a:defRPr sz="5333"/>
            </a:lvl3pPr>
            <a:lvl4pPr lvl="3" rtl="0">
              <a:spcBef>
                <a:spcPts val="0"/>
              </a:spcBef>
              <a:spcAft>
                <a:spcPts val="0"/>
              </a:spcAft>
              <a:buSzPts val="4000"/>
              <a:buNone/>
              <a:defRPr sz="5333"/>
            </a:lvl4pPr>
            <a:lvl5pPr lvl="4" rtl="0">
              <a:spcBef>
                <a:spcPts val="0"/>
              </a:spcBef>
              <a:spcAft>
                <a:spcPts val="0"/>
              </a:spcAft>
              <a:buSzPts val="4000"/>
              <a:buNone/>
              <a:defRPr sz="5333"/>
            </a:lvl5pPr>
            <a:lvl6pPr lvl="5" rtl="0">
              <a:spcBef>
                <a:spcPts val="0"/>
              </a:spcBef>
              <a:spcAft>
                <a:spcPts val="0"/>
              </a:spcAft>
              <a:buSzPts val="4000"/>
              <a:buNone/>
              <a:defRPr sz="5333"/>
            </a:lvl6pPr>
            <a:lvl7pPr lvl="6" rtl="0">
              <a:spcBef>
                <a:spcPts val="0"/>
              </a:spcBef>
              <a:spcAft>
                <a:spcPts val="0"/>
              </a:spcAft>
              <a:buSzPts val="4000"/>
              <a:buNone/>
              <a:defRPr sz="5333"/>
            </a:lvl7pPr>
            <a:lvl8pPr lvl="7" rtl="0">
              <a:spcBef>
                <a:spcPts val="0"/>
              </a:spcBef>
              <a:spcAft>
                <a:spcPts val="0"/>
              </a:spcAft>
              <a:buSzPts val="4000"/>
              <a:buNone/>
              <a:defRPr sz="5333"/>
            </a:lvl8pPr>
            <a:lvl9pPr lvl="8" rtl="0">
              <a:spcBef>
                <a:spcPts val="0"/>
              </a:spcBef>
              <a:spcAft>
                <a:spcPts val="0"/>
              </a:spcAft>
              <a:buSzPts val="4000"/>
              <a:buNone/>
              <a:defRPr sz="5333"/>
            </a:lvl9pPr>
          </a:lstStyle>
          <a:p>
            <a:endParaRPr dirty="0"/>
          </a:p>
        </p:txBody>
      </p:sp>
      <p:sp>
        <p:nvSpPr>
          <p:cNvPr id="19" name="Google Shape;19;p3"/>
          <p:cNvSpPr txBox="1">
            <a:spLocks noGrp="1"/>
          </p:cNvSpPr>
          <p:nvPr>
            <p:ph type="subTitle" idx="1"/>
          </p:nvPr>
        </p:nvSpPr>
        <p:spPr>
          <a:xfrm>
            <a:off x="1300333" y="3835236"/>
            <a:ext cx="9591200" cy="499600"/>
          </a:xfrm>
          <a:prstGeom prst="rect">
            <a:avLst/>
          </a:prstGeom>
        </p:spPr>
        <p:txBody>
          <a:bodyPr spcFirstLastPara="1" wrap="square" lIns="0" tIns="0" rIns="0" bIns="0" anchor="t" anchorCtr="0">
            <a:noAutofit/>
          </a:bodyPr>
          <a:lstStyle>
            <a:lvl1pPr lvl="0" rtl="0">
              <a:spcBef>
                <a:spcPts val="0"/>
              </a:spcBef>
              <a:spcAft>
                <a:spcPts val="0"/>
              </a:spcAft>
              <a:buClr>
                <a:schemeClr val="accent5"/>
              </a:buClr>
              <a:buSzPts val="2400"/>
              <a:buNone/>
              <a:defRPr>
                <a:solidFill>
                  <a:schemeClr val="accent5"/>
                </a:solidFill>
              </a:defRPr>
            </a:lvl1pPr>
            <a:lvl2pPr lvl="1" rtl="0">
              <a:spcBef>
                <a:spcPts val="0"/>
              </a:spcBef>
              <a:spcAft>
                <a:spcPts val="0"/>
              </a:spcAft>
              <a:buClr>
                <a:schemeClr val="accent5"/>
              </a:buClr>
              <a:buSzPts val="3000"/>
              <a:buNone/>
              <a:defRPr sz="4000">
                <a:solidFill>
                  <a:schemeClr val="accent5"/>
                </a:solidFill>
              </a:defRPr>
            </a:lvl2pPr>
            <a:lvl3pPr lvl="2" rtl="0">
              <a:spcBef>
                <a:spcPts val="0"/>
              </a:spcBef>
              <a:spcAft>
                <a:spcPts val="0"/>
              </a:spcAft>
              <a:buSzPts val="3000"/>
              <a:buNone/>
              <a:defRPr sz="4000">
                <a:solidFill>
                  <a:schemeClr val="accent5"/>
                </a:solidFill>
              </a:defRPr>
            </a:lvl3pPr>
            <a:lvl4pPr lvl="3" rtl="0">
              <a:spcBef>
                <a:spcPts val="0"/>
              </a:spcBef>
              <a:spcAft>
                <a:spcPts val="0"/>
              </a:spcAft>
              <a:buClr>
                <a:schemeClr val="accent5"/>
              </a:buClr>
              <a:buSzPts val="3000"/>
              <a:buNone/>
              <a:defRPr sz="4000">
                <a:solidFill>
                  <a:schemeClr val="accent5"/>
                </a:solidFill>
              </a:defRPr>
            </a:lvl4pPr>
            <a:lvl5pPr lvl="4" rtl="0">
              <a:spcBef>
                <a:spcPts val="0"/>
              </a:spcBef>
              <a:spcAft>
                <a:spcPts val="0"/>
              </a:spcAft>
              <a:buClr>
                <a:schemeClr val="accent5"/>
              </a:buClr>
              <a:buSzPts val="3000"/>
              <a:buNone/>
              <a:defRPr sz="4000">
                <a:solidFill>
                  <a:schemeClr val="accent5"/>
                </a:solidFill>
              </a:defRPr>
            </a:lvl5pPr>
            <a:lvl6pPr lvl="5" rtl="0">
              <a:spcBef>
                <a:spcPts val="0"/>
              </a:spcBef>
              <a:spcAft>
                <a:spcPts val="0"/>
              </a:spcAft>
              <a:buClr>
                <a:schemeClr val="accent5"/>
              </a:buClr>
              <a:buSzPts val="3000"/>
              <a:buNone/>
              <a:defRPr sz="4000">
                <a:solidFill>
                  <a:schemeClr val="accent5"/>
                </a:solidFill>
              </a:defRPr>
            </a:lvl6pPr>
            <a:lvl7pPr lvl="6" rtl="0">
              <a:spcBef>
                <a:spcPts val="0"/>
              </a:spcBef>
              <a:spcAft>
                <a:spcPts val="0"/>
              </a:spcAft>
              <a:buClr>
                <a:schemeClr val="accent5"/>
              </a:buClr>
              <a:buSzPts val="3000"/>
              <a:buNone/>
              <a:defRPr sz="4000">
                <a:solidFill>
                  <a:schemeClr val="accent5"/>
                </a:solidFill>
              </a:defRPr>
            </a:lvl7pPr>
            <a:lvl8pPr lvl="7" rtl="0">
              <a:spcBef>
                <a:spcPts val="0"/>
              </a:spcBef>
              <a:spcAft>
                <a:spcPts val="0"/>
              </a:spcAft>
              <a:buClr>
                <a:schemeClr val="accent5"/>
              </a:buClr>
              <a:buSzPts val="3000"/>
              <a:buNone/>
              <a:defRPr sz="4000">
                <a:solidFill>
                  <a:schemeClr val="accent5"/>
                </a:solidFill>
              </a:defRPr>
            </a:lvl8pPr>
            <a:lvl9pPr lvl="8" rtl="0">
              <a:spcBef>
                <a:spcPts val="0"/>
              </a:spcBef>
              <a:spcAft>
                <a:spcPts val="0"/>
              </a:spcAft>
              <a:buClr>
                <a:schemeClr val="accent5"/>
              </a:buClr>
              <a:buSzPts val="3000"/>
              <a:buNone/>
              <a:defRPr sz="4000">
                <a:solidFill>
                  <a:schemeClr val="accent5"/>
                </a:solidFill>
              </a:defRPr>
            </a:lvl9pPr>
          </a:lstStyle>
          <a:p>
            <a:endParaRPr/>
          </a:p>
        </p:txBody>
      </p:sp>
      <p:sp>
        <p:nvSpPr>
          <p:cNvPr id="20" name="Google Shape;20;p3"/>
          <p:cNvSpPr/>
          <p:nvPr/>
        </p:nvSpPr>
        <p:spPr>
          <a:xfrm>
            <a:off x="1330808" y="1915400"/>
            <a:ext cx="889200" cy="889200"/>
          </a:xfrm>
          <a:prstGeom prst="rect">
            <a:avLst/>
          </a:prstGeom>
          <a:noFill/>
          <a:ln w="9525" cap="flat" cmpd="sng">
            <a:solidFill>
              <a:schemeClr val="lt2"/>
            </a:solidFill>
            <a:prstDash val="solid"/>
            <a:miter lim="8000"/>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cxnSp>
        <p:nvCxnSpPr>
          <p:cNvPr id="21" name="Google Shape;21;p3"/>
          <p:cNvCxnSpPr>
            <a:stCxn id="20" idx="1"/>
          </p:cNvCxnSpPr>
          <p:nvPr/>
        </p:nvCxnSpPr>
        <p:spPr>
          <a:xfrm rot="10800000">
            <a:off x="8" y="2360000"/>
            <a:ext cx="1330800" cy="0"/>
          </a:xfrm>
          <a:prstGeom prst="straightConnector1">
            <a:avLst/>
          </a:prstGeom>
          <a:noFill/>
          <a:ln w="9525" cap="flat" cmpd="sng">
            <a:solidFill>
              <a:schemeClr val="lt2"/>
            </a:solidFill>
            <a:prstDash val="solid"/>
            <a:miter lim="8000"/>
            <a:headEnd type="none" w="med" len="med"/>
            <a:tailEnd type="none" w="med" len="med"/>
          </a:ln>
        </p:spPr>
      </p:cxnSp>
    </p:spTree>
    <p:extLst>
      <p:ext uri="{BB962C8B-B14F-4D97-AF65-F5344CB8AC3E}">
        <p14:creationId xmlns:p14="http://schemas.microsoft.com/office/powerpoint/2010/main" val="269696975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lank white">
  <p:cSld name="Blank white">
    <p:bg>
      <p:bgPr>
        <a:gradFill>
          <a:gsLst>
            <a:gs pos="0">
              <a:schemeClr val="lt1"/>
            </a:gs>
            <a:gs pos="100000">
              <a:srgbClr val="ECF7EB"/>
            </a:gs>
          </a:gsLst>
          <a:path path="circle">
            <a:fillToRect r="100000" b="100000"/>
          </a:path>
          <a:tileRect l="-100000" t="-100000"/>
        </a:gradFill>
        <a:effectLst/>
      </p:bgPr>
    </p:bg>
    <p:spTree>
      <p:nvGrpSpPr>
        <p:cNvPr id="1" name="Shape 79"/>
        <p:cNvGrpSpPr/>
        <p:nvPr/>
      </p:nvGrpSpPr>
      <p:grpSpPr>
        <a:xfrm>
          <a:off x="0" y="0"/>
          <a:ext cx="0" cy="0"/>
          <a:chOff x="0" y="0"/>
          <a:chExt cx="0" cy="0"/>
        </a:xfrm>
      </p:grpSpPr>
      <p:sp>
        <p:nvSpPr>
          <p:cNvPr id="80" name="Google Shape;80;p12"/>
          <p:cNvSpPr/>
          <p:nvPr/>
        </p:nvSpPr>
        <p:spPr>
          <a:xfrm>
            <a:off x="0" y="6"/>
            <a:ext cx="12193016" cy="6857593"/>
          </a:xfrm>
          <a:custGeom>
            <a:avLst/>
            <a:gdLst/>
            <a:ahLst/>
            <a:cxnLst/>
            <a:rect l="l" t="t" r="r" b="b"/>
            <a:pathLst>
              <a:path w="3463925" h="1948180" extrusionOk="0">
                <a:moveTo>
                  <a:pt x="1400810" y="701040"/>
                </a:moveTo>
                <a:cubicBezTo>
                  <a:pt x="1554480" y="628015"/>
                  <a:pt x="1735455" y="576580"/>
                  <a:pt x="1906905" y="509905"/>
                </a:cubicBezTo>
                <a:cubicBezTo>
                  <a:pt x="2207260" y="390525"/>
                  <a:pt x="2476500" y="236220"/>
                  <a:pt x="2668270" y="7620"/>
                </a:cubicBezTo>
                <a:cubicBezTo>
                  <a:pt x="2670810" y="5080"/>
                  <a:pt x="2672715" y="2540"/>
                  <a:pt x="2674620" y="0"/>
                </a:cubicBezTo>
                <a:lnTo>
                  <a:pt x="2669540" y="0"/>
                </a:lnTo>
                <a:cubicBezTo>
                  <a:pt x="2609215" y="73660"/>
                  <a:pt x="2535555" y="144145"/>
                  <a:pt x="2451100" y="208915"/>
                </a:cubicBezTo>
                <a:cubicBezTo>
                  <a:pt x="2219960" y="386715"/>
                  <a:pt x="1948815" y="499110"/>
                  <a:pt x="1618615" y="607695"/>
                </a:cubicBezTo>
                <a:cubicBezTo>
                  <a:pt x="981710" y="837565"/>
                  <a:pt x="421005" y="1278890"/>
                  <a:pt x="268605" y="1948180"/>
                </a:cubicBezTo>
                <a:lnTo>
                  <a:pt x="272415" y="1948180"/>
                </a:lnTo>
                <a:cubicBezTo>
                  <a:pt x="280670" y="1909445"/>
                  <a:pt x="292735" y="1861820"/>
                  <a:pt x="310515" y="1808480"/>
                </a:cubicBezTo>
                <a:cubicBezTo>
                  <a:pt x="487045" y="1278255"/>
                  <a:pt x="922020" y="916305"/>
                  <a:pt x="1400810" y="701040"/>
                </a:cubicBezTo>
                <a:close/>
                <a:moveTo>
                  <a:pt x="1494790" y="636905"/>
                </a:moveTo>
                <a:cubicBezTo>
                  <a:pt x="1871980" y="502285"/>
                  <a:pt x="2175510" y="288290"/>
                  <a:pt x="2399030" y="0"/>
                </a:cubicBezTo>
                <a:lnTo>
                  <a:pt x="2394585" y="0"/>
                </a:lnTo>
                <a:cubicBezTo>
                  <a:pt x="2171700" y="286385"/>
                  <a:pt x="1869440" y="499110"/>
                  <a:pt x="1493520" y="633095"/>
                </a:cubicBezTo>
                <a:cubicBezTo>
                  <a:pt x="1238250" y="723265"/>
                  <a:pt x="1012825" y="842010"/>
                  <a:pt x="822325" y="985520"/>
                </a:cubicBezTo>
                <a:cubicBezTo>
                  <a:pt x="664845" y="1104900"/>
                  <a:pt x="530225" y="1242695"/>
                  <a:pt x="421005" y="1395730"/>
                </a:cubicBezTo>
                <a:cubicBezTo>
                  <a:pt x="338455" y="1512570"/>
                  <a:pt x="269875" y="1638300"/>
                  <a:pt x="218440" y="1769745"/>
                </a:cubicBezTo>
                <a:cubicBezTo>
                  <a:pt x="191135" y="1839595"/>
                  <a:pt x="172720" y="1899920"/>
                  <a:pt x="159385" y="1947545"/>
                </a:cubicBezTo>
                <a:lnTo>
                  <a:pt x="163195" y="1947545"/>
                </a:lnTo>
                <a:cubicBezTo>
                  <a:pt x="196215" y="1826895"/>
                  <a:pt x="266700" y="1619250"/>
                  <a:pt x="424180" y="1397635"/>
                </a:cubicBezTo>
                <a:cubicBezTo>
                  <a:pt x="666115" y="1057910"/>
                  <a:pt x="1026160" y="802005"/>
                  <a:pt x="1494790" y="636905"/>
                </a:cubicBezTo>
                <a:close/>
                <a:moveTo>
                  <a:pt x="1416050" y="729615"/>
                </a:moveTo>
                <a:cubicBezTo>
                  <a:pt x="1593215" y="650875"/>
                  <a:pt x="1811655" y="605155"/>
                  <a:pt x="2009775" y="538480"/>
                </a:cubicBezTo>
                <a:cubicBezTo>
                  <a:pt x="2341245" y="423545"/>
                  <a:pt x="2634615" y="259080"/>
                  <a:pt x="2834005" y="635"/>
                </a:cubicBezTo>
                <a:cubicBezTo>
                  <a:pt x="2834005" y="635"/>
                  <a:pt x="2834640" y="0"/>
                  <a:pt x="2834640" y="0"/>
                </a:cubicBezTo>
                <a:lnTo>
                  <a:pt x="2825115" y="0"/>
                </a:lnTo>
                <a:cubicBezTo>
                  <a:pt x="2410460" y="525780"/>
                  <a:pt x="1717675" y="580390"/>
                  <a:pt x="1426210" y="717550"/>
                </a:cubicBezTo>
                <a:cubicBezTo>
                  <a:pt x="884555" y="936625"/>
                  <a:pt x="456565" y="1348740"/>
                  <a:pt x="371475" y="1932940"/>
                </a:cubicBezTo>
                <a:cubicBezTo>
                  <a:pt x="370205" y="1938655"/>
                  <a:pt x="369570" y="1943735"/>
                  <a:pt x="369570" y="1947545"/>
                </a:cubicBezTo>
                <a:lnTo>
                  <a:pt x="377190" y="1947545"/>
                </a:lnTo>
                <a:cubicBezTo>
                  <a:pt x="380365" y="1931670"/>
                  <a:pt x="380365" y="1910080"/>
                  <a:pt x="385445" y="1891030"/>
                </a:cubicBezTo>
                <a:cubicBezTo>
                  <a:pt x="487680" y="1321435"/>
                  <a:pt x="912495" y="936625"/>
                  <a:pt x="1416050" y="729615"/>
                </a:cubicBezTo>
                <a:close/>
                <a:moveTo>
                  <a:pt x="1200785" y="669925"/>
                </a:moveTo>
                <a:cubicBezTo>
                  <a:pt x="1520190" y="516890"/>
                  <a:pt x="1812290" y="278130"/>
                  <a:pt x="2011680" y="635"/>
                </a:cubicBezTo>
                <a:lnTo>
                  <a:pt x="2011045" y="635"/>
                </a:lnTo>
                <a:cubicBezTo>
                  <a:pt x="1823720" y="238760"/>
                  <a:pt x="1636395" y="414020"/>
                  <a:pt x="1387475" y="565150"/>
                </a:cubicBezTo>
                <a:cubicBezTo>
                  <a:pt x="1294765" y="623570"/>
                  <a:pt x="1196975" y="664210"/>
                  <a:pt x="1043940" y="747395"/>
                </a:cubicBezTo>
                <a:cubicBezTo>
                  <a:pt x="408940" y="1102995"/>
                  <a:pt x="117475" y="1584960"/>
                  <a:pt x="635" y="1842135"/>
                </a:cubicBezTo>
                <a:lnTo>
                  <a:pt x="635" y="1845945"/>
                </a:lnTo>
                <a:cubicBezTo>
                  <a:pt x="143510" y="1553210"/>
                  <a:pt x="460375" y="1025525"/>
                  <a:pt x="1200785" y="669925"/>
                </a:cubicBezTo>
                <a:close/>
                <a:moveTo>
                  <a:pt x="1085215" y="777240"/>
                </a:moveTo>
                <a:cubicBezTo>
                  <a:pt x="1220470" y="701040"/>
                  <a:pt x="1378585" y="645795"/>
                  <a:pt x="1512570" y="577215"/>
                </a:cubicBezTo>
                <a:cubicBezTo>
                  <a:pt x="1786890" y="436245"/>
                  <a:pt x="2027555" y="239395"/>
                  <a:pt x="2205990" y="0"/>
                </a:cubicBezTo>
                <a:lnTo>
                  <a:pt x="2205355" y="0"/>
                </a:lnTo>
                <a:cubicBezTo>
                  <a:pt x="1725295" y="589280"/>
                  <a:pt x="1349375" y="606425"/>
                  <a:pt x="1010920" y="814705"/>
                </a:cubicBezTo>
                <a:cubicBezTo>
                  <a:pt x="555625" y="1078865"/>
                  <a:pt x="233680" y="1461135"/>
                  <a:pt x="65405" y="1915795"/>
                </a:cubicBezTo>
                <a:cubicBezTo>
                  <a:pt x="61595" y="1927860"/>
                  <a:pt x="56515" y="1939290"/>
                  <a:pt x="53340" y="1947545"/>
                </a:cubicBezTo>
                <a:lnTo>
                  <a:pt x="57785" y="1947545"/>
                </a:lnTo>
                <a:cubicBezTo>
                  <a:pt x="236855" y="1443990"/>
                  <a:pt x="591185" y="1043940"/>
                  <a:pt x="1085215" y="777240"/>
                </a:cubicBezTo>
                <a:close/>
                <a:moveTo>
                  <a:pt x="1537335" y="734060"/>
                </a:moveTo>
                <a:cubicBezTo>
                  <a:pt x="1670050" y="677545"/>
                  <a:pt x="1836420" y="636905"/>
                  <a:pt x="2004695" y="582295"/>
                </a:cubicBezTo>
                <a:cubicBezTo>
                  <a:pt x="2353310" y="463550"/>
                  <a:pt x="2665095" y="290195"/>
                  <a:pt x="2869565" y="13335"/>
                </a:cubicBezTo>
                <a:cubicBezTo>
                  <a:pt x="2872740" y="8890"/>
                  <a:pt x="2876550" y="3810"/>
                  <a:pt x="2879725" y="0"/>
                </a:cubicBezTo>
                <a:lnTo>
                  <a:pt x="2874645" y="0"/>
                </a:lnTo>
                <a:cubicBezTo>
                  <a:pt x="2872105" y="4445"/>
                  <a:pt x="2870200" y="8890"/>
                  <a:pt x="2866390" y="12065"/>
                </a:cubicBezTo>
                <a:cubicBezTo>
                  <a:pt x="2736215" y="193675"/>
                  <a:pt x="2529205" y="343535"/>
                  <a:pt x="2345055" y="436245"/>
                </a:cubicBezTo>
                <a:cubicBezTo>
                  <a:pt x="2165985" y="532130"/>
                  <a:pt x="1938655" y="601980"/>
                  <a:pt x="1710690" y="667385"/>
                </a:cubicBezTo>
                <a:cubicBezTo>
                  <a:pt x="1554480" y="717550"/>
                  <a:pt x="1412875" y="778510"/>
                  <a:pt x="1284605" y="849630"/>
                </a:cubicBezTo>
                <a:cubicBezTo>
                  <a:pt x="862330" y="1081405"/>
                  <a:pt x="559435" y="1460500"/>
                  <a:pt x="504825" y="1937385"/>
                </a:cubicBezTo>
                <a:cubicBezTo>
                  <a:pt x="504190" y="1941195"/>
                  <a:pt x="504190" y="1944370"/>
                  <a:pt x="503555" y="1947545"/>
                </a:cubicBezTo>
                <a:lnTo>
                  <a:pt x="507365" y="1947545"/>
                </a:lnTo>
                <a:cubicBezTo>
                  <a:pt x="508635" y="1932305"/>
                  <a:pt x="510540" y="1916430"/>
                  <a:pt x="513080" y="1898015"/>
                </a:cubicBezTo>
                <a:cubicBezTo>
                  <a:pt x="597535" y="1336675"/>
                  <a:pt x="1005840" y="945515"/>
                  <a:pt x="1537335" y="734060"/>
                </a:cubicBezTo>
                <a:close/>
                <a:moveTo>
                  <a:pt x="2145030" y="621030"/>
                </a:moveTo>
                <a:cubicBezTo>
                  <a:pt x="2531745" y="469265"/>
                  <a:pt x="2811145" y="259080"/>
                  <a:pt x="2966085" y="0"/>
                </a:cubicBezTo>
                <a:lnTo>
                  <a:pt x="2962910" y="0"/>
                </a:lnTo>
                <a:cubicBezTo>
                  <a:pt x="2948940" y="22225"/>
                  <a:pt x="2938145" y="38735"/>
                  <a:pt x="2925445" y="57150"/>
                </a:cubicBezTo>
                <a:cubicBezTo>
                  <a:pt x="2746375" y="311150"/>
                  <a:pt x="2455545" y="508635"/>
                  <a:pt x="2054225" y="650875"/>
                </a:cubicBezTo>
                <a:cubicBezTo>
                  <a:pt x="1846580" y="718185"/>
                  <a:pt x="1671320" y="774065"/>
                  <a:pt x="1514475" y="860425"/>
                </a:cubicBezTo>
                <a:cubicBezTo>
                  <a:pt x="1129030" y="1062990"/>
                  <a:pt x="827405" y="1400175"/>
                  <a:pt x="770255" y="1866900"/>
                </a:cubicBezTo>
                <a:cubicBezTo>
                  <a:pt x="768985" y="1880235"/>
                  <a:pt x="763270" y="1925955"/>
                  <a:pt x="763270" y="1947545"/>
                </a:cubicBezTo>
                <a:lnTo>
                  <a:pt x="767080" y="1947545"/>
                </a:lnTo>
                <a:cubicBezTo>
                  <a:pt x="776605" y="1826895"/>
                  <a:pt x="790575" y="1705610"/>
                  <a:pt x="864235" y="1530985"/>
                </a:cubicBezTo>
                <a:cubicBezTo>
                  <a:pt x="1170940" y="831215"/>
                  <a:pt x="1978025" y="701040"/>
                  <a:pt x="2145030" y="621030"/>
                </a:cubicBezTo>
                <a:close/>
                <a:moveTo>
                  <a:pt x="1287145" y="1104900"/>
                </a:moveTo>
                <a:cubicBezTo>
                  <a:pt x="1632585" y="795655"/>
                  <a:pt x="1962785" y="748030"/>
                  <a:pt x="2204085" y="642620"/>
                </a:cubicBezTo>
                <a:cubicBezTo>
                  <a:pt x="2520950" y="509905"/>
                  <a:pt x="2813050" y="320675"/>
                  <a:pt x="2994660" y="26670"/>
                </a:cubicBezTo>
                <a:cubicBezTo>
                  <a:pt x="3001010" y="16510"/>
                  <a:pt x="3006090" y="8255"/>
                  <a:pt x="3010535" y="0"/>
                </a:cubicBezTo>
                <a:lnTo>
                  <a:pt x="3006725" y="0"/>
                </a:lnTo>
                <a:cubicBezTo>
                  <a:pt x="2926715" y="133985"/>
                  <a:pt x="2829560" y="247650"/>
                  <a:pt x="2698750" y="353060"/>
                </a:cubicBezTo>
                <a:cubicBezTo>
                  <a:pt x="2287270" y="677545"/>
                  <a:pt x="1939925" y="702310"/>
                  <a:pt x="1651635" y="853440"/>
                </a:cubicBezTo>
                <a:cubicBezTo>
                  <a:pt x="1227455" y="1064260"/>
                  <a:pt x="924560" y="1421765"/>
                  <a:pt x="895985" y="1906905"/>
                </a:cubicBezTo>
                <a:cubicBezTo>
                  <a:pt x="895350" y="1915795"/>
                  <a:pt x="894715" y="1932940"/>
                  <a:pt x="894715" y="1947545"/>
                </a:cubicBezTo>
                <a:lnTo>
                  <a:pt x="898525" y="1947545"/>
                </a:lnTo>
                <a:cubicBezTo>
                  <a:pt x="903605" y="1631950"/>
                  <a:pt x="1039495" y="1331595"/>
                  <a:pt x="1287145" y="1104900"/>
                </a:cubicBezTo>
                <a:close/>
                <a:moveTo>
                  <a:pt x="1116965" y="1049655"/>
                </a:moveTo>
                <a:cubicBezTo>
                  <a:pt x="1315720" y="883920"/>
                  <a:pt x="1572260" y="755015"/>
                  <a:pt x="1880235" y="665480"/>
                </a:cubicBezTo>
                <a:cubicBezTo>
                  <a:pt x="2376805" y="521335"/>
                  <a:pt x="2727960" y="297180"/>
                  <a:pt x="2924175" y="0"/>
                </a:cubicBezTo>
                <a:lnTo>
                  <a:pt x="2919730" y="0"/>
                </a:lnTo>
                <a:cubicBezTo>
                  <a:pt x="2723515" y="295910"/>
                  <a:pt x="2373630" y="518795"/>
                  <a:pt x="1879600" y="662305"/>
                </a:cubicBezTo>
                <a:cubicBezTo>
                  <a:pt x="1571625" y="751205"/>
                  <a:pt x="1314450" y="880745"/>
                  <a:pt x="1115060" y="1047115"/>
                </a:cubicBezTo>
                <a:cubicBezTo>
                  <a:pt x="955675" y="1179830"/>
                  <a:pt x="832485" y="1336675"/>
                  <a:pt x="749935" y="1512570"/>
                </a:cubicBezTo>
                <a:cubicBezTo>
                  <a:pt x="676275" y="1669415"/>
                  <a:pt x="648335" y="1812290"/>
                  <a:pt x="638175" y="1905000"/>
                </a:cubicBezTo>
                <a:cubicBezTo>
                  <a:pt x="636270" y="1920240"/>
                  <a:pt x="635000" y="1934210"/>
                  <a:pt x="634365" y="1947545"/>
                </a:cubicBezTo>
                <a:lnTo>
                  <a:pt x="638175" y="1947545"/>
                </a:lnTo>
                <a:cubicBezTo>
                  <a:pt x="639445" y="1934210"/>
                  <a:pt x="640715" y="1920240"/>
                  <a:pt x="641985" y="1905000"/>
                </a:cubicBezTo>
                <a:cubicBezTo>
                  <a:pt x="652145" y="1812925"/>
                  <a:pt x="680085" y="1670050"/>
                  <a:pt x="753110" y="1513840"/>
                </a:cubicBezTo>
                <a:cubicBezTo>
                  <a:pt x="835660" y="1338580"/>
                  <a:pt x="958215" y="1182370"/>
                  <a:pt x="1116965" y="1049655"/>
                </a:cubicBezTo>
                <a:close/>
                <a:moveTo>
                  <a:pt x="1054735" y="687705"/>
                </a:moveTo>
                <a:cubicBezTo>
                  <a:pt x="1353820" y="519430"/>
                  <a:pt x="1622425" y="276860"/>
                  <a:pt x="1821815" y="0"/>
                </a:cubicBezTo>
                <a:lnTo>
                  <a:pt x="1813560" y="0"/>
                </a:lnTo>
                <a:cubicBezTo>
                  <a:pt x="1808480" y="6985"/>
                  <a:pt x="1804670" y="14605"/>
                  <a:pt x="1801495" y="17145"/>
                </a:cubicBezTo>
                <a:cubicBezTo>
                  <a:pt x="1564640" y="325120"/>
                  <a:pt x="1331595" y="527685"/>
                  <a:pt x="959485" y="734695"/>
                </a:cubicBezTo>
                <a:cubicBezTo>
                  <a:pt x="535940" y="993140"/>
                  <a:pt x="263525" y="1299210"/>
                  <a:pt x="83185" y="1553210"/>
                </a:cubicBezTo>
                <a:cubicBezTo>
                  <a:pt x="52705" y="1596390"/>
                  <a:pt x="25400" y="1637665"/>
                  <a:pt x="0" y="1676400"/>
                </a:cubicBezTo>
                <a:lnTo>
                  <a:pt x="0" y="1689735"/>
                </a:lnTo>
                <a:cubicBezTo>
                  <a:pt x="182880" y="1403350"/>
                  <a:pt x="501650" y="999490"/>
                  <a:pt x="1054735" y="687705"/>
                </a:cubicBezTo>
                <a:close/>
                <a:moveTo>
                  <a:pt x="1014095" y="627380"/>
                </a:moveTo>
                <a:cubicBezTo>
                  <a:pt x="1233805" y="466090"/>
                  <a:pt x="1443355" y="249555"/>
                  <a:pt x="1621155" y="9525"/>
                </a:cubicBezTo>
                <a:cubicBezTo>
                  <a:pt x="1624330" y="5080"/>
                  <a:pt x="1626235" y="2540"/>
                  <a:pt x="1628140" y="0"/>
                </a:cubicBezTo>
                <a:lnTo>
                  <a:pt x="1623695" y="0"/>
                </a:lnTo>
                <a:cubicBezTo>
                  <a:pt x="1622425" y="2540"/>
                  <a:pt x="1620520" y="5080"/>
                  <a:pt x="1618615" y="6985"/>
                </a:cubicBezTo>
                <a:cubicBezTo>
                  <a:pt x="1432560" y="257810"/>
                  <a:pt x="1214120" y="480695"/>
                  <a:pt x="984250" y="644525"/>
                </a:cubicBezTo>
                <a:cubicBezTo>
                  <a:pt x="578485" y="911860"/>
                  <a:pt x="280035" y="1190625"/>
                  <a:pt x="1270" y="1565275"/>
                </a:cubicBezTo>
                <a:lnTo>
                  <a:pt x="1270" y="1570990"/>
                </a:lnTo>
                <a:cubicBezTo>
                  <a:pt x="53340" y="1500505"/>
                  <a:pt x="111125" y="1427480"/>
                  <a:pt x="177165" y="1350645"/>
                </a:cubicBezTo>
                <a:cubicBezTo>
                  <a:pt x="478790" y="1002030"/>
                  <a:pt x="704850" y="840105"/>
                  <a:pt x="1014095" y="627380"/>
                </a:cubicBezTo>
                <a:close/>
                <a:moveTo>
                  <a:pt x="461645" y="0"/>
                </a:moveTo>
                <a:cubicBezTo>
                  <a:pt x="280035" y="238760"/>
                  <a:pt x="122555" y="529590"/>
                  <a:pt x="21590" y="799465"/>
                </a:cubicBezTo>
                <a:cubicBezTo>
                  <a:pt x="14605" y="820420"/>
                  <a:pt x="6985" y="837565"/>
                  <a:pt x="635" y="852170"/>
                </a:cubicBezTo>
                <a:lnTo>
                  <a:pt x="635" y="859155"/>
                </a:lnTo>
                <a:cubicBezTo>
                  <a:pt x="144780" y="488950"/>
                  <a:pt x="250825" y="304800"/>
                  <a:pt x="462280" y="0"/>
                </a:cubicBezTo>
                <a:lnTo>
                  <a:pt x="461645" y="0"/>
                </a:lnTo>
                <a:close/>
                <a:moveTo>
                  <a:pt x="264795" y="0"/>
                </a:moveTo>
                <a:cubicBezTo>
                  <a:pt x="159385" y="142875"/>
                  <a:pt x="69850" y="294005"/>
                  <a:pt x="0" y="448310"/>
                </a:cubicBezTo>
                <a:lnTo>
                  <a:pt x="0" y="457200"/>
                </a:lnTo>
                <a:cubicBezTo>
                  <a:pt x="70485" y="299720"/>
                  <a:pt x="161290" y="145415"/>
                  <a:pt x="269240" y="0"/>
                </a:cubicBezTo>
                <a:lnTo>
                  <a:pt x="264795" y="0"/>
                </a:lnTo>
                <a:close/>
                <a:moveTo>
                  <a:pt x="1915795" y="800100"/>
                </a:moveTo>
                <a:cubicBezTo>
                  <a:pt x="2386330" y="637540"/>
                  <a:pt x="2766060" y="452755"/>
                  <a:pt x="3013075" y="73025"/>
                </a:cubicBezTo>
                <a:cubicBezTo>
                  <a:pt x="3027045" y="50800"/>
                  <a:pt x="3042285" y="24765"/>
                  <a:pt x="3055620" y="0"/>
                </a:cubicBezTo>
                <a:lnTo>
                  <a:pt x="3048000" y="0"/>
                </a:lnTo>
                <a:cubicBezTo>
                  <a:pt x="2884805" y="289560"/>
                  <a:pt x="2638425" y="474980"/>
                  <a:pt x="2360930" y="612775"/>
                </a:cubicBezTo>
                <a:cubicBezTo>
                  <a:pt x="2150110" y="722630"/>
                  <a:pt x="1862455" y="790575"/>
                  <a:pt x="1660525" y="913130"/>
                </a:cubicBezTo>
                <a:cubicBezTo>
                  <a:pt x="1323975" y="1103630"/>
                  <a:pt x="1060450" y="1414780"/>
                  <a:pt x="1025525" y="1849120"/>
                </a:cubicBezTo>
                <a:cubicBezTo>
                  <a:pt x="1025525" y="1864360"/>
                  <a:pt x="1019810" y="1922780"/>
                  <a:pt x="1022350" y="1948180"/>
                </a:cubicBezTo>
                <a:lnTo>
                  <a:pt x="1029335" y="1948180"/>
                </a:lnTo>
                <a:cubicBezTo>
                  <a:pt x="1031240" y="1856740"/>
                  <a:pt x="1037590" y="1717675"/>
                  <a:pt x="1092200" y="1567180"/>
                </a:cubicBezTo>
                <a:cubicBezTo>
                  <a:pt x="1229360" y="1187450"/>
                  <a:pt x="1541145" y="948690"/>
                  <a:pt x="1915795" y="800100"/>
                </a:cubicBezTo>
                <a:close/>
                <a:moveTo>
                  <a:pt x="160020" y="0"/>
                </a:moveTo>
                <a:lnTo>
                  <a:pt x="156845" y="0"/>
                </a:lnTo>
                <a:cubicBezTo>
                  <a:pt x="97790" y="80010"/>
                  <a:pt x="47625" y="167005"/>
                  <a:pt x="635" y="254635"/>
                </a:cubicBezTo>
                <a:lnTo>
                  <a:pt x="635" y="261620"/>
                </a:lnTo>
                <a:cubicBezTo>
                  <a:pt x="47625" y="173990"/>
                  <a:pt x="99695" y="88900"/>
                  <a:pt x="156210" y="5715"/>
                </a:cubicBezTo>
                <a:cubicBezTo>
                  <a:pt x="157480" y="3810"/>
                  <a:pt x="158750" y="1905"/>
                  <a:pt x="160020" y="0"/>
                </a:cubicBezTo>
                <a:close/>
                <a:moveTo>
                  <a:pt x="47625" y="0"/>
                </a:moveTo>
                <a:cubicBezTo>
                  <a:pt x="31750" y="24765"/>
                  <a:pt x="15875" y="50165"/>
                  <a:pt x="635" y="75565"/>
                </a:cubicBezTo>
                <a:lnTo>
                  <a:pt x="635" y="89535"/>
                </a:lnTo>
                <a:cubicBezTo>
                  <a:pt x="18415" y="59690"/>
                  <a:pt x="36830" y="29845"/>
                  <a:pt x="55880" y="0"/>
                </a:cubicBezTo>
                <a:lnTo>
                  <a:pt x="47625" y="0"/>
                </a:lnTo>
                <a:close/>
                <a:moveTo>
                  <a:pt x="656590" y="0"/>
                </a:moveTo>
                <a:lnTo>
                  <a:pt x="656590" y="0"/>
                </a:lnTo>
                <a:cubicBezTo>
                  <a:pt x="276860" y="514350"/>
                  <a:pt x="219710" y="727710"/>
                  <a:pt x="635" y="1074420"/>
                </a:cubicBezTo>
                <a:lnTo>
                  <a:pt x="635" y="1081405"/>
                </a:lnTo>
                <a:cubicBezTo>
                  <a:pt x="39370" y="1020445"/>
                  <a:pt x="78740" y="955040"/>
                  <a:pt x="116205" y="887095"/>
                </a:cubicBezTo>
                <a:cubicBezTo>
                  <a:pt x="334645" y="472440"/>
                  <a:pt x="442595" y="308610"/>
                  <a:pt x="656590" y="0"/>
                </a:cubicBezTo>
                <a:close/>
                <a:moveTo>
                  <a:pt x="759460" y="719455"/>
                </a:moveTo>
                <a:cubicBezTo>
                  <a:pt x="957580" y="563245"/>
                  <a:pt x="1143635" y="373380"/>
                  <a:pt x="1329055" y="139065"/>
                </a:cubicBezTo>
                <a:cubicBezTo>
                  <a:pt x="1365885" y="92710"/>
                  <a:pt x="1400810" y="45720"/>
                  <a:pt x="1435100" y="0"/>
                </a:cubicBezTo>
                <a:lnTo>
                  <a:pt x="1430655" y="0"/>
                </a:lnTo>
                <a:cubicBezTo>
                  <a:pt x="1397635" y="45085"/>
                  <a:pt x="1362710" y="90805"/>
                  <a:pt x="1326515" y="136525"/>
                </a:cubicBezTo>
                <a:cubicBezTo>
                  <a:pt x="1141730" y="370205"/>
                  <a:pt x="955675" y="560070"/>
                  <a:pt x="758190" y="715645"/>
                </a:cubicBezTo>
                <a:cubicBezTo>
                  <a:pt x="438785" y="967740"/>
                  <a:pt x="190500" y="1238885"/>
                  <a:pt x="1270" y="1471295"/>
                </a:cubicBezTo>
                <a:lnTo>
                  <a:pt x="1270" y="1477010"/>
                </a:lnTo>
                <a:cubicBezTo>
                  <a:pt x="189865" y="1244600"/>
                  <a:pt x="438785" y="972185"/>
                  <a:pt x="759460" y="719455"/>
                </a:cubicBezTo>
                <a:close/>
                <a:moveTo>
                  <a:pt x="612775" y="735330"/>
                </a:moveTo>
                <a:cubicBezTo>
                  <a:pt x="857885" y="502285"/>
                  <a:pt x="1064260" y="241300"/>
                  <a:pt x="1241425" y="0"/>
                </a:cubicBezTo>
                <a:lnTo>
                  <a:pt x="1236980" y="0"/>
                </a:lnTo>
                <a:cubicBezTo>
                  <a:pt x="1060450" y="240665"/>
                  <a:pt x="854075" y="501015"/>
                  <a:pt x="610235" y="732790"/>
                </a:cubicBezTo>
                <a:cubicBezTo>
                  <a:pt x="374650" y="956945"/>
                  <a:pt x="171450" y="1183640"/>
                  <a:pt x="635" y="1386205"/>
                </a:cubicBezTo>
                <a:lnTo>
                  <a:pt x="635" y="1391920"/>
                </a:lnTo>
                <a:cubicBezTo>
                  <a:pt x="172085" y="1188720"/>
                  <a:pt x="375920" y="960755"/>
                  <a:pt x="612775" y="735330"/>
                </a:cubicBezTo>
                <a:close/>
                <a:moveTo>
                  <a:pt x="855345" y="0"/>
                </a:moveTo>
                <a:lnTo>
                  <a:pt x="846455" y="0"/>
                </a:lnTo>
                <a:cubicBezTo>
                  <a:pt x="830580" y="21590"/>
                  <a:pt x="815975" y="41910"/>
                  <a:pt x="799465" y="64770"/>
                </a:cubicBezTo>
                <a:cubicBezTo>
                  <a:pt x="548005" y="409575"/>
                  <a:pt x="299720" y="803910"/>
                  <a:pt x="38100" y="1149985"/>
                </a:cubicBezTo>
                <a:cubicBezTo>
                  <a:pt x="31750" y="1160780"/>
                  <a:pt x="13970" y="1180465"/>
                  <a:pt x="635" y="1198245"/>
                </a:cubicBezTo>
                <a:lnTo>
                  <a:pt x="635" y="1209675"/>
                </a:lnTo>
                <a:cubicBezTo>
                  <a:pt x="107315" y="1076960"/>
                  <a:pt x="223520" y="908050"/>
                  <a:pt x="326390" y="760095"/>
                </a:cubicBezTo>
                <a:cubicBezTo>
                  <a:pt x="502285" y="501650"/>
                  <a:pt x="683895" y="234950"/>
                  <a:pt x="855345" y="0"/>
                </a:cubicBezTo>
                <a:close/>
                <a:moveTo>
                  <a:pt x="563880" y="634365"/>
                </a:moveTo>
                <a:cubicBezTo>
                  <a:pt x="735965" y="422910"/>
                  <a:pt x="905510" y="198120"/>
                  <a:pt x="1045845" y="0"/>
                </a:cubicBezTo>
                <a:lnTo>
                  <a:pt x="1045210" y="0"/>
                </a:lnTo>
                <a:cubicBezTo>
                  <a:pt x="947420" y="123190"/>
                  <a:pt x="851535" y="266065"/>
                  <a:pt x="744220" y="401320"/>
                </a:cubicBezTo>
                <a:cubicBezTo>
                  <a:pt x="508000" y="713105"/>
                  <a:pt x="225425" y="1017270"/>
                  <a:pt x="635" y="1303020"/>
                </a:cubicBezTo>
                <a:lnTo>
                  <a:pt x="635" y="1306830"/>
                </a:lnTo>
                <a:cubicBezTo>
                  <a:pt x="8255" y="1296670"/>
                  <a:pt x="17145" y="1285240"/>
                  <a:pt x="24130" y="1277620"/>
                </a:cubicBezTo>
                <a:cubicBezTo>
                  <a:pt x="185420" y="1081405"/>
                  <a:pt x="381000" y="852805"/>
                  <a:pt x="563880" y="634365"/>
                </a:cubicBezTo>
                <a:close/>
                <a:moveTo>
                  <a:pt x="2540635" y="1373505"/>
                </a:moveTo>
                <a:cubicBezTo>
                  <a:pt x="2382520" y="1537970"/>
                  <a:pt x="2374265" y="1750695"/>
                  <a:pt x="2455545" y="1936750"/>
                </a:cubicBezTo>
                <a:cubicBezTo>
                  <a:pt x="2456815" y="1939290"/>
                  <a:pt x="2458720" y="1943735"/>
                  <a:pt x="2459990" y="1947545"/>
                </a:cubicBezTo>
                <a:lnTo>
                  <a:pt x="2464435" y="1947545"/>
                </a:lnTo>
                <a:cubicBezTo>
                  <a:pt x="2364105" y="1730375"/>
                  <a:pt x="2388870" y="1483995"/>
                  <a:pt x="2612390" y="1313815"/>
                </a:cubicBezTo>
                <a:cubicBezTo>
                  <a:pt x="2731135" y="1228725"/>
                  <a:pt x="2886710" y="1154430"/>
                  <a:pt x="2995930" y="1080770"/>
                </a:cubicBezTo>
                <a:cubicBezTo>
                  <a:pt x="3190875" y="956310"/>
                  <a:pt x="3353435" y="830580"/>
                  <a:pt x="3463290" y="632460"/>
                </a:cubicBezTo>
                <a:lnTo>
                  <a:pt x="3463290" y="624840"/>
                </a:lnTo>
                <a:cubicBezTo>
                  <a:pt x="3428365" y="688975"/>
                  <a:pt x="3386455" y="748030"/>
                  <a:pt x="3336290" y="803275"/>
                </a:cubicBezTo>
                <a:cubicBezTo>
                  <a:pt x="3049905" y="1111250"/>
                  <a:pt x="2685415" y="1214120"/>
                  <a:pt x="2540635" y="1373505"/>
                </a:cubicBezTo>
                <a:close/>
                <a:moveTo>
                  <a:pt x="2907665" y="1531620"/>
                </a:moveTo>
                <a:cubicBezTo>
                  <a:pt x="2700020" y="1682115"/>
                  <a:pt x="2793365" y="1897380"/>
                  <a:pt x="2825750" y="1948180"/>
                </a:cubicBezTo>
                <a:lnTo>
                  <a:pt x="2831465" y="1948180"/>
                </a:lnTo>
                <a:cubicBezTo>
                  <a:pt x="2828290" y="1942465"/>
                  <a:pt x="2823845" y="1934210"/>
                  <a:pt x="2816860" y="1922780"/>
                </a:cubicBezTo>
                <a:cubicBezTo>
                  <a:pt x="2732405" y="1743075"/>
                  <a:pt x="2785745" y="1570990"/>
                  <a:pt x="3034030" y="1465580"/>
                </a:cubicBezTo>
                <a:cubicBezTo>
                  <a:pt x="3170555" y="1397635"/>
                  <a:pt x="3353435" y="1322070"/>
                  <a:pt x="3463290" y="1242695"/>
                </a:cubicBezTo>
                <a:lnTo>
                  <a:pt x="3463290" y="1238250"/>
                </a:lnTo>
                <a:cubicBezTo>
                  <a:pt x="3436620" y="1257300"/>
                  <a:pt x="3406775" y="1276350"/>
                  <a:pt x="3374390" y="1294130"/>
                </a:cubicBezTo>
                <a:cubicBezTo>
                  <a:pt x="3253105" y="1364615"/>
                  <a:pt x="2983865" y="1474470"/>
                  <a:pt x="2907665" y="1531620"/>
                </a:cubicBezTo>
                <a:close/>
                <a:moveTo>
                  <a:pt x="2820670" y="1483360"/>
                </a:moveTo>
                <a:cubicBezTo>
                  <a:pt x="2722245" y="1559560"/>
                  <a:pt x="2661920" y="1672590"/>
                  <a:pt x="2687320" y="1819910"/>
                </a:cubicBezTo>
                <a:cubicBezTo>
                  <a:pt x="2689860" y="1845310"/>
                  <a:pt x="2714625" y="1918970"/>
                  <a:pt x="2732405" y="1948180"/>
                </a:cubicBezTo>
                <a:lnTo>
                  <a:pt x="2741930" y="1948180"/>
                </a:lnTo>
                <a:cubicBezTo>
                  <a:pt x="2737485" y="1941195"/>
                  <a:pt x="2731770" y="1932940"/>
                  <a:pt x="2731135" y="1928495"/>
                </a:cubicBezTo>
                <a:cubicBezTo>
                  <a:pt x="2653665" y="1769110"/>
                  <a:pt x="2678430" y="1591945"/>
                  <a:pt x="2842260" y="1477010"/>
                </a:cubicBezTo>
                <a:cubicBezTo>
                  <a:pt x="2865120" y="1460500"/>
                  <a:pt x="2892425" y="1444625"/>
                  <a:pt x="2917825" y="1431925"/>
                </a:cubicBezTo>
                <a:cubicBezTo>
                  <a:pt x="3105150" y="1332865"/>
                  <a:pt x="3338830" y="1227455"/>
                  <a:pt x="3463925" y="1107440"/>
                </a:cubicBezTo>
                <a:lnTo>
                  <a:pt x="3463925" y="1096645"/>
                </a:lnTo>
                <a:cubicBezTo>
                  <a:pt x="3362325" y="1195705"/>
                  <a:pt x="3216910" y="1270000"/>
                  <a:pt x="3039110" y="1360805"/>
                </a:cubicBezTo>
                <a:cubicBezTo>
                  <a:pt x="2972435" y="1396365"/>
                  <a:pt x="2891155" y="1429385"/>
                  <a:pt x="2820670" y="1483360"/>
                </a:cubicBezTo>
                <a:close/>
                <a:moveTo>
                  <a:pt x="2917825" y="1948180"/>
                </a:moveTo>
                <a:lnTo>
                  <a:pt x="2921000" y="1948180"/>
                </a:lnTo>
                <a:cubicBezTo>
                  <a:pt x="2914650" y="1937385"/>
                  <a:pt x="2904490" y="1924050"/>
                  <a:pt x="2899410" y="1908810"/>
                </a:cubicBezTo>
                <a:cubicBezTo>
                  <a:pt x="2835910" y="1767840"/>
                  <a:pt x="2889885" y="1662430"/>
                  <a:pt x="2976880" y="1595755"/>
                </a:cubicBezTo>
                <a:cubicBezTo>
                  <a:pt x="3018155" y="1562735"/>
                  <a:pt x="3078480" y="1538605"/>
                  <a:pt x="3134995" y="1513205"/>
                </a:cubicBezTo>
                <a:cubicBezTo>
                  <a:pt x="3239135" y="1466215"/>
                  <a:pt x="3364230" y="1421765"/>
                  <a:pt x="3463290" y="1372235"/>
                </a:cubicBezTo>
                <a:lnTo>
                  <a:pt x="3463290" y="1367790"/>
                </a:lnTo>
                <a:cubicBezTo>
                  <a:pt x="3329940" y="1433830"/>
                  <a:pt x="3184525" y="1481455"/>
                  <a:pt x="3039745" y="1552575"/>
                </a:cubicBezTo>
                <a:cubicBezTo>
                  <a:pt x="2841625" y="1645920"/>
                  <a:pt x="2837180" y="1830705"/>
                  <a:pt x="2917825" y="1948180"/>
                </a:cubicBezTo>
                <a:close/>
                <a:moveTo>
                  <a:pt x="2715260" y="1457960"/>
                </a:moveTo>
                <a:cubicBezTo>
                  <a:pt x="2561590" y="1600200"/>
                  <a:pt x="2565400" y="1797050"/>
                  <a:pt x="2644140" y="1948180"/>
                </a:cubicBezTo>
                <a:lnTo>
                  <a:pt x="2648585" y="1948180"/>
                </a:lnTo>
                <a:cubicBezTo>
                  <a:pt x="2621915" y="1895475"/>
                  <a:pt x="2595880" y="1831975"/>
                  <a:pt x="2594610" y="1736725"/>
                </a:cubicBezTo>
                <a:cubicBezTo>
                  <a:pt x="2598420" y="1524000"/>
                  <a:pt x="2741930" y="1419860"/>
                  <a:pt x="2914015" y="1334135"/>
                </a:cubicBezTo>
                <a:cubicBezTo>
                  <a:pt x="3155315" y="1201420"/>
                  <a:pt x="3324225" y="1120140"/>
                  <a:pt x="3463290" y="955675"/>
                </a:cubicBezTo>
                <a:lnTo>
                  <a:pt x="3463290" y="950595"/>
                </a:lnTo>
                <a:cubicBezTo>
                  <a:pt x="3447415" y="970280"/>
                  <a:pt x="3430270" y="988695"/>
                  <a:pt x="3411855" y="1007745"/>
                </a:cubicBezTo>
                <a:cubicBezTo>
                  <a:pt x="3192145" y="1221740"/>
                  <a:pt x="2827655" y="1344295"/>
                  <a:pt x="2715260" y="1457960"/>
                </a:cubicBezTo>
                <a:close/>
                <a:moveTo>
                  <a:pt x="3014980" y="1675130"/>
                </a:moveTo>
                <a:cubicBezTo>
                  <a:pt x="2944495" y="1748155"/>
                  <a:pt x="2943860" y="1855470"/>
                  <a:pt x="3003550" y="1948180"/>
                </a:cubicBezTo>
                <a:lnTo>
                  <a:pt x="3007360" y="1948180"/>
                </a:lnTo>
                <a:cubicBezTo>
                  <a:pt x="3006725" y="1947545"/>
                  <a:pt x="3006725" y="1946910"/>
                  <a:pt x="3006725" y="1946910"/>
                </a:cubicBezTo>
                <a:cubicBezTo>
                  <a:pt x="2970530" y="1887855"/>
                  <a:pt x="2952115" y="1826895"/>
                  <a:pt x="2971800" y="1755140"/>
                </a:cubicBezTo>
                <a:cubicBezTo>
                  <a:pt x="3002915" y="1663065"/>
                  <a:pt x="3070860" y="1631950"/>
                  <a:pt x="3152140" y="1597025"/>
                </a:cubicBezTo>
                <a:cubicBezTo>
                  <a:pt x="3268345" y="1547495"/>
                  <a:pt x="3362325" y="1525270"/>
                  <a:pt x="3463290" y="1490345"/>
                </a:cubicBezTo>
                <a:lnTo>
                  <a:pt x="3463290" y="1487170"/>
                </a:lnTo>
                <a:cubicBezTo>
                  <a:pt x="3444240" y="1493520"/>
                  <a:pt x="3424555" y="1499235"/>
                  <a:pt x="3402965" y="1506220"/>
                </a:cubicBezTo>
                <a:cubicBezTo>
                  <a:pt x="3316605" y="1534160"/>
                  <a:pt x="3079750" y="1600835"/>
                  <a:pt x="3014980" y="1675130"/>
                </a:cubicBezTo>
                <a:close/>
                <a:moveTo>
                  <a:pt x="2470785" y="1313815"/>
                </a:moveTo>
                <a:cubicBezTo>
                  <a:pt x="2297430" y="1485900"/>
                  <a:pt x="2273935" y="1714500"/>
                  <a:pt x="2359660" y="1929130"/>
                </a:cubicBezTo>
                <a:cubicBezTo>
                  <a:pt x="2362200" y="1933575"/>
                  <a:pt x="2364740" y="1941195"/>
                  <a:pt x="2367280" y="1947545"/>
                </a:cubicBezTo>
                <a:lnTo>
                  <a:pt x="2371725" y="1947545"/>
                </a:lnTo>
                <a:cubicBezTo>
                  <a:pt x="2264410" y="1700530"/>
                  <a:pt x="2305050" y="1441450"/>
                  <a:pt x="2534920" y="1261745"/>
                </a:cubicBezTo>
                <a:cubicBezTo>
                  <a:pt x="2643505" y="1179195"/>
                  <a:pt x="2784475" y="1111885"/>
                  <a:pt x="2895600" y="1037590"/>
                </a:cubicBezTo>
                <a:cubicBezTo>
                  <a:pt x="3141345" y="879475"/>
                  <a:pt x="3340100" y="721360"/>
                  <a:pt x="3463290" y="458470"/>
                </a:cubicBezTo>
                <a:lnTo>
                  <a:pt x="3463290" y="449580"/>
                </a:lnTo>
                <a:cubicBezTo>
                  <a:pt x="3422650" y="537845"/>
                  <a:pt x="3372485" y="617855"/>
                  <a:pt x="3310255" y="691515"/>
                </a:cubicBezTo>
                <a:cubicBezTo>
                  <a:pt x="3001645" y="1042035"/>
                  <a:pt x="2629535" y="1146810"/>
                  <a:pt x="2470785" y="1313815"/>
                </a:cubicBezTo>
                <a:close/>
                <a:moveTo>
                  <a:pt x="3257550" y="466725"/>
                </a:moveTo>
                <a:cubicBezTo>
                  <a:pt x="2946400" y="879475"/>
                  <a:pt x="2429510" y="1056005"/>
                  <a:pt x="2287905" y="1238885"/>
                </a:cubicBezTo>
                <a:cubicBezTo>
                  <a:pt x="2027555" y="1522095"/>
                  <a:pt x="2150110" y="1882140"/>
                  <a:pt x="2181860" y="1948180"/>
                </a:cubicBezTo>
                <a:lnTo>
                  <a:pt x="2186305" y="1948180"/>
                </a:lnTo>
                <a:cubicBezTo>
                  <a:pt x="2184400" y="1942465"/>
                  <a:pt x="2180590" y="1933575"/>
                  <a:pt x="2175510" y="1922145"/>
                </a:cubicBezTo>
                <a:cubicBezTo>
                  <a:pt x="2065020" y="1608455"/>
                  <a:pt x="2151380" y="1334770"/>
                  <a:pt x="2395220" y="1144905"/>
                </a:cubicBezTo>
                <a:cubicBezTo>
                  <a:pt x="2531745" y="1044575"/>
                  <a:pt x="2715895" y="949325"/>
                  <a:pt x="2842895" y="854710"/>
                </a:cubicBezTo>
                <a:cubicBezTo>
                  <a:pt x="3132455" y="650240"/>
                  <a:pt x="3339465" y="438785"/>
                  <a:pt x="3463290" y="83820"/>
                </a:cubicBezTo>
                <a:lnTo>
                  <a:pt x="3463290" y="73025"/>
                </a:lnTo>
                <a:cubicBezTo>
                  <a:pt x="3412490" y="222885"/>
                  <a:pt x="3344545" y="351155"/>
                  <a:pt x="3257550" y="466725"/>
                </a:cubicBezTo>
                <a:close/>
                <a:moveTo>
                  <a:pt x="2416810" y="1236980"/>
                </a:moveTo>
                <a:cubicBezTo>
                  <a:pt x="2195830" y="1435100"/>
                  <a:pt x="2171700" y="1710690"/>
                  <a:pt x="2273300" y="1948180"/>
                </a:cubicBezTo>
                <a:lnTo>
                  <a:pt x="2280285" y="1948180"/>
                </a:lnTo>
                <a:cubicBezTo>
                  <a:pt x="2278380" y="1944370"/>
                  <a:pt x="2277110" y="1939925"/>
                  <a:pt x="2275205" y="1936115"/>
                </a:cubicBezTo>
                <a:cubicBezTo>
                  <a:pt x="2186305" y="1708150"/>
                  <a:pt x="2199005" y="1455420"/>
                  <a:pt x="2409190" y="1254125"/>
                </a:cubicBezTo>
                <a:cubicBezTo>
                  <a:pt x="2489200" y="1174115"/>
                  <a:pt x="2619375" y="1107440"/>
                  <a:pt x="2705100" y="1053465"/>
                </a:cubicBezTo>
                <a:cubicBezTo>
                  <a:pt x="3074035" y="827405"/>
                  <a:pt x="3319780" y="632460"/>
                  <a:pt x="3463290" y="280670"/>
                </a:cubicBezTo>
                <a:lnTo>
                  <a:pt x="3463290" y="260985"/>
                </a:lnTo>
                <a:cubicBezTo>
                  <a:pt x="3417570" y="379730"/>
                  <a:pt x="3357880" y="483235"/>
                  <a:pt x="3282315" y="578485"/>
                </a:cubicBezTo>
                <a:cubicBezTo>
                  <a:pt x="2980690" y="946785"/>
                  <a:pt x="2578100" y="1082675"/>
                  <a:pt x="2416810" y="1236980"/>
                </a:cubicBezTo>
                <a:close/>
                <a:moveTo>
                  <a:pt x="3053080" y="1811655"/>
                </a:moveTo>
                <a:cubicBezTo>
                  <a:pt x="3047365" y="1859280"/>
                  <a:pt x="3064510" y="1908175"/>
                  <a:pt x="3091180" y="1948180"/>
                </a:cubicBezTo>
                <a:lnTo>
                  <a:pt x="3095625" y="1948180"/>
                </a:lnTo>
                <a:cubicBezTo>
                  <a:pt x="3068955" y="1908810"/>
                  <a:pt x="3051175" y="1859915"/>
                  <a:pt x="3056890" y="1812290"/>
                </a:cubicBezTo>
                <a:cubicBezTo>
                  <a:pt x="3063875" y="1752600"/>
                  <a:pt x="3105150" y="1705610"/>
                  <a:pt x="3175635" y="1676400"/>
                </a:cubicBezTo>
                <a:cubicBezTo>
                  <a:pt x="3279140" y="1633855"/>
                  <a:pt x="3380740" y="1612900"/>
                  <a:pt x="3463925" y="1600200"/>
                </a:cubicBezTo>
                <a:lnTo>
                  <a:pt x="3463925" y="1596390"/>
                </a:lnTo>
                <a:cubicBezTo>
                  <a:pt x="3380740" y="1609090"/>
                  <a:pt x="3278505" y="1630045"/>
                  <a:pt x="3174365" y="1673225"/>
                </a:cubicBezTo>
                <a:cubicBezTo>
                  <a:pt x="3082925" y="1710690"/>
                  <a:pt x="3057525" y="1769110"/>
                  <a:pt x="3053080" y="1811655"/>
                </a:cubicBezTo>
                <a:close/>
                <a:moveTo>
                  <a:pt x="2623185" y="1420495"/>
                </a:moveTo>
                <a:cubicBezTo>
                  <a:pt x="2489835" y="1554480"/>
                  <a:pt x="2463165" y="1743075"/>
                  <a:pt x="2542540" y="1926590"/>
                </a:cubicBezTo>
                <a:cubicBezTo>
                  <a:pt x="2545080" y="1931035"/>
                  <a:pt x="2548255" y="1940560"/>
                  <a:pt x="2552065" y="1948180"/>
                </a:cubicBezTo>
                <a:lnTo>
                  <a:pt x="2556510" y="1948180"/>
                </a:lnTo>
                <a:cubicBezTo>
                  <a:pt x="2446020" y="1712595"/>
                  <a:pt x="2505075" y="1492250"/>
                  <a:pt x="2712085" y="1351280"/>
                </a:cubicBezTo>
                <a:cubicBezTo>
                  <a:pt x="2986405" y="1187450"/>
                  <a:pt x="3190240" y="1092835"/>
                  <a:pt x="3353435" y="931545"/>
                </a:cubicBezTo>
                <a:cubicBezTo>
                  <a:pt x="3387090" y="899160"/>
                  <a:pt x="3435985" y="841375"/>
                  <a:pt x="3463290" y="800735"/>
                </a:cubicBezTo>
                <a:lnTo>
                  <a:pt x="3463290" y="793115"/>
                </a:lnTo>
                <a:cubicBezTo>
                  <a:pt x="3435985" y="835025"/>
                  <a:pt x="3404235" y="874395"/>
                  <a:pt x="3367405" y="911860"/>
                </a:cubicBezTo>
                <a:cubicBezTo>
                  <a:pt x="3105785" y="1174750"/>
                  <a:pt x="2753360" y="1279525"/>
                  <a:pt x="2623185" y="1420495"/>
                </a:cubicBezTo>
                <a:close/>
                <a:moveTo>
                  <a:pt x="1972310" y="828040"/>
                </a:moveTo>
                <a:cubicBezTo>
                  <a:pt x="2436495" y="657860"/>
                  <a:pt x="2807970" y="466725"/>
                  <a:pt x="3048635" y="86360"/>
                </a:cubicBezTo>
                <a:cubicBezTo>
                  <a:pt x="3065145" y="59055"/>
                  <a:pt x="3082290" y="29210"/>
                  <a:pt x="3096895" y="0"/>
                </a:cubicBezTo>
                <a:lnTo>
                  <a:pt x="3093085" y="0"/>
                </a:lnTo>
                <a:cubicBezTo>
                  <a:pt x="2957830" y="265430"/>
                  <a:pt x="2732405" y="455930"/>
                  <a:pt x="2500630" y="588645"/>
                </a:cubicBezTo>
                <a:cubicBezTo>
                  <a:pt x="2256155" y="735965"/>
                  <a:pt x="1951355" y="813435"/>
                  <a:pt x="1774190" y="919480"/>
                </a:cubicBezTo>
                <a:cubicBezTo>
                  <a:pt x="1456055" y="1096645"/>
                  <a:pt x="1190625" y="1390650"/>
                  <a:pt x="1158240" y="1818005"/>
                </a:cubicBezTo>
                <a:cubicBezTo>
                  <a:pt x="1154430" y="1866900"/>
                  <a:pt x="1155065" y="1910080"/>
                  <a:pt x="1156970" y="1947545"/>
                </a:cubicBezTo>
                <a:lnTo>
                  <a:pt x="1160145" y="1947545"/>
                </a:lnTo>
                <a:cubicBezTo>
                  <a:pt x="1158240" y="1858010"/>
                  <a:pt x="1160145" y="1727200"/>
                  <a:pt x="1205865" y="1583690"/>
                </a:cubicBezTo>
                <a:cubicBezTo>
                  <a:pt x="1322070" y="1214120"/>
                  <a:pt x="1614170" y="977265"/>
                  <a:pt x="1972310" y="828040"/>
                </a:cubicBezTo>
                <a:close/>
                <a:moveTo>
                  <a:pt x="1971040" y="947420"/>
                </a:moveTo>
                <a:cubicBezTo>
                  <a:pt x="2067560" y="890905"/>
                  <a:pt x="2186940" y="847090"/>
                  <a:pt x="2293620" y="798195"/>
                </a:cubicBezTo>
                <a:cubicBezTo>
                  <a:pt x="2665730" y="626745"/>
                  <a:pt x="2989580" y="395605"/>
                  <a:pt x="3168650" y="33020"/>
                </a:cubicBezTo>
                <a:cubicBezTo>
                  <a:pt x="3176270" y="17780"/>
                  <a:pt x="3181350" y="6985"/>
                  <a:pt x="3184525" y="0"/>
                </a:cubicBezTo>
                <a:lnTo>
                  <a:pt x="3180715" y="0"/>
                </a:lnTo>
                <a:cubicBezTo>
                  <a:pt x="3176905" y="6985"/>
                  <a:pt x="3171825" y="17780"/>
                  <a:pt x="3166110" y="30480"/>
                </a:cubicBezTo>
                <a:cubicBezTo>
                  <a:pt x="2983865" y="397510"/>
                  <a:pt x="2661920" y="624205"/>
                  <a:pt x="2289175" y="796290"/>
                </a:cubicBezTo>
                <a:cubicBezTo>
                  <a:pt x="2149475" y="857250"/>
                  <a:pt x="2000250" y="916305"/>
                  <a:pt x="1886585" y="994410"/>
                </a:cubicBezTo>
                <a:cubicBezTo>
                  <a:pt x="1590675" y="1186180"/>
                  <a:pt x="1392555" y="1485900"/>
                  <a:pt x="1412875" y="1878330"/>
                </a:cubicBezTo>
                <a:cubicBezTo>
                  <a:pt x="1414780" y="1894205"/>
                  <a:pt x="1415415" y="1929765"/>
                  <a:pt x="1418590" y="1948180"/>
                </a:cubicBezTo>
                <a:lnTo>
                  <a:pt x="1422400" y="1948180"/>
                </a:lnTo>
                <a:cubicBezTo>
                  <a:pt x="1412240" y="1864360"/>
                  <a:pt x="1408430" y="1748155"/>
                  <a:pt x="1435735" y="1619250"/>
                </a:cubicBezTo>
                <a:cubicBezTo>
                  <a:pt x="1503045" y="1313180"/>
                  <a:pt x="1708150" y="1095375"/>
                  <a:pt x="1971040" y="947420"/>
                </a:cubicBezTo>
                <a:close/>
                <a:moveTo>
                  <a:pt x="1554480" y="1637030"/>
                </a:moveTo>
                <a:cubicBezTo>
                  <a:pt x="1603375" y="1340485"/>
                  <a:pt x="1789430" y="1125855"/>
                  <a:pt x="2037715" y="977265"/>
                </a:cubicBezTo>
                <a:cubicBezTo>
                  <a:pt x="2134235" y="917575"/>
                  <a:pt x="2256790" y="870585"/>
                  <a:pt x="2361565" y="817880"/>
                </a:cubicBezTo>
                <a:cubicBezTo>
                  <a:pt x="2733040" y="634365"/>
                  <a:pt x="3058795" y="388620"/>
                  <a:pt x="3228340" y="4445"/>
                </a:cubicBezTo>
                <a:cubicBezTo>
                  <a:pt x="3229610" y="2540"/>
                  <a:pt x="3230245" y="1270"/>
                  <a:pt x="3230245" y="0"/>
                </a:cubicBezTo>
                <a:lnTo>
                  <a:pt x="3226435" y="0"/>
                </a:lnTo>
                <a:cubicBezTo>
                  <a:pt x="3226435" y="635"/>
                  <a:pt x="3225800" y="1270"/>
                  <a:pt x="3225165" y="1905"/>
                </a:cubicBezTo>
                <a:cubicBezTo>
                  <a:pt x="3078480" y="334010"/>
                  <a:pt x="2821305" y="553085"/>
                  <a:pt x="2538095" y="718820"/>
                </a:cubicBezTo>
                <a:cubicBezTo>
                  <a:pt x="2364740" y="826135"/>
                  <a:pt x="2113915" y="909320"/>
                  <a:pt x="1950720" y="1028700"/>
                </a:cubicBezTo>
                <a:cubicBezTo>
                  <a:pt x="1670685" y="1224280"/>
                  <a:pt x="1504315" y="1520825"/>
                  <a:pt x="1544320" y="1893570"/>
                </a:cubicBezTo>
                <a:cubicBezTo>
                  <a:pt x="1546860" y="1912620"/>
                  <a:pt x="1548765" y="1931670"/>
                  <a:pt x="1551940" y="1947545"/>
                </a:cubicBezTo>
                <a:lnTo>
                  <a:pt x="1555750" y="1947545"/>
                </a:lnTo>
                <a:cubicBezTo>
                  <a:pt x="1542415" y="1866900"/>
                  <a:pt x="1534160" y="1758315"/>
                  <a:pt x="1554480" y="1637030"/>
                </a:cubicBezTo>
                <a:close/>
                <a:moveTo>
                  <a:pt x="2308860" y="741045"/>
                </a:moveTo>
                <a:cubicBezTo>
                  <a:pt x="2716530" y="551180"/>
                  <a:pt x="2980055" y="320040"/>
                  <a:pt x="3135630" y="8890"/>
                </a:cubicBezTo>
                <a:cubicBezTo>
                  <a:pt x="3138170" y="5080"/>
                  <a:pt x="3139440" y="1905"/>
                  <a:pt x="3140075" y="0"/>
                </a:cubicBezTo>
                <a:lnTo>
                  <a:pt x="3135630" y="0"/>
                </a:lnTo>
                <a:cubicBezTo>
                  <a:pt x="3133725" y="4445"/>
                  <a:pt x="3131820" y="8890"/>
                  <a:pt x="3129280" y="13335"/>
                </a:cubicBezTo>
                <a:cubicBezTo>
                  <a:pt x="2797175" y="662940"/>
                  <a:pt x="2082800" y="791210"/>
                  <a:pt x="1854200" y="942340"/>
                </a:cubicBezTo>
                <a:cubicBezTo>
                  <a:pt x="1511935" y="1137920"/>
                  <a:pt x="1272540" y="1458595"/>
                  <a:pt x="1283970" y="1891030"/>
                </a:cubicBezTo>
                <a:cubicBezTo>
                  <a:pt x="1285240" y="1904365"/>
                  <a:pt x="1285240" y="1932305"/>
                  <a:pt x="1287145" y="1947545"/>
                </a:cubicBezTo>
                <a:lnTo>
                  <a:pt x="1290955" y="1947545"/>
                </a:lnTo>
                <a:cubicBezTo>
                  <a:pt x="1283335" y="1860550"/>
                  <a:pt x="1284605" y="1736725"/>
                  <a:pt x="1320165" y="1601470"/>
                </a:cubicBezTo>
                <a:cubicBezTo>
                  <a:pt x="1487805" y="975360"/>
                  <a:pt x="2159000" y="822325"/>
                  <a:pt x="2308860" y="741045"/>
                </a:cubicBezTo>
                <a:close/>
                <a:moveTo>
                  <a:pt x="3157855" y="1948180"/>
                </a:moveTo>
                <a:lnTo>
                  <a:pt x="3164840" y="1948180"/>
                </a:lnTo>
                <a:cubicBezTo>
                  <a:pt x="3150870" y="1920240"/>
                  <a:pt x="3145790" y="1891665"/>
                  <a:pt x="3148965" y="1864995"/>
                </a:cubicBezTo>
                <a:cubicBezTo>
                  <a:pt x="3162300" y="1750060"/>
                  <a:pt x="3377565" y="1731645"/>
                  <a:pt x="3463290" y="1729740"/>
                </a:cubicBezTo>
                <a:lnTo>
                  <a:pt x="3463290" y="1722120"/>
                </a:lnTo>
                <a:cubicBezTo>
                  <a:pt x="3398520" y="1722755"/>
                  <a:pt x="3283585" y="1733550"/>
                  <a:pt x="3201035" y="1779270"/>
                </a:cubicBezTo>
                <a:cubicBezTo>
                  <a:pt x="3138170" y="1816735"/>
                  <a:pt x="3125470" y="1889760"/>
                  <a:pt x="3157855" y="1948180"/>
                </a:cubicBezTo>
                <a:close/>
                <a:moveTo>
                  <a:pt x="1674495" y="1654175"/>
                </a:moveTo>
                <a:cubicBezTo>
                  <a:pt x="1689735" y="1514475"/>
                  <a:pt x="1738630" y="1386205"/>
                  <a:pt x="1819910" y="1272540"/>
                </a:cubicBezTo>
                <a:cubicBezTo>
                  <a:pt x="1921510" y="1130300"/>
                  <a:pt x="2073275" y="1010920"/>
                  <a:pt x="2272665" y="916940"/>
                </a:cubicBezTo>
                <a:cubicBezTo>
                  <a:pt x="2694940" y="716915"/>
                  <a:pt x="2974340" y="501015"/>
                  <a:pt x="3150870" y="236855"/>
                </a:cubicBezTo>
                <a:cubicBezTo>
                  <a:pt x="3200400" y="163195"/>
                  <a:pt x="3242945" y="84455"/>
                  <a:pt x="3278505" y="0"/>
                </a:cubicBezTo>
                <a:lnTo>
                  <a:pt x="3270885" y="0"/>
                </a:lnTo>
                <a:cubicBezTo>
                  <a:pt x="3235325" y="83185"/>
                  <a:pt x="3194050" y="160655"/>
                  <a:pt x="3145155" y="233045"/>
                </a:cubicBezTo>
                <a:cubicBezTo>
                  <a:pt x="2968625" y="495935"/>
                  <a:pt x="2690495" y="711200"/>
                  <a:pt x="2269490" y="910590"/>
                </a:cubicBezTo>
                <a:cubicBezTo>
                  <a:pt x="2069465" y="1004570"/>
                  <a:pt x="1915795" y="1125220"/>
                  <a:pt x="1814195" y="1268730"/>
                </a:cubicBezTo>
                <a:cubicBezTo>
                  <a:pt x="1732280" y="1383665"/>
                  <a:pt x="1683385" y="1513205"/>
                  <a:pt x="1668145" y="1654175"/>
                </a:cubicBezTo>
                <a:cubicBezTo>
                  <a:pt x="1655445" y="1767840"/>
                  <a:pt x="1667510" y="1871345"/>
                  <a:pt x="1684020" y="1948180"/>
                </a:cubicBezTo>
                <a:lnTo>
                  <a:pt x="1691640" y="1948180"/>
                </a:lnTo>
                <a:cubicBezTo>
                  <a:pt x="1674495" y="1871345"/>
                  <a:pt x="1661795" y="1768475"/>
                  <a:pt x="1674495" y="1654175"/>
                </a:cubicBezTo>
                <a:close/>
                <a:moveTo>
                  <a:pt x="3234690" y="1948180"/>
                </a:moveTo>
                <a:lnTo>
                  <a:pt x="3238500" y="1948180"/>
                </a:lnTo>
                <a:cubicBezTo>
                  <a:pt x="3252470" y="1883410"/>
                  <a:pt x="3350260" y="1873885"/>
                  <a:pt x="3408680" y="1871980"/>
                </a:cubicBezTo>
                <a:cubicBezTo>
                  <a:pt x="3427095" y="1871980"/>
                  <a:pt x="3445510" y="1872615"/>
                  <a:pt x="3463925" y="1874520"/>
                </a:cubicBezTo>
                <a:lnTo>
                  <a:pt x="3463925" y="1870710"/>
                </a:lnTo>
                <a:cubicBezTo>
                  <a:pt x="3383280" y="1862455"/>
                  <a:pt x="3248025" y="1872615"/>
                  <a:pt x="3234690" y="1948180"/>
                </a:cubicBezTo>
                <a:close/>
                <a:moveTo>
                  <a:pt x="2327275" y="1084580"/>
                </a:moveTo>
                <a:cubicBezTo>
                  <a:pt x="2418715" y="1014095"/>
                  <a:pt x="2551430" y="943610"/>
                  <a:pt x="2642870" y="881380"/>
                </a:cubicBezTo>
                <a:cubicBezTo>
                  <a:pt x="2943860" y="686435"/>
                  <a:pt x="3207385" y="466725"/>
                  <a:pt x="3366135" y="136525"/>
                </a:cubicBezTo>
                <a:cubicBezTo>
                  <a:pt x="3387090" y="92710"/>
                  <a:pt x="3406775" y="47625"/>
                  <a:pt x="3424555" y="0"/>
                </a:cubicBezTo>
                <a:lnTo>
                  <a:pt x="3421380" y="0"/>
                </a:lnTo>
                <a:cubicBezTo>
                  <a:pt x="3363595" y="139700"/>
                  <a:pt x="3313430" y="241935"/>
                  <a:pt x="3231515" y="354330"/>
                </a:cubicBezTo>
                <a:cubicBezTo>
                  <a:pt x="2921000" y="781685"/>
                  <a:pt x="2419985" y="979170"/>
                  <a:pt x="2270760" y="1127125"/>
                </a:cubicBezTo>
                <a:cubicBezTo>
                  <a:pt x="2017395" y="1350010"/>
                  <a:pt x="1978660" y="1672590"/>
                  <a:pt x="2089785" y="1948180"/>
                </a:cubicBezTo>
                <a:lnTo>
                  <a:pt x="2092325" y="1948180"/>
                </a:lnTo>
                <a:cubicBezTo>
                  <a:pt x="2087880" y="1934210"/>
                  <a:pt x="2078990" y="1915795"/>
                  <a:pt x="2076450" y="1904365"/>
                </a:cubicBezTo>
                <a:cubicBezTo>
                  <a:pt x="1978660" y="1590675"/>
                  <a:pt x="2051050" y="1298575"/>
                  <a:pt x="2327275" y="1084580"/>
                </a:cubicBezTo>
                <a:close/>
                <a:moveTo>
                  <a:pt x="1792605" y="1671955"/>
                </a:moveTo>
                <a:cubicBezTo>
                  <a:pt x="1808480" y="1379855"/>
                  <a:pt x="1968500" y="1165860"/>
                  <a:pt x="2209800" y="1012825"/>
                </a:cubicBezTo>
                <a:cubicBezTo>
                  <a:pt x="2237740" y="995045"/>
                  <a:pt x="2266950" y="977900"/>
                  <a:pt x="2298065" y="961390"/>
                </a:cubicBezTo>
                <a:cubicBezTo>
                  <a:pt x="2527935" y="845185"/>
                  <a:pt x="2729230" y="721360"/>
                  <a:pt x="2878455" y="596900"/>
                </a:cubicBezTo>
                <a:cubicBezTo>
                  <a:pt x="3065145" y="441960"/>
                  <a:pt x="3227705" y="247650"/>
                  <a:pt x="3322955" y="635"/>
                </a:cubicBezTo>
                <a:lnTo>
                  <a:pt x="3320415" y="635"/>
                </a:lnTo>
                <a:cubicBezTo>
                  <a:pt x="3312795" y="18415"/>
                  <a:pt x="3305810" y="35560"/>
                  <a:pt x="3298190" y="52705"/>
                </a:cubicBezTo>
                <a:cubicBezTo>
                  <a:pt x="3018155" y="677545"/>
                  <a:pt x="2368550" y="890270"/>
                  <a:pt x="2169160" y="1035685"/>
                </a:cubicBezTo>
                <a:cubicBezTo>
                  <a:pt x="1931035" y="1199515"/>
                  <a:pt x="1776095" y="1435100"/>
                  <a:pt x="1789430" y="1753870"/>
                </a:cubicBezTo>
                <a:cubicBezTo>
                  <a:pt x="1792605" y="1828165"/>
                  <a:pt x="1805305" y="1894205"/>
                  <a:pt x="1819275" y="1948180"/>
                </a:cubicBezTo>
                <a:lnTo>
                  <a:pt x="1822450" y="1948180"/>
                </a:lnTo>
                <a:cubicBezTo>
                  <a:pt x="1805940" y="1875790"/>
                  <a:pt x="1786255" y="1778635"/>
                  <a:pt x="1792605" y="1671955"/>
                </a:cubicBezTo>
                <a:close/>
                <a:moveTo>
                  <a:pt x="2221865" y="1081405"/>
                </a:moveTo>
                <a:cubicBezTo>
                  <a:pt x="2267585" y="1045845"/>
                  <a:pt x="2317750" y="1012825"/>
                  <a:pt x="2373630" y="981710"/>
                </a:cubicBezTo>
                <a:cubicBezTo>
                  <a:pt x="2930525" y="671830"/>
                  <a:pt x="3201670" y="422910"/>
                  <a:pt x="3371850" y="4445"/>
                </a:cubicBezTo>
                <a:cubicBezTo>
                  <a:pt x="3372485" y="2540"/>
                  <a:pt x="3373120" y="1270"/>
                  <a:pt x="3373755" y="0"/>
                </a:cubicBezTo>
                <a:lnTo>
                  <a:pt x="3369310" y="0"/>
                </a:lnTo>
                <a:cubicBezTo>
                  <a:pt x="3368675" y="1270"/>
                  <a:pt x="3368040" y="3175"/>
                  <a:pt x="3367405" y="4445"/>
                </a:cubicBezTo>
                <a:cubicBezTo>
                  <a:pt x="3084830" y="725170"/>
                  <a:pt x="2369185" y="915035"/>
                  <a:pt x="2157095" y="1131570"/>
                </a:cubicBezTo>
                <a:cubicBezTo>
                  <a:pt x="1911350" y="1354455"/>
                  <a:pt x="1860550" y="1665605"/>
                  <a:pt x="1953895" y="1948180"/>
                </a:cubicBezTo>
                <a:lnTo>
                  <a:pt x="1956435" y="1948180"/>
                </a:lnTo>
                <a:cubicBezTo>
                  <a:pt x="1951990" y="1934210"/>
                  <a:pt x="1947545" y="1918970"/>
                  <a:pt x="1943735" y="1903095"/>
                </a:cubicBezTo>
                <a:cubicBezTo>
                  <a:pt x="1861820" y="1584325"/>
                  <a:pt x="1948815" y="1292860"/>
                  <a:pt x="2221865" y="1081405"/>
                </a:cubicBezTo>
                <a:close/>
              </a:path>
            </a:pathLst>
          </a:custGeom>
          <a:gradFill>
            <a:gsLst>
              <a:gs pos="0">
                <a:srgbClr val="ECF7EB">
                  <a:alpha val="15080"/>
                </a:srgbClr>
              </a:gs>
              <a:gs pos="100000">
                <a:srgbClr val="C7E6D9">
                  <a:alpha val="15080"/>
                </a:srgbClr>
              </a:gs>
            </a:gsLst>
            <a:lin ang="2698631" scaled="0"/>
          </a:gra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81" name="Google Shape;81;p12"/>
          <p:cNvSpPr txBox="1">
            <a:spLocks noGrp="1"/>
          </p:cNvSpPr>
          <p:nvPr>
            <p:ph type="sldNum" idx="12"/>
          </p:nvPr>
        </p:nvSpPr>
        <p:spPr>
          <a:xfrm>
            <a:off x="11205845" y="6231535"/>
            <a:ext cx="731600" cy="524800"/>
          </a:xfrm>
          <a:prstGeom prst="rect">
            <a:avLst/>
          </a:prstGeom>
        </p:spPr>
        <p:txBody>
          <a:bodyPr spcFirstLastPara="1" wrap="square" lIns="0" tIns="0" rIns="0" bIns="0" anchor="ctr" anchorCtr="0">
            <a:noAutofit/>
          </a:bodyPr>
          <a:lstStyle>
            <a:lvl1pPr lvl="0" rtl="0">
              <a:buNone/>
              <a:defRPr>
                <a:solidFill>
                  <a:schemeClr val="accent3"/>
                </a:solidFill>
              </a:defRPr>
            </a:lvl1pPr>
            <a:lvl2pPr lvl="1" rtl="0">
              <a:buNone/>
              <a:defRPr>
                <a:solidFill>
                  <a:schemeClr val="accent3"/>
                </a:solidFill>
              </a:defRPr>
            </a:lvl2pPr>
            <a:lvl3pPr lvl="2" rtl="0">
              <a:buNone/>
              <a:defRPr>
                <a:solidFill>
                  <a:schemeClr val="accent3"/>
                </a:solidFill>
              </a:defRPr>
            </a:lvl3pPr>
            <a:lvl4pPr lvl="3" rtl="0">
              <a:buNone/>
              <a:defRPr>
                <a:solidFill>
                  <a:schemeClr val="accent3"/>
                </a:solidFill>
              </a:defRPr>
            </a:lvl4pPr>
            <a:lvl5pPr lvl="4" rtl="0">
              <a:buNone/>
              <a:defRPr>
                <a:solidFill>
                  <a:schemeClr val="accent3"/>
                </a:solidFill>
              </a:defRPr>
            </a:lvl5pPr>
            <a:lvl6pPr lvl="5" rtl="0">
              <a:buNone/>
              <a:defRPr>
                <a:solidFill>
                  <a:schemeClr val="accent3"/>
                </a:solidFill>
              </a:defRPr>
            </a:lvl6pPr>
            <a:lvl7pPr lvl="6" rtl="0">
              <a:buNone/>
              <a:defRPr>
                <a:solidFill>
                  <a:schemeClr val="accent3"/>
                </a:solidFill>
              </a:defRPr>
            </a:lvl7pPr>
            <a:lvl8pPr lvl="7" rtl="0">
              <a:buNone/>
              <a:defRPr>
                <a:solidFill>
                  <a:schemeClr val="accent3"/>
                </a:solidFill>
              </a:defRPr>
            </a:lvl8pPr>
            <a:lvl9pPr lvl="8" rtl="0">
              <a:buNone/>
              <a:defRPr>
                <a:solidFill>
                  <a:schemeClr val="accent3"/>
                </a:solidFill>
              </a:defRPr>
            </a:lvl9pPr>
          </a:lstStyle>
          <a:p>
            <a:pPr algn="r"/>
            <a:fld id="{00000000-1234-1234-1234-123412341234}" type="slidenum">
              <a:rPr lang="en" smtClean="0"/>
              <a:pPr algn="r"/>
              <a:t>‹#›</a:t>
            </a:fld>
            <a:endParaRPr lang="en"/>
          </a:p>
        </p:txBody>
      </p:sp>
    </p:spTree>
    <p:extLst>
      <p:ext uri="{BB962C8B-B14F-4D97-AF65-F5344CB8AC3E}">
        <p14:creationId xmlns:p14="http://schemas.microsoft.com/office/powerpoint/2010/main" val="289267644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 1 column" type="tx">
  <p:cSld name="Title + 1 column">
    <p:spTree>
      <p:nvGrpSpPr>
        <p:cNvPr id="1" name="Shape 30"/>
        <p:cNvGrpSpPr/>
        <p:nvPr/>
      </p:nvGrpSpPr>
      <p:grpSpPr>
        <a:xfrm>
          <a:off x="0" y="0"/>
          <a:ext cx="0" cy="0"/>
          <a:chOff x="0" y="0"/>
          <a:chExt cx="0" cy="0"/>
        </a:xfrm>
      </p:grpSpPr>
      <p:sp>
        <p:nvSpPr>
          <p:cNvPr id="31" name="Google Shape;31;p5"/>
          <p:cNvSpPr/>
          <p:nvPr/>
        </p:nvSpPr>
        <p:spPr>
          <a:xfrm>
            <a:off x="0" y="6"/>
            <a:ext cx="12193016" cy="6857593"/>
          </a:xfrm>
          <a:custGeom>
            <a:avLst/>
            <a:gdLst/>
            <a:ahLst/>
            <a:cxnLst/>
            <a:rect l="l" t="t" r="r" b="b"/>
            <a:pathLst>
              <a:path w="3463925" h="1948180" extrusionOk="0">
                <a:moveTo>
                  <a:pt x="1400810" y="701040"/>
                </a:moveTo>
                <a:cubicBezTo>
                  <a:pt x="1554480" y="628015"/>
                  <a:pt x="1735455" y="576580"/>
                  <a:pt x="1906905" y="509905"/>
                </a:cubicBezTo>
                <a:cubicBezTo>
                  <a:pt x="2207260" y="390525"/>
                  <a:pt x="2476500" y="236220"/>
                  <a:pt x="2668270" y="7620"/>
                </a:cubicBezTo>
                <a:cubicBezTo>
                  <a:pt x="2670810" y="5080"/>
                  <a:pt x="2672715" y="2540"/>
                  <a:pt x="2674620" y="0"/>
                </a:cubicBezTo>
                <a:lnTo>
                  <a:pt x="2669540" y="0"/>
                </a:lnTo>
                <a:cubicBezTo>
                  <a:pt x="2609215" y="73660"/>
                  <a:pt x="2535555" y="144145"/>
                  <a:pt x="2451100" y="208915"/>
                </a:cubicBezTo>
                <a:cubicBezTo>
                  <a:pt x="2219960" y="386715"/>
                  <a:pt x="1948815" y="499110"/>
                  <a:pt x="1618615" y="607695"/>
                </a:cubicBezTo>
                <a:cubicBezTo>
                  <a:pt x="981710" y="837565"/>
                  <a:pt x="421005" y="1278890"/>
                  <a:pt x="268605" y="1948180"/>
                </a:cubicBezTo>
                <a:lnTo>
                  <a:pt x="272415" y="1948180"/>
                </a:lnTo>
                <a:cubicBezTo>
                  <a:pt x="280670" y="1909445"/>
                  <a:pt x="292735" y="1861820"/>
                  <a:pt x="310515" y="1808480"/>
                </a:cubicBezTo>
                <a:cubicBezTo>
                  <a:pt x="487045" y="1278255"/>
                  <a:pt x="922020" y="916305"/>
                  <a:pt x="1400810" y="701040"/>
                </a:cubicBezTo>
                <a:close/>
                <a:moveTo>
                  <a:pt x="1494790" y="636905"/>
                </a:moveTo>
                <a:cubicBezTo>
                  <a:pt x="1871980" y="502285"/>
                  <a:pt x="2175510" y="288290"/>
                  <a:pt x="2399030" y="0"/>
                </a:cubicBezTo>
                <a:lnTo>
                  <a:pt x="2394585" y="0"/>
                </a:lnTo>
                <a:cubicBezTo>
                  <a:pt x="2171700" y="286385"/>
                  <a:pt x="1869440" y="499110"/>
                  <a:pt x="1493520" y="633095"/>
                </a:cubicBezTo>
                <a:cubicBezTo>
                  <a:pt x="1238250" y="723265"/>
                  <a:pt x="1012825" y="842010"/>
                  <a:pt x="822325" y="985520"/>
                </a:cubicBezTo>
                <a:cubicBezTo>
                  <a:pt x="664845" y="1104900"/>
                  <a:pt x="530225" y="1242695"/>
                  <a:pt x="421005" y="1395730"/>
                </a:cubicBezTo>
                <a:cubicBezTo>
                  <a:pt x="338455" y="1512570"/>
                  <a:pt x="269875" y="1638300"/>
                  <a:pt x="218440" y="1769745"/>
                </a:cubicBezTo>
                <a:cubicBezTo>
                  <a:pt x="191135" y="1839595"/>
                  <a:pt x="172720" y="1899920"/>
                  <a:pt x="159385" y="1947545"/>
                </a:cubicBezTo>
                <a:lnTo>
                  <a:pt x="163195" y="1947545"/>
                </a:lnTo>
                <a:cubicBezTo>
                  <a:pt x="196215" y="1826895"/>
                  <a:pt x="266700" y="1619250"/>
                  <a:pt x="424180" y="1397635"/>
                </a:cubicBezTo>
                <a:cubicBezTo>
                  <a:pt x="666115" y="1057910"/>
                  <a:pt x="1026160" y="802005"/>
                  <a:pt x="1494790" y="636905"/>
                </a:cubicBezTo>
                <a:close/>
                <a:moveTo>
                  <a:pt x="1416050" y="729615"/>
                </a:moveTo>
                <a:cubicBezTo>
                  <a:pt x="1593215" y="650875"/>
                  <a:pt x="1811655" y="605155"/>
                  <a:pt x="2009775" y="538480"/>
                </a:cubicBezTo>
                <a:cubicBezTo>
                  <a:pt x="2341245" y="423545"/>
                  <a:pt x="2634615" y="259080"/>
                  <a:pt x="2834005" y="635"/>
                </a:cubicBezTo>
                <a:cubicBezTo>
                  <a:pt x="2834005" y="635"/>
                  <a:pt x="2834640" y="0"/>
                  <a:pt x="2834640" y="0"/>
                </a:cubicBezTo>
                <a:lnTo>
                  <a:pt x="2825115" y="0"/>
                </a:lnTo>
                <a:cubicBezTo>
                  <a:pt x="2410460" y="525780"/>
                  <a:pt x="1717675" y="580390"/>
                  <a:pt x="1426210" y="717550"/>
                </a:cubicBezTo>
                <a:cubicBezTo>
                  <a:pt x="884555" y="936625"/>
                  <a:pt x="456565" y="1348740"/>
                  <a:pt x="371475" y="1932940"/>
                </a:cubicBezTo>
                <a:cubicBezTo>
                  <a:pt x="370205" y="1938655"/>
                  <a:pt x="369570" y="1943735"/>
                  <a:pt x="369570" y="1947545"/>
                </a:cubicBezTo>
                <a:lnTo>
                  <a:pt x="377190" y="1947545"/>
                </a:lnTo>
                <a:cubicBezTo>
                  <a:pt x="380365" y="1931670"/>
                  <a:pt x="380365" y="1910080"/>
                  <a:pt x="385445" y="1891030"/>
                </a:cubicBezTo>
                <a:cubicBezTo>
                  <a:pt x="487680" y="1321435"/>
                  <a:pt x="912495" y="936625"/>
                  <a:pt x="1416050" y="729615"/>
                </a:cubicBezTo>
                <a:close/>
                <a:moveTo>
                  <a:pt x="1200785" y="669925"/>
                </a:moveTo>
                <a:cubicBezTo>
                  <a:pt x="1520190" y="516890"/>
                  <a:pt x="1812290" y="278130"/>
                  <a:pt x="2011680" y="635"/>
                </a:cubicBezTo>
                <a:lnTo>
                  <a:pt x="2011045" y="635"/>
                </a:lnTo>
                <a:cubicBezTo>
                  <a:pt x="1823720" y="238760"/>
                  <a:pt x="1636395" y="414020"/>
                  <a:pt x="1387475" y="565150"/>
                </a:cubicBezTo>
                <a:cubicBezTo>
                  <a:pt x="1294765" y="623570"/>
                  <a:pt x="1196975" y="664210"/>
                  <a:pt x="1043940" y="747395"/>
                </a:cubicBezTo>
                <a:cubicBezTo>
                  <a:pt x="408940" y="1102995"/>
                  <a:pt x="117475" y="1584960"/>
                  <a:pt x="635" y="1842135"/>
                </a:cubicBezTo>
                <a:lnTo>
                  <a:pt x="635" y="1845945"/>
                </a:lnTo>
                <a:cubicBezTo>
                  <a:pt x="143510" y="1553210"/>
                  <a:pt x="460375" y="1025525"/>
                  <a:pt x="1200785" y="669925"/>
                </a:cubicBezTo>
                <a:close/>
                <a:moveTo>
                  <a:pt x="1085215" y="777240"/>
                </a:moveTo>
                <a:cubicBezTo>
                  <a:pt x="1220470" y="701040"/>
                  <a:pt x="1378585" y="645795"/>
                  <a:pt x="1512570" y="577215"/>
                </a:cubicBezTo>
                <a:cubicBezTo>
                  <a:pt x="1786890" y="436245"/>
                  <a:pt x="2027555" y="239395"/>
                  <a:pt x="2205990" y="0"/>
                </a:cubicBezTo>
                <a:lnTo>
                  <a:pt x="2205355" y="0"/>
                </a:lnTo>
                <a:cubicBezTo>
                  <a:pt x="1725295" y="589280"/>
                  <a:pt x="1349375" y="606425"/>
                  <a:pt x="1010920" y="814705"/>
                </a:cubicBezTo>
                <a:cubicBezTo>
                  <a:pt x="555625" y="1078865"/>
                  <a:pt x="233680" y="1461135"/>
                  <a:pt x="65405" y="1915795"/>
                </a:cubicBezTo>
                <a:cubicBezTo>
                  <a:pt x="61595" y="1927860"/>
                  <a:pt x="56515" y="1939290"/>
                  <a:pt x="53340" y="1947545"/>
                </a:cubicBezTo>
                <a:lnTo>
                  <a:pt x="57785" y="1947545"/>
                </a:lnTo>
                <a:cubicBezTo>
                  <a:pt x="236855" y="1443990"/>
                  <a:pt x="591185" y="1043940"/>
                  <a:pt x="1085215" y="777240"/>
                </a:cubicBezTo>
                <a:close/>
                <a:moveTo>
                  <a:pt x="1537335" y="734060"/>
                </a:moveTo>
                <a:cubicBezTo>
                  <a:pt x="1670050" y="677545"/>
                  <a:pt x="1836420" y="636905"/>
                  <a:pt x="2004695" y="582295"/>
                </a:cubicBezTo>
                <a:cubicBezTo>
                  <a:pt x="2353310" y="463550"/>
                  <a:pt x="2665095" y="290195"/>
                  <a:pt x="2869565" y="13335"/>
                </a:cubicBezTo>
                <a:cubicBezTo>
                  <a:pt x="2872740" y="8890"/>
                  <a:pt x="2876550" y="3810"/>
                  <a:pt x="2879725" y="0"/>
                </a:cubicBezTo>
                <a:lnTo>
                  <a:pt x="2874645" y="0"/>
                </a:lnTo>
                <a:cubicBezTo>
                  <a:pt x="2872105" y="4445"/>
                  <a:pt x="2870200" y="8890"/>
                  <a:pt x="2866390" y="12065"/>
                </a:cubicBezTo>
                <a:cubicBezTo>
                  <a:pt x="2736215" y="193675"/>
                  <a:pt x="2529205" y="343535"/>
                  <a:pt x="2345055" y="436245"/>
                </a:cubicBezTo>
                <a:cubicBezTo>
                  <a:pt x="2165985" y="532130"/>
                  <a:pt x="1938655" y="601980"/>
                  <a:pt x="1710690" y="667385"/>
                </a:cubicBezTo>
                <a:cubicBezTo>
                  <a:pt x="1554480" y="717550"/>
                  <a:pt x="1412875" y="778510"/>
                  <a:pt x="1284605" y="849630"/>
                </a:cubicBezTo>
                <a:cubicBezTo>
                  <a:pt x="862330" y="1081405"/>
                  <a:pt x="559435" y="1460500"/>
                  <a:pt x="504825" y="1937385"/>
                </a:cubicBezTo>
                <a:cubicBezTo>
                  <a:pt x="504190" y="1941195"/>
                  <a:pt x="504190" y="1944370"/>
                  <a:pt x="503555" y="1947545"/>
                </a:cubicBezTo>
                <a:lnTo>
                  <a:pt x="507365" y="1947545"/>
                </a:lnTo>
                <a:cubicBezTo>
                  <a:pt x="508635" y="1932305"/>
                  <a:pt x="510540" y="1916430"/>
                  <a:pt x="513080" y="1898015"/>
                </a:cubicBezTo>
                <a:cubicBezTo>
                  <a:pt x="597535" y="1336675"/>
                  <a:pt x="1005840" y="945515"/>
                  <a:pt x="1537335" y="734060"/>
                </a:cubicBezTo>
                <a:close/>
                <a:moveTo>
                  <a:pt x="2145030" y="621030"/>
                </a:moveTo>
                <a:cubicBezTo>
                  <a:pt x="2531745" y="469265"/>
                  <a:pt x="2811145" y="259080"/>
                  <a:pt x="2966085" y="0"/>
                </a:cubicBezTo>
                <a:lnTo>
                  <a:pt x="2962910" y="0"/>
                </a:lnTo>
                <a:cubicBezTo>
                  <a:pt x="2948940" y="22225"/>
                  <a:pt x="2938145" y="38735"/>
                  <a:pt x="2925445" y="57150"/>
                </a:cubicBezTo>
                <a:cubicBezTo>
                  <a:pt x="2746375" y="311150"/>
                  <a:pt x="2455545" y="508635"/>
                  <a:pt x="2054225" y="650875"/>
                </a:cubicBezTo>
                <a:cubicBezTo>
                  <a:pt x="1846580" y="718185"/>
                  <a:pt x="1671320" y="774065"/>
                  <a:pt x="1514475" y="860425"/>
                </a:cubicBezTo>
                <a:cubicBezTo>
                  <a:pt x="1129030" y="1062990"/>
                  <a:pt x="827405" y="1400175"/>
                  <a:pt x="770255" y="1866900"/>
                </a:cubicBezTo>
                <a:cubicBezTo>
                  <a:pt x="768985" y="1880235"/>
                  <a:pt x="763270" y="1925955"/>
                  <a:pt x="763270" y="1947545"/>
                </a:cubicBezTo>
                <a:lnTo>
                  <a:pt x="767080" y="1947545"/>
                </a:lnTo>
                <a:cubicBezTo>
                  <a:pt x="776605" y="1826895"/>
                  <a:pt x="790575" y="1705610"/>
                  <a:pt x="864235" y="1530985"/>
                </a:cubicBezTo>
                <a:cubicBezTo>
                  <a:pt x="1170940" y="831215"/>
                  <a:pt x="1978025" y="701040"/>
                  <a:pt x="2145030" y="621030"/>
                </a:cubicBezTo>
                <a:close/>
                <a:moveTo>
                  <a:pt x="1287145" y="1104900"/>
                </a:moveTo>
                <a:cubicBezTo>
                  <a:pt x="1632585" y="795655"/>
                  <a:pt x="1962785" y="748030"/>
                  <a:pt x="2204085" y="642620"/>
                </a:cubicBezTo>
                <a:cubicBezTo>
                  <a:pt x="2520950" y="509905"/>
                  <a:pt x="2813050" y="320675"/>
                  <a:pt x="2994660" y="26670"/>
                </a:cubicBezTo>
                <a:cubicBezTo>
                  <a:pt x="3001010" y="16510"/>
                  <a:pt x="3006090" y="8255"/>
                  <a:pt x="3010535" y="0"/>
                </a:cubicBezTo>
                <a:lnTo>
                  <a:pt x="3006725" y="0"/>
                </a:lnTo>
                <a:cubicBezTo>
                  <a:pt x="2926715" y="133985"/>
                  <a:pt x="2829560" y="247650"/>
                  <a:pt x="2698750" y="353060"/>
                </a:cubicBezTo>
                <a:cubicBezTo>
                  <a:pt x="2287270" y="677545"/>
                  <a:pt x="1939925" y="702310"/>
                  <a:pt x="1651635" y="853440"/>
                </a:cubicBezTo>
                <a:cubicBezTo>
                  <a:pt x="1227455" y="1064260"/>
                  <a:pt x="924560" y="1421765"/>
                  <a:pt x="895985" y="1906905"/>
                </a:cubicBezTo>
                <a:cubicBezTo>
                  <a:pt x="895350" y="1915795"/>
                  <a:pt x="894715" y="1932940"/>
                  <a:pt x="894715" y="1947545"/>
                </a:cubicBezTo>
                <a:lnTo>
                  <a:pt x="898525" y="1947545"/>
                </a:lnTo>
                <a:cubicBezTo>
                  <a:pt x="903605" y="1631950"/>
                  <a:pt x="1039495" y="1331595"/>
                  <a:pt x="1287145" y="1104900"/>
                </a:cubicBezTo>
                <a:close/>
                <a:moveTo>
                  <a:pt x="1116965" y="1049655"/>
                </a:moveTo>
                <a:cubicBezTo>
                  <a:pt x="1315720" y="883920"/>
                  <a:pt x="1572260" y="755015"/>
                  <a:pt x="1880235" y="665480"/>
                </a:cubicBezTo>
                <a:cubicBezTo>
                  <a:pt x="2376805" y="521335"/>
                  <a:pt x="2727960" y="297180"/>
                  <a:pt x="2924175" y="0"/>
                </a:cubicBezTo>
                <a:lnTo>
                  <a:pt x="2919730" y="0"/>
                </a:lnTo>
                <a:cubicBezTo>
                  <a:pt x="2723515" y="295910"/>
                  <a:pt x="2373630" y="518795"/>
                  <a:pt x="1879600" y="662305"/>
                </a:cubicBezTo>
                <a:cubicBezTo>
                  <a:pt x="1571625" y="751205"/>
                  <a:pt x="1314450" y="880745"/>
                  <a:pt x="1115060" y="1047115"/>
                </a:cubicBezTo>
                <a:cubicBezTo>
                  <a:pt x="955675" y="1179830"/>
                  <a:pt x="832485" y="1336675"/>
                  <a:pt x="749935" y="1512570"/>
                </a:cubicBezTo>
                <a:cubicBezTo>
                  <a:pt x="676275" y="1669415"/>
                  <a:pt x="648335" y="1812290"/>
                  <a:pt x="638175" y="1905000"/>
                </a:cubicBezTo>
                <a:cubicBezTo>
                  <a:pt x="636270" y="1920240"/>
                  <a:pt x="635000" y="1934210"/>
                  <a:pt x="634365" y="1947545"/>
                </a:cubicBezTo>
                <a:lnTo>
                  <a:pt x="638175" y="1947545"/>
                </a:lnTo>
                <a:cubicBezTo>
                  <a:pt x="639445" y="1934210"/>
                  <a:pt x="640715" y="1920240"/>
                  <a:pt x="641985" y="1905000"/>
                </a:cubicBezTo>
                <a:cubicBezTo>
                  <a:pt x="652145" y="1812925"/>
                  <a:pt x="680085" y="1670050"/>
                  <a:pt x="753110" y="1513840"/>
                </a:cubicBezTo>
                <a:cubicBezTo>
                  <a:pt x="835660" y="1338580"/>
                  <a:pt x="958215" y="1182370"/>
                  <a:pt x="1116965" y="1049655"/>
                </a:cubicBezTo>
                <a:close/>
                <a:moveTo>
                  <a:pt x="1054735" y="687705"/>
                </a:moveTo>
                <a:cubicBezTo>
                  <a:pt x="1353820" y="519430"/>
                  <a:pt x="1622425" y="276860"/>
                  <a:pt x="1821815" y="0"/>
                </a:cubicBezTo>
                <a:lnTo>
                  <a:pt x="1813560" y="0"/>
                </a:lnTo>
                <a:cubicBezTo>
                  <a:pt x="1808480" y="6985"/>
                  <a:pt x="1804670" y="14605"/>
                  <a:pt x="1801495" y="17145"/>
                </a:cubicBezTo>
                <a:cubicBezTo>
                  <a:pt x="1564640" y="325120"/>
                  <a:pt x="1331595" y="527685"/>
                  <a:pt x="959485" y="734695"/>
                </a:cubicBezTo>
                <a:cubicBezTo>
                  <a:pt x="535940" y="993140"/>
                  <a:pt x="263525" y="1299210"/>
                  <a:pt x="83185" y="1553210"/>
                </a:cubicBezTo>
                <a:cubicBezTo>
                  <a:pt x="52705" y="1596390"/>
                  <a:pt x="25400" y="1637665"/>
                  <a:pt x="0" y="1676400"/>
                </a:cubicBezTo>
                <a:lnTo>
                  <a:pt x="0" y="1689735"/>
                </a:lnTo>
                <a:cubicBezTo>
                  <a:pt x="182880" y="1403350"/>
                  <a:pt x="501650" y="999490"/>
                  <a:pt x="1054735" y="687705"/>
                </a:cubicBezTo>
                <a:close/>
                <a:moveTo>
                  <a:pt x="1014095" y="627380"/>
                </a:moveTo>
                <a:cubicBezTo>
                  <a:pt x="1233805" y="466090"/>
                  <a:pt x="1443355" y="249555"/>
                  <a:pt x="1621155" y="9525"/>
                </a:cubicBezTo>
                <a:cubicBezTo>
                  <a:pt x="1624330" y="5080"/>
                  <a:pt x="1626235" y="2540"/>
                  <a:pt x="1628140" y="0"/>
                </a:cubicBezTo>
                <a:lnTo>
                  <a:pt x="1623695" y="0"/>
                </a:lnTo>
                <a:cubicBezTo>
                  <a:pt x="1622425" y="2540"/>
                  <a:pt x="1620520" y="5080"/>
                  <a:pt x="1618615" y="6985"/>
                </a:cubicBezTo>
                <a:cubicBezTo>
                  <a:pt x="1432560" y="257810"/>
                  <a:pt x="1214120" y="480695"/>
                  <a:pt x="984250" y="644525"/>
                </a:cubicBezTo>
                <a:cubicBezTo>
                  <a:pt x="578485" y="911860"/>
                  <a:pt x="280035" y="1190625"/>
                  <a:pt x="1270" y="1565275"/>
                </a:cubicBezTo>
                <a:lnTo>
                  <a:pt x="1270" y="1570990"/>
                </a:lnTo>
                <a:cubicBezTo>
                  <a:pt x="53340" y="1500505"/>
                  <a:pt x="111125" y="1427480"/>
                  <a:pt x="177165" y="1350645"/>
                </a:cubicBezTo>
                <a:cubicBezTo>
                  <a:pt x="478790" y="1002030"/>
                  <a:pt x="704850" y="840105"/>
                  <a:pt x="1014095" y="627380"/>
                </a:cubicBezTo>
                <a:close/>
                <a:moveTo>
                  <a:pt x="461645" y="0"/>
                </a:moveTo>
                <a:cubicBezTo>
                  <a:pt x="280035" y="238760"/>
                  <a:pt x="122555" y="529590"/>
                  <a:pt x="21590" y="799465"/>
                </a:cubicBezTo>
                <a:cubicBezTo>
                  <a:pt x="14605" y="820420"/>
                  <a:pt x="6985" y="837565"/>
                  <a:pt x="635" y="852170"/>
                </a:cubicBezTo>
                <a:lnTo>
                  <a:pt x="635" y="859155"/>
                </a:lnTo>
                <a:cubicBezTo>
                  <a:pt x="144780" y="488950"/>
                  <a:pt x="250825" y="304800"/>
                  <a:pt x="462280" y="0"/>
                </a:cubicBezTo>
                <a:lnTo>
                  <a:pt x="461645" y="0"/>
                </a:lnTo>
                <a:close/>
                <a:moveTo>
                  <a:pt x="264795" y="0"/>
                </a:moveTo>
                <a:cubicBezTo>
                  <a:pt x="159385" y="142875"/>
                  <a:pt x="69850" y="294005"/>
                  <a:pt x="0" y="448310"/>
                </a:cubicBezTo>
                <a:lnTo>
                  <a:pt x="0" y="457200"/>
                </a:lnTo>
                <a:cubicBezTo>
                  <a:pt x="70485" y="299720"/>
                  <a:pt x="161290" y="145415"/>
                  <a:pt x="269240" y="0"/>
                </a:cubicBezTo>
                <a:lnTo>
                  <a:pt x="264795" y="0"/>
                </a:lnTo>
                <a:close/>
                <a:moveTo>
                  <a:pt x="1915795" y="800100"/>
                </a:moveTo>
                <a:cubicBezTo>
                  <a:pt x="2386330" y="637540"/>
                  <a:pt x="2766060" y="452755"/>
                  <a:pt x="3013075" y="73025"/>
                </a:cubicBezTo>
                <a:cubicBezTo>
                  <a:pt x="3027045" y="50800"/>
                  <a:pt x="3042285" y="24765"/>
                  <a:pt x="3055620" y="0"/>
                </a:cubicBezTo>
                <a:lnTo>
                  <a:pt x="3048000" y="0"/>
                </a:lnTo>
                <a:cubicBezTo>
                  <a:pt x="2884805" y="289560"/>
                  <a:pt x="2638425" y="474980"/>
                  <a:pt x="2360930" y="612775"/>
                </a:cubicBezTo>
                <a:cubicBezTo>
                  <a:pt x="2150110" y="722630"/>
                  <a:pt x="1862455" y="790575"/>
                  <a:pt x="1660525" y="913130"/>
                </a:cubicBezTo>
                <a:cubicBezTo>
                  <a:pt x="1323975" y="1103630"/>
                  <a:pt x="1060450" y="1414780"/>
                  <a:pt x="1025525" y="1849120"/>
                </a:cubicBezTo>
                <a:cubicBezTo>
                  <a:pt x="1025525" y="1864360"/>
                  <a:pt x="1019810" y="1922780"/>
                  <a:pt x="1022350" y="1948180"/>
                </a:cubicBezTo>
                <a:lnTo>
                  <a:pt x="1029335" y="1948180"/>
                </a:lnTo>
                <a:cubicBezTo>
                  <a:pt x="1031240" y="1856740"/>
                  <a:pt x="1037590" y="1717675"/>
                  <a:pt x="1092200" y="1567180"/>
                </a:cubicBezTo>
                <a:cubicBezTo>
                  <a:pt x="1229360" y="1187450"/>
                  <a:pt x="1541145" y="948690"/>
                  <a:pt x="1915795" y="800100"/>
                </a:cubicBezTo>
                <a:close/>
                <a:moveTo>
                  <a:pt x="160020" y="0"/>
                </a:moveTo>
                <a:lnTo>
                  <a:pt x="156845" y="0"/>
                </a:lnTo>
                <a:cubicBezTo>
                  <a:pt x="97790" y="80010"/>
                  <a:pt x="47625" y="167005"/>
                  <a:pt x="635" y="254635"/>
                </a:cubicBezTo>
                <a:lnTo>
                  <a:pt x="635" y="261620"/>
                </a:lnTo>
                <a:cubicBezTo>
                  <a:pt x="47625" y="173990"/>
                  <a:pt x="99695" y="88900"/>
                  <a:pt x="156210" y="5715"/>
                </a:cubicBezTo>
                <a:cubicBezTo>
                  <a:pt x="157480" y="3810"/>
                  <a:pt x="158750" y="1905"/>
                  <a:pt x="160020" y="0"/>
                </a:cubicBezTo>
                <a:close/>
                <a:moveTo>
                  <a:pt x="47625" y="0"/>
                </a:moveTo>
                <a:cubicBezTo>
                  <a:pt x="31750" y="24765"/>
                  <a:pt x="15875" y="50165"/>
                  <a:pt x="635" y="75565"/>
                </a:cubicBezTo>
                <a:lnTo>
                  <a:pt x="635" y="89535"/>
                </a:lnTo>
                <a:cubicBezTo>
                  <a:pt x="18415" y="59690"/>
                  <a:pt x="36830" y="29845"/>
                  <a:pt x="55880" y="0"/>
                </a:cubicBezTo>
                <a:lnTo>
                  <a:pt x="47625" y="0"/>
                </a:lnTo>
                <a:close/>
                <a:moveTo>
                  <a:pt x="656590" y="0"/>
                </a:moveTo>
                <a:lnTo>
                  <a:pt x="656590" y="0"/>
                </a:lnTo>
                <a:cubicBezTo>
                  <a:pt x="276860" y="514350"/>
                  <a:pt x="219710" y="727710"/>
                  <a:pt x="635" y="1074420"/>
                </a:cubicBezTo>
                <a:lnTo>
                  <a:pt x="635" y="1081405"/>
                </a:lnTo>
                <a:cubicBezTo>
                  <a:pt x="39370" y="1020445"/>
                  <a:pt x="78740" y="955040"/>
                  <a:pt x="116205" y="887095"/>
                </a:cubicBezTo>
                <a:cubicBezTo>
                  <a:pt x="334645" y="472440"/>
                  <a:pt x="442595" y="308610"/>
                  <a:pt x="656590" y="0"/>
                </a:cubicBezTo>
                <a:close/>
                <a:moveTo>
                  <a:pt x="759460" y="719455"/>
                </a:moveTo>
                <a:cubicBezTo>
                  <a:pt x="957580" y="563245"/>
                  <a:pt x="1143635" y="373380"/>
                  <a:pt x="1329055" y="139065"/>
                </a:cubicBezTo>
                <a:cubicBezTo>
                  <a:pt x="1365885" y="92710"/>
                  <a:pt x="1400810" y="45720"/>
                  <a:pt x="1435100" y="0"/>
                </a:cubicBezTo>
                <a:lnTo>
                  <a:pt x="1430655" y="0"/>
                </a:lnTo>
                <a:cubicBezTo>
                  <a:pt x="1397635" y="45085"/>
                  <a:pt x="1362710" y="90805"/>
                  <a:pt x="1326515" y="136525"/>
                </a:cubicBezTo>
                <a:cubicBezTo>
                  <a:pt x="1141730" y="370205"/>
                  <a:pt x="955675" y="560070"/>
                  <a:pt x="758190" y="715645"/>
                </a:cubicBezTo>
                <a:cubicBezTo>
                  <a:pt x="438785" y="967740"/>
                  <a:pt x="190500" y="1238885"/>
                  <a:pt x="1270" y="1471295"/>
                </a:cubicBezTo>
                <a:lnTo>
                  <a:pt x="1270" y="1477010"/>
                </a:lnTo>
                <a:cubicBezTo>
                  <a:pt x="189865" y="1244600"/>
                  <a:pt x="438785" y="972185"/>
                  <a:pt x="759460" y="719455"/>
                </a:cubicBezTo>
                <a:close/>
                <a:moveTo>
                  <a:pt x="612775" y="735330"/>
                </a:moveTo>
                <a:cubicBezTo>
                  <a:pt x="857885" y="502285"/>
                  <a:pt x="1064260" y="241300"/>
                  <a:pt x="1241425" y="0"/>
                </a:cubicBezTo>
                <a:lnTo>
                  <a:pt x="1236980" y="0"/>
                </a:lnTo>
                <a:cubicBezTo>
                  <a:pt x="1060450" y="240665"/>
                  <a:pt x="854075" y="501015"/>
                  <a:pt x="610235" y="732790"/>
                </a:cubicBezTo>
                <a:cubicBezTo>
                  <a:pt x="374650" y="956945"/>
                  <a:pt x="171450" y="1183640"/>
                  <a:pt x="635" y="1386205"/>
                </a:cubicBezTo>
                <a:lnTo>
                  <a:pt x="635" y="1391920"/>
                </a:lnTo>
                <a:cubicBezTo>
                  <a:pt x="172085" y="1188720"/>
                  <a:pt x="375920" y="960755"/>
                  <a:pt x="612775" y="735330"/>
                </a:cubicBezTo>
                <a:close/>
                <a:moveTo>
                  <a:pt x="855345" y="0"/>
                </a:moveTo>
                <a:lnTo>
                  <a:pt x="846455" y="0"/>
                </a:lnTo>
                <a:cubicBezTo>
                  <a:pt x="830580" y="21590"/>
                  <a:pt x="815975" y="41910"/>
                  <a:pt x="799465" y="64770"/>
                </a:cubicBezTo>
                <a:cubicBezTo>
                  <a:pt x="548005" y="409575"/>
                  <a:pt x="299720" y="803910"/>
                  <a:pt x="38100" y="1149985"/>
                </a:cubicBezTo>
                <a:cubicBezTo>
                  <a:pt x="31750" y="1160780"/>
                  <a:pt x="13970" y="1180465"/>
                  <a:pt x="635" y="1198245"/>
                </a:cubicBezTo>
                <a:lnTo>
                  <a:pt x="635" y="1209675"/>
                </a:lnTo>
                <a:cubicBezTo>
                  <a:pt x="107315" y="1076960"/>
                  <a:pt x="223520" y="908050"/>
                  <a:pt x="326390" y="760095"/>
                </a:cubicBezTo>
                <a:cubicBezTo>
                  <a:pt x="502285" y="501650"/>
                  <a:pt x="683895" y="234950"/>
                  <a:pt x="855345" y="0"/>
                </a:cubicBezTo>
                <a:close/>
                <a:moveTo>
                  <a:pt x="563880" y="634365"/>
                </a:moveTo>
                <a:cubicBezTo>
                  <a:pt x="735965" y="422910"/>
                  <a:pt x="905510" y="198120"/>
                  <a:pt x="1045845" y="0"/>
                </a:cubicBezTo>
                <a:lnTo>
                  <a:pt x="1045210" y="0"/>
                </a:lnTo>
                <a:cubicBezTo>
                  <a:pt x="947420" y="123190"/>
                  <a:pt x="851535" y="266065"/>
                  <a:pt x="744220" y="401320"/>
                </a:cubicBezTo>
                <a:cubicBezTo>
                  <a:pt x="508000" y="713105"/>
                  <a:pt x="225425" y="1017270"/>
                  <a:pt x="635" y="1303020"/>
                </a:cubicBezTo>
                <a:lnTo>
                  <a:pt x="635" y="1306830"/>
                </a:lnTo>
                <a:cubicBezTo>
                  <a:pt x="8255" y="1296670"/>
                  <a:pt x="17145" y="1285240"/>
                  <a:pt x="24130" y="1277620"/>
                </a:cubicBezTo>
                <a:cubicBezTo>
                  <a:pt x="185420" y="1081405"/>
                  <a:pt x="381000" y="852805"/>
                  <a:pt x="563880" y="634365"/>
                </a:cubicBezTo>
                <a:close/>
                <a:moveTo>
                  <a:pt x="2540635" y="1373505"/>
                </a:moveTo>
                <a:cubicBezTo>
                  <a:pt x="2382520" y="1537970"/>
                  <a:pt x="2374265" y="1750695"/>
                  <a:pt x="2455545" y="1936750"/>
                </a:cubicBezTo>
                <a:cubicBezTo>
                  <a:pt x="2456815" y="1939290"/>
                  <a:pt x="2458720" y="1943735"/>
                  <a:pt x="2459990" y="1947545"/>
                </a:cubicBezTo>
                <a:lnTo>
                  <a:pt x="2464435" y="1947545"/>
                </a:lnTo>
                <a:cubicBezTo>
                  <a:pt x="2364105" y="1730375"/>
                  <a:pt x="2388870" y="1483995"/>
                  <a:pt x="2612390" y="1313815"/>
                </a:cubicBezTo>
                <a:cubicBezTo>
                  <a:pt x="2731135" y="1228725"/>
                  <a:pt x="2886710" y="1154430"/>
                  <a:pt x="2995930" y="1080770"/>
                </a:cubicBezTo>
                <a:cubicBezTo>
                  <a:pt x="3190875" y="956310"/>
                  <a:pt x="3353435" y="830580"/>
                  <a:pt x="3463290" y="632460"/>
                </a:cubicBezTo>
                <a:lnTo>
                  <a:pt x="3463290" y="624840"/>
                </a:lnTo>
                <a:cubicBezTo>
                  <a:pt x="3428365" y="688975"/>
                  <a:pt x="3386455" y="748030"/>
                  <a:pt x="3336290" y="803275"/>
                </a:cubicBezTo>
                <a:cubicBezTo>
                  <a:pt x="3049905" y="1111250"/>
                  <a:pt x="2685415" y="1214120"/>
                  <a:pt x="2540635" y="1373505"/>
                </a:cubicBezTo>
                <a:close/>
                <a:moveTo>
                  <a:pt x="2907665" y="1531620"/>
                </a:moveTo>
                <a:cubicBezTo>
                  <a:pt x="2700020" y="1682115"/>
                  <a:pt x="2793365" y="1897380"/>
                  <a:pt x="2825750" y="1948180"/>
                </a:cubicBezTo>
                <a:lnTo>
                  <a:pt x="2831465" y="1948180"/>
                </a:lnTo>
                <a:cubicBezTo>
                  <a:pt x="2828290" y="1942465"/>
                  <a:pt x="2823845" y="1934210"/>
                  <a:pt x="2816860" y="1922780"/>
                </a:cubicBezTo>
                <a:cubicBezTo>
                  <a:pt x="2732405" y="1743075"/>
                  <a:pt x="2785745" y="1570990"/>
                  <a:pt x="3034030" y="1465580"/>
                </a:cubicBezTo>
                <a:cubicBezTo>
                  <a:pt x="3170555" y="1397635"/>
                  <a:pt x="3353435" y="1322070"/>
                  <a:pt x="3463290" y="1242695"/>
                </a:cubicBezTo>
                <a:lnTo>
                  <a:pt x="3463290" y="1238250"/>
                </a:lnTo>
                <a:cubicBezTo>
                  <a:pt x="3436620" y="1257300"/>
                  <a:pt x="3406775" y="1276350"/>
                  <a:pt x="3374390" y="1294130"/>
                </a:cubicBezTo>
                <a:cubicBezTo>
                  <a:pt x="3253105" y="1364615"/>
                  <a:pt x="2983865" y="1474470"/>
                  <a:pt x="2907665" y="1531620"/>
                </a:cubicBezTo>
                <a:close/>
                <a:moveTo>
                  <a:pt x="2820670" y="1483360"/>
                </a:moveTo>
                <a:cubicBezTo>
                  <a:pt x="2722245" y="1559560"/>
                  <a:pt x="2661920" y="1672590"/>
                  <a:pt x="2687320" y="1819910"/>
                </a:cubicBezTo>
                <a:cubicBezTo>
                  <a:pt x="2689860" y="1845310"/>
                  <a:pt x="2714625" y="1918970"/>
                  <a:pt x="2732405" y="1948180"/>
                </a:cubicBezTo>
                <a:lnTo>
                  <a:pt x="2741930" y="1948180"/>
                </a:lnTo>
                <a:cubicBezTo>
                  <a:pt x="2737485" y="1941195"/>
                  <a:pt x="2731770" y="1932940"/>
                  <a:pt x="2731135" y="1928495"/>
                </a:cubicBezTo>
                <a:cubicBezTo>
                  <a:pt x="2653665" y="1769110"/>
                  <a:pt x="2678430" y="1591945"/>
                  <a:pt x="2842260" y="1477010"/>
                </a:cubicBezTo>
                <a:cubicBezTo>
                  <a:pt x="2865120" y="1460500"/>
                  <a:pt x="2892425" y="1444625"/>
                  <a:pt x="2917825" y="1431925"/>
                </a:cubicBezTo>
                <a:cubicBezTo>
                  <a:pt x="3105150" y="1332865"/>
                  <a:pt x="3338830" y="1227455"/>
                  <a:pt x="3463925" y="1107440"/>
                </a:cubicBezTo>
                <a:lnTo>
                  <a:pt x="3463925" y="1096645"/>
                </a:lnTo>
                <a:cubicBezTo>
                  <a:pt x="3362325" y="1195705"/>
                  <a:pt x="3216910" y="1270000"/>
                  <a:pt x="3039110" y="1360805"/>
                </a:cubicBezTo>
                <a:cubicBezTo>
                  <a:pt x="2972435" y="1396365"/>
                  <a:pt x="2891155" y="1429385"/>
                  <a:pt x="2820670" y="1483360"/>
                </a:cubicBezTo>
                <a:close/>
                <a:moveTo>
                  <a:pt x="2917825" y="1948180"/>
                </a:moveTo>
                <a:lnTo>
                  <a:pt x="2921000" y="1948180"/>
                </a:lnTo>
                <a:cubicBezTo>
                  <a:pt x="2914650" y="1937385"/>
                  <a:pt x="2904490" y="1924050"/>
                  <a:pt x="2899410" y="1908810"/>
                </a:cubicBezTo>
                <a:cubicBezTo>
                  <a:pt x="2835910" y="1767840"/>
                  <a:pt x="2889885" y="1662430"/>
                  <a:pt x="2976880" y="1595755"/>
                </a:cubicBezTo>
                <a:cubicBezTo>
                  <a:pt x="3018155" y="1562735"/>
                  <a:pt x="3078480" y="1538605"/>
                  <a:pt x="3134995" y="1513205"/>
                </a:cubicBezTo>
                <a:cubicBezTo>
                  <a:pt x="3239135" y="1466215"/>
                  <a:pt x="3364230" y="1421765"/>
                  <a:pt x="3463290" y="1372235"/>
                </a:cubicBezTo>
                <a:lnTo>
                  <a:pt x="3463290" y="1367790"/>
                </a:lnTo>
                <a:cubicBezTo>
                  <a:pt x="3329940" y="1433830"/>
                  <a:pt x="3184525" y="1481455"/>
                  <a:pt x="3039745" y="1552575"/>
                </a:cubicBezTo>
                <a:cubicBezTo>
                  <a:pt x="2841625" y="1645920"/>
                  <a:pt x="2837180" y="1830705"/>
                  <a:pt x="2917825" y="1948180"/>
                </a:cubicBezTo>
                <a:close/>
                <a:moveTo>
                  <a:pt x="2715260" y="1457960"/>
                </a:moveTo>
                <a:cubicBezTo>
                  <a:pt x="2561590" y="1600200"/>
                  <a:pt x="2565400" y="1797050"/>
                  <a:pt x="2644140" y="1948180"/>
                </a:cubicBezTo>
                <a:lnTo>
                  <a:pt x="2648585" y="1948180"/>
                </a:lnTo>
                <a:cubicBezTo>
                  <a:pt x="2621915" y="1895475"/>
                  <a:pt x="2595880" y="1831975"/>
                  <a:pt x="2594610" y="1736725"/>
                </a:cubicBezTo>
                <a:cubicBezTo>
                  <a:pt x="2598420" y="1524000"/>
                  <a:pt x="2741930" y="1419860"/>
                  <a:pt x="2914015" y="1334135"/>
                </a:cubicBezTo>
                <a:cubicBezTo>
                  <a:pt x="3155315" y="1201420"/>
                  <a:pt x="3324225" y="1120140"/>
                  <a:pt x="3463290" y="955675"/>
                </a:cubicBezTo>
                <a:lnTo>
                  <a:pt x="3463290" y="950595"/>
                </a:lnTo>
                <a:cubicBezTo>
                  <a:pt x="3447415" y="970280"/>
                  <a:pt x="3430270" y="988695"/>
                  <a:pt x="3411855" y="1007745"/>
                </a:cubicBezTo>
                <a:cubicBezTo>
                  <a:pt x="3192145" y="1221740"/>
                  <a:pt x="2827655" y="1344295"/>
                  <a:pt x="2715260" y="1457960"/>
                </a:cubicBezTo>
                <a:close/>
                <a:moveTo>
                  <a:pt x="3014980" y="1675130"/>
                </a:moveTo>
                <a:cubicBezTo>
                  <a:pt x="2944495" y="1748155"/>
                  <a:pt x="2943860" y="1855470"/>
                  <a:pt x="3003550" y="1948180"/>
                </a:cubicBezTo>
                <a:lnTo>
                  <a:pt x="3007360" y="1948180"/>
                </a:lnTo>
                <a:cubicBezTo>
                  <a:pt x="3006725" y="1947545"/>
                  <a:pt x="3006725" y="1946910"/>
                  <a:pt x="3006725" y="1946910"/>
                </a:cubicBezTo>
                <a:cubicBezTo>
                  <a:pt x="2970530" y="1887855"/>
                  <a:pt x="2952115" y="1826895"/>
                  <a:pt x="2971800" y="1755140"/>
                </a:cubicBezTo>
                <a:cubicBezTo>
                  <a:pt x="3002915" y="1663065"/>
                  <a:pt x="3070860" y="1631950"/>
                  <a:pt x="3152140" y="1597025"/>
                </a:cubicBezTo>
                <a:cubicBezTo>
                  <a:pt x="3268345" y="1547495"/>
                  <a:pt x="3362325" y="1525270"/>
                  <a:pt x="3463290" y="1490345"/>
                </a:cubicBezTo>
                <a:lnTo>
                  <a:pt x="3463290" y="1487170"/>
                </a:lnTo>
                <a:cubicBezTo>
                  <a:pt x="3444240" y="1493520"/>
                  <a:pt x="3424555" y="1499235"/>
                  <a:pt x="3402965" y="1506220"/>
                </a:cubicBezTo>
                <a:cubicBezTo>
                  <a:pt x="3316605" y="1534160"/>
                  <a:pt x="3079750" y="1600835"/>
                  <a:pt x="3014980" y="1675130"/>
                </a:cubicBezTo>
                <a:close/>
                <a:moveTo>
                  <a:pt x="2470785" y="1313815"/>
                </a:moveTo>
                <a:cubicBezTo>
                  <a:pt x="2297430" y="1485900"/>
                  <a:pt x="2273935" y="1714500"/>
                  <a:pt x="2359660" y="1929130"/>
                </a:cubicBezTo>
                <a:cubicBezTo>
                  <a:pt x="2362200" y="1933575"/>
                  <a:pt x="2364740" y="1941195"/>
                  <a:pt x="2367280" y="1947545"/>
                </a:cubicBezTo>
                <a:lnTo>
                  <a:pt x="2371725" y="1947545"/>
                </a:lnTo>
                <a:cubicBezTo>
                  <a:pt x="2264410" y="1700530"/>
                  <a:pt x="2305050" y="1441450"/>
                  <a:pt x="2534920" y="1261745"/>
                </a:cubicBezTo>
                <a:cubicBezTo>
                  <a:pt x="2643505" y="1179195"/>
                  <a:pt x="2784475" y="1111885"/>
                  <a:pt x="2895600" y="1037590"/>
                </a:cubicBezTo>
                <a:cubicBezTo>
                  <a:pt x="3141345" y="879475"/>
                  <a:pt x="3340100" y="721360"/>
                  <a:pt x="3463290" y="458470"/>
                </a:cubicBezTo>
                <a:lnTo>
                  <a:pt x="3463290" y="449580"/>
                </a:lnTo>
                <a:cubicBezTo>
                  <a:pt x="3422650" y="537845"/>
                  <a:pt x="3372485" y="617855"/>
                  <a:pt x="3310255" y="691515"/>
                </a:cubicBezTo>
                <a:cubicBezTo>
                  <a:pt x="3001645" y="1042035"/>
                  <a:pt x="2629535" y="1146810"/>
                  <a:pt x="2470785" y="1313815"/>
                </a:cubicBezTo>
                <a:close/>
                <a:moveTo>
                  <a:pt x="3257550" y="466725"/>
                </a:moveTo>
                <a:cubicBezTo>
                  <a:pt x="2946400" y="879475"/>
                  <a:pt x="2429510" y="1056005"/>
                  <a:pt x="2287905" y="1238885"/>
                </a:cubicBezTo>
                <a:cubicBezTo>
                  <a:pt x="2027555" y="1522095"/>
                  <a:pt x="2150110" y="1882140"/>
                  <a:pt x="2181860" y="1948180"/>
                </a:cubicBezTo>
                <a:lnTo>
                  <a:pt x="2186305" y="1948180"/>
                </a:lnTo>
                <a:cubicBezTo>
                  <a:pt x="2184400" y="1942465"/>
                  <a:pt x="2180590" y="1933575"/>
                  <a:pt x="2175510" y="1922145"/>
                </a:cubicBezTo>
                <a:cubicBezTo>
                  <a:pt x="2065020" y="1608455"/>
                  <a:pt x="2151380" y="1334770"/>
                  <a:pt x="2395220" y="1144905"/>
                </a:cubicBezTo>
                <a:cubicBezTo>
                  <a:pt x="2531745" y="1044575"/>
                  <a:pt x="2715895" y="949325"/>
                  <a:pt x="2842895" y="854710"/>
                </a:cubicBezTo>
                <a:cubicBezTo>
                  <a:pt x="3132455" y="650240"/>
                  <a:pt x="3339465" y="438785"/>
                  <a:pt x="3463290" y="83820"/>
                </a:cubicBezTo>
                <a:lnTo>
                  <a:pt x="3463290" y="73025"/>
                </a:lnTo>
                <a:cubicBezTo>
                  <a:pt x="3412490" y="222885"/>
                  <a:pt x="3344545" y="351155"/>
                  <a:pt x="3257550" y="466725"/>
                </a:cubicBezTo>
                <a:close/>
                <a:moveTo>
                  <a:pt x="2416810" y="1236980"/>
                </a:moveTo>
                <a:cubicBezTo>
                  <a:pt x="2195830" y="1435100"/>
                  <a:pt x="2171700" y="1710690"/>
                  <a:pt x="2273300" y="1948180"/>
                </a:cubicBezTo>
                <a:lnTo>
                  <a:pt x="2280285" y="1948180"/>
                </a:lnTo>
                <a:cubicBezTo>
                  <a:pt x="2278380" y="1944370"/>
                  <a:pt x="2277110" y="1939925"/>
                  <a:pt x="2275205" y="1936115"/>
                </a:cubicBezTo>
                <a:cubicBezTo>
                  <a:pt x="2186305" y="1708150"/>
                  <a:pt x="2199005" y="1455420"/>
                  <a:pt x="2409190" y="1254125"/>
                </a:cubicBezTo>
                <a:cubicBezTo>
                  <a:pt x="2489200" y="1174115"/>
                  <a:pt x="2619375" y="1107440"/>
                  <a:pt x="2705100" y="1053465"/>
                </a:cubicBezTo>
                <a:cubicBezTo>
                  <a:pt x="3074035" y="827405"/>
                  <a:pt x="3319780" y="632460"/>
                  <a:pt x="3463290" y="280670"/>
                </a:cubicBezTo>
                <a:lnTo>
                  <a:pt x="3463290" y="260985"/>
                </a:lnTo>
                <a:cubicBezTo>
                  <a:pt x="3417570" y="379730"/>
                  <a:pt x="3357880" y="483235"/>
                  <a:pt x="3282315" y="578485"/>
                </a:cubicBezTo>
                <a:cubicBezTo>
                  <a:pt x="2980690" y="946785"/>
                  <a:pt x="2578100" y="1082675"/>
                  <a:pt x="2416810" y="1236980"/>
                </a:cubicBezTo>
                <a:close/>
                <a:moveTo>
                  <a:pt x="3053080" y="1811655"/>
                </a:moveTo>
                <a:cubicBezTo>
                  <a:pt x="3047365" y="1859280"/>
                  <a:pt x="3064510" y="1908175"/>
                  <a:pt x="3091180" y="1948180"/>
                </a:cubicBezTo>
                <a:lnTo>
                  <a:pt x="3095625" y="1948180"/>
                </a:lnTo>
                <a:cubicBezTo>
                  <a:pt x="3068955" y="1908810"/>
                  <a:pt x="3051175" y="1859915"/>
                  <a:pt x="3056890" y="1812290"/>
                </a:cubicBezTo>
                <a:cubicBezTo>
                  <a:pt x="3063875" y="1752600"/>
                  <a:pt x="3105150" y="1705610"/>
                  <a:pt x="3175635" y="1676400"/>
                </a:cubicBezTo>
                <a:cubicBezTo>
                  <a:pt x="3279140" y="1633855"/>
                  <a:pt x="3380740" y="1612900"/>
                  <a:pt x="3463925" y="1600200"/>
                </a:cubicBezTo>
                <a:lnTo>
                  <a:pt x="3463925" y="1596390"/>
                </a:lnTo>
                <a:cubicBezTo>
                  <a:pt x="3380740" y="1609090"/>
                  <a:pt x="3278505" y="1630045"/>
                  <a:pt x="3174365" y="1673225"/>
                </a:cubicBezTo>
                <a:cubicBezTo>
                  <a:pt x="3082925" y="1710690"/>
                  <a:pt x="3057525" y="1769110"/>
                  <a:pt x="3053080" y="1811655"/>
                </a:cubicBezTo>
                <a:close/>
                <a:moveTo>
                  <a:pt x="2623185" y="1420495"/>
                </a:moveTo>
                <a:cubicBezTo>
                  <a:pt x="2489835" y="1554480"/>
                  <a:pt x="2463165" y="1743075"/>
                  <a:pt x="2542540" y="1926590"/>
                </a:cubicBezTo>
                <a:cubicBezTo>
                  <a:pt x="2545080" y="1931035"/>
                  <a:pt x="2548255" y="1940560"/>
                  <a:pt x="2552065" y="1948180"/>
                </a:cubicBezTo>
                <a:lnTo>
                  <a:pt x="2556510" y="1948180"/>
                </a:lnTo>
                <a:cubicBezTo>
                  <a:pt x="2446020" y="1712595"/>
                  <a:pt x="2505075" y="1492250"/>
                  <a:pt x="2712085" y="1351280"/>
                </a:cubicBezTo>
                <a:cubicBezTo>
                  <a:pt x="2986405" y="1187450"/>
                  <a:pt x="3190240" y="1092835"/>
                  <a:pt x="3353435" y="931545"/>
                </a:cubicBezTo>
                <a:cubicBezTo>
                  <a:pt x="3387090" y="899160"/>
                  <a:pt x="3435985" y="841375"/>
                  <a:pt x="3463290" y="800735"/>
                </a:cubicBezTo>
                <a:lnTo>
                  <a:pt x="3463290" y="793115"/>
                </a:lnTo>
                <a:cubicBezTo>
                  <a:pt x="3435985" y="835025"/>
                  <a:pt x="3404235" y="874395"/>
                  <a:pt x="3367405" y="911860"/>
                </a:cubicBezTo>
                <a:cubicBezTo>
                  <a:pt x="3105785" y="1174750"/>
                  <a:pt x="2753360" y="1279525"/>
                  <a:pt x="2623185" y="1420495"/>
                </a:cubicBezTo>
                <a:close/>
                <a:moveTo>
                  <a:pt x="1972310" y="828040"/>
                </a:moveTo>
                <a:cubicBezTo>
                  <a:pt x="2436495" y="657860"/>
                  <a:pt x="2807970" y="466725"/>
                  <a:pt x="3048635" y="86360"/>
                </a:cubicBezTo>
                <a:cubicBezTo>
                  <a:pt x="3065145" y="59055"/>
                  <a:pt x="3082290" y="29210"/>
                  <a:pt x="3096895" y="0"/>
                </a:cubicBezTo>
                <a:lnTo>
                  <a:pt x="3093085" y="0"/>
                </a:lnTo>
                <a:cubicBezTo>
                  <a:pt x="2957830" y="265430"/>
                  <a:pt x="2732405" y="455930"/>
                  <a:pt x="2500630" y="588645"/>
                </a:cubicBezTo>
                <a:cubicBezTo>
                  <a:pt x="2256155" y="735965"/>
                  <a:pt x="1951355" y="813435"/>
                  <a:pt x="1774190" y="919480"/>
                </a:cubicBezTo>
                <a:cubicBezTo>
                  <a:pt x="1456055" y="1096645"/>
                  <a:pt x="1190625" y="1390650"/>
                  <a:pt x="1158240" y="1818005"/>
                </a:cubicBezTo>
                <a:cubicBezTo>
                  <a:pt x="1154430" y="1866900"/>
                  <a:pt x="1155065" y="1910080"/>
                  <a:pt x="1156970" y="1947545"/>
                </a:cubicBezTo>
                <a:lnTo>
                  <a:pt x="1160145" y="1947545"/>
                </a:lnTo>
                <a:cubicBezTo>
                  <a:pt x="1158240" y="1858010"/>
                  <a:pt x="1160145" y="1727200"/>
                  <a:pt x="1205865" y="1583690"/>
                </a:cubicBezTo>
                <a:cubicBezTo>
                  <a:pt x="1322070" y="1214120"/>
                  <a:pt x="1614170" y="977265"/>
                  <a:pt x="1972310" y="828040"/>
                </a:cubicBezTo>
                <a:close/>
                <a:moveTo>
                  <a:pt x="1971040" y="947420"/>
                </a:moveTo>
                <a:cubicBezTo>
                  <a:pt x="2067560" y="890905"/>
                  <a:pt x="2186940" y="847090"/>
                  <a:pt x="2293620" y="798195"/>
                </a:cubicBezTo>
                <a:cubicBezTo>
                  <a:pt x="2665730" y="626745"/>
                  <a:pt x="2989580" y="395605"/>
                  <a:pt x="3168650" y="33020"/>
                </a:cubicBezTo>
                <a:cubicBezTo>
                  <a:pt x="3176270" y="17780"/>
                  <a:pt x="3181350" y="6985"/>
                  <a:pt x="3184525" y="0"/>
                </a:cubicBezTo>
                <a:lnTo>
                  <a:pt x="3180715" y="0"/>
                </a:lnTo>
                <a:cubicBezTo>
                  <a:pt x="3176905" y="6985"/>
                  <a:pt x="3171825" y="17780"/>
                  <a:pt x="3166110" y="30480"/>
                </a:cubicBezTo>
                <a:cubicBezTo>
                  <a:pt x="2983865" y="397510"/>
                  <a:pt x="2661920" y="624205"/>
                  <a:pt x="2289175" y="796290"/>
                </a:cubicBezTo>
                <a:cubicBezTo>
                  <a:pt x="2149475" y="857250"/>
                  <a:pt x="2000250" y="916305"/>
                  <a:pt x="1886585" y="994410"/>
                </a:cubicBezTo>
                <a:cubicBezTo>
                  <a:pt x="1590675" y="1186180"/>
                  <a:pt x="1392555" y="1485900"/>
                  <a:pt x="1412875" y="1878330"/>
                </a:cubicBezTo>
                <a:cubicBezTo>
                  <a:pt x="1414780" y="1894205"/>
                  <a:pt x="1415415" y="1929765"/>
                  <a:pt x="1418590" y="1948180"/>
                </a:cubicBezTo>
                <a:lnTo>
                  <a:pt x="1422400" y="1948180"/>
                </a:lnTo>
                <a:cubicBezTo>
                  <a:pt x="1412240" y="1864360"/>
                  <a:pt x="1408430" y="1748155"/>
                  <a:pt x="1435735" y="1619250"/>
                </a:cubicBezTo>
                <a:cubicBezTo>
                  <a:pt x="1503045" y="1313180"/>
                  <a:pt x="1708150" y="1095375"/>
                  <a:pt x="1971040" y="947420"/>
                </a:cubicBezTo>
                <a:close/>
                <a:moveTo>
                  <a:pt x="1554480" y="1637030"/>
                </a:moveTo>
                <a:cubicBezTo>
                  <a:pt x="1603375" y="1340485"/>
                  <a:pt x="1789430" y="1125855"/>
                  <a:pt x="2037715" y="977265"/>
                </a:cubicBezTo>
                <a:cubicBezTo>
                  <a:pt x="2134235" y="917575"/>
                  <a:pt x="2256790" y="870585"/>
                  <a:pt x="2361565" y="817880"/>
                </a:cubicBezTo>
                <a:cubicBezTo>
                  <a:pt x="2733040" y="634365"/>
                  <a:pt x="3058795" y="388620"/>
                  <a:pt x="3228340" y="4445"/>
                </a:cubicBezTo>
                <a:cubicBezTo>
                  <a:pt x="3229610" y="2540"/>
                  <a:pt x="3230245" y="1270"/>
                  <a:pt x="3230245" y="0"/>
                </a:cubicBezTo>
                <a:lnTo>
                  <a:pt x="3226435" y="0"/>
                </a:lnTo>
                <a:cubicBezTo>
                  <a:pt x="3226435" y="635"/>
                  <a:pt x="3225800" y="1270"/>
                  <a:pt x="3225165" y="1905"/>
                </a:cubicBezTo>
                <a:cubicBezTo>
                  <a:pt x="3078480" y="334010"/>
                  <a:pt x="2821305" y="553085"/>
                  <a:pt x="2538095" y="718820"/>
                </a:cubicBezTo>
                <a:cubicBezTo>
                  <a:pt x="2364740" y="826135"/>
                  <a:pt x="2113915" y="909320"/>
                  <a:pt x="1950720" y="1028700"/>
                </a:cubicBezTo>
                <a:cubicBezTo>
                  <a:pt x="1670685" y="1224280"/>
                  <a:pt x="1504315" y="1520825"/>
                  <a:pt x="1544320" y="1893570"/>
                </a:cubicBezTo>
                <a:cubicBezTo>
                  <a:pt x="1546860" y="1912620"/>
                  <a:pt x="1548765" y="1931670"/>
                  <a:pt x="1551940" y="1947545"/>
                </a:cubicBezTo>
                <a:lnTo>
                  <a:pt x="1555750" y="1947545"/>
                </a:lnTo>
                <a:cubicBezTo>
                  <a:pt x="1542415" y="1866900"/>
                  <a:pt x="1534160" y="1758315"/>
                  <a:pt x="1554480" y="1637030"/>
                </a:cubicBezTo>
                <a:close/>
                <a:moveTo>
                  <a:pt x="2308860" y="741045"/>
                </a:moveTo>
                <a:cubicBezTo>
                  <a:pt x="2716530" y="551180"/>
                  <a:pt x="2980055" y="320040"/>
                  <a:pt x="3135630" y="8890"/>
                </a:cubicBezTo>
                <a:cubicBezTo>
                  <a:pt x="3138170" y="5080"/>
                  <a:pt x="3139440" y="1905"/>
                  <a:pt x="3140075" y="0"/>
                </a:cubicBezTo>
                <a:lnTo>
                  <a:pt x="3135630" y="0"/>
                </a:lnTo>
                <a:cubicBezTo>
                  <a:pt x="3133725" y="4445"/>
                  <a:pt x="3131820" y="8890"/>
                  <a:pt x="3129280" y="13335"/>
                </a:cubicBezTo>
                <a:cubicBezTo>
                  <a:pt x="2797175" y="662940"/>
                  <a:pt x="2082800" y="791210"/>
                  <a:pt x="1854200" y="942340"/>
                </a:cubicBezTo>
                <a:cubicBezTo>
                  <a:pt x="1511935" y="1137920"/>
                  <a:pt x="1272540" y="1458595"/>
                  <a:pt x="1283970" y="1891030"/>
                </a:cubicBezTo>
                <a:cubicBezTo>
                  <a:pt x="1285240" y="1904365"/>
                  <a:pt x="1285240" y="1932305"/>
                  <a:pt x="1287145" y="1947545"/>
                </a:cubicBezTo>
                <a:lnTo>
                  <a:pt x="1290955" y="1947545"/>
                </a:lnTo>
                <a:cubicBezTo>
                  <a:pt x="1283335" y="1860550"/>
                  <a:pt x="1284605" y="1736725"/>
                  <a:pt x="1320165" y="1601470"/>
                </a:cubicBezTo>
                <a:cubicBezTo>
                  <a:pt x="1487805" y="975360"/>
                  <a:pt x="2159000" y="822325"/>
                  <a:pt x="2308860" y="741045"/>
                </a:cubicBezTo>
                <a:close/>
                <a:moveTo>
                  <a:pt x="3157855" y="1948180"/>
                </a:moveTo>
                <a:lnTo>
                  <a:pt x="3164840" y="1948180"/>
                </a:lnTo>
                <a:cubicBezTo>
                  <a:pt x="3150870" y="1920240"/>
                  <a:pt x="3145790" y="1891665"/>
                  <a:pt x="3148965" y="1864995"/>
                </a:cubicBezTo>
                <a:cubicBezTo>
                  <a:pt x="3162300" y="1750060"/>
                  <a:pt x="3377565" y="1731645"/>
                  <a:pt x="3463290" y="1729740"/>
                </a:cubicBezTo>
                <a:lnTo>
                  <a:pt x="3463290" y="1722120"/>
                </a:lnTo>
                <a:cubicBezTo>
                  <a:pt x="3398520" y="1722755"/>
                  <a:pt x="3283585" y="1733550"/>
                  <a:pt x="3201035" y="1779270"/>
                </a:cubicBezTo>
                <a:cubicBezTo>
                  <a:pt x="3138170" y="1816735"/>
                  <a:pt x="3125470" y="1889760"/>
                  <a:pt x="3157855" y="1948180"/>
                </a:cubicBezTo>
                <a:close/>
                <a:moveTo>
                  <a:pt x="1674495" y="1654175"/>
                </a:moveTo>
                <a:cubicBezTo>
                  <a:pt x="1689735" y="1514475"/>
                  <a:pt x="1738630" y="1386205"/>
                  <a:pt x="1819910" y="1272540"/>
                </a:cubicBezTo>
                <a:cubicBezTo>
                  <a:pt x="1921510" y="1130300"/>
                  <a:pt x="2073275" y="1010920"/>
                  <a:pt x="2272665" y="916940"/>
                </a:cubicBezTo>
                <a:cubicBezTo>
                  <a:pt x="2694940" y="716915"/>
                  <a:pt x="2974340" y="501015"/>
                  <a:pt x="3150870" y="236855"/>
                </a:cubicBezTo>
                <a:cubicBezTo>
                  <a:pt x="3200400" y="163195"/>
                  <a:pt x="3242945" y="84455"/>
                  <a:pt x="3278505" y="0"/>
                </a:cubicBezTo>
                <a:lnTo>
                  <a:pt x="3270885" y="0"/>
                </a:lnTo>
                <a:cubicBezTo>
                  <a:pt x="3235325" y="83185"/>
                  <a:pt x="3194050" y="160655"/>
                  <a:pt x="3145155" y="233045"/>
                </a:cubicBezTo>
                <a:cubicBezTo>
                  <a:pt x="2968625" y="495935"/>
                  <a:pt x="2690495" y="711200"/>
                  <a:pt x="2269490" y="910590"/>
                </a:cubicBezTo>
                <a:cubicBezTo>
                  <a:pt x="2069465" y="1004570"/>
                  <a:pt x="1915795" y="1125220"/>
                  <a:pt x="1814195" y="1268730"/>
                </a:cubicBezTo>
                <a:cubicBezTo>
                  <a:pt x="1732280" y="1383665"/>
                  <a:pt x="1683385" y="1513205"/>
                  <a:pt x="1668145" y="1654175"/>
                </a:cubicBezTo>
                <a:cubicBezTo>
                  <a:pt x="1655445" y="1767840"/>
                  <a:pt x="1667510" y="1871345"/>
                  <a:pt x="1684020" y="1948180"/>
                </a:cubicBezTo>
                <a:lnTo>
                  <a:pt x="1691640" y="1948180"/>
                </a:lnTo>
                <a:cubicBezTo>
                  <a:pt x="1674495" y="1871345"/>
                  <a:pt x="1661795" y="1768475"/>
                  <a:pt x="1674495" y="1654175"/>
                </a:cubicBezTo>
                <a:close/>
                <a:moveTo>
                  <a:pt x="3234690" y="1948180"/>
                </a:moveTo>
                <a:lnTo>
                  <a:pt x="3238500" y="1948180"/>
                </a:lnTo>
                <a:cubicBezTo>
                  <a:pt x="3252470" y="1883410"/>
                  <a:pt x="3350260" y="1873885"/>
                  <a:pt x="3408680" y="1871980"/>
                </a:cubicBezTo>
                <a:cubicBezTo>
                  <a:pt x="3427095" y="1871980"/>
                  <a:pt x="3445510" y="1872615"/>
                  <a:pt x="3463925" y="1874520"/>
                </a:cubicBezTo>
                <a:lnTo>
                  <a:pt x="3463925" y="1870710"/>
                </a:lnTo>
                <a:cubicBezTo>
                  <a:pt x="3383280" y="1862455"/>
                  <a:pt x="3248025" y="1872615"/>
                  <a:pt x="3234690" y="1948180"/>
                </a:cubicBezTo>
                <a:close/>
                <a:moveTo>
                  <a:pt x="2327275" y="1084580"/>
                </a:moveTo>
                <a:cubicBezTo>
                  <a:pt x="2418715" y="1014095"/>
                  <a:pt x="2551430" y="943610"/>
                  <a:pt x="2642870" y="881380"/>
                </a:cubicBezTo>
                <a:cubicBezTo>
                  <a:pt x="2943860" y="686435"/>
                  <a:pt x="3207385" y="466725"/>
                  <a:pt x="3366135" y="136525"/>
                </a:cubicBezTo>
                <a:cubicBezTo>
                  <a:pt x="3387090" y="92710"/>
                  <a:pt x="3406775" y="47625"/>
                  <a:pt x="3424555" y="0"/>
                </a:cubicBezTo>
                <a:lnTo>
                  <a:pt x="3421380" y="0"/>
                </a:lnTo>
                <a:cubicBezTo>
                  <a:pt x="3363595" y="139700"/>
                  <a:pt x="3313430" y="241935"/>
                  <a:pt x="3231515" y="354330"/>
                </a:cubicBezTo>
                <a:cubicBezTo>
                  <a:pt x="2921000" y="781685"/>
                  <a:pt x="2419985" y="979170"/>
                  <a:pt x="2270760" y="1127125"/>
                </a:cubicBezTo>
                <a:cubicBezTo>
                  <a:pt x="2017395" y="1350010"/>
                  <a:pt x="1978660" y="1672590"/>
                  <a:pt x="2089785" y="1948180"/>
                </a:cubicBezTo>
                <a:lnTo>
                  <a:pt x="2092325" y="1948180"/>
                </a:lnTo>
                <a:cubicBezTo>
                  <a:pt x="2087880" y="1934210"/>
                  <a:pt x="2078990" y="1915795"/>
                  <a:pt x="2076450" y="1904365"/>
                </a:cubicBezTo>
                <a:cubicBezTo>
                  <a:pt x="1978660" y="1590675"/>
                  <a:pt x="2051050" y="1298575"/>
                  <a:pt x="2327275" y="1084580"/>
                </a:cubicBezTo>
                <a:close/>
                <a:moveTo>
                  <a:pt x="1792605" y="1671955"/>
                </a:moveTo>
                <a:cubicBezTo>
                  <a:pt x="1808480" y="1379855"/>
                  <a:pt x="1968500" y="1165860"/>
                  <a:pt x="2209800" y="1012825"/>
                </a:cubicBezTo>
                <a:cubicBezTo>
                  <a:pt x="2237740" y="995045"/>
                  <a:pt x="2266950" y="977900"/>
                  <a:pt x="2298065" y="961390"/>
                </a:cubicBezTo>
                <a:cubicBezTo>
                  <a:pt x="2527935" y="845185"/>
                  <a:pt x="2729230" y="721360"/>
                  <a:pt x="2878455" y="596900"/>
                </a:cubicBezTo>
                <a:cubicBezTo>
                  <a:pt x="3065145" y="441960"/>
                  <a:pt x="3227705" y="247650"/>
                  <a:pt x="3322955" y="635"/>
                </a:cubicBezTo>
                <a:lnTo>
                  <a:pt x="3320415" y="635"/>
                </a:lnTo>
                <a:cubicBezTo>
                  <a:pt x="3312795" y="18415"/>
                  <a:pt x="3305810" y="35560"/>
                  <a:pt x="3298190" y="52705"/>
                </a:cubicBezTo>
                <a:cubicBezTo>
                  <a:pt x="3018155" y="677545"/>
                  <a:pt x="2368550" y="890270"/>
                  <a:pt x="2169160" y="1035685"/>
                </a:cubicBezTo>
                <a:cubicBezTo>
                  <a:pt x="1931035" y="1199515"/>
                  <a:pt x="1776095" y="1435100"/>
                  <a:pt x="1789430" y="1753870"/>
                </a:cubicBezTo>
                <a:cubicBezTo>
                  <a:pt x="1792605" y="1828165"/>
                  <a:pt x="1805305" y="1894205"/>
                  <a:pt x="1819275" y="1948180"/>
                </a:cubicBezTo>
                <a:lnTo>
                  <a:pt x="1822450" y="1948180"/>
                </a:lnTo>
                <a:cubicBezTo>
                  <a:pt x="1805940" y="1875790"/>
                  <a:pt x="1786255" y="1778635"/>
                  <a:pt x="1792605" y="1671955"/>
                </a:cubicBezTo>
                <a:close/>
                <a:moveTo>
                  <a:pt x="2221865" y="1081405"/>
                </a:moveTo>
                <a:cubicBezTo>
                  <a:pt x="2267585" y="1045845"/>
                  <a:pt x="2317750" y="1012825"/>
                  <a:pt x="2373630" y="981710"/>
                </a:cubicBezTo>
                <a:cubicBezTo>
                  <a:pt x="2930525" y="671830"/>
                  <a:pt x="3201670" y="422910"/>
                  <a:pt x="3371850" y="4445"/>
                </a:cubicBezTo>
                <a:cubicBezTo>
                  <a:pt x="3372485" y="2540"/>
                  <a:pt x="3373120" y="1270"/>
                  <a:pt x="3373755" y="0"/>
                </a:cubicBezTo>
                <a:lnTo>
                  <a:pt x="3369310" y="0"/>
                </a:lnTo>
                <a:cubicBezTo>
                  <a:pt x="3368675" y="1270"/>
                  <a:pt x="3368040" y="3175"/>
                  <a:pt x="3367405" y="4445"/>
                </a:cubicBezTo>
                <a:cubicBezTo>
                  <a:pt x="3084830" y="725170"/>
                  <a:pt x="2369185" y="915035"/>
                  <a:pt x="2157095" y="1131570"/>
                </a:cubicBezTo>
                <a:cubicBezTo>
                  <a:pt x="1911350" y="1354455"/>
                  <a:pt x="1860550" y="1665605"/>
                  <a:pt x="1953895" y="1948180"/>
                </a:cubicBezTo>
                <a:lnTo>
                  <a:pt x="1956435" y="1948180"/>
                </a:lnTo>
                <a:cubicBezTo>
                  <a:pt x="1951990" y="1934210"/>
                  <a:pt x="1947545" y="1918970"/>
                  <a:pt x="1943735" y="1903095"/>
                </a:cubicBezTo>
                <a:cubicBezTo>
                  <a:pt x="1861820" y="1584325"/>
                  <a:pt x="1948815" y="1292860"/>
                  <a:pt x="2221865" y="1081405"/>
                </a:cubicBezTo>
                <a:close/>
              </a:path>
            </a:pathLst>
          </a:custGeom>
          <a:gradFill>
            <a:gsLst>
              <a:gs pos="0">
                <a:srgbClr val="08303F">
                  <a:alpha val="12549"/>
                  <a:alpha val="15080"/>
                </a:srgbClr>
              </a:gs>
              <a:gs pos="100000">
                <a:srgbClr val="000000">
                  <a:alpha val="30980"/>
                  <a:alpha val="15080"/>
                </a:srgbClr>
              </a:gs>
            </a:gsLst>
            <a:lin ang="2698631" scaled="0"/>
          </a:gra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2" name="Google Shape;32;p5"/>
          <p:cNvSpPr/>
          <p:nvPr/>
        </p:nvSpPr>
        <p:spPr>
          <a:xfrm>
            <a:off x="-2175367" y="4693266"/>
            <a:ext cx="5815425" cy="5718932"/>
          </a:xfrm>
          <a:custGeom>
            <a:avLst/>
            <a:gdLst/>
            <a:ahLst/>
            <a:cxnLst/>
            <a:rect l="l" t="t" r="r" b="b"/>
            <a:pathLst>
              <a:path w="3947121" h="3881628" extrusionOk="0">
                <a:moveTo>
                  <a:pt x="1064704" y="2536431"/>
                </a:moveTo>
                <a:lnTo>
                  <a:pt x="1064704" y="2505227"/>
                </a:lnTo>
                <a:lnTo>
                  <a:pt x="1095908" y="2505227"/>
                </a:lnTo>
                <a:lnTo>
                  <a:pt x="1095908" y="2473681"/>
                </a:lnTo>
                <a:lnTo>
                  <a:pt x="1064704" y="2473681"/>
                </a:lnTo>
                <a:lnTo>
                  <a:pt x="1064704" y="2442477"/>
                </a:lnTo>
                <a:lnTo>
                  <a:pt x="1033158" y="2442477"/>
                </a:lnTo>
                <a:lnTo>
                  <a:pt x="1033158" y="2473681"/>
                </a:lnTo>
                <a:lnTo>
                  <a:pt x="1001954" y="2473681"/>
                </a:lnTo>
                <a:lnTo>
                  <a:pt x="1001954" y="2505227"/>
                </a:lnTo>
                <a:lnTo>
                  <a:pt x="1033158" y="2505227"/>
                </a:lnTo>
                <a:lnTo>
                  <a:pt x="1033158" y="2536431"/>
                </a:lnTo>
                <a:lnTo>
                  <a:pt x="1064704" y="2536431"/>
                </a:lnTo>
                <a:close/>
                <a:moveTo>
                  <a:pt x="1202207" y="2537803"/>
                </a:moveTo>
                <a:lnTo>
                  <a:pt x="1202207" y="2505570"/>
                </a:lnTo>
                <a:lnTo>
                  <a:pt x="1234440" y="2505570"/>
                </a:lnTo>
                <a:lnTo>
                  <a:pt x="1234440" y="2473338"/>
                </a:lnTo>
                <a:lnTo>
                  <a:pt x="1202207" y="2473338"/>
                </a:lnTo>
                <a:lnTo>
                  <a:pt x="1202207" y="2441105"/>
                </a:lnTo>
                <a:lnTo>
                  <a:pt x="1169975" y="2441105"/>
                </a:lnTo>
                <a:lnTo>
                  <a:pt x="1169975" y="2473338"/>
                </a:lnTo>
                <a:lnTo>
                  <a:pt x="1137742" y="2473338"/>
                </a:lnTo>
                <a:lnTo>
                  <a:pt x="1137742" y="2505570"/>
                </a:lnTo>
                <a:lnTo>
                  <a:pt x="1169975" y="2505570"/>
                </a:lnTo>
                <a:lnTo>
                  <a:pt x="1169975" y="2537803"/>
                </a:lnTo>
                <a:lnTo>
                  <a:pt x="1202207" y="2537803"/>
                </a:lnTo>
                <a:close/>
                <a:moveTo>
                  <a:pt x="1270787" y="2674963"/>
                </a:moveTo>
                <a:lnTo>
                  <a:pt x="1270787" y="2642730"/>
                </a:lnTo>
                <a:lnTo>
                  <a:pt x="1303020" y="2642730"/>
                </a:lnTo>
                <a:lnTo>
                  <a:pt x="1303020" y="2610498"/>
                </a:lnTo>
                <a:lnTo>
                  <a:pt x="1270787" y="2610498"/>
                </a:lnTo>
                <a:lnTo>
                  <a:pt x="1270787" y="2578265"/>
                </a:lnTo>
                <a:lnTo>
                  <a:pt x="1238555" y="2578265"/>
                </a:lnTo>
                <a:lnTo>
                  <a:pt x="1238555" y="2610498"/>
                </a:lnTo>
                <a:lnTo>
                  <a:pt x="1206322" y="2610498"/>
                </a:lnTo>
                <a:lnTo>
                  <a:pt x="1206322" y="2642730"/>
                </a:lnTo>
                <a:lnTo>
                  <a:pt x="1238555" y="2642730"/>
                </a:lnTo>
                <a:lnTo>
                  <a:pt x="1238555" y="2674963"/>
                </a:lnTo>
                <a:lnTo>
                  <a:pt x="1270787" y="2674963"/>
                </a:lnTo>
                <a:close/>
                <a:moveTo>
                  <a:pt x="1133627" y="2400643"/>
                </a:moveTo>
                <a:lnTo>
                  <a:pt x="1133627" y="2368410"/>
                </a:lnTo>
                <a:lnTo>
                  <a:pt x="1165860" y="2368410"/>
                </a:lnTo>
                <a:lnTo>
                  <a:pt x="1165860" y="2336178"/>
                </a:lnTo>
                <a:lnTo>
                  <a:pt x="1133627" y="2336178"/>
                </a:lnTo>
                <a:lnTo>
                  <a:pt x="1133627" y="2303945"/>
                </a:lnTo>
                <a:lnTo>
                  <a:pt x="1101395" y="2303945"/>
                </a:lnTo>
                <a:lnTo>
                  <a:pt x="1101395" y="2336178"/>
                </a:lnTo>
                <a:lnTo>
                  <a:pt x="1069162" y="2336178"/>
                </a:lnTo>
                <a:lnTo>
                  <a:pt x="1069162" y="2368410"/>
                </a:lnTo>
                <a:lnTo>
                  <a:pt x="1101395" y="2368410"/>
                </a:lnTo>
                <a:lnTo>
                  <a:pt x="1101395" y="2400643"/>
                </a:lnTo>
                <a:lnTo>
                  <a:pt x="1133627" y="2400643"/>
                </a:lnTo>
                <a:close/>
                <a:moveTo>
                  <a:pt x="996124" y="2399271"/>
                </a:moveTo>
                <a:lnTo>
                  <a:pt x="996124" y="2368067"/>
                </a:lnTo>
                <a:lnTo>
                  <a:pt x="1027328" y="2368067"/>
                </a:lnTo>
                <a:lnTo>
                  <a:pt x="1027328" y="2336521"/>
                </a:lnTo>
                <a:lnTo>
                  <a:pt x="996124" y="2336521"/>
                </a:lnTo>
                <a:lnTo>
                  <a:pt x="996124" y="2305317"/>
                </a:lnTo>
                <a:lnTo>
                  <a:pt x="964578" y="2305317"/>
                </a:lnTo>
                <a:lnTo>
                  <a:pt x="964578" y="2336521"/>
                </a:lnTo>
                <a:lnTo>
                  <a:pt x="933374" y="2336521"/>
                </a:lnTo>
                <a:lnTo>
                  <a:pt x="933374" y="2368067"/>
                </a:lnTo>
                <a:lnTo>
                  <a:pt x="964578" y="2368067"/>
                </a:lnTo>
                <a:lnTo>
                  <a:pt x="964578" y="2399271"/>
                </a:lnTo>
                <a:lnTo>
                  <a:pt x="996124" y="2399271"/>
                </a:lnTo>
                <a:close/>
                <a:moveTo>
                  <a:pt x="651167" y="1981962"/>
                </a:moveTo>
                <a:lnTo>
                  <a:pt x="651167" y="1954530"/>
                </a:lnTo>
                <a:lnTo>
                  <a:pt x="678599" y="1954530"/>
                </a:lnTo>
                <a:lnTo>
                  <a:pt x="678599" y="1927098"/>
                </a:lnTo>
                <a:lnTo>
                  <a:pt x="651167" y="1927098"/>
                </a:lnTo>
                <a:lnTo>
                  <a:pt x="651167" y="1899666"/>
                </a:lnTo>
                <a:lnTo>
                  <a:pt x="623735" y="1899666"/>
                </a:lnTo>
                <a:lnTo>
                  <a:pt x="623735" y="1927098"/>
                </a:lnTo>
                <a:lnTo>
                  <a:pt x="596303" y="1927098"/>
                </a:lnTo>
                <a:lnTo>
                  <a:pt x="596303" y="1954530"/>
                </a:lnTo>
                <a:lnTo>
                  <a:pt x="623735" y="1954530"/>
                </a:lnTo>
                <a:lnTo>
                  <a:pt x="623735" y="1981962"/>
                </a:lnTo>
                <a:lnTo>
                  <a:pt x="651167" y="1981962"/>
                </a:lnTo>
                <a:close/>
                <a:moveTo>
                  <a:pt x="720090" y="2120494"/>
                </a:moveTo>
                <a:lnTo>
                  <a:pt x="720090" y="2092033"/>
                </a:lnTo>
                <a:lnTo>
                  <a:pt x="748551" y="2092033"/>
                </a:lnTo>
                <a:lnTo>
                  <a:pt x="748551" y="2063915"/>
                </a:lnTo>
                <a:lnTo>
                  <a:pt x="720090" y="2063915"/>
                </a:lnTo>
                <a:lnTo>
                  <a:pt x="720090" y="2035454"/>
                </a:lnTo>
                <a:lnTo>
                  <a:pt x="691972" y="2035454"/>
                </a:lnTo>
                <a:lnTo>
                  <a:pt x="691972" y="2063915"/>
                </a:lnTo>
                <a:lnTo>
                  <a:pt x="663511" y="2063915"/>
                </a:lnTo>
                <a:lnTo>
                  <a:pt x="663511" y="2092033"/>
                </a:lnTo>
                <a:lnTo>
                  <a:pt x="691972" y="2092033"/>
                </a:lnTo>
                <a:lnTo>
                  <a:pt x="691972" y="2120494"/>
                </a:lnTo>
                <a:lnTo>
                  <a:pt x="720090" y="2120494"/>
                </a:lnTo>
                <a:close/>
                <a:moveTo>
                  <a:pt x="858279" y="2123580"/>
                </a:moveTo>
                <a:lnTo>
                  <a:pt x="858279" y="2093062"/>
                </a:lnTo>
                <a:lnTo>
                  <a:pt x="888797" y="2093062"/>
                </a:lnTo>
                <a:lnTo>
                  <a:pt x="888797" y="2062886"/>
                </a:lnTo>
                <a:lnTo>
                  <a:pt x="858279" y="2062886"/>
                </a:lnTo>
                <a:lnTo>
                  <a:pt x="858279" y="2032368"/>
                </a:lnTo>
                <a:lnTo>
                  <a:pt x="828103" y="2032368"/>
                </a:lnTo>
                <a:lnTo>
                  <a:pt x="828103" y="2062886"/>
                </a:lnTo>
                <a:lnTo>
                  <a:pt x="797585" y="2062886"/>
                </a:lnTo>
                <a:lnTo>
                  <a:pt x="797585" y="2093062"/>
                </a:lnTo>
                <a:lnTo>
                  <a:pt x="828103" y="2093062"/>
                </a:lnTo>
                <a:lnTo>
                  <a:pt x="828103" y="2123580"/>
                </a:lnTo>
                <a:lnTo>
                  <a:pt x="858279" y="2123580"/>
                </a:lnTo>
                <a:close/>
                <a:moveTo>
                  <a:pt x="927202" y="2261768"/>
                </a:moveTo>
                <a:lnTo>
                  <a:pt x="927202" y="2230565"/>
                </a:lnTo>
                <a:lnTo>
                  <a:pt x="958405" y="2230565"/>
                </a:lnTo>
                <a:lnTo>
                  <a:pt x="958405" y="2199704"/>
                </a:lnTo>
                <a:lnTo>
                  <a:pt x="927202" y="2199704"/>
                </a:lnTo>
                <a:lnTo>
                  <a:pt x="927202" y="2168500"/>
                </a:lnTo>
                <a:lnTo>
                  <a:pt x="896341" y="2168500"/>
                </a:lnTo>
                <a:lnTo>
                  <a:pt x="896341" y="2199704"/>
                </a:lnTo>
                <a:lnTo>
                  <a:pt x="865137" y="2199704"/>
                </a:lnTo>
                <a:lnTo>
                  <a:pt x="865137" y="2230565"/>
                </a:lnTo>
                <a:lnTo>
                  <a:pt x="896341" y="2230565"/>
                </a:lnTo>
                <a:lnTo>
                  <a:pt x="896341" y="2261768"/>
                </a:lnTo>
                <a:lnTo>
                  <a:pt x="927202" y="2261768"/>
                </a:lnTo>
                <a:close/>
                <a:moveTo>
                  <a:pt x="789356" y="2259025"/>
                </a:moveTo>
                <a:lnTo>
                  <a:pt x="789356" y="2229879"/>
                </a:lnTo>
                <a:lnTo>
                  <a:pt x="818502" y="2229879"/>
                </a:lnTo>
                <a:lnTo>
                  <a:pt x="818502" y="2200389"/>
                </a:lnTo>
                <a:lnTo>
                  <a:pt x="789356" y="2200389"/>
                </a:lnTo>
                <a:lnTo>
                  <a:pt x="789356" y="2171243"/>
                </a:lnTo>
                <a:lnTo>
                  <a:pt x="759866" y="2171243"/>
                </a:lnTo>
                <a:lnTo>
                  <a:pt x="759866" y="2200389"/>
                </a:lnTo>
                <a:lnTo>
                  <a:pt x="730720" y="2200389"/>
                </a:lnTo>
                <a:lnTo>
                  <a:pt x="730720" y="2229879"/>
                </a:lnTo>
                <a:lnTo>
                  <a:pt x="759866" y="2229879"/>
                </a:lnTo>
                <a:lnTo>
                  <a:pt x="759866" y="2259025"/>
                </a:lnTo>
                <a:lnTo>
                  <a:pt x="789356" y="2259025"/>
                </a:lnTo>
                <a:close/>
                <a:moveTo>
                  <a:pt x="1888007" y="2812123"/>
                </a:moveTo>
                <a:lnTo>
                  <a:pt x="1888007" y="2779890"/>
                </a:lnTo>
                <a:lnTo>
                  <a:pt x="1920240" y="2779890"/>
                </a:lnTo>
                <a:lnTo>
                  <a:pt x="1920240" y="2747658"/>
                </a:lnTo>
                <a:lnTo>
                  <a:pt x="1888007" y="2747658"/>
                </a:lnTo>
                <a:lnTo>
                  <a:pt x="1888007" y="2715425"/>
                </a:lnTo>
                <a:lnTo>
                  <a:pt x="1855775" y="2715425"/>
                </a:lnTo>
                <a:lnTo>
                  <a:pt x="1855775" y="2747658"/>
                </a:lnTo>
                <a:lnTo>
                  <a:pt x="1823542" y="2747658"/>
                </a:lnTo>
                <a:lnTo>
                  <a:pt x="1823542" y="2779890"/>
                </a:lnTo>
                <a:lnTo>
                  <a:pt x="1855775" y="2779890"/>
                </a:lnTo>
                <a:lnTo>
                  <a:pt x="1855775" y="2812123"/>
                </a:lnTo>
                <a:lnTo>
                  <a:pt x="1888007" y="2812123"/>
                </a:lnTo>
                <a:close/>
                <a:moveTo>
                  <a:pt x="1750847" y="2812123"/>
                </a:moveTo>
                <a:lnTo>
                  <a:pt x="1750847" y="2779890"/>
                </a:lnTo>
                <a:lnTo>
                  <a:pt x="1783080" y="2779890"/>
                </a:lnTo>
                <a:lnTo>
                  <a:pt x="1783080" y="2747658"/>
                </a:lnTo>
                <a:lnTo>
                  <a:pt x="1750847" y="2747658"/>
                </a:lnTo>
                <a:lnTo>
                  <a:pt x="1750847" y="2715425"/>
                </a:lnTo>
                <a:lnTo>
                  <a:pt x="1718615" y="2715425"/>
                </a:lnTo>
                <a:lnTo>
                  <a:pt x="1718615" y="2747658"/>
                </a:lnTo>
                <a:lnTo>
                  <a:pt x="1686382" y="2747658"/>
                </a:lnTo>
                <a:lnTo>
                  <a:pt x="1686382" y="2779890"/>
                </a:lnTo>
                <a:lnTo>
                  <a:pt x="1718615" y="2779890"/>
                </a:lnTo>
                <a:lnTo>
                  <a:pt x="1718615" y="2812123"/>
                </a:lnTo>
                <a:lnTo>
                  <a:pt x="1750847" y="2812123"/>
                </a:lnTo>
                <a:close/>
                <a:moveTo>
                  <a:pt x="1819427" y="2674963"/>
                </a:moveTo>
                <a:lnTo>
                  <a:pt x="1819427" y="2642730"/>
                </a:lnTo>
                <a:lnTo>
                  <a:pt x="1851660" y="2642730"/>
                </a:lnTo>
                <a:lnTo>
                  <a:pt x="1851660" y="2610498"/>
                </a:lnTo>
                <a:lnTo>
                  <a:pt x="1819427" y="2610498"/>
                </a:lnTo>
                <a:lnTo>
                  <a:pt x="1819427" y="2578265"/>
                </a:lnTo>
                <a:lnTo>
                  <a:pt x="1787195" y="2578265"/>
                </a:lnTo>
                <a:lnTo>
                  <a:pt x="1787195" y="2610498"/>
                </a:lnTo>
                <a:lnTo>
                  <a:pt x="1754962" y="2610498"/>
                </a:lnTo>
                <a:lnTo>
                  <a:pt x="1754962" y="2642730"/>
                </a:lnTo>
                <a:lnTo>
                  <a:pt x="1787195" y="2642730"/>
                </a:lnTo>
                <a:lnTo>
                  <a:pt x="1787195" y="2674963"/>
                </a:lnTo>
                <a:lnTo>
                  <a:pt x="1819427" y="2674963"/>
                </a:lnTo>
                <a:close/>
                <a:moveTo>
                  <a:pt x="691972" y="1761134"/>
                </a:moveTo>
                <a:lnTo>
                  <a:pt x="691972" y="1789595"/>
                </a:lnTo>
                <a:lnTo>
                  <a:pt x="663511" y="1789595"/>
                </a:lnTo>
                <a:lnTo>
                  <a:pt x="663511" y="1817713"/>
                </a:lnTo>
                <a:lnTo>
                  <a:pt x="691972" y="1817713"/>
                </a:lnTo>
                <a:lnTo>
                  <a:pt x="691972" y="1846174"/>
                </a:lnTo>
                <a:lnTo>
                  <a:pt x="720090" y="1846174"/>
                </a:lnTo>
                <a:lnTo>
                  <a:pt x="720090" y="1817713"/>
                </a:lnTo>
                <a:lnTo>
                  <a:pt x="748551" y="1817713"/>
                </a:lnTo>
                <a:lnTo>
                  <a:pt x="748551" y="1789595"/>
                </a:lnTo>
                <a:lnTo>
                  <a:pt x="720090" y="1789595"/>
                </a:lnTo>
                <a:lnTo>
                  <a:pt x="720090" y="1761134"/>
                </a:lnTo>
                <a:lnTo>
                  <a:pt x="691972" y="1761134"/>
                </a:lnTo>
                <a:close/>
                <a:moveTo>
                  <a:pt x="1682267" y="2674963"/>
                </a:moveTo>
                <a:lnTo>
                  <a:pt x="1682267" y="2642730"/>
                </a:lnTo>
                <a:lnTo>
                  <a:pt x="1714500" y="2642730"/>
                </a:lnTo>
                <a:lnTo>
                  <a:pt x="1714500" y="2610498"/>
                </a:lnTo>
                <a:lnTo>
                  <a:pt x="1682267" y="2610498"/>
                </a:lnTo>
                <a:lnTo>
                  <a:pt x="1682267" y="2578265"/>
                </a:lnTo>
                <a:lnTo>
                  <a:pt x="1650035" y="2578265"/>
                </a:lnTo>
                <a:lnTo>
                  <a:pt x="1650035" y="2610498"/>
                </a:lnTo>
                <a:lnTo>
                  <a:pt x="1617802" y="2610498"/>
                </a:lnTo>
                <a:lnTo>
                  <a:pt x="1617802" y="2642730"/>
                </a:lnTo>
                <a:lnTo>
                  <a:pt x="1650035" y="2642730"/>
                </a:lnTo>
                <a:lnTo>
                  <a:pt x="1650035" y="2674963"/>
                </a:lnTo>
                <a:lnTo>
                  <a:pt x="1682267" y="2674963"/>
                </a:lnTo>
                <a:close/>
                <a:moveTo>
                  <a:pt x="1476527" y="2537803"/>
                </a:moveTo>
                <a:lnTo>
                  <a:pt x="1476527" y="2505570"/>
                </a:lnTo>
                <a:lnTo>
                  <a:pt x="1508760" y="2505570"/>
                </a:lnTo>
                <a:lnTo>
                  <a:pt x="1508760" y="2473338"/>
                </a:lnTo>
                <a:lnTo>
                  <a:pt x="1476527" y="2473338"/>
                </a:lnTo>
                <a:lnTo>
                  <a:pt x="1476527" y="2441105"/>
                </a:lnTo>
                <a:lnTo>
                  <a:pt x="1444295" y="2441105"/>
                </a:lnTo>
                <a:lnTo>
                  <a:pt x="1444295" y="2473338"/>
                </a:lnTo>
                <a:lnTo>
                  <a:pt x="1412062" y="2473338"/>
                </a:lnTo>
                <a:lnTo>
                  <a:pt x="1412062" y="2505570"/>
                </a:lnTo>
                <a:lnTo>
                  <a:pt x="1444295" y="2505570"/>
                </a:lnTo>
                <a:lnTo>
                  <a:pt x="1444295" y="2537803"/>
                </a:lnTo>
                <a:lnTo>
                  <a:pt x="1476527" y="2537803"/>
                </a:lnTo>
                <a:close/>
                <a:moveTo>
                  <a:pt x="1407947" y="2674963"/>
                </a:moveTo>
                <a:lnTo>
                  <a:pt x="1407947" y="2642730"/>
                </a:lnTo>
                <a:lnTo>
                  <a:pt x="1440180" y="2642730"/>
                </a:lnTo>
                <a:lnTo>
                  <a:pt x="1440180" y="2610498"/>
                </a:lnTo>
                <a:lnTo>
                  <a:pt x="1407947" y="2610498"/>
                </a:lnTo>
                <a:lnTo>
                  <a:pt x="1407947" y="2578265"/>
                </a:lnTo>
                <a:lnTo>
                  <a:pt x="1375715" y="2578265"/>
                </a:lnTo>
                <a:lnTo>
                  <a:pt x="1375715" y="2610498"/>
                </a:lnTo>
                <a:lnTo>
                  <a:pt x="1343482" y="2610498"/>
                </a:lnTo>
                <a:lnTo>
                  <a:pt x="1343482" y="2642730"/>
                </a:lnTo>
                <a:lnTo>
                  <a:pt x="1375715" y="2642730"/>
                </a:lnTo>
                <a:lnTo>
                  <a:pt x="1375715" y="2674963"/>
                </a:lnTo>
                <a:lnTo>
                  <a:pt x="1407947" y="2674963"/>
                </a:lnTo>
                <a:close/>
                <a:moveTo>
                  <a:pt x="1339367" y="2537803"/>
                </a:moveTo>
                <a:lnTo>
                  <a:pt x="1339367" y="2505570"/>
                </a:lnTo>
                <a:lnTo>
                  <a:pt x="1371600" y="2505570"/>
                </a:lnTo>
                <a:lnTo>
                  <a:pt x="1371600" y="2473338"/>
                </a:lnTo>
                <a:lnTo>
                  <a:pt x="1339367" y="2473338"/>
                </a:lnTo>
                <a:lnTo>
                  <a:pt x="1339367" y="2441105"/>
                </a:lnTo>
                <a:lnTo>
                  <a:pt x="1307135" y="2441105"/>
                </a:lnTo>
                <a:lnTo>
                  <a:pt x="1307135" y="2473338"/>
                </a:lnTo>
                <a:lnTo>
                  <a:pt x="1274902" y="2473338"/>
                </a:lnTo>
                <a:lnTo>
                  <a:pt x="1274902" y="2505570"/>
                </a:lnTo>
                <a:lnTo>
                  <a:pt x="1307135" y="2505570"/>
                </a:lnTo>
                <a:lnTo>
                  <a:pt x="1307135" y="2537803"/>
                </a:lnTo>
                <a:lnTo>
                  <a:pt x="1339367" y="2537803"/>
                </a:lnTo>
                <a:close/>
                <a:moveTo>
                  <a:pt x="1613687" y="2812123"/>
                </a:moveTo>
                <a:lnTo>
                  <a:pt x="1613687" y="2779890"/>
                </a:lnTo>
                <a:lnTo>
                  <a:pt x="1645920" y="2779890"/>
                </a:lnTo>
                <a:lnTo>
                  <a:pt x="1645920" y="2747658"/>
                </a:lnTo>
                <a:lnTo>
                  <a:pt x="1613687" y="2747658"/>
                </a:lnTo>
                <a:lnTo>
                  <a:pt x="1613687" y="2715425"/>
                </a:lnTo>
                <a:lnTo>
                  <a:pt x="1581455" y="2715425"/>
                </a:lnTo>
                <a:lnTo>
                  <a:pt x="1581455" y="2747658"/>
                </a:lnTo>
                <a:lnTo>
                  <a:pt x="1549222" y="2747658"/>
                </a:lnTo>
                <a:lnTo>
                  <a:pt x="1549222" y="2779890"/>
                </a:lnTo>
                <a:lnTo>
                  <a:pt x="1581455" y="2779890"/>
                </a:lnTo>
                <a:lnTo>
                  <a:pt x="1581455" y="2812123"/>
                </a:lnTo>
                <a:lnTo>
                  <a:pt x="1613687" y="2812123"/>
                </a:lnTo>
                <a:close/>
                <a:moveTo>
                  <a:pt x="1956587" y="2674963"/>
                </a:moveTo>
                <a:lnTo>
                  <a:pt x="1956587" y="2642730"/>
                </a:lnTo>
                <a:lnTo>
                  <a:pt x="1988820" y="2642730"/>
                </a:lnTo>
                <a:lnTo>
                  <a:pt x="1988820" y="2610498"/>
                </a:lnTo>
                <a:lnTo>
                  <a:pt x="1956587" y="2610498"/>
                </a:lnTo>
                <a:lnTo>
                  <a:pt x="1956587" y="2578265"/>
                </a:lnTo>
                <a:lnTo>
                  <a:pt x="1924355" y="2578265"/>
                </a:lnTo>
                <a:lnTo>
                  <a:pt x="1924355" y="2610498"/>
                </a:lnTo>
                <a:lnTo>
                  <a:pt x="1892122" y="2610498"/>
                </a:lnTo>
                <a:lnTo>
                  <a:pt x="1892122" y="2642730"/>
                </a:lnTo>
                <a:lnTo>
                  <a:pt x="1924355" y="2642730"/>
                </a:lnTo>
                <a:lnTo>
                  <a:pt x="1924355" y="2674963"/>
                </a:lnTo>
                <a:lnTo>
                  <a:pt x="1956587" y="2674963"/>
                </a:lnTo>
                <a:close/>
                <a:moveTo>
                  <a:pt x="2130095" y="1069505"/>
                </a:moveTo>
                <a:lnTo>
                  <a:pt x="2130095" y="1101738"/>
                </a:lnTo>
                <a:lnTo>
                  <a:pt x="2097862" y="1101738"/>
                </a:lnTo>
                <a:lnTo>
                  <a:pt x="2097862" y="1133970"/>
                </a:lnTo>
                <a:lnTo>
                  <a:pt x="2130095" y="1133970"/>
                </a:lnTo>
                <a:lnTo>
                  <a:pt x="2130095" y="1166203"/>
                </a:lnTo>
                <a:lnTo>
                  <a:pt x="2162327" y="1166203"/>
                </a:lnTo>
                <a:lnTo>
                  <a:pt x="2162327" y="1133970"/>
                </a:lnTo>
                <a:lnTo>
                  <a:pt x="2194560" y="1133970"/>
                </a:lnTo>
                <a:lnTo>
                  <a:pt x="2194560" y="1101738"/>
                </a:lnTo>
                <a:lnTo>
                  <a:pt x="2162327" y="1101738"/>
                </a:lnTo>
                <a:lnTo>
                  <a:pt x="2162327" y="1069505"/>
                </a:lnTo>
                <a:lnTo>
                  <a:pt x="2130095" y="1069505"/>
                </a:lnTo>
                <a:close/>
                <a:moveTo>
                  <a:pt x="1444295" y="1069505"/>
                </a:moveTo>
                <a:lnTo>
                  <a:pt x="1444295" y="1101738"/>
                </a:lnTo>
                <a:lnTo>
                  <a:pt x="1412062" y="1101738"/>
                </a:lnTo>
                <a:lnTo>
                  <a:pt x="1412062" y="1133970"/>
                </a:lnTo>
                <a:lnTo>
                  <a:pt x="1444295" y="1133970"/>
                </a:lnTo>
                <a:lnTo>
                  <a:pt x="1444295" y="1166203"/>
                </a:lnTo>
                <a:lnTo>
                  <a:pt x="1476527" y="1166203"/>
                </a:lnTo>
                <a:lnTo>
                  <a:pt x="1476527" y="1133970"/>
                </a:lnTo>
                <a:lnTo>
                  <a:pt x="1508760" y="1133970"/>
                </a:lnTo>
                <a:lnTo>
                  <a:pt x="1508760" y="1101738"/>
                </a:lnTo>
                <a:lnTo>
                  <a:pt x="1476527" y="1101738"/>
                </a:lnTo>
                <a:lnTo>
                  <a:pt x="1476527" y="1069505"/>
                </a:lnTo>
                <a:lnTo>
                  <a:pt x="1444295" y="1069505"/>
                </a:lnTo>
                <a:close/>
                <a:moveTo>
                  <a:pt x="1718615" y="1069505"/>
                </a:moveTo>
                <a:lnTo>
                  <a:pt x="1718615" y="1101738"/>
                </a:lnTo>
                <a:lnTo>
                  <a:pt x="1686382" y="1101738"/>
                </a:lnTo>
                <a:lnTo>
                  <a:pt x="1686382" y="1133970"/>
                </a:lnTo>
                <a:lnTo>
                  <a:pt x="1718615" y="1133970"/>
                </a:lnTo>
                <a:lnTo>
                  <a:pt x="1718615" y="1166203"/>
                </a:lnTo>
                <a:lnTo>
                  <a:pt x="1750847" y="1166203"/>
                </a:lnTo>
                <a:lnTo>
                  <a:pt x="1750847" y="1133970"/>
                </a:lnTo>
                <a:lnTo>
                  <a:pt x="1783080" y="1133970"/>
                </a:lnTo>
                <a:lnTo>
                  <a:pt x="1783080" y="1101738"/>
                </a:lnTo>
                <a:lnTo>
                  <a:pt x="1750847" y="1101738"/>
                </a:lnTo>
                <a:lnTo>
                  <a:pt x="1750847" y="1069505"/>
                </a:lnTo>
                <a:lnTo>
                  <a:pt x="1718615" y="1069505"/>
                </a:lnTo>
                <a:close/>
                <a:moveTo>
                  <a:pt x="1787195" y="1206665"/>
                </a:moveTo>
                <a:lnTo>
                  <a:pt x="1787195" y="1238898"/>
                </a:lnTo>
                <a:lnTo>
                  <a:pt x="1754962" y="1238898"/>
                </a:lnTo>
                <a:lnTo>
                  <a:pt x="1754962" y="1271130"/>
                </a:lnTo>
                <a:lnTo>
                  <a:pt x="1787195" y="1271130"/>
                </a:lnTo>
                <a:lnTo>
                  <a:pt x="1787195" y="1303363"/>
                </a:lnTo>
                <a:lnTo>
                  <a:pt x="1819427" y="1303363"/>
                </a:lnTo>
                <a:lnTo>
                  <a:pt x="1819427" y="1271130"/>
                </a:lnTo>
                <a:lnTo>
                  <a:pt x="1851660" y="1271130"/>
                </a:lnTo>
                <a:lnTo>
                  <a:pt x="1851660" y="1238898"/>
                </a:lnTo>
                <a:lnTo>
                  <a:pt x="1819427" y="1238898"/>
                </a:lnTo>
                <a:lnTo>
                  <a:pt x="1819427" y="1206665"/>
                </a:lnTo>
                <a:lnTo>
                  <a:pt x="1787195" y="1206665"/>
                </a:lnTo>
                <a:close/>
                <a:moveTo>
                  <a:pt x="1512875" y="1206665"/>
                </a:moveTo>
                <a:lnTo>
                  <a:pt x="1512875" y="1238898"/>
                </a:lnTo>
                <a:lnTo>
                  <a:pt x="1480642" y="1238898"/>
                </a:lnTo>
                <a:lnTo>
                  <a:pt x="1480642" y="1271130"/>
                </a:lnTo>
                <a:lnTo>
                  <a:pt x="1512875" y="1271130"/>
                </a:lnTo>
                <a:lnTo>
                  <a:pt x="1512875" y="1303363"/>
                </a:lnTo>
                <a:lnTo>
                  <a:pt x="1545107" y="1303363"/>
                </a:lnTo>
                <a:lnTo>
                  <a:pt x="1545107" y="1271130"/>
                </a:lnTo>
                <a:lnTo>
                  <a:pt x="1577340" y="1271130"/>
                </a:lnTo>
                <a:lnTo>
                  <a:pt x="1577340" y="1238898"/>
                </a:lnTo>
                <a:lnTo>
                  <a:pt x="1545107" y="1238898"/>
                </a:lnTo>
                <a:lnTo>
                  <a:pt x="1545107" y="1206665"/>
                </a:lnTo>
                <a:lnTo>
                  <a:pt x="1512875" y="1206665"/>
                </a:lnTo>
                <a:close/>
                <a:moveTo>
                  <a:pt x="1650035" y="1206665"/>
                </a:moveTo>
                <a:lnTo>
                  <a:pt x="1650035" y="1238898"/>
                </a:lnTo>
                <a:lnTo>
                  <a:pt x="1617802" y="1238898"/>
                </a:lnTo>
                <a:lnTo>
                  <a:pt x="1617802" y="1271130"/>
                </a:lnTo>
                <a:lnTo>
                  <a:pt x="1650035" y="1271130"/>
                </a:lnTo>
                <a:lnTo>
                  <a:pt x="1650035" y="1303363"/>
                </a:lnTo>
                <a:lnTo>
                  <a:pt x="1682267" y="1303363"/>
                </a:lnTo>
                <a:lnTo>
                  <a:pt x="1682267" y="1271130"/>
                </a:lnTo>
                <a:lnTo>
                  <a:pt x="1714500" y="1271130"/>
                </a:lnTo>
                <a:lnTo>
                  <a:pt x="1714500" y="1238898"/>
                </a:lnTo>
                <a:lnTo>
                  <a:pt x="1682267" y="1238898"/>
                </a:lnTo>
                <a:lnTo>
                  <a:pt x="1682267" y="1206665"/>
                </a:lnTo>
                <a:lnTo>
                  <a:pt x="1650035" y="1206665"/>
                </a:lnTo>
                <a:close/>
                <a:moveTo>
                  <a:pt x="2061515" y="1206665"/>
                </a:moveTo>
                <a:lnTo>
                  <a:pt x="2061515" y="1238898"/>
                </a:lnTo>
                <a:lnTo>
                  <a:pt x="2029282" y="1238898"/>
                </a:lnTo>
                <a:lnTo>
                  <a:pt x="2029282" y="1271130"/>
                </a:lnTo>
                <a:lnTo>
                  <a:pt x="2061515" y="1271130"/>
                </a:lnTo>
                <a:lnTo>
                  <a:pt x="2061515" y="1303363"/>
                </a:lnTo>
                <a:lnTo>
                  <a:pt x="2093747" y="1303363"/>
                </a:lnTo>
                <a:lnTo>
                  <a:pt x="2093747" y="1271130"/>
                </a:lnTo>
                <a:lnTo>
                  <a:pt x="2125980" y="1271130"/>
                </a:lnTo>
                <a:lnTo>
                  <a:pt x="2125980" y="1238898"/>
                </a:lnTo>
                <a:lnTo>
                  <a:pt x="2093747" y="1238898"/>
                </a:lnTo>
                <a:lnTo>
                  <a:pt x="2093747" y="1206665"/>
                </a:lnTo>
                <a:lnTo>
                  <a:pt x="2061515" y="1206665"/>
                </a:lnTo>
                <a:close/>
                <a:moveTo>
                  <a:pt x="1855775" y="1069505"/>
                </a:moveTo>
                <a:lnTo>
                  <a:pt x="1855775" y="1101738"/>
                </a:lnTo>
                <a:lnTo>
                  <a:pt x="1823542" y="1101738"/>
                </a:lnTo>
                <a:lnTo>
                  <a:pt x="1823542" y="1133970"/>
                </a:lnTo>
                <a:lnTo>
                  <a:pt x="1855775" y="1133970"/>
                </a:lnTo>
                <a:lnTo>
                  <a:pt x="1855775" y="1166203"/>
                </a:lnTo>
                <a:lnTo>
                  <a:pt x="1888007" y="1166203"/>
                </a:lnTo>
                <a:lnTo>
                  <a:pt x="1888007" y="1133970"/>
                </a:lnTo>
                <a:lnTo>
                  <a:pt x="1920240" y="1133970"/>
                </a:lnTo>
                <a:lnTo>
                  <a:pt x="1920240" y="1101738"/>
                </a:lnTo>
                <a:lnTo>
                  <a:pt x="1888007" y="1101738"/>
                </a:lnTo>
                <a:lnTo>
                  <a:pt x="1888007" y="1069505"/>
                </a:lnTo>
                <a:lnTo>
                  <a:pt x="1855775" y="1069505"/>
                </a:lnTo>
                <a:close/>
                <a:moveTo>
                  <a:pt x="1992935" y="1069505"/>
                </a:moveTo>
                <a:lnTo>
                  <a:pt x="1992935" y="1101738"/>
                </a:lnTo>
                <a:lnTo>
                  <a:pt x="1960702" y="1101738"/>
                </a:lnTo>
                <a:lnTo>
                  <a:pt x="1960702" y="1133970"/>
                </a:lnTo>
                <a:lnTo>
                  <a:pt x="1992935" y="1133970"/>
                </a:lnTo>
                <a:lnTo>
                  <a:pt x="1992935" y="1166203"/>
                </a:lnTo>
                <a:lnTo>
                  <a:pt x="2025167" y="1166203"/>
                </a:lnTo>
                <a:lnTo>
                  <a:pt x="2025167" y="1133970"/>
                </a:lnTo>
                <a:lnTo>
                  <a:pt x="2057400" y="1133970"/>
                </a:lnTo>
                <a:lnTo>
                  <a:pt x="2057400" y="1101738"/>
                </a:lnTo>
                <a:lnTo>
                  <a:pt x="2025167" y="1101738"/>
                </a:lnTo>
                <a:lnTo>
                  <a:pt x="2025167" y="1069505"/>
                </a:lnTo>
                <a:lnTo>
                  <a:pt x="1992935" y="1069505"/>
                </a:lnTo>
                <a:close/>
                <a:moveTo>
                  <a:pt x="1924355" y="1206665"/>
                </a:moveTo>
                <a:lnTo>
                  <a:pt x="1924355" y="1238898"/>
                </a:lnTo>
                <a:lnTo>
                  <a:pt x="1892122" y="1238898"/>
                </a:lnTo>
                <a:lnTo>
                  <a:pt x="1892122" y="1271130"/>
                </a:lnTo>
                <a:lnTo>
                  <a:pt x="1924355" y="1271130"/>
                </a:lnTo>
                <a:lnTo>
                  <a:pt x="1924355" y="1303363"/>
                </a:lnTo>
                <a:lnTo>
                  <a:pt x="1956587" y="1303363"/>
                </a:lnTo>
                <a:lnTo>
                  <a:pt x="1956587" y="1271130"/>
                </a:lnTo>
                <a:lnTo>
                  <a:pt x="1988820" y="1271130"/>
                </a:lnTo>
                <a:lnTo>
                  <a:pt x="1988820" y="1238898"/>
                </a:lnTo>
                <a:lnTo>
                  <a:pt x="1956587" y="1238898"/>
                </a:lnTo>
                <a:lnTo>
                  <a:pt x="1956587" y="1206665"/>
                </a:lnTo>
                <a:lnTo>
                  <a:pt x="1924355" y="1206665"/>
                </a:lnTo>
                <a:close/>
                <a:moveTo>
                  <a:pt x="1169975" y="1343825"/>
                </a:moveTo>
                <a:lnTo>
                  <a:pt x="1169975" y="1376058"/>
                </a:lnTo>
                <a:lnTo>
                  <a:pt x="1137742" y="1376058"/>
                </a:lnTo>
                <a:lnTo>
                  <a:pt x="1137742" y="1408290"/>
                </a:lnTo>
                <a:lnTo>
                  <a:pt x="1169975" y="1408290"/>
                </a:lnTo>
                <a:lnTo>
                  <a:pt x="1169975" y="1440523"/>
                </a:lnTo>
                <a:lnTo>
                  <a:pt x="1202207" y="1440523"/>
                </a:lnTo>
                <a:lnTo>
                  <a:pt x="1202207" y="1408290"/>
                </a:lnTo>
                <a:lnTo>
                  <a:pt x="1234440" y="1408290"/>
                </a:lnTo>
                <a:lnTo>
                  <a:pt x="1234440" y="1376058"/>
                </a:lnTo>
                <a:lnTo>
                  <a:pt x="1202207" y="1376058"/>
                </a:lnTo>
                <a:lnTo>
                  <a:pt x="1202207" y="1343825"/>
                </a:lnTo>
                <a:lnTo>
                  <a:pt x="1169975" y="1343825"/>
                </a:lnTo>
                <a:close/>
                <a:moveTo>
                  <a:pt x="964578" y="1482357"/>
                </a:moveTo>
                <a:lnTo>
                  <a:pt x="964578" y="1513561"/>
                </a:lnTo>
                <a:lnTo>
                  <a:pt x="933374" y="1513561"/>
                </a:lnTo>
                <a:lnTo>
                  <a:pt x="933374" y="1545107"/>
                </a:lnTo>
                <a:lnTo>
                  <a:pt x="964578" y="1545107"/>
                </a:lnTo>
                <a:lnTo>
                  <a:pt x="964578" y="1576311"/>
                </a:lnTo>
                <a:lnTo>
                  <a:pt x="996124" y="1576311"/>
                </a:lnTo>
                <a:lnTo>
                  <a:pt x="996124" y="1545107"/>
                </a:lnTo>
                <a:lnTo>
                  <a:pt x="1027328" y="1545107"/>
                </a:lnTo>
                <a:lnTo>
                  <a:pt x="1027328" y="1513561"/>
                </a:lnTo>
                <a:lnTo>
                  <a:pt x="996124" y="1513561"/>
                </a:lnTo>
                <a:lnTo>
                  <a:pt x="996124" y="1482357"/>
                </a:lnTo>
                <a:lnTo>
                  <a:pt x="964578" y="1482357"/>
                </a:lnTo>
                <a:close/>
                <a:moveTo>
                  <a:pt x="896341" y="1619860"/>
                </a:moveTo>
                <a:lnTo>
                  <a:pt x="896341" y="1651064"/>
                </a:lnTo>
                <a:lnTo>
                  <a:pt x="865137" y="1651064"/>
                </a:lnTo>
                <a:lnTo>
                  <a:pt x="865137" y="1681925"/>
                </a:lnTo>
                <a:lnTo>
                  <a:pt x="896341" y="1681925"/>
                </a:lnTo>
                <a:lnTo>
                  <a:pt x="896341" y="1713128"/>
                </a:lnTo>
                <a:lnTo>
                  <a:pt x="927202" y="1713128"/>
                </a:lnTo>
                <a:lnTo>
                  <a:pt x="927202" y="1681925"/>
                </a:lnTo>
                <a:lnTo>
                  <a:pt x="958405" y="1681925"/>
                </a:lnTo>
                <a:lnTo>
                  <a:pt x="958405" y="1651064"/>
                </a:lnTo>
                <a:lnTo>
                  <a:pt x="927202" y="1651064"/>
                </a:lnTo>
                <a:lnTo>
                  <a:pt x="927202" y="1619860"/>
                </a:lnTo>
                <a:lnTo>
                  <a:pt x="896341" y="1619860"/>
                </a:lnTo>
                <a:close/>
                <a:moveTo>
                  <a:pt x="1033158" y="1345197"/>
                </a:moveTo>
                <a:lnTo>
                  <a:pt x="1033158" y="1376401"/>
                </a:lnTo>
                <a:lnTo>
                  <a:pt x="1001954" y="1376401"/>
                </a:lnTo>
                <a:lnTo>
                  <a:pt x="1001954" y="1407947"/>
                </a:lnTo>
                <a:lnTo>
                  <a:pt x="1033158" y="1407947"/>
                </a:lnTo>
                <a:lnTo>
                  <a:pt x="1033158" y="1439151"/>
                </a:lnTo>
                <a:lnTo>
                  <a:pt x="1064704" y="1439151"/>
                </a:lnTo>
                <a:lnTo>
                  <a:pt x="1064704" y="1407947"/>
                </a:lnTo>
                <a:lnTo>
                  <a:pt x="1095908" y="1407947"/>
                </a:lnTo>
                <a:lnTo>
                  <a:pt x="1095908" y="1376401"/>
                </a:lnTo>
                <a:lnTo>
                  <a:pt x="1064704" y="1376401"/>
                </a:lnTo>
                <a:lnTo>
                  <a:pt x="1064704" y="1345197"/>
                </a:lnTo>
                <a:lnTo>
                  <a:pt x="1033158" y="1345197"/>
                </a:lnTo>
                <a:close/>
                <a:moveTo>
                  <a:pt x="1375715" y="1206665"/>
                </a:moveTo>
                <a:lnTo>
                  <a:pt x="1375715" y="1238898"/>
                </a:lnTo>
                <a:lnTo>
                  <a:pt x="1343482" y="1238898"/>
                </a:lnTo>
                <a:lnTo>
                  <a:pt x="1343482" y="1271130"/>
                </a:lnTo>
                <a:lnTo>
                  <a:pt x="1375715" y="1271130"/>
                </a:lnTo>
                <a:lnTo>
                  <a:pt x="1375715" y="1303363"/>
                </a:lnTo>
                <a:lnTo>
                  <a:pt x="1407947" y="1303363"/>
                </a:lnTo>
                <a:lnTo>
                  <a:pt x="1407947" y="1271130"/>
                </a:lnTo>
                <a:lnTo>
                  <a:pt x="1440180" y="1271130"/>
                </a:lnTo>
                <a:lnTo>
                  <a:pt x="1440180" y="1238898"/>
                </a:lnTo>
                <a:lnTo>
                  <a:pt x="1407947" y="1238898"/>
                </a:lnTo>
                <a:lnTo>
                  <a:pt x="1407947" y="1206665"/>
                </a:lnTo>
                <a:lnTo>
                  <a:pt x="1375715" y="1206665"/>
                </a:lnTo>
                <a:close/>
                <a:moveTo>
                  <a:pt x="828446" y="1485100"/>
                </a:moveTo>
                <a:lnTo>
                  <a:pt x="828446" y="1514589"/>
                </a:lnTo>
                <a:lnTo>
                  <a:pt x="798957" y="1514589"/>
                </a:lnTo>
                <a:lnTo>
                  <a:pt x="798957" y="1544079"/>
                </a:lnTo>
                <a:lnTo>
                  <a:pt x="828446" y="1544079"/>
                </a:lnTo>
                <a:lnTo>
                  <a:pt x="828446" y="1573568"/>
                </a:lnTo>
                <a:lnTo>
                  <a:pt x="857936" y="1573568"/>
                </a:lnTo>
                <a:lnTo>
                  <a:pt x="857936" y="1544079"/>
                </a:lnTo>
                <a:lnTo>
                  <a:pt x="887425" y="1544079"/>
                </a:lnTo>
                <a:lnTo>
                  <a:pt x="887425" y="1514589"/>
                </a:lnTo>
                <a:lnTo>
                  <a:pt x="857936" y="1514589"/>
                </a:lnTo>
                <a:lnTo>
                  <a:pt x="857936" y="1485100"/>
                </a:lnTo>
                <a:lnTo>
                  <a:pt x="828446" y="1485100"/>
                </a:lnTo>
                <a:close/>
                <a:moveTo>
                  <a:pt x="1238555" y="1206665"/>
                </a:moveTo>
                <a:lnTo>
                  <a:pt x="1238555" y="1238898"/>
                </a:lnTo>
                <a:lnTo>
                  <a:pt x="1206322" y="1238898"/>
                </a:lnTo>
                <a:lnTo>
                  <a:pt x="1206322" y="1271130"/>
                </a:lnTo>
                <a:lnTo>
                  <a:pt x="1238555" y="1271130"/>
                </a:lnTo>
                <a:lnTo>
                  <a:pt x="1238555" y="1303363"/>
                </a:lnTo>
                <a:lnTo>
                  <a:pt x="1270787" y="1303363"/>
                </a:lnTo>
                <a:lnTo>
                  <a:pt x="1270787" y="1271130"/>
                </a:lnTo>
                <a:lnTo>
                  <a:pt x="1303020" y="1271130"/>
                </a:lnTo>
                <a:lnTo>
                  <a:pt x="1303020" y="1238898"/>
                </a:lnTo>
                <a:lnTo>
                  <a:pt x="1270787" y="1238898"/>
                </a:lnTo>
                <a:lnTo>
                  <a:pt x="1270787" y="1206665"/>
                </a:lnTo>
                <a:lnTo>
                  <a:pt x="1238555" y="1206665"/>
                </a:lnTo>
                <a:close/>
                <a:moveTo>
                  <a:pt x="1307135" y="1343825"/>
                </a:moveTo>
                <a:lnTo>
                  <a:pt x="1307135" y="1376058"/>
                </a:lnTo>
                <a:lnTo>
                  <a:pt x="1274902" y="1376058"/>
                </a:lnTo>
                <a:lnTo>
                  <a:pt x="1274902" y="1408290"/>
                </a:lnTo>
                <a:lnTo>
                  <a:pt x="1307135" y="1408290"/>
                </a:lnTo>
                <a:lnTo>
                  <a:pt x="1307135" y="1440523"/>
                </a:lnTo>
                <a:lnTo>
                  <a:pt x="1339367" y="1440523"/>
                </a:lnTo>
                <a:lnTo>
                  <a:pt x="1339367" y="1408290"/>
                </a:lnTo>
                <a:lnTo>
                  <a:pt x="1371600" y="1408290"/>
                </a:lnTo>
                <a:lnTo>
                  <a:pt x="1371600" y="1376058"/>
                </a:lnTo>
                <a:lnTo>
                  <a:pt x="1339367" y="1376058"/>
                </a:lnTo>
                <a:lnTo>
                  <a:pt x="1339367" y="1343825"/>
                </a:lnTo>
                <a:lnTo>
                  <a:pt x="1307135" y="1343825"/>
                </a:lnTo>
                <a:close/>
                <a:moveTo>
                  <a:pt x="1101395" y="1480985"/>
                </a:moveTo>
                <a:lnTo>
                  <a:pt x="1101395" y="1513218"/>
                </a:lnTo>
                <a:lnTo>
                  <a:pt x="1069162" y="1513218"/>
                </a:lnTo>
                <a:lnTo>
                  <a:pt x="1069162" y="1545450"/>
                </a:lnTo>
                <a:lnTo>
                  <a:pt x="1101395" y="1545450"/>
                </a:lnTo>
                <a:lnTo>
                  <a:pt x="1101395" y="1577683"/>
                </a:lnTo>
                <a:lnTo>
                  <a:pt x="1133627" y="1577683"/>
                </a:lnTo>
                <a:lnTo>
                  <a:pt x="1133627" y="1545450"/>
                </a:lnTo>
                <a:lnTo>
                  <a:pt x="1165860" y="1545450"/>
                </a:lnTo>
                <a:lnTo>
                  <a:pt x="1165860" y="1513218"/>
                </a:lnTo>
                <a:lnTo>
                  <a:pt x="1133627" y="1513218"/>
                </a:lnTo>
                <a:lnTo>
                  <a:pt x="1133627" y="1480985"/>
                </a:lnTo>
                <a:lnTo>
                  <a:pt x="1101395" y="1480985"/>
                </a:lnTo>
                <a:close/>
                <a:moveTo>
                  <a:pt x="759866" y="1622603"/>
                </a:moveTo>
                <a:lnTo>
                  <a:pt x="759866" y="1651749"/>
                </a:lnTo>
                <a:lnTo>
                  <a:pt x="730720" y="1651749"/>
                </a:lnTo>
                <a:lnTo>
                  <a:pt x="730720" y="1681239"/>
                </a:lnTo>
                <a:lnTo>
                  <a:pt x="759866" y="1681239"/>
                </a:lnTo>
                <a:lnTo>
                  <a:pt x="759866" y="1710385"/>
                </a:lnTo>
                <a:lnTo>
                  <a:pt x="789356" y="1710385"/>
                </a:lnTo>
                <a:lnTo>
                  <a:pt x="789356" y="1681239"/>
                </a:lnTo>
                <a:lnTo>
                  <a:pt x="818502" y="1681239"/>
                </a:lnTo>
                <a:lnTo>
                  <a:pt x="818502" y="1651749"/>
                </a:lnTo>
                <a:lnTo>
                  <a:pt x="789356" y="1651749"/>
                </a:lnTo>
                <a:lnTo>
                  <a:pt x="789356" y="1622603"/>
                </a:lnTo>
                <a:lnTo>
                  <a:pt x="759866" y="1622603"/>
                </a:lnTo>
                <a:close/>
                <a:moveTo>
                  <a:pt x="1545107" y="2674963"/>
                </a:moveTo>
                <a:lnTo>
                  <a:pt x="1545107" y="2642730"/>
                </a:lnTo>
                <a:lnTo>
                  <a:pt x="1577340" y="2642730"/>
                </a:lnTo>
                <a:lnTo>
                  <a:pt x="1577340" y="2610498"/>
                </a:lnTo>
                <a:lnTo>
                  <a:pt x="1545107" y="2610498"/>
                </a:lnTo>
                <a:lnTo>
                  <a:pt x="1545107" y="2578265"/>
                </a:lnTo>
                <a:lnTo>
                  <a:pt x="1512875" y="2578265"/>
                </a:lnTo>
                <a:lnTo>
                  <a:pt x="1512875" y="2610498"/>
                </a:lnTo>
                <a:lnTo>
                  <a:pt x="1480642" y="2610498"/>
                </a:lnTo>
                <a:lnTo>
                  <a:pt x="1480642" y="2642730"/>
                </a:lnTo>
                <a:lnTo>
                  <a:pt x="1512875" y="2642730"/>
                </a:lnTo>
                <a:lnTo>
                  <a:pt x="1512875" y="2674963"/>
                </a:lnTo>
                <a:lnTo>
                  <a:pt x="1545107" y="2674963"/>
                </a:lnTo>
                <a:close/>
                <a:moveTo>
                  <a:pt x="2679764" y="1072248"/>
                </a:moveTo>
                <a:lnTo>
                  <a:pt x="2679764" y="1102766"/>
                </a:lnTo>
                <a:lnTo>
                  <a:pt x="2649245" y="1102766"/>
                </a:lnTo>
                <a:lnTo>
                  <a:pt x="2649245" y="1132942"/>
                </a:lnTo>
                <a:lnTo>
                  <a:pt x="2679764" y="1132942"/>
                </a:lnTo>
                <a:lnTo>
                  <a:pt x="2679764" y="1163460"/>
                </a:lnTo>
                <a:lnTo>
                  <a:pt x="2709939" y="1163460"/>
                </a:lnTo>
                <a:lnTo>
                  <a:pt x="2709939" y="1132942"/>
                </a:lnTo>
                <a:lnTo>
                  <a:pt x="2740457" y="1132942"/>
                </a:lnTo>
                <a:lnTo>
                  <a:pt x="2740457" y="1102766"/>
                </a:lnTo>
                <a:lnTo>
                  <a:pt x="2709939" y="1102766"/>
                </a:lnTo>
                <a:lnTo>
                  <a:pt x="2709939" y="1072248"/>
                </a:lnTo>
                <a:lnTo>
                  <a:pt x="2679764" y="1072248"/>
                </a:lnTo>
                <a:close/>
                <a:moveTo>
                  <a:pt x="2748001" y="1208380"/>
                </a:moveTo>
                <a:lnTo>
                  <a:pt x="2748001" y="1239584"/>
                </a:lnTo>
                <a:lnTo>
                  <a:pt x="2716797" y="1239584"/>
                </a:lnTo>
                <a:lnTo>
                  <a:pt x="2716797" y="1270445"/>
                </a:lnTo>
                <a:lnTo>
                  <a:pt x="2748001" y="1270445"/>
                </a:lnTo>
                <a:lnTo>
                  <a:pt x="2748001" y="1301648"/>
                </a:lnTo>
                <a:lnTo>
                  <a:pt x="2778862" y="1301648"/>
                </a:lnTo>
                <a:lnTo>
                  <a:pt x="2778862" y="1270445"/>
                </a:lnTo>
                <a:lnTo>
                  <a:pt x="2810066" y="1270445"/>
                </a:lnTo>
                <a:lnTo>
                  <a:pt x="2810066" y="1239584"/>
                </a:lnTo>
                <a:lnTo>
                  <a:pt x="2778862" y="1239584"/>
                </a:lnTo>
                <a:lnTo>
                  <a:pt x="2778862" y="1208380"/>
                </a:lnTo>
                <a:lnTo>
                  <a:pt x="2748001" y="1208380"/>
                </a:lnTo>
                <a:close/>
                <a:moveTo>
                  <a:pt x="2611526" y="936803"/>
                </a:moveTo>
                <a:lnTo>
                  <a:pt x="2611526" y="965949"/>
                </a:lnTo>
                <a:lnTo>
                  <a:pt x="2582380" y="965949"/>
                </a:lnTo>
                <a:lnTo>
                  <a:pt x="2582380" y="995439"/>
                </a:lnTo>
                <a:lnTo>
                  <a:pt x="2611526" y="995439"/>
                </a:lnTo>
                <a:lnTo>
                  <a:pt x="2611526" y="1024585"/>
                </a:lnTo>
                <a:lnTo>
                  <a:pt x="2641016" y="1024585"/>
                </a:lnTo>
                <a:lnTo>
                  <a:pt x="2641016" y="995439"/>
                </a:lnTo>
                <a:lnTo>
                  <a:pt x="2670163" y="995439"/>
                </a:lnTo>
                <a:lnTo>
                  <a:pt x="2670163" y="965949"/>
                </a:lnTo>
                <a:lnTo>
                  <a:pt x="2641016" y="965949"/>
                </a:lnTo>
                <a:lnTo>
                  <a:pt x="2641016" y="936803"/>
                </a:lnTo>
                <a:lnTo>
                  <a:pt x="2611526" y="936803"/>
                </a:lnTo>
                <a:close/>
                <a:moveTo>
                  <a:pt x="2473681" y="934745"/>
                </a:moveTo>
                <a:lnTo>
                  <a:pt x="2473681" y="965264"/>
                </a:lnTo>
                <a:lnTo>
                  <a:pt x="2443163" y="965264"/>
                </a:lnTo>
                <a:lnTo>
                  <a:pt x="2443163" y="996125"/>
                </a:lnTo>
                <a:lnTo>
                  <a:pt x="2473681" y="996125"/>
                </a:lnTo>
                <a:lnTo>
                  <a:pt x="2473681" y="1026643"/>
                </a:lnTo>
                <a:lnTo>
                  <a:pt x="2504542" y="1026643"/>
                </a:lnTo>
                <a:lnTo>
                  <a:pt x="2504542" y="996125"/>
                </a:lnTo>
                <a:lnTo>
                  <a:pt x="2535060" y="996125"/>
                </a:lnTo>
                <a:lnTo>
                  <a:pt x="2535060" y="965264"/>
                </a:lnTo>
                <a:lnTo>
                  <a:pt x="2504542" y="965264"/>
                </a:lnTo>
                <a:lnTo>
                  <a:pt x="2504542" y="934745"/>
                </a:lnTo>
                <a:lnTo>
                  <a:pt x="2473681" y="934745"/>
                </a:lnTo>
                <a:close/>
                <a:moveTo>
                  <a:pt x="2404415" y="1069505"/>
                </a:moveTo>
                <a:lnTo>
                  <a:pt x="2404415" y="1101738"/>
                </a:lnTo>
                <a:lnTo>
                  <a:pt x="2372182" y="1101738"/>
                </a:lnTo>
                <a:lnTo>
                  <a:pt x="2372182" y="1133970"/>
                </a:lnTo>
                <a:lnTo>
                  <a:pt x="2404415" y="1133970"/>
                </a:lnTo>
                <a:lnTo>
                  <a:pt x="2404415" y="1166203"/>
                </a:lnTo>
                <a:lnTo>
                  <a:pt x="2436647" y="1166203"/>
                </a:lnTo>
                <a:lnTo>
                  <a:pt x="2436647" y="1133970"/>
                </a:lnTo>
                <a:lnTo>
                  <a:pt x="2468880" y="1133970"/>
                </a:lnTo>
                <a:lnTo>
                  <a:pt x="2468880" y="1101738"/>
                </a:lnTo>
                <a:lnTo>
                  <a:pt x="2436647" y="1101738"/>
                </a:lnTo>
                <a:lnTo>
                  <a:pt x="2436647" y="1069505"/>
                </a:lnTo>
                <a:lnTo>
                  <a:pt x="2404415" y="1069505"/>
                </a:lnTo>
                <a:close/>
                <a:moveTo>
                  <a:pt x="2541918" y="1070534"/>
                </a:moveTo>
                <a:lnTo>
                  <a:pt x="2541918" y="1102081"/>
                </a:lnTo>
                <a:lnTo>
                  <a:pt x="2510371" y="1102081"/>
                </a:lnTo>
                <a:lnTo>
                  <a:pt x="2510371" y="1133627"/>
                </a:lnTo>
                <a:lnTo>
                  <a:pt x="2541918" y="1133627"/>
                </a:lnTo>
                <a:lnTo>
                  <a:pt x="2541918" y="1165174"/>
                </a:lnTo>
                <a:lnTo>
                  <a:pt x="2573465" y="1165174"/>
                </a:lnTo>
                <a:lnTo>
                  <a:pt x="2573465" y="1133627"/>
                </a:lnTo>
                <a:lnTo>
                  <a:pt x="2605012" y="1133627"/>
                </a:lnTo>
                <a:lnTo>
                  <a:pt x="2605012" y="1102081"/>
                </a:lnTo>
                <a:lnTo>
                  <a:pt x="2573465" y="1102081"/>
                </a:lnTo>
                <a:lnTo>
                  <a:pt x="2573465" y="1070534"/>
                </a:lnTo>
                <a:lnTo>
                  <a:pt x="2541918" y="1070534"/>
                </a:lnTo>
                <a:close/>
                <a:moveTo>
                  <a:pt x="2954426" y="1347597"/>
                </a:moveTo>
                <a:lnTo>
                  <a:pt x="2954426" y="1377429"/>
                </a:lnTo>
                <a:lnTo>
                  <a:pt x="2924594" y="1377429"/>
                </a:lnTo>
                <a:lnTo>
                  <a:pt x="2924594" y="1406919"/>
                </a:lnTo>
                <a:lnTo>
                  <a:pt x="2954426" y="1406919"/>
                </a:lnTo>
                <a:lnTo>
                  <a:pt x="2954426" y="1436751"/>
                </a:lnTo>
                <a:lnTo>
                  <a:pt x="2983916" y="1436751"/>
                </a:lnTo>
                <a:lnTo>
                  <a:pt x="2983916" y="1406919"/>
                </a:lnTo>
                <a:lnTo>
                  <a:pt x="3013748" y="1406919"/>
                </a:lnTo>
                <a:lnTo>
                  <a:pt x="3013748" y="1377429"/>
                </a:lnTo>
                <a:lnTo>
                  <a:pt x="2983916" y="1377429"/>
                </a:lnTo>
                <a:lnTo>
                  <a:pt x="2983916" y="1347597"/>
                </a:lnTo>
                <a:lnTo>
                  <a:pt x="2954426" y="1347597"/>
                </a:lnTo>
                <a:close/>
                <a:moveTo>
                  <a:pt x="3023006" y="1485100"/>
                </a:moveTo>
                <a:lnTo>
                  <a:pt x="3023006" y="1514589"/>
                </a:lnTo>
                <a:lnTo>
                  <a:pt x="2993517" y="1514589"/>
                </a:lnTo>
                <a:lnTo>
                  <a:pt x="2993517" y="1544079"/>
                </a:lnTo>
                <a:lnTo>
                  <a:pt x="3023006" y="1544079"/>
                </a:lnTo>
                <a:lnTo>
                  <a:pt x="3023006" y="1573568"/>
                </a:lnTo>
                <a:lnTo>
                  <a:pt x="3052496" y="1573568"/>
                </a:lnTo>
                <a:lnTo>
                  <a:pt x="3052496" y="1544079"/>
                </a:lnTo>
                <a:lnTo>
                  <a:pt x="3081985" y="1544079"/>
                </a:lnTo>
                <a:lnTo>
                  <a:pt x="3081985" y="1514589"/>
                </a:lnTo>
                <a:lnTo>
                  <a:pt x="3052496" y="1514589"/>
                </a:lnTo>
                <a:lnTo>
                  <a:pt x="3052496" y="1485100"/>
                </a:lnTo>
                <a:lnTo>
                  <a:pt x="3023006" y="1485100"/>
                </a:lnTo>
                <a:close/>
                <a:moveTo>
                  <a:pt x="2817610" y="1074649"/>
                </a:moveTo>
                <a:lnTo>
                  <a:pt x="2817610" y="1103452"/>
                </a:lnTo>
                <a:lnTo>
                  <a:pt x="2788806" y="1103452"/>
                </a:lnTo>
                <a:lnTo>
                  <a:pt x="2788806" y="1132256"/>
                </a:lnTo>
                <a:lnTo>
                  <a:pt x="2817610" y="1132256"/>
                </a:lnTo>
                <a:lnTo>
                  <a:pt x="2817610" y="1161059"/>
                </a:lnTo>
                <a:lnTo>
                  <a:pt x="2846413" y="1161059"/>
                </a:lnTo>
                <a:lnTo>
                  <a:pt x="2846413" y="1132256"/>
                </a:lnTo>
                <a:lnTo>
                  <a:pt x="2875217" y="1132256"/>
                </a:lnTo>
                <a:lnTo>
                  <a:pt x="2875217" y="1103452"/>
                </a:lnTo>
                <a:lnTo>
                  <a:pt x="2846413" y="1103452"/>
                </a:lnTo>
                <a:lnTo>
                  <a:pt x="2846413" y="1074649"/>
                </a:lnTo>
                <a:lnTo>
                  <a:pt x="2817610" y="1074649"/>
                </a:lnTo>
                <a:close/>
                <a:moveTo>
                  <a:pt x="2885846" y="1211123"/>
                </a:moveTo>
                <a:lnTo>
                  <a:pt x="2885846" y="1240269"/>
                </a:lnTo>
                <a:lnTo>
                  <a:pt x="2856700" y="1240269"/>
                </a:lnTo>
                <a:lnTo>
                  <a:pt x="2856700" y="1269759"/>
                </a:lnTo>
                <a:lnTo>
                  <a:pt x="2885846" y="1269759"/>
                </a:lnTo>
                <a:lnTo>
                  <a:pt x="2885846" y="1298905"/>
                </a:lnTo>
                <a:lnTo>
                  <a:pt x="2915336" y="1298905"/>
                </a:lnTo>
                <a:lnTo>
                  <a:pt x="2915336" y="1269759"/>
                </a:lnTo>
                <a:lnTo>
                  <a:pt x="2944483" y="1269759"/>
                </a:lnTo>
                <a:lnTo>
                  <a:pt x="2944483" y="1240269"/>
                </a:lnTo>
                <a:lnTo>
                  <a:pt x="2915336" y="1240269"/>
                </a:lnTo>
                <a:lnTo>
                  <a:pt x="2915336" y="1211123"/>
                </a:lnTo>
                <a:lnTo>
                  <a:pt x="2885846" y="1211123"/>
                </a:lnTo>
                <a:close/>
                <a:moveTo>
                  <a:pt x="1856461" y="797585"/>
                </a:moveTo>
                <a:lnTo>
                  <a:pt x="1856461" y="828104"/>
                </a:lnTo>
                <a:lnTo>
                  <a:pt x="1825942" y="828104"/>
                </a:lnTo>
                <a:lnTo>
                  <a:pt x="1825942" y="858965"/>
                </a:lnTo>
                <a:lnTo>
                  <a:pt x="1856461" y="858965"/>
                </a:lnTo>
                <a:lnTo>
                  <a:pt x="1856461" y="889483"/>
                </a:lnTo>
                <a:lnTo>
                  <a:pt x="1887322" y="889483"/>
                </a:lnTo>
                <a:lnTo>
                  <a:pt x="1887322" y="858965"/>
                </a:lnTo>
                <a:lnTo>
                  <a:pt x="1917840" y="858965"/>
                </a:lnTo>
                <a:lnTo>
                  <a:pt x="1917840" y="828104"/>
                </a:lnTo>
                <a:lnTo>
                  <a:pt x="1887322" y="828104"/>
                </a:lnTo>
                <a:lnTo>
                  <a:pt x="1887322" y="797585"/>
                </a:lnTo>
                <a:lnTo>
                  <a:pt x="1856461" y="797585"/>
                </a:lnTo>
                <a:close/>
                <a:moveTo>
                  <a:pt x="1993621" y="797585"/>
                </a:moveTo>
                <a:lnTo>
                  <a:pt x="1993621" y="828104"/>
                </a:lnTo>
                <a:lnTo>
                  <a:pt x="1963102" y="828104"/>
                </a:lnTo>
                <a:lnTo>
                  <a:pt x="1963102" y="858965"/>
                </a:lnTo>
                <a:lnTo>
                  <a:pt x="1993621" y="858965"/>
                </a:lnTo>
                <a:lnTo>
                  <a:pt x="1993621" y="889483"/>
                </a:lnTo>
                <a:lnTo>
                  <a:pt x="2024482" y="889483"/>
                </a:lnTo>
                <a:lnTo>
                  <a:pt x="2024482" y="858965"/>
                </a:lnTo>
                <a:lnTo>
                  <a:pt x="2055000" y="858965"/>
                </a:lnTo>
                <a:lnTo>
                  <a:pt x="2055000" y="828104"/>
                </a:lnTo>
                <a:lnTo>
                  <a:pt x="2024482" y="828104"/>
                </a:lnTo>
                <a:lnTo>
                  <a:pt x="2024482" y="797585"/>
                </a:lnTo>
                <a:lnTo>
                  <a:pt x="1993621" y="797585"/>
                </a:lnTo>
                <a:close/>
                <a:moveTo>
                  <a:pt x="1924355" y="932345"/>
                </a:moveTo>
                <a:lnTo>
                  <a:pt x="1924355" y="964578"/>
                </a:lnTo>
                <a:lnTo>
                  <a:pt x="1892122" y="964578"/>
                </a:lnTo>
                <a:lnTo>
                  <a:pt x="1892122" y="996810"/>
                </a:lnTo>
                <a:lnTo>
                  <a:pt x="1924355" y="996810"/>
                </a:lnTo>
                <a:lnTo>
                  <a:pt x="1924355" y="1029043"/>
                </a:lnTo>
                <a:lnTo>
                  <a:pt x="1956587" y="1029043"/>
                </a:lnTo>
                <a:lnTo>
                  <a:pt x="1956587" y="996810"/>
                </a:lnTo>
                <a:lnTo>
                  <a:pt x="1988820" y="996810"/>
                </a:lnTo>
                <a:lnTo>
                  <a:pt x="1988820" y="964578"/>
                </a:lnTo>
                <a:lnTo>
                  <a:pt x="1956587" y="964578"/>
                </a:lnTo>
                <a:lnTo>
                  <a:pt x="1956587" y="932345"/>
                </a:lnTo>
                <a:lnTo>
                  <a:pt x="1924355" y="932345"/>
                </a:lnTo>
                <a:close/>
                <a:moveTo>
                  <a:pt x="2336178" y="933717"/>
                </a:moveTo>
                <a:lnTo>
                  <a:pt x="2336178" y="964921"/>
                </a:lnTo>
                <a:lnTo>
                  <a:pt x="2304974" y="964921"/>
                </a:lnTo>
                <a:lnTo>
                  <a:pt x="2304974" y="996467"/>
                </a:lnTo>
                <a:lnTo>
                  <a:pt x="2336178" y="996467"/>
                </a:lnTo>
                <a:lnTo>
                  <a:pt x="2336178" y="1027671"/>
                </a:lnTo>
                <a:lnTo>
                  <a:pt x="2367725" y="1027671"/>
                </a:lnTo>
                <a:lnTo>
                  <a:pt x="2367725" y="996467"/>
                </a:lnTo>
                <a:lnTo>
                  <a:pt x="2398928" y="996467"/>
                </a:lnTo>
                <a:lnTo>
                  <a:pt x="2398928" y="964921"/>
                </a:lnTo>
                <a:lnTo>
                  <a:pt x="2367725" y="964921"/>
                </a:lnTo>
                <a:lnTo>
                  <a:pt x="2367725" y="933717"/>
                </a:lnTo>
                <a:lnTo>
                  <a:pt x="2336178" y="933717"/>
                </a:lnTo>
                <a:close/>
                <a:moveTo>
                  <a:pt x="1787195" y="932345"/>
                </a:moveTo>
                <a:lnTo>
                  <a:pt x="1787195" y="964578"/>
                </a:lnTo>
                <a:lnTo>
                  <a:pt x="1754962" y="964578"/>
                </a:lnTo>
                <a:lnTo>
                  <a:pt x="1754962" y="996810"/>
                </a:lnTo>
                <a:lnTo>
                  <a:pt x="1787195" y="996810"/>
                </a:lnTo>
                <a:lnTo>
                  <a:pt x="1787195" y="1029043"/>
                </a:lnTo>
                <a:lnTo>
                  <a:pt x="1819427" y="1029043"/>
                </a:lnTo>
                <a:lnTo>
                  <a:pt x="1819427" y="996810"/>
                </a:lnTo>
                <a:lnTo>
                  <a:pt x="1851660" y="996810"/>
                </a:lnTo>
                <a:lnTo>
                  <a:pt x="1851660" y="964578"/>
                </a:lnTo>
                <a:lnTo>
                  <a:pt x="1819427" y="964578"/>
                </a:lnTo>
                <a:lnTo>
                  <a:pt x="1819427" y="932345"/>
                </a:lnTo>
                <a:lnTo>
                  <a:pt x="1787195" y="932345"/>
                </a:lnTo>
                <a:close/>
                <a:moveTo>
                  <a:pt x="3092615" y="1350683"/>
                </a:moveTo>
                <a:lnTo>
                  <a:pt x="3092615" y="1378458"/>
                </a:lnTo>
                <a:lnTo>
                  <a:pt x="3064840" y="1378458"/>
                </a:lnTo>
                <a:lnTo>
                  <a:pt x="3064840" y="1405890"/>
                </a:lnTo>
                <a:lnTo>
                  <a:pt x="3092615" y="1405890"/>
                </a:lnTo>
                <a:lnTo>
                  <a:pt x="3092615" y="1433665"/>
                </a:lnTo>
                <a:lnTo>
                  <a:pt x="3120047" y="1433665"/>
                </a:lnTo>
                <a:lnTo>
                  <a:pt x="3120047" y="1405890"/>
                </a:lnTo>
                <a:lnTo>
                  <a:pt x="3147822" y="1405890"/>
                </a:lnTo>
                <a:lnTo>
                  <a:pt x="3147822" y="1378458"/>
                </a:lnTo>
                <a:lnTo>
                  <a:pt x="3120047" y="1378458"/>
                </a:lnTo>
                <a:lnTo>
                  <a:pt x="3120047" y="1350683"/>
                </a:lnTo>
                <a:lnTo>
                  <a:pt x="3092615" y="1350683"/>
                </a:lnTo>
                <a:close/>
                <a:moveTo>
                  <a:pt x="2061515" y="932345"/>
                </a:moveTo>
                <a:lnTo>
                  <a:pt x="2061515" y="964578"/>
                </a:lnTo>
                <a:lnTo>
                  <a:pt x="2029282" y="964578"/>
                </a:lnTo>
                <a:lnTo>
                  <a:pt x="2029282" y="996810"/>
                </a:lnTo>
                <a:lnTo>
                  <a:pt x="2061515" y="996810"/>
                </a:lnTo>
                <a:lnTo>
                  <a:pt x="2061515" y="1029043"/>
                </a:lnTo>
                <a:lnTo>
                  <a:pt x="2093747" y="1029043"/>
                </a:lnTo>
                <a:lnTo>
                  <a:pt x="2093747" y="996810"/>
                </a:lnTo>
                <a:lnTo>
                  <a:pt x="2125980" y="996810"/>
                </a:lnTo>
                <a:lnTo>
                  <a:pt x="2125980" y="964578"/>
                </a:lnTo>
                <a:lnTo>
                  <a:pt x="2093747" y="964578"/>
                </a:lnTo>
                <a:lnTo>
                  <a:pt x="2093747" y="932345"/>
                </a:lnTo>
                <a:lnTo>
                  <a:pt x="2061515" y="932345"/>
                </a:lnTo>
                <a:close/>
                <a:moveTo>
                  <a:pt x="2268284" y="798614"/>
                </a:moveTo>
                <a:lnTo>
                  <a:pt x="2268284" y="828446"/>
                </a:lnTo>
                <a:lnTo>
                  <a:pt x="2238451" y="828446"/>
                </a:lnTo>
                <a:lnTo>
                  <a:pt x="2238451" y="858622"/>
                </a:lnTo>
                <a:lnTo>
                  <a:pt x="2268284" y="858622"/>
                </a:lnTo>
                <a:lnTo>
                  <a:pt x="2268284" y="888454"/>
                </a:lnTo>
                <a:lnTo>
                  <a:pt x="2298459" y="888454"/>
                </a:lnTo>
                <a:lnTo>
                  <a:pt x="2298459" y="858622"/>
                </a:lnTo>
                <a:lnTo>
                  <a:pt x="2328291" y="858622"/>
                </a:lnTo>
                <a:lnTo>
                  <a:pt x="2328291" y="828446"/>
                </a:lnTo>
                <a:lnTo>
                  <a:pt x="2298459" y="828446"/>
                </a:lnTo>
                <a:lnTo>
                  <a:pt x="2298459" y="798614"/>
                </a:lnTo>
                <a:lnTo>
                  <a:pt x="2268284" y="798614"/>
                </a:lnTo>
                <a:close/>
                <a:moveTo>
                  <a:pt x="2198675" y="932688"/>
                </a:moveTo>
                <a:lnTo>
                  <a:pt x="2198675" y="964578"/>
                </a:lnTo>
                <a:lnTo>
                  <a:pt x="2166785" y="964578"/>
                </a:lnTo>
                <a:lnTo>
                  <a:pt x="2166785" y="996810"/>
                </a:lnTo>
                <a:lnTo>
                  <a:pt x="2198675" y="996810"/>
                </a:lnTo>
                <a:lnTo>
                  <a:pt x="2198675" y="1028700"/>
                </a:lnTo>
                <a:lnTo>
                  <a:pt x="2230907" y="1028700"/>
                </a:lnTo>
                <a:lnTo>
                  <a:pt x="2230907" y="996810"/>
                </a:lnTo>
                <a:lnTo>
                  <a:pt x="2262797" y="996810"/>
                </a:lnTo>
                <a:lnTo>
                  <a:pt x="2262797" y="964578"/>
                </a:lnTo>
                <a:lnTo>
                  <a:pt x="2230907" y="964578"/>
                </a:lnTo>
                <a:lnTo>
                  <a:pt x="2230907" y="932688"/>
                </a:lnTo>
                <a:lnTo>
                  <a:pt x="2198675" y="932688"/>
                </a:lnTo>
                <a:close/>
                <a:moveTo>
                  <a:pt x="2131124" y="797928"/>
                </a:moveTo>
                <a:lnTo>
                  <a:pt x="2131124" y="828446"/>
                </a:lnTo>
                <a:lnTo>
                  <a:pt x="2100605" y="828446"/>
                </a:lnTo>
                <a:lnTo>
                  <a:pt x="2100605" y="858622"/>
                </a:lnTo>
                <a:lnTo>
                  <a:pt x="2131124" y="858622"/>
                </a:lnTo>
                <a:lnTo>
                  <a:pt x="2131124" y="889140"/>
                </a:lnTo>
                <a:lnTo>
                  <a:pt x="2161299" y="889140"/>
                </a:lnTo>
                <a:lnTo>
                  <a:pt x="2161299" y="858622"/>
                </a:lnTo>
                <a:lnTo>
                  <a:pt x="2191817" y="858622"/>
                </a:lnTo>
                <a:lnTo>
                  <a:pt x="2191817" y="828446"/>
                </a:lnTo>
                <a:lnTo>
                  <a:pt x="2161299" y="828446"/>
                </a:lnTo>
                <a:lnTo>
                  <a:pt x="2161299" y="797928"/>
                </a:lnTo>
                <a:lnTo>
                  <a:pt x="2131124" y="797928"/>
                </a:lnTo>
                <a:close/>
                <a:moveTo>
                  <a:pt x="2847785" y="2536431"/>
                </a:moveTo>
                <a:lnTo>
                  <a:pt x="2847785" y="2505227"/>
                </a:lnTo>
                <a:lnTo>
                  <a:pt x="2878988" y="2505227"/>
                </a:lnTo>
                <a:lnTo>
                  <a:pt x="2878988" y="2473681"/>
                </a:lnTo>
                <a:lnTo>
                  <a:pt x="2847785" y="2473681"/>
                </a:lnTo>
                <a:lnTo>
                  <a:pt x="2847785" y="2442477"/>
                </a:lnTo>
                <a:lnTo>
                  <a:pt x="2816238" y="2442477"/>
                </a:lnTo>
                <a:lnTo>
                  <a:pt x="2816238" y="2473681"/>
                </a:lnTo>
                <a:lnTo>
                  <a:pt x="2785034" y="2473681"/>
                </a:lnTo>
                <a:lnTo>
                  <a:pt x="2785034" y="2505227"/>
                </a:lnTo>
                <a:lnTo>
                  <a:pt x="2816238" y="2505227"/>
                </a:lnTo>
                <a:lnTo>
                  <a:pt x="2816238" y="2536431"/>
                </a:lnTo>
                <a:lnTo>
                  <a:pt x="2847785" y="2536431"/>
                </a:lnTo>
                <a:close/>
                <a:moveTo>
                  <a:pt x="2710967" y="2537803"/>
                </a:moveTo>
                <a:lnTo>
                  <a:pt x="2710967" y="2505570"/>
                </a:lnTo>
                <a:lnTo>
                  <a:pt x="2743200" y="2505570"/>
                </a:lnTo>
                <a:lnTo>
                  <a:pt x="2743200" y="2473338"/>
                </a:lnTo>
                <a:lnTo>
                  <a:pt x="2710967" y="2473338"/>
                </a:lnTo>
                <a:lnTo>
                  <a:pt x="2710967" y="2441105"/>
                </a:lnTo>
                <a:lnTo>
                  <a:pt x="2678735" y="2441105"/>
                </a:lnTo>
                <a:lnTo>
                  <a:pt x="2678735" y="2473338"/>
                </a:lnTo>
                <a:lnTo>
                  <a:pt x="2646502" y="2473338"/>
                </a:lnTo>
                <a:lnTo>
                  <a:pt x="2646502" y="2505570"/>
                </a:lnTo>
                <a:lnTo>
                  <a:pt x="2678735" y="2505570"/>
                </a:lnTo>
                <a:lnTo>
                  <a:pt x="2678735" y="2537803"/>
                </a:lnTo>
                <a:lnTo>
                  <a:pt x="2710967" y="2537803"/>
                </a:lnTo>
                <a:close/>
                <a:moveTo>
                  <a:pt x="2368067" y="2674963"/>
                </a:moveTo>
                <a:lnTo>
                  <a:pt x="2368067" y="2642730"/>
                </a:lnTo>
                <a:lnTo>
                  <a:pt x="2400300" y="2642730"/>
                </a:lnTo>
                <a:lnTo>
                  <a:pt x="2400300" y="2610498"/>
                </a:lnTo>
                <a:lnTo>
                  <a:pt x="2368067" y="2610498"/>
                </a:lnTo>
                <a:lnTo>
                  <a:pt x="2368067" y="2578265"/>
                </a:lnTo>
                <a:lnTo>
                  <a:pt x="2335835" y="2578265"/>
                </a:lnTo>
                <a:lnTo>
                  <a:pt x="2335835" y="2610498"/>
                </a:lnTo>
                <a:lnTo>
                  <a:pt x="2303602" y="2610498"/>
                </a:lnTo>
                <a:lnTo>
                  <a:pt x="2303602" y="2642730"/>
                </a:lnTo>
                <a:lnTo>
                  <a:pt x="2335835" y="2642730"/>
                </a:lnTo>
                <a:lnTo>
                  <a:pt x="2335835" y="2674963"/>
                </a:lnTo>
                <a:lnTo>
                  <a:pt x="2368067" y="2674963"/>
                </a:lnTo>
                <a:close/>
                <a:moveTo>
                  <a:pt x="2505227" y="2674963"/>
                </a:moveTo>
                <a:lnTo>
                  <a:pt x="2505227" y="2642730"/>
                </a:lnTo>
                <a:lnTo>
                  <a:pt x="2537460" y="2642730"/>
                </a:lnTo>
                <a:lnTo>
                  <a:pt x="2537460" y="2610498"/>
                </a:lnTo>
                <a:lnTo>
                  <a:pt x="2505227" y="2610498"/>
                </a:lnTo>
                <a:lnTo>
                  <a:pt x="2505227" y="2578265"/>
                </a:lnTo>
                <a:lnTo>
                  <a:pt x="2472995" y="2578265"/>
                </a:lnTo>
                <a:lnTo>
                  <a:pt x="2472995" y="2610498"/>
                </a:lnTo>
                <a:lnTo>
                  <a:pt x="2440762" y="2610498"/>
                </a:lnTo>
                <a:lnTo>
                  <a:pt x="2440762" y="2642730"/>
                </a:lnTo>
                <a:lnTo>
                  <a:pt x="2472995" y="2642730"/>
                </a:lnTo>
                <a:lnTo>
                  <a:pt x="2472995" y="2674963"/>
                </a:lnTo>
                <a:lnTo>
                  <a:pt x="2505227" y="2674963"/>
                </a:lnTo>
                <a:close/>
                <a:moveTo>
                  <a:pt x="2642387" y="2674963"/>
                </a:moveTo>
                <a:lnTo>
                  <a:pt x="2642387" y="2642730"/>
                </a:lnTo>
                <a:lnTo>
                  <a:pt x="2674620" y="2642730"/>
                </a:lnTo>
                <a:lnTo>
                  <a:pt x="2674620" y="2610498"/>
                </a:lnTo>
                <a:lnTo>
                  <a:pt x="2642387" y="2610498"/>
                </a:lnTo>
                <a:lnTo>
                  <a:pt x="2642387" y="2578265"/>
                </a:lnTo>
                <a:lnTo>
                  <a:pt x="2610155" y="2578265"/>
                </a:lnTo>
                <a:lnTo>
                  <a:pt x="2610155" y="2610498"/>
                </a:lnTo>
                <a:lnTo>
                  <a:pt x="2577922" y="2610498"/>
                </a:lnTo>
                <a:lnTo>
                  <a:pt x="2577922" y="2642730"/>
                </a:lnTo>
                <a:lnTo>
                  <a:pt x="2610155" y="2642730"/>
                </a:lnTo>
                <a:lnTo>
                  <a:pt x="2610155" y="2674963"/>
                </a:lnTo>
                <a:lnTo>
                  <a:pt x="2642387" y="2674963"/>
                </a:lnTo>
                <a:close/>
                <a:moveTo>
                  <a:pt x="2573807" y="2537803"/>
                </a:moveTo>
                <a:lnTo>
                  <a:pt x="2573807" y="2505570"/>
                </a:lnTo>
                <a:lnTo>
                  <a:pt x="2606040" y="2505570"/>
                </a:lnTo>
                <a:lnTo>
                  <a:pt x="2606040" y="2473338"/>
                </a:lnTo>
                <a:lnTo>
                  <a:pt x="2573807" y="2473338"/>
                </a:lnTo>
                <a:lnTo>
                  <a:pt x="2573807" y="2441105"/>
                </a:lnTo>
                <a:lnTo>
                  <a:pt x="2541575" y="2441105"/>
                </a:lnTo>
                <a:lnTo>
                  <a:pt x="2541575" y="2473338"/>
                </a:lnTo>
                <a:lnTo>
                  <a:pt x="2509342" y="2473338"/>
                </a:lnTo>
                <a:lnTo>
                  <a:pt x="2509342" y="2505570"/>
                </a:lnTo>
                <a:lnTo>
                  <a:pt x="2541575" y="2505570"/>
                </a:lnTo>
                <a:lnTo>
                  <a:pt x="2541575" y="2537803"/>
                </a:lnTo>
                <a:lnTo>
                  <a:pt x="2573807" y="2537803"/>
                </a:lnTo>
                <a:close/>
                <a:moveTo>
                  <a:pt x="2436647" y="2812123"/>
                </a:moveTo>
                <a:lnTo>
                  <a:pt x="2436647" y="2779890"/>
                </a:lnTo>
                <a:lnTo>
                  <a:pt x="2468880" y="2779890"/>
                </a:lnTo>
                <a:lnTo>
                  <a:pt x="2468880" y="2747658"/>
                </a:lnTo>
                <a:lnTo>
                  <a:pt x="2436647" y="2747658"/>
                </a:lnTo>
                <a:lnTo>
                  <a:pt x="2436647" y="2715425"/>
                </a:lnTo>
                <a:lnTo>
                  <a:pt x="2404415" y="2715425"/>
                </a:lnTo>
                <a:lnTo>
                  <a:pt x="2404415" y="2747658"/>
                </a:lnTo>
                <a:lnTo>
                  <a:pt x="2372182" y="2747658"/>
                </a:lnTo>
                <a:lnTo>
                  <a:pt x="2372182" y="2779890"/>
                </a:lnTo>
                <a:lnTo>
                  <a:pt x="2404415" y="2779890"/>
                </a:lnTo>
                <a:lnTo>
                  <a:pt x="2404415" y="2812123"/>
                </a:lnTo>
                <a:lnTo>
                  <a:pt x="2436647" y="2812123"/>
                </a:lnTo>
                <a:close/>
                <a:moveTo>
                  <a:pt x="2162327" y="2812123"/>
                </a:moveTo>
                <a:lnTo>
                  <a:pt x="2162327" y="2779890"/>
                </a:lnTo>
                <a:lnTo>
                  <a:pt x="2194560" y="2779890"/>
                </a:lnTo>
                <a:lnTo>
                  <a:pt x="2194560" y="2747658"/>
                </a:lnTo>
                <a:lnTo>
                  <a:pt x="2162327" y="2747658"/>
                </a:lnTo>
                <a:lnTo>
                  <a:pt x="2162327" y="2715425"/>
                </a:lnTo>
                <a:lnTo>
                  <a:pt x="2130095" y="2715425"/>
                </a:lnTo>
                <a:lnTo>
                  <a:pt x="2130095" y="2747658"/>
                </a:lnTo>
                <a:lnTo>
                  <a:pt x="2097862" y="2747658"/>
                </a:lnTo>
                <a:lnTo>
                  <a:pt x="2097862" y="2779890"/>
                </a:lnTo>
                <a:lnTo>
                  <a:pt x="2130095" y="2779890"/>
                </a:lnTo>
                <a:lnTo>
                  <a:pt x="2130095" y="2812123"/>
                </a:lnTo>
                <a:lnTo>
                  <a:pt x="2162327" y="2812123"/>
                </a:lnTo>
                <a:close/>
                <a:moveTo>
                  <a:pt x="3161195" y="1488186"/>
                </a:moveTo>
                <a:lnTo>
                  <a:pt x="3161195" y="1515618"/>
                </a:lnTo>
                <a:lnTo>
                  <a:pt x="3133763" y="1515618"/>
                </a:lnTo>
                <a:lnTo>
                  <a:pt x="3133763" y="1543050"/>
                </a:lnTo>
                <a:lnTo>
                  <a:pt x="3161195" y="1543050"/>
                </a:lnTo>
                <a:lnTo>
                  <a:pt x="3161195" y="1570482"/>
                </a:lnTo>
                <a:lnTo>
                  <a:pt x="3188627" y="1570482"/>
                </a:lnTo>
                <a:lnTo>
                  <a:pt x="3188627" y="1543050"/>
                </a:lnTo>
                <a:lnTo>
                  <a:pt x="3216059" y="1543050"/>
                </a:lnTo>
                <a:lnTo>
                  <a:pt x="3216059" y="1515618"/>
                </a:lnTo>
                <a:lnTo>
                  <a:pt x="3188627" y="1515618"/>
                </a:lnTo>
                <a:lnTo>
                  <a:pt x="3188627" y="1488186"/>
                </a:lnTo>
                <a:lnTo>
                  <a:pt x="3161195" y="1488186"/>
                </a:lnTo>
                <a:close/>
                <a:moveTo>
                  <a:pt x="2093747" y="2674963"/>
                </a:moveTo>
                <a:lnTo>
                  <a:pt x="2093747" y="2642730"/>
                </a:lnTo>
                <a:lnTo>
                  <a:pt x="2125980" y="2642730"/>
                </a:lnTo>
                <a:lnTo>
                  <a:pt x="2125980" y="2610498"/>
                </a:lnTo>
                <a:lnTo>
                  <a:pt x="2093747" y="2610498"/>
                </a:lnTo>
                <a:lnTo>
                  <a:pt x="2093747" y="2578265"/>
                </a:lnTo>
                <a:lnTo>
                  <a:pt x="2061515" y="2578265"/>
                </a:lnTo>
                <a:lnTo>
                  <a:pt x="2061515" y="2610498"/>
                </a:lnTo>
                <a:lnTo>
                  <a:pt x="2029282" y="2610498"/>
                </a:lnTo>
                <a:lnTo>
                  <a:pt x="2029282" y="2642730"/>
                </a:lnTo>
                <a:lnTo>
                  <a:pt x="2061515" y="2642730"/>
                </a:lnTo>
                <a:lnTo>
                  <a:pt x="2061515" y="2674963"/>
                </a:lnTo>
                <a:lnTo>
                  <a:pt x="2093747" y="2674963"/>
                </a:lnTo>
                <a:close/>
                <a:moveTo>
                  <a:pt x="2230907" y="2674963"/>
                </a:moveTo>
                <a:lnTo>
                  <a:pt x="2230907" y="2642730"/>
                </a:lnTo>
                <a:lnTo>
                  <a:pt x="2263140" y="2642730"/>
                </a:lnTo>
                <a:lnTo>
                  <a:pt x="2263140" y="2610498"/>
                </a:lnTo>
                <a:lnTo>
                  <a:pt x="2230907" y="2610498"/>
                </a:lnTo>
                <a:lnTo>
                  <a:pt x="2230907" y="2578265"/>
                </a:lnTo>
                <a:lnTo>
                  <a:pt x="2198675" y="2578265"/>
                </a:lnTo>
                <a:lnTo>
                  <a:pt x="2198675" y="2610498"/>
                </a:lnTo>
                <a:lnTo>
                  <a:pt x="2166442" y="2610498"/>
                </a:lnTo>
                <a:lnTo>
                  <a:pt x="2166442" y="2642730"/>
                </a:lnTo>
                <a:lnTo>
                  <a:pt x="2198675" y="2642730"/>
                </a:lnTo>
                <a:lnTo>
                  <a:pt x="2198675" y="2674963"/>
                </a:lnTo>
                <a:lnTo>
                  <a:pt x="2230907" y="2674963"/>
                </a:lnTo>
                <a:close/>
                <a:moveTo>
                  <a:pt x="2299487" y="2812123"/>
                </a:moveTo>
                <a:lnTo>
                  <a:pt x="2299487" y="2779890"/>
                </a:lnTo>
                <a:lnTo>
                  <a:pt x="2331720" y="2779890"/>
                </a:lnTo>
                <a:lnTo>
                  <a:pt x="2331720" y="2747658"/>
                </a:lnTo>
                <a:lnTo>
                  <a:pt x="2299487" y="2747658"/>
                </a:lnTo>
                <a:lnTo>
                  <a:pt x="2299487" y="2715425"/>
                </a:lnTo>
                <a:lnTo>
                  <a:pt x="2267255" y="2715425"/>
                </a:lnTo>
                <a:lnTo>
                  <a:pt x="2267255" y="2747658"/>
                </a:lnTo>
                <a:lnTo>
                  <a:pt x="2235022" y="2747658"/>
                </a:lnTo>
                <a:lnTo>
                  <a:pt x="2235022" y="2779890"/>
                </a:lnTo>
                <a:lnTo>
                  <a:pt x="2267255" y="2779890"/>
                </a:lnTo>
                <a:lnTo>
                  <a:pt x="2267255" y="2812123"/>
                </a:lnTo>
                <a:lnTo>
                  <a:pt x="2299487" y="2812123"/>
                </a:lnTo>
                <a:close/>
                <a:moveTo>
                  <a:pt x="3189313" y="2120837"/>
                </a:moveTo>
                <a:lnTo>
                  <a:pt x="3189313" y="2092376"/>
                </a:lnTo>
                <a:lnTo>
                  <a:pt x="3217774" y="2092376"/>
                </a:lnTo>
                <a:lnTo>
                  <a:pt x="3217774" y="2063572"/>
                </a:lnTo>
                <a:lnTo>
                  <a:pt x="3189313" y="2063572"/>
                </a:lnTo>
                <a:lnTo>
                  <a:pt x="3189313" y="2035112"/>
                </a:lnTo>
                <a:lnTo>
                  <a:pt x="3160510" y="2035112"/>
                </a:lnTo>
                <a:lnTo>
                  <a:pt x="3160510" y="2063572"/>
                </a:lnTo>
                <a:lnTo>
                  <a:pt x="3132049" y="2063572"/>
                </a:lnTo>
                <a:lnTo>
                  <a:pt x="3132049" y="2092376"/>
                </a:lnTo>
                <a:lnTo>
                  <a:pt x="3160510" y="2092376"/>
                </a:lnTo>
                <a:lnTo>
                  <a:pt x="3160510" y="2120837"/>
                </a:lnTo>
                <a:lnTo>
                  <a:pt x="3189313" y="2120837"/>
                </a:lnTo>
                <a:close/>
                <a:moveTo>
                  <a:pt x="3229775" y="1899666"/>
                </a:moveTo>
                <a:lnTo>
                  <a:pt x="3229775" y="1927098"/>
                </a:lnTo>
                <a:lnTo>
                  <a:pt x="3202343" y="1927098"/>
                </a:lnTo>
                <a:lnTo>
                  <a:pt x="3202343" y="1954530"/>
                </a:lnTo>
                <a:lnTo>
                  <a:pt x="3229775" y="1954530"/>
                </a:lnTo>
                <a:lnTo>
                  <a:pt x="3229775" y="1981962"/>
                </a:lnTo>
                <a:lnTo>
                  <a:pt x="3257207" y="1981962"/>
                </a:lnTo>
                <a:lnTo>
                  <a:pt x="3257207" y="1954530"/>
                </a:lnTo>
                <a:lnTo>
                  <a:pt x="3284639" y="1954530"/>
                </a:lnTo>
                <a:lnTo>
                  <a:pt x="3284639" y="1927098"/>
                </a:lnTo>
                <a:lnTo>
                  <a:pt x="3257207" y="1927098"/>
                </a:lnTo>
                <a:lnTo>
                  <a:pt x="3257207" y="1899666"/>
                </a:lnTo>
                <a:lnTo>
                  <a:pt x="3229775" y="1899666"/>
                </a:lnTo>
                <a:close/>
                <a:moveTo>
                  <a:pt x="3120733" y="2258682"/>
                </a:moveTo>
                <a:lnTo>
                  <a:pt x="3120733" y="2229536"/>
                </a:lnTo>
                <a:lnTo>
                  <a:pt x="3149879" y="2229536"/>
                </a:lnTo>
                <a:lnTo>
                  <a:pt x="3149879" y="2200732"/>
                </a:lnTo>
                <a:lnTo>
                  <a:pt x="3120733" y="2200732"/>
                </a:lnTo>
                <a:lnTo>
                  <a:pt x="3120733" y="2171586"/>
                </a:lnTo>
                <a:lnTo>
                  <a:pt x="3091930" y="2171586"/>
                </a:lnTo>
                <a:lnTo>
                  <a:pt x="3091930" y="2200732"/>
                </a:lnTo>
                <a:lnTo>
                  <a:pt x="3062783" y="2200732"/>
                </a:lnTo>
                <a:lnTo>
                  <a:pt x="3062783" y="2229536"/>
                </a:lnTo>
                <a:lnTo>
                  <a:pt x="3091930" y="2229536"/>
                </a:lnTo>
                <a:lnTo>
                  <a:pt x="3091930" y="2258682"/>
                </a:lnTo>
                <a:lnTo>
                  <a:pt x="3120733" y="2258682"/>
                </a:lnTo>
                <a:close/>
                <a:moveTo>
                  <a:pt x="3230118" y="1626375"/>
                </a:moveTo>
                <a:lnTo>
                  <a:pt x="3230118" y="1653121"/>
                </a:lnTo>
                <a:lnTo>
                  <a:pt x="3203372" y="1653121"/>
                </a:lnTo>
                <a:lnTo>
                  <a:pt x="3203372" y="1679867"/>
                </a:lnTo>
                <a:lnTo>
                  <a:pt x="3230118" y="1679867"/>
                </a:lnTo>
                <a:lnTo>
                  <a:pt x="3230118" y="1706613"/>
                </a:lnTo>
                <a:lnTo>
                  <a:pt x="3256864" y="1706613"/>
                </a:lnTo>
                <a:lnTo>
                  <a:pt x="3256864" y="1679867"/>
                </a:lnTo>
                <a:lnTo>
                  <a:pt x="3283610" y="1679867"/>
                </a:lnTo>
                <a:lnTo>
                  <a:pt x="3283610" y="1653121"/>
                </a:lnTo>
                <a:lnTo>
                  <a:pt x="3256864" y="1653121"/>
                </a:lnTo>
                <a:lnTo>
                  <a:pt x="3256864" y="1626375"/>
                </a:lnTo>
                <a:lnTo>
                  <a:pt x="3230118" y="1626375"/>
                </a:lnTo>
                <a:close/>
                <a:moveTo>
                  <a:pt x="2025167" y="2812123"/>
                </a:moveTo>
                <a:lnTo>
                  <a:pt x="2025167" y="2779890"/>
                </a:lnTo>
                <a:lnTo>
                  <a:pt x="2057400" y="2779890"/>
                </a:lnTo>
                <a:lnTo>
                  <a:pt x="2057400" y="2747658"/>
                </a:lnTo>
                <a:lnTo>
                  <a:pt x="2025167" y="2747658"/>
                </a:lnTo>
                <a:lnTo>
                  <a:pt x="2025167" y="2715425"/>
                </a:lnTo>
                <a:lnTo>
                  <a:pt x="1992935" y="2715425"/>
                </a:lnTo>
                <a:lnTo>
                  <a:pt x="1992935" y="2747658"/>
                </a:lnTo>
                <a:lnTo>
                  <a:pt x="1960702" y="2747658"/>
                </a:lnTo>
                <a:lnTo>
                  <a:pt x="1960702" y="2779890"/>
                </a:lnTo>
                <a:lnTo>
                  <a:pt x="1992935" y="2779890"/>
                </a:lnTo>
                <a:lnTo>
                  <a:pt x="1992935" y="2812123"/>
                </a:lnTo>
                <a:lnTo>
                  <a:pt x="2025167" y="2812123"/>
                </a:lnTo>
                <a:close/>
                <a:moveTo>
                  <a:pt x="2779547" y="2400643"/>
                </a:moveTo>
                <a:lnTo>
                  <a:pt x="2779547" y="2368410"/>
                </a:lnTo>
                <a:lnTo>
                  <a:pt x="2811780" y="2368410"/>
                </a:lnTo>
                <a:lnTo>
                  <a:pt x="2811780" y="2336178"/>
                </a:lnTo>
                <a:lnTo>
                  <a:pt x="2779547" y="2336178"/>
                </a:lnTo>
                <a:lnTo>
                  <a:pt x="2779547" y="2303945"/>
                </a:lnTo>
                <a:lnTo>
                  <a:pt x="2747315" y="2303945"/>
                </a:lnTo>
                <a:lnTo>
                  <a:pt x="2747315" y="2336178"/>
                </a:lnTo>
                <a:lnTo>
                  <a:pt x="2715082" y="2336178"/>
                </a:lnTo>
                <a:lnTo>
                  <a:pt x="2715082" y="2368410"/>
                </a:lnTo>
                <a:lnTo>
                  <a:pt x="2747315" y="2368410"/>
                </a:lnTo>
                <a:lnTo>
                  <a:pt x="2747315" y="2400643"/>
                </a:lnTo>
                <a:lnTo>
                  <a:pt x="2779547" y="2400643"/>
                </a:lnTo>
                <a:close/>
                <a:moveTo>
                  <a:pt x="2916365" y="2399271"/>
                </a:moveTo>
                <a:lnTo>
                  <a:pt x="2916365" y="2368067"/>
                </a:lnTo>
                <a:lnTo>
                  <a:pt x="2947568" y="2368067"/>
                </a:lnTo>
                <a:lnTo>
                  <a:pt x="2947568" y="2336521"/>
                </a:lnTo>
                <a:lnTo>
                  <a:pt x="2916365" y="2336521"/>
                </a:lnTo>
                <a:lnTo>
                  <a:pt x="2916365" y="2305317"/>
                </a:lnTo>
                <a:lnTo>
                  <a:pt x="2884818" y="2305317"/>
                </a:lnTo>
                <a:lnTo>
                  <a:pt x="2884818" y="2336521"/>
                </a:lnTo>
                <a:lnTo>
                  <a:pt x="2853614" y="2336521"/>
                </a:lnTo>
                <a:lnTo>
                  <a:pt x="2853614" y="2368067"/>
                </a:lnTo>
                <a:lnTo>
                  <a:pt x="2884818" y="2368067"/>
                </a:lnTo>
                <a:lnTo>
                  <a:pt x="2884818" y="2399271"/>
                </a:lnTo>
                <a:lnTo>
                  <a:pt x="2916365" y="2399271"/>
                </a:lnTo>
                <a:close/>
                <a:moveTo>
                  <a:pt x="2984602" y="2261768"/>
                </a:moveTo>
                <a:lnTo>
                  <a:pt x="2984602" y="2230565"/>
                </a:lnTo>
                <a:lnTo>
                  <a:pt x="3015806" y="2230565"/>
                </a:lnTo>
                <a:lnTo>
                  <a:pt x="3015806" y="2199704"/>
                </a:lnTo>
                <a:lnTo>
                  <a:pt x="2984602" y="2199704"/>
                </a:lnTo>
                <a:lnTo>
                  <a:pt x="2984602" y="2168500"/>
                </a:lnTo>
                <a:lnTo>
                  <a:pt x="2953741" y="2168500"/>
                </a:lnTo>
                <a:lnTo>
                  <a:pt x="2953741" y="2199704"/>
                </a:lnTo>
                <a:lnTo>
                  <a:pt x="2922537" y="2199704"/>
                </a:lnTo>
                <a:lnTo>
                  <a:pt x="2922537" y="2230565"/>
                </a:lnTo>
                <a:lnTo>
                  <a:pt x="2953741" y="2230565"/>
                </a:lnTo>
                <a:lnTo>
                  <a:pt x="2953741" y="2261768"/>
                </a:lnTo>
                <a:lnTo>
                  <a:pt x="2984602" y="2261768"/>
                </a:lnTo>
                <a:close/>
                <a:moveTo>
                  <a:pt x="3052496" y="2396871"/>
                </a:moveTo>
                <a:lnTo>
                  <a:pt x="3052496" y="2367039"/>
                </a:lnTo>
                <a:lnTo>
                  <a:pt x="3082328" y="2367039"/>
                </a:lnTo>
                <a:lnTo>
                  <a:pt x="3082328" y="2337549"/>
                </a:lnTo>
                <a:lnTo>
                  <a:pt x="3052496" y="2337549"/>
                </a:lnTo>
                <a:lnTo>
                  <a:pt x="3052496" y="2307717"/>
                </a:lnTo>
                <a:lnTo>
                  <a:pt x="3023006" y="2307717"/>
                </a:lnTo>
                <a:lnTo>
                  <a:pt x="3023006" y="2337549"/>
                </a:lnTo>
                <a:lnTo>
                  <a:pt x="2993174" y="2337549"/>
                </a:lnTo>
                <a:lnTo>
                  <a:pt x="2993174" y="2367039"/>
                </a:lnTo>
                <a:lnTo>
                  <a:pt x="3023006" y="2367039"/>
                </a:lnTo>
                <a:lnTo>
                  <a:pt x="3023006" y="2396871"/>
                </a:lnTo>
                <a:lnTo>
                  <a:pt x="3052496" y="2396871"/>
                </a:lnTo>
                <a:close/>
                <a:moveTo>
                  <a:pt x="1855775" y="1343825"/>
                </a:moveTo>
                <a:lnTo>
                  <a:pt x="1855775" y="1376058"/>
                </a:lnTo>
                <a:lnTo>
                  <a:pt x="1823542" y="1376058"/>
                </a:lnTo>
                <a:lnTo>
                  <a:pt x="1823542" y="1408290"/>
                </a:lnTo>
                <a:lnTo>
                  <a:pt x="1855775" y="1408290"/>
                </a:lnTo>
                <a:lnTo>
                  <a:pt x="1855775" y="1440523"/>
                </a:lnTo>
                <a:lnTo>
                  <a:pt x="1888007" y="1440523"/>
                </a:lnTo>
                <a:lnTo>
                  <a:pt x="1888007" y="1408290"/>
                </a:lnTo>
                <a:lnTo>
                  <a:pt x="1920240" y="1408290"/>
                </a:lnTo>
                <a:lnTo>
                  <a:pt x="1920240" y="1376058"/>
                </a:lnTo>
                <a:lnTo>
                  <a:pt x="1888007" y="1376058"/>
                </a:lnTo>
                <a:lnTo>
                  <a:pt x="1888007" y="1343825"/>
                </a:lnTo>
                <a:lnTo>
                  <a:pt x="1855775" y="1343825"/>
                </a:lnTo>
                <a:close/>
                <a:moveTo>
                  <a:pt x="1238555" y="1480985"/>
                </a:moveTo>
                <a:lnTo>
                  <a:pt x="1238555" y="1513218"/>
                </a:lnTo>
                <a:lnTo>
                  <a:pt x="1206322" y="1513218"/>
                </a:lnTo>
                <a:lnTo>
                  <a:pt x="1206322" y="1545450"/>
                </a:lnTo>
                <a:lnTo>
                  <a:pt x="1238555" y="1545450"/>
                </a:lnTo>
                <a:lnTo>
                  <a:pt x="1238555" y="1577683"/>
                </a:lnTo>
                <a:lnTo>
                  <a:pt x="1270787" y="1577683"/>
                </a:lnTo>
                <a:lnTo>
                  <a:pt x="1270787" y="1545450"/>
                </a:lnTo>
                <a:lnTo>
                  <a:pt x="1303020" y="1545450"/>
                </a:lnTo>
                <a:lnTo>
                  <a:pt x="1303020" y="1513218"/>
                </a:lnTo>
                <a:lnTo>
                  <a:pt x="1270787" y="1513218"/>
                </a:lnTo>
                <a:lnTo>
                  <a:pt x="1270787" y="1480985"/>
                </a:lnTo>
                <a:lnTo>
                  <a:pt x="1238555" y="1480985"/>
                </a:lnTo>
                <a:close/>
                <a:moveTo>
                  <a:pt x="1307135" y="1618145"/>
                </a:moveTo>
                <a:lnTo>
                  <a:pt x="1307135" y="1650378"/>
                </a:lnTo>
                <a:lnTo>
                  <a:pt x="1274902" y="1650378"/>
                </a:lnTo>
                <a:lnTo>
                  <a:pt x="1274902" y="1682610"/>
                </a:lnTo>
                <a:lnTo>
                  <a:pt x="1307135" y="1682610"/>
                </a:lnTo>
                <a:lnTo>
                  <a:pt x="1307135" y="1714843"/>
                </a:lnTo>
                <a:lnTo>
                  <a:pt x="1339367" y="1714843"/>
                </a:lnTo>
                <a:lnTo>
                  <a:pt x="1339367" y="1682610"/>
                </a:lnTo>
                <a:lnTo>
                  <a:pt x="1371600" y="1682610"/>
                </a:lnTo>
                <a:lnTo>
                  <a:pt x="1371600" y="1650378"/>
                </a:lnTo>
                <a:lnTo>
                  <a:pt x="1339367" y="1650378"/>
                </a:lnTo>
                <a:lnTo>
                  <a:pt x="1339367" y="1618145"/>
                </a:lnTo>
                <a:lnTo>
                  <a:pt x="1307135" y="1618145"/>
                </a:lnTo>
                <a:close/>
                <a:moveTo>
                  <a:pt x="1032815" y="1618145"/>
                </a:moveTo>
                <a:lnTo>
                  <a:pt x="1032815" y="1650378"/>
                </a:lnTo>
                <a:lnTo>
                  <a:pt x="1000582" y="1650378"/>
                </a:lnTo>
                <a:lnTo>
                  <a:pt x="1000582" y="1682610"/>
                </a:lnTo>
                <a:lnTo>
                  <a:pt x="1032815" y="1682610"/>
                </a:lnTo>
                <a:lnTo>
                  <a:pt x="1032815" y="1714843"/>
                </a:lnTo>
                <a:lnTo>
                  <a:pt x="1065047" y="1714843"/>
                </a:lnTo>
                <a:lnTo>
                  <a:pt x="1065047" y="1682610"/>
                </a:lnTo>
                <a:lnTo>
                  <a:pt x="1097280" y="1682610"/>
                </a:lnTo>
                <a:lnTo>
                  <a:pt x="1097280" y="1650378"/>
                </a:lnTo>
                <a:lnTo>
                  <a:pt x="1065047" y="1650378"/>
                </a:lnTo>
                <a:lnTo>
                  <a:pt x="1065047" y="1618145"/>
                </a:lnTo>
                <a:lnTo>
                  <a:pt x="1032815" y="1618145"/>
                </a:lnTo>
                <a:close/>
                <a:moveTo>
                  <a:pt x="1169975" y="1618145"/>
                </a:moveTo>
                <a:lnTo>
                  <a:pt x="1169975" y="1650378"/>
                </a:lnTo>
                <a:lnTo>
                  <a:pt x="1137742" y="1650378"/>
                </a:lnTo>
                <a:lnTo>
                  <a:pt x="1137742" y="1682610"/>
                </a:lnTo>
                <a:lnTo>
                  <a:pt x="1169975" y="1682610"/>
                </a:lnTo>
                <a:lnTo>
                  <a:pt x="1169975" y="1714843"/>
                </a:lnTo>
                <a:lnTo>
                  <a:pt x="1202207" y="1714843"/>
                </a:lnTo>
                <a:lnTo>
                  <a:pt x="1202207" y="1682610"/>
                </a:lnTo>
                <a:lnTo>
                  <a:pt x="1234440" y="1682610"/>
                </a:lnTo>
                <a:lnTo>
                  <a:pt x="1234440" y="1650378"/>
                </a:lnTo>
                <a:lnTo>
                  <a:pt x="1202207" y="1650378"/>
                </a:lnTo>
                <a:lnTo>
                  <a:pt x="1202207" y="1618145"/>
                </a:lnTo>
                <a:lnTo>
                  <a:pt x="1169975" y="1618145"/>
                </a:lnTo>
                <a:close/>
                <a:moveTo>
                  <a:pt x="1375715" y="1480985"/>
                </a:moveTo>
                <a:lnTo>
                  <a:pt x="1375715" y="1513218"/>
                </a:lnTo>
                <a:lnTo>
                  <a:pt x="1343482" y="1513218"/>
                </a:lnTo>
                <a:lnTo>
                  <a:pt x="1343482" y="1545450"/>
                </a:lnTo>
                <a:lnTo>
                  <a:pt x="1375715" y="1545450"/>
                </a:lnTo>
                <a:lnTo>
                  <a:pt x="1375715" y="1577683"/>
                </a:lnTo>
                <a:lnTo>
                  <a:pt x="1407947" y="1577683"/>
                </a:lnTo>
                <a:lnTo>
                  <a:pt x="1407947" y="1545450"/>
                </a:lnTo>
                <a:lnTo>
                  <a:pt x="1440180" y="1545450"/>
                </a:lnTo>
                <a:lnTo>
                  <a:pt x="1440180" y="1513218"/>
                </a:lnTo>
                <a:lnTo>
                  <a:pt x="1407947" y="1513218"/>
                </a:lnTo>
                <a:lnTo>
                  <a:pt x="1407947" y="1480985"/>
                </a:lnTo>
                <a:lnTo>
                  <a:pt x="1375715" y="1480985"/>
                </a:lnTo>
                <a:close/>
                <a:moveTo>
                  <a:pt x="1101395" y="1755305"/>
                </a:moveTo>
                <a:lnTo>
                  <a:pt x="1101395" y="1787538"/>
                </a:lnTo>
                <a:lnTo>
                  <a:pt x="1069162" y="1787538"/>
                </a:lnTo>
                <a:lnTo>
                  <a:pt x="1069162" y="1819770"/>
                </a:lnTo>
                <a:lnTo>
                  <a:pt x="1101395" y="1819770"/>
                </a:lnTo>
                <a:lnTo>
                  <a:pt x="1101395" y="1852003"/>
                </a:lnTo>
                <a:lnTo>
                  <a:pt x="1133627" y="1852003"/>
                </a:lnTo>
                <a:lnTo>
                  <a:pt x="1133627" y="1819770"/>
                </a:lnTo>
                <a:lnTo>
                  <a:pt x="1165860" y="1819770"/>
                </a:lnTo>
                <a:lnTo>
                  <a:pt x="1165860" y="1787538"/>
                </a:lnTo>
                <a:lnTo>
                  <a:pt x="1133627" y="1787538"/>
                </a:lnTo>
                <a:lnTo>
                  <a:pt x="1133627" y="1755305"/>
                </a:lnTo>
                <a:lnTo>
                  <a:pt x="1101395" y="1755305"/>
                </a:lnTo>
                <a:close/>
                <a:moveTo>
                  <a:pt x="1444295" y="1343825"/>
                </a:moveTo>
                <a:lnTo>
                  <a:pt x="1444295" y="1376058"/>
                </a:lnTo>
                <a:lnTo>
                  <a:pt x="1412062" y="1376058"/>
                </a:lnTo>
                <a:lnTo>
                  <a:pt x="1412062" y="1408290"/>
                </a:lnTo>
                <a:lnTo>
                  <a:pt x="1444295" y="1408290"/>
                </a:lnTo>
                <a:lnTo>
                  <a:pt x="1444295" y="1440523"/>
                </a:lnTo>
                <a:lnTo>
                  <a:pt x="1476527" y="1440523"/>
                </a:lnTo>
                <a:lnTo>
                  <a:pt x="1476527" y="1408290"/>
                </a:lnTo>
                <a:lnTo>
                  <a:pt x="1508760" y="1408290"/>
                </a:lnTo>
                <a:lnTo>
                  <a:pt x="1508760" y="1376058"/>
                </a:lnTo>
                <a:lnTo>
                  <a:pt x="1476527" y="1376058"/>
                </a:lnTo>
                <a:lnTo>
                  <a:pt x="1476527" y="1343825"/>
                </a:lnTo>
                <a:lnTo>
                  <a:pt x="1444295" y="1343825"/>
                </a:lnTo>
                <a:close/>
                <a:moveTo>
                  <a:pt x="1650035" y="1480985"/>
                </a:moveTo>
                <a:lnTo>
                  <a:pt x="1650035" y="1513218"/>
                </a:lnTo>
                <a:lnTo>
                  <a:pt x="1617802" y="1513218"/>
                </a:lnTo>
                <a:lnTo>
                  <a:pt x="1617802" y="1545450"/>
                </a:lnTo>
                <a:lnTo>
                  <a:pt x="1650035" y="1545450"/>
                </a:lnTo>
                <a:lnTo>
                  <a:pt x="1650035" y="1577683"/>
                </a:lnTo>
                <a:lnTo>
                  <a:pt x="1682267" y="1577683"/>
                </a:lnTo>
                <a:lnTo>
                  <a:pt x="1682267" y="1545450"/>
                </a:lnTo>
                <a:lnTo>
                  <a:pt x="1714500" y="1545450"/>
                </a:lnTo>
                <a:lnTo>
                  <a:pt x="1714500" y="1513218"/>
                </a:lnTo>
                <a:lnTo>
                  <a:pt x="1682267" y="1513218"/>
                </a:lnTo>
                <a:lnTo>
                  <a:pt x="1682267" y="1480985"/>
                </a:lnTo>
                <a:lnTo>
                  <a:pt x="1650035" y="1480985"/>
                </a:lnTo>
                <a:close/>
                <a:moveTo>
                  <a:pt x="1581455" y="1343825"/>
                </a:moveTo>
                <a:lnTo>
                  <a:pt x="1581455" y="1376058"/>
                </a:lnTo>
                <a:lnTo>
                  <a:pt x="1549222" y="1376058"/>
                </a:lnTo>
                <a:lnTo>
                  <a:pt x="1549222" y="1408290"/>
                </a:lnTo>
                <a:lnTo>
                  <a:pt x="1581455" y="1408290"/>
                </a:lnTo>
                <a:lnTo>
                  <a:pt x="1581455" y="1440523"/>
                </a:lnTo>
                <a:lnTo>
                  <a:pt x="1613687" y="1440523"/>
                </a:lnTo>
                <a:lnTo>
                  <a:pt x="1613687" y="1408290"/>
                </a:lnTo>
                <a:lnTo>
                  <a:pt x="1645920" y="1408290"/>
                </a:lnTo>
                <a:lnTo>
                  <a:pt x="1645920" y="1376058"/>
                </a:lnTo>
                <a:lnTo>
                  <a:pt x="1613687" y="1376058"/>
                </a:lnTo>
                <a:lnTo>
                  <a:pt x="1613687" y="1343825"/>
                </a:lnTo>
                <a:lnTo>
                  <a:pt x="1581455" y="1343825"/>
                </a:lnTo>
                <a:close/>
                <a:moveTo>
                  <a:pt x="1512875" y="1480985"/>
                </a:moveTo>
                <a:lnTo>
                  <a:pt x="1512875" y="1513218"/>
                </a:lnTo>
                <a:lnTo>
                  <a:pt x="1480642" y="1513218"/>
                </a:lnTo>
                <a:lnTo>
                  <a:pt x="1480642" y="1545450"/>
                </a:lnTo>
                <a:lnTo>
                  <a:pt x="1512875" y="1545450"/>
                </a:lnTo>
                <a:lnTo>
                  <a:pt x="1512875" y="1577683"/>
                </a:lnTo>
                <a:lnTo>
                  <a:pt x="1545107" y="1577683"/>
                </a:lnTo>
                <a:lnTo>
                  <a:pt x="1545107" y="1545450"/>
                </a:lnTo>
                <a:lnTo>
                  <a:pt x="1577340" y="1545450"/>
                </a:lnTo>
                <a:lnTo>
                  <a:pt x="1577340" y="1513218"/>
                </a:lnTo>
                <a:lnTo>
                  <a:pt x="1545107" y="1513218"/>
                </a:lnTo>
                <a:lnTo>
                  <a:pt x="1545107" y="1480985"/>
                </a:lnTo>
                <a:lnTo>
                  <a:pt x="1512875" y="1480985"/>
                </a:lnTo>
                <a:close/>
                <a:moveTo>
                  <a:pt x="1133627" y="2126323"/>
                </a:moveTo>
                <a:lnTo>
                  <a:pt x="1133627" y="2094090"/>
                </a:lnTo>
                <a:lnTo>
                  <a:pt x="1165860" y="2094090"/>
                </a:lnTo>
                <a:lnTo>
                  <a:pt x="1165860" y="2061858"/>
                </a:lnTo>
                <a:lnTo>
                  <a:pt x="1133627" y="2061858"/>
                </a:lnTo>
                <a:lnTo>
                  <a:pt x="1133627" y="2029625"/>
                </a:lnTo>
                <a:lnTo>
                  <a:pt x="1101395" y="2029625"/>
                </a:lnTo>
                <a:lnTo>
                  <a:pt x="1101395" y="2061858"/>
                </a:lnTo>
                <a:lnTo>
                  <a:pt x="1069162" y="2061858"/>
                </a:lnTo>
                <a:lnTo>
                  <a:pt x="1069162" y="2094090"/>
                </a:lnTo>
                <a:lnTo>
                  <a:pt x="1101395" y="2094090"/>
                </a:lnTo>
                <a:lnTo>
                  <a:pt x="1101395" y="2126323"/>
                </a:lnTo>
                <a:lnTo>
                  <a:pt x="1133627" y="2126323"/>
                </a:lnTo>
                <a:close/>
                <a:moveTo>
                  <a:pt x="1202207" y="2263483"/>
                </a:moveTo>
                <a:lnTo>
                  <a:pt x="1202207" y="2231250"/>
                </a:lnTo>
                <a:lnTo>
                  <a:pt x="1234440" y="2231250"/>
                </a:lnTo>
                <a:lnTo>
                  <a:pt x="1234440" y="2199018"/>
                </a:lnTo>
                <a:lnTo>
                  <a:pt x="1202207" y="2199018"/>
                </a:lnTo>
                <a:lnTo>
                  <a:pt x="1202207" y="2166785"/>
                </a:lnTo>
                <a:lnTo>
                  <a:pt x="1169975" y="2166785"/>
                </a:lnTo>
                <a:lnTo>
                  <a:pt x="1169975" y="2199018"/>
                </a:lnTo>
                <a:lnTo>
                  <a:pt x="1137742" y="2199018"/>
                </a:lnTo>
                <a:lnTo>
                  <a:pt x="1137742" y="2231250"/>
                </a:lnTo>
                <a:lnTo>
                  <a:pt x="1169975" y="2231250"/>
                </a:lnTo>
                <a:lnTo>
                  <a:pt x="1169975" y="2263483"/>
                </a:lnTo>
                <a:lnTo>
                  <a:pt x="1202207" y="2263483"/>
                </a:lnTo>
                <a:close/>
                <a:moveTo>
                  <a:pt x="1718615" y="1343825"/>
                </a:moveTo>
                <a:lnTo>
                  <a:pt x="1718615" y="1376058"/>
                </a:lnTo>
                <a:lnTo>
                  <a:pt x="1686382" y="1376058"/>
                </a:lnTo>
                <a:lnTo>
                  <a:pt x="1686382" y="1408290"/>
                </a:lnTo>
                <a:lnTo>
                  <a:pt x="1718615" y="1408290"/>
                </a:lnTo>
                <a:lnTo>
                  <a:pt x="1718615" y="1440523"/>
                </a:lnTo>
                <a:lnTo>
                  <a:pt x="1750847" y="1440523"/>
                </a:lnTo>
                <a:lnTo>
                  <a:pt x="1750847" y="1408290"/>
                </a:lnTo>
                <a:lnTo>
                  <a:pt x="1783080" y="1408290"/>
                </a:lnTo>
                <a:lnTo>
                  <a:pt x="1783080" y="1376058"/>
                </a:lnTo>
                <a:lnTo>
                  <a:pt x="1750847" y="1376058"/>
                </a:lnTo>
                <a:lnTo>
                  <a:pt x="1750847" y="1343825"/>
                </a:lnTo>
                <a:lnTo>
                  <a:pt x="1718615" y="1343825"/>
                </a:lnTo>
                <a:close/>
                <a:moveTo>
                  <a:pt x="1270787" y="2400643"/>
                </a:moveTo>
                <a:lnTo>
                  <a:pt x="1270787" y="2368410"/>
                </a:lnTo>
                <a:lnTo>
                  <a:pt x="1303020" y="2368410"/>
                </a:lnTo>
                <a:lnTo>
                  <a:pt x="1303020" y="2336178"/>
                </a:lnTo>
                <a:lnTo>
                  <a:pt x="1270787" y="2336178"/>
                </a:lnTo>
                <a:lnTo>
                  <a:pt x="1270787" y="2303945"/>
                </a:lnTo>
                <a:lnTo>
                  <a:pt x="1238555" y="2303945"/>
                </a:lnTo>
                <a:lnTo>
                  <a:pt x="1238555" y="2336178"/>
                </a:lnTo>
                <a:lnTo>
                  <a:pt x="1206322" y="2336178"/>
                </a:lnTo>
                <a:lnTo>
                  <a:pt x="1206322" y="2368410"/>
                </a:lnTo>
                <a:lnTo>
                  <a:pt x="1238555" y="2368410"/>
                </a:lnTo>
                <a:lnTo>
                  <a:pt x="1238555" y="2400643"/>
                </a:lnTo>
                <a:lnTo>
                  <a:pt x="1270787" y="2400643"/>
                </a:lnTo>
                <a:close/>
                <a:moveTo>
                  <a:pt x="1065047" y="2263483"/>
                </a:moveTo>
                <a:lnTo>
                  <a:pt x="1065047" y="2231250"/>
                </a:lnTo>
                <a:lnTo>
                  <a:pt x="1097280" y="2231250"/>
                </a:lnTo>
                <a:lnTo>
                  <a:pt x="1097280" y="2199018"/>
                </a:lnTo>
                <a:lnTo>
                  <a:pt x="1065047" y="2199018"/>
                </a:lnTo>
                <a:lnTo>
                  <a:pt x="1065047" y="2166785"/>
                </a:lnTo>
                <a:lnTo>
                  <a:pt x="1032815" y="2166785"/>
                </a:lnTo>
                <a:lnTo>
                  <a:pt x="1032815" y="2199018"/>
                </a:lnTo>
                <a:lnTo>
                  <a:pt x="1000582" y="2199018"/>
                </a:lnTo>
                <a:lnTo>
                  <a:pt x="1000582" y="2231250"/>
                </a:lnTo>
                <a:lnTo>
                  <a:pt x="1032815" y="2231250"/>
                </a:lnTo>
                <a:lnTo>
                  <a:pt x="1032815" y="2263483"/>
                </a:lnTo>
                <a:lnTo>
                  <a:pt x="1065047" y="2263483"/>
                </a:lnTo>
                <a:close/>
                <a:moveTo>
                  <a:pt x="1339367" y="2263483"/>
                </a:moveTo>
                <a:lnTo>
                  <a:pt x="1339367" y="2231250"/>
                </a:lnTo>
                <a:lnTo>
                  <a:pt x="1371600" y="2231250"/>
                </a:lnTo>
                <a:lnTo>
                  <a:pt x="1371600" y="2199018"/>
                </a:lnTo>
                <a:lnTo>
                  <a:pt x="1339367" y="2199018"/>
                </a:lnTo>
                <a:lnTo>
                  <a:pt x="1339367" y="2166785"/>
                </a:lnTo>
                <a:lnTo>
                  <a:pt x="1307135" y="2166785"/>
                </a:lnTo>
                <a:lnTo>
                  <a:pt x="1307135" y="2199018"/>
                </a:lnTo>
                <a:lnTo>
                  <a:pt x="1274902" y="2199018"/>
                </a:lnTo>
                <a:lnTo>
                  <a:pt x="1274902" y="2231250"/>
                </a:lnTo>
                <a:lnTo>
                  <a:pt x="1307135" y="2231250"/>
                </a:lnTo>
                <a:lnTo>
                  <a:pt x="1307135" y="2263483"/>
                </a:lnTo>
                <a:lnTo>
                  <a:pt x="1339367" y="2263483"/>
                </a:lnTo>
                <a:close/>
                <a:moveTo>
                  <a:pt x="858622" y="1849603"/>
                </a:moveTo>
                <a:lnTo>
                  <a:pt x="858622" y="1819085"/>
                </a:lnTo>
                <a:lnTo>
                  <a:pt x="889140" y="1819085"/>
                </a:lnTo>
                <a:lnTo>
                  <a:pt x="889140" y="1788224"/>
                </a:lnTo>
                <a:lnTo>
                  <a:pt x="858622" y="1788224"/>
                </a:lnTo>
                <a:lnTo>
                  <a:pt x="858622" y="1757705"/>
                </a:lnTo>
                <a:lnTo>
                  <a:pt x="827761" y="1757705"/>
                </a:lnTo>
                <a:lnTo>
                  <a:pt x="827761" y="1788224"/>
                </a:lnTo>
                <a:lnTo>
                  <a:pt x="797242" y="1788224"/>
                </a:lnTo>
                <a:lnTo>
                  <a:pt x="797242" y="1819085"/>
                </a:lnTo>
                <a:lnTo>
                  <a:pt x="827761" y="1819085"/>
                </a:lnTo>
                <a:lnTo>
                  <a:pt x="827761" y="1849603"/>
                </a:lnTo>
                <a:lnTo>
                  <a:pt x="858622" y="1849603"/>
                </a:lnTo>
                <a:close/>
                <a:moveTo>
                  <a:pt x="996467" y="2126323"/>
                </a:moveTo>
                <a:lnTo>
                  <a:pt x="996467" y="2094090"/>
                </a:lnTo>
                <a:lnTo>
                  <a:pt x="1028700" y="2094090"/>
                </a:lnTo>
                <a:lnTo>
                  <a:pt x="1028700" y="2061858"/>
                </a:lnTo>
                <a:lnTo>
                  <a:pt x="996467" y="2061858"/>
                </a:lnTo>
                <a:lnTo>
                  <a:pt x="996467" y="2029625"/>
                </a:lnTo>
                <a:lnTo>
                  <a:pt x="964235" y="2029625"/>
                </a:lnTo>
                <a:lnTo>
                  <a:pt x="964235" y="2061858"/>
                </a:lnTo>
                <a:lnTo>
                  <a:pt x="932002" y="2061858"/>
                </a:lnTo>
                <a:lnTo>
                  <a:pt x="932002" y="2094090"/>
                </a:lnTo>
                <a:lnTo>
                  <a:pt x="964235" y="2094090"/>
                </a:lnTo>
                <a:lnTo>
                  <a:pt x="964235" y="2126323"/>
                </a:lnTo>
                <a:lnTo>
                  <a:pt x="996467" y="2126323"/>
                </a:lnTo>
                <a:close/>
                <a:moveTo>
                  <a:pt x="964235" y="1755648"/>
                </a:moveTo>
                <a:lnTo>
                  <a:pt x="964235" y="1787538"/>
                </a:lnTo>
                <a:lnTo>
                  <a:pt x="932345" y="1787538"/>
                </a:lnTo>
                <a:lnTo>
                  <a:pt x="932345" y="1819770"/>
                </a:lnTo>
                <a:lnTo>
                  <a:pt x="964235" y="1819770"/>
                </a:lnTo>
                <a:lnTo>
                  <a:pt x="964235" y="1851660"/>
                </a:lnTo>
                <a:lnTo>
                  <a:pt x="996467" y="1851660"/>
                </a:lnTo>
                <a:lnTo>
                  <a:pt x="996467" y="1819770"/>
                </a:lnTo>
                <a:lnTo>
                  <a:pt x="1028357" y="1819770"/>
                </a:lnTo>
                <a:lnTo>
                  <a:pt x="1028357" y="1787538"/>
                </a:lnTo>
                <a:lnTo>
                  <a:pt x="996467" y="1787538"/>
                </a:lnTo>
                <a:lnTo>
                  <a:pt x="996467" y="1755648"/>
                </a:lnTo>
                <a:lnTo>
                  <a:pt x="964235" y="1755648"/>
                </a:lnTo>
                <a:close/>
                <a:moveTo>
                  <a:pt x="927544" y="1988134"/>
                </a:moveTo>
                <a:lnTo>
                  <a:pt x="927544" y="1956587"/>
                </a:lnTo>
                <a:lnTo>
                  <a:pt x="959091" y="1956587"/>
                </a:lnTo>
                <a:lnTo>
                  <a:pt x="959091" y="1925041"/>
                </a:lnTo>
                <a:lnTo>
                  <a:pt x="927544" y="1925041"/>
                </a:lnTo>
                <a:lnTo>
                  <a:pt x="927544" y="1893494"/>
                </a:lnTo>
                <a:lnTo>
                  <a:pt x="895998" y="1893494"/>
                </a:lnTo>
                <a:lnTo>
                  <a:pt x="895998" y="1925041"/>
                </a:lnTo>
                <a:lnTo>
                  <a:pt x="864451" y="1925041"/>
                </a:lnTo>
                <a:lnTo>
                  <a:pt x="864451" y="1956587"/>
                </a:lnTo>
                <a:lnTo>
                  <a:pt x="895998" y="1956587"/>
                </a:lnTo>
                <a:lnTo>
                  <a:pt x="895998" y="1988134"/>
                </a:lnTo>
                <a:lnTo>
                  <a:pt x="927544" y="1988134"/>
                </a:lnTo>
                <a:close/>
                <a:moveTo>
                  <a:pt x="789356" y="1985391"/>
                </a:moveTo>
                <a:lnTo>
                  <a:pt x="789356" y="1955559"/>
                </a:lnTo>
                <a:lnTo>
                  <a:pt x="819188" y="1955559"/>
                </a:lnTo>
                <a:lnTo>
                  <a:pt x="819188" y="1926069"/>
                </a:lnTo>
                <a:lnTo>
                  <a:pt x="789356" y="1926069"/>
                </a:lnTo>
                <a:lnTo>
                  <a:pt x="789356" y="1896237"/>
                </a:lnTo>
                <a:lnTo>
                  <a:pt x="759866" y="1896237"/>
                </a:lnTo>
                <a:lnTo>
                  <a:pt x="759866" y="1926069"/>
                </a:lnTo>
                <a:lnTo>
                  <a:pt x="730034" y="1926069"/>
                </a:lnTo>
                <a:lnTo>
                  <a:pt x="730034" y="1955559"/>
                </a:lnTo>
                <a:lnTo>
                  <a:pt x="759866" y="1955559"/>
                </a:lnTo>
                <a:lnTo>
                  <a:pt x="759866" y="1985391"/>
                </a:lnTo>
                <a:lnTo>
                  <a:pt x="789356" y="1985391"/>
                </a:lnTo>
                <a:close/>
                <a:moveTo>
                  <a:pt x="2747315" y="1755305"/>
                </a:moveTo>
                <a:lnTo>
                  <a:pt x="2747315" y="1787538"/>
                </a:lnTo>
                <a:lnTo>
                  <a:pt x="2715082" y="1787538"/>
                </a:lnTo>
                <a:lnTo>
                  <a:pt x="2715082" y="1819770"/>
                </a:lnTo>
                <a:lnTo>
                  <a:pt x="2747315" y="1819770"/>
                </a:lnTo>
                <a:lnTo>
                  <a:pt x="2747315" y="1852003"/>
                </a:lnTo>
                <a:lnTo>
                  <a:pt x="2779547" y="1852003"/>
                </a:lnTo>
                <a:lnTo>
                  <a:pt x="2779547" y="1819770"/>
                </a:lnTo>
                <a:lnTo>
                  <a:pt x="2811780" y="1819770"/>
                </a:lnTo>
                <a:lnTo>
                  <a:pt x="2811780" y="1787538"/>
                </a:lnTo>
                <a:lnTo>
                  <a:pt x="2779547" y="1787538"/>
                </a:lnTo>
                <a:lnTo>
                  <a:pt x="2779547" y="1755305"/>
                </a:lnTo>
                <a:lnTo>
                  <a:pt x="2747315" y="1755305"/>
                </a:lnTo>
                <a:close/>
                <a:moveTo>
                  <a:pt x="2815895" y="1618145"/>
                </a:moveTo>
                <a:lnTo>
                  <a:pt x="2815895" y="1650378"/>
                </a:lnTo>
                <a:lnTo>
                  <a:pt x="2783662" y="1650378"/>
                </a:lnTo>
                <a:lnTo>
                  <a:pt x="2783662" y="1682610"/>
                </a:lnTo>
                <a:lnTo>
                  <a:pt x="2815895" y="1682610"/>
                </a:lnTo>
                <a:lnTo>
                  <a:pt x="2815895" y="1714843"/>
                </a:lnTo>
                <a:lnTo>
                  <a:pt x="2848127" y="1714843"/>
                </a:lnTo>
                <a:lnTo>
                  <a:pt x="2848127" y="1682610"/>
                </a:lnTo>
                <a:lnTo>
                  <a:pt x="2880360" y="1682610"/>
                </a:lnTo>
                <a:lnTo>
                  <a:pt x="2880360" y="1650378"/>
                </a:lnTo>
                <a:lnTo>
                  <a:pt x="2848127" y="1650378"/>
                </a:lnTo>
                <a:lnTo>
                  <a:pt x="2848127" y="1618145"/>
                </a:lnTo>
                <a:lnTo>
                  <a:pt x="2815895" y="1618145"/>
                </a:lnTo>
                <a:close/>
                <a:moveTo>
                  <a:pt x="2472995" y="1480985"/>
                </a:moveTo>
                <a:lnTo>
                  <a:pt x="2472995" y="1513218"/>
                </a:lnTo>
                <a:lnTo>
                  <a:pt x="2440762" y="1513218"/>
                </a:lnTo>
                <a:lnTo>
                  <a:pt x="2440762" y="1545450"/>
                </a:lnTo>
                <a:lnTo>
                  <a:pt x="2472995" y="1545450"/>
                </a:lnTo>
                <a:lnTo>
                  <a:pt x="2472995" y="1577683"/>
                </a:lnTo>
                <a:lnTo>
                  <a:pt x="2505227" y="1577683"/>
                </a:lnTo>
                <a:lnTo>
                  <a:pt x="2505227" y="1545450"/>
                </a:lnTo>
                <a:lnTo>
                  <a:pt x="2537460" y="1545450"/>
                </a:lnTo>
                <a:lnTo>
                  <a:pt x="2537460" y="1513218"/>
                </a:lnTo>
                <a:lnTo>
                  <a:pt x="2505227" y="1513218"/>
                </a:lnTo>
                <a:lnTo>
                  <a:pt x="2505227" y="1480985"/>
                </a:lnTo>
                <a:lnTo>
                  <a:pt x="2472995" y="1480985"/>
                </a:lnTo>
                <a:close/>
                <a:moveTo>
                  <a:pt x="2610155" y="1480985"/>
                </a:moveTo>
                <a:lnTo>
                  <a:pt x="2610155" y="1513218"/>
                </a:lnTo>
                <a:lnTo>
                  <a:pt x="2577922" y="1513218"/>
                </a:lnTo>
                <a:lnTo>
                  <a:pt x="2577922" y="1545450"/>
                </a:lnTo>
                <a:lnTo>
                  <a:pt x="2610155" y="1545450"/>
                </a:lnTo>
                <a:lnTo>
                  <a:pt x="2610155" y="1577683"/>
                </a:lnTo>
                <a:lnTo>
                  <a:pt x="2642387" y="1577683"/>
                </a:lnTo>
                <a:lnTo>
                  <a:pt x="2642387" y="1545450"/>
                </a:lnTo>
                <a:lnTo>
                  <a:pt x="2674620" y="1545450"/>
                </a:lnTo>
                <a:lnTo>
                  <a:pt x="2674620" y="1513218"/>
                </a:lnTo>
                <a:lnTo>
                  <a:pt x="2642387" y="1513218"/>
                </a:lnTo>
                <a:lnTo>
                  <a:pt x="2642387" y="1480985"/>
                </a:lnTo>
                <a:lnTo>
                  <a:pt x="2610155" y="1480985"/>
                </a:lnTo>
                <a:close/>
                <a:moveTo>
                  <a:pt x="1787195" y="1480985"/>
                </a:moveTo>
                <a:lnTo>
                  <a:pt x="1787195" y="1513218"/>
                </a:lnTo>
                <a:lnTo>
                  <a:pt x="1754962" y="1513218"/>
                </a:lnTo>
                <a:lnTo>
                  <a:pt x="1754962" y="1545450"/>
                </a:lnTo>
                <a:lnTo>
                  <a:pt x="1787195" y="1545450"/>
                </a:lnTo>
                <a:lnTo>
                  <a:pt x="1787195" y="1577683"/>
                </a:lnTo>
                <a:lnTo>
                  <a:pt x="1819427" y="1577683"/>
                </a:lnTo>
                <a:lnTo>
                  <a:pt x="1819427" y="1545450"/>
                </a:lnTo>
                <a:lnTo>
                  <a:pt x="1851660" y="1545450"/>
                </a:lnTo>
                <a:lnTo>
                  <a:pt x="1851660" y="1513218"/>
                </a:lnTo>
                <a:lnTo>
                  <a:pt x="1819427" y="1513218"/>
                </a:lnTo>
                <a:lnTo>
                  <a:pt x="1819427" y="1480985"/>
                </a:lnTo>
                <a:lnTo>
                  <a:pt x="1787195" y="1480985"/>
                </a:lnTo>
                <a:close/>
                <a:moveTo>
                  <a:pt x="2198675" y="1206665"/>
                </a:moveTo>
                <a:lnTo>
                  <a:pt x="2198675" y="1238898"/>
                </a:lnTo>
                <a:lnTo>
                  <a:pt x="2166442" y="1238898"/>
                </a:lnTo>
                <a:lnTo>
                  <a:pt x="2166442" y="1271130"/>
                </a:lnTo>
                <a:lnTo>
                  <a:pt x="2198675" y="1271130"/>
                </a:lnTo>
                <a:lnTo>
                  <a:pt x="2198675" y="1303363"/>
                </a:lnTo>
                <a:lnTo>
                  <a:pt x="2230907" y="1303363"/>
                </a:lnTo>
                <a:lnTo>
                  <a:pt x="2230907" y="1271130"/>
                </a:lnTo>
                <a:lnTo>
                  <a:pt x="2263140" y="1271130"/>
                </a:lnTo>
                <a:lnTo>
                  <a:pt x="2263140" y="1238898"/>
                </a:lnTo>
                <a:lnTo>
                  <a:pt x="2230907" y="1238898"/>
                </a:lnTo>
                <a:lnTo>
                  <a:pt x="2230907" y="1206665"/>
                </a:lnTo>
                <a:lnTo>
                  <a:pt x="2198675" y="1206665"/>
                </a:lnTo>
                <a:close/>
                <a:moveTo>
                  <a:pt x="2884475" y="1755305"/>
                </a:moveTo>
                <a:lnTo>
                  <a:pt x="2884475" y="1787538"/>
                </a:lnTo>
                <a:lnTo>
                  <a:pt x="2852242" y="1787538"/>
                </a:lnTo>
                <a:lnTo>
                  <a:pt x="2852242" y="1819770"/>
                </a:lnTo>
                <a:lnTo>
                  <a:pt x="2884475" y="1819770"/>
                </a:lnTo>
                <a:lnTo>
                  <a:pt x="2884475" y="1852003"/>
                </a:lnTo>
                <a:lnTo>
                  <a:pt x="2916707" y="1852003"/>
                </a:lnTo>
                <a:lnTo>
                  <a:pt x="2916707" y="1819770"/>
                </a:lnTo>
                <a:lnTo>
                  <a:pt x="2948940" y="1819770"/>
                </a:lnTo>
                <a:lnTo>
                  <a:pt x="2948940" y="1787538"/>
                </a:lnTo>
                <a:lnTo>
                  <a:pt x="2916707" y="1787538"/>
                </a:lnTo>
                <a:lnTo>
                  <a:pt x="2916707" y="1755305"/>
                </a:lnTo>
                <a:lnTo>
                  <a:pt x="2884475" y="1755305"/>
                </a:lnTo>
                <a:close/>
                <a:moveTo>
                  <a:pt x="2642387" y="2126323"/>
                </a:moveTo>
                <a:lnTo>
                  <a:pt x="2642387" y="2094090"/>
                </a:lnTo>
                <a:lnTo>
                  <a:pt x="2674620" y="2094090"/>
                </a:lnTo>
                <a:lnTo>
                  <a:pt x="2674620" y="2061858"/>
                </a:lnTo>
                <a:lnTo>
                  <a:pt x="2642387" y="2061858"/>
                </a:lnTo>
                <a:lnTo>
                  <a:pt x="2642387" y="2029625"/>
                </a:lnTo>
                <a:lnTo>
                  <a:pt x="2610155" y="2029625"/>
                </a:lnTo>
                <a:lnTo>
                  <a:pt x="2610155" y="2061858"/>
                </a:lnTo>
                <a:lnTo>
                  <a:pt x="2577922" y="2061858"/>
                </a:lnTo>
                <a:lnTo>
                  <a:pt x="2577922" y="2094090"/>
                </a:lnTo>
                <a:lnTo>
                  <a:pt x="2610155" y="2094090"/>
                </a:lnTo>
                <a:lnTo>
                  <a:pt x="2610155" y="2126323"/>
                </a:lnTo>
                <a:lnTo>
                  <a:pt x="2642387" y="2126323"/>
                </a:lnTo>
                <a:close/>
                <a:moveTo>
                  <a:pt x="2710967" y="1989163"/>
                </a:moveTo>
                <a:lnTo>
                  <a:pt x="2710967" y="1956930"/>
                </a:lnTo>
                <a:lnTo>
                  <a:pt x="2743200" y="1956930"/>
                </a:lnTo>
                <a:lnTo>
                  <a:pt x="2743200" y="1924698"/>
                </a:lnTo>
                <a:lnTo>
                  <a:pt x="2710967" y="1924698"/>
                </a:lnTo>
                <a:lnTo>
                  <a:pt x="2710967" y="1892465"/>
                </a:lnTo>
                <a:lnTo>
                  <a:pt x="2678735" y="1892465"/>
                </a:lnTo>
                <a:lnTo>
                  <a:pt x="2678735" y="1924698"/>
                </a:lnTo>
                <a:lnTo>
                  <a:pt x="2646502" y="1924698"/>
                </a:lnTo>
                <a:lnTo>
                  <a:pt x="2646502" y="1956930"/>
                </a:lnTo>
                <a:lnTo>
                  <a:pt x="2678735" y="1956930"/>
                </a:lnTo>
                <a:lnTo>
                  <a:pt x="2678735" y="1989163"/>
                </a:lnTo>
                <a:lnTo>
                  <a:pt x="2710967" y="1989163"/>
                </a:lnTo>
                <a:close/>
                <a:moveTo>
                  <a:pt x="2848127" y="1989163"/>
                </a:moveTo>
                <a:lnTo>
                  <a:pt x="2848127" y="1956930"/>
                </a:lnTo>
                <a:lnTo>
                  <a:pt x="2880360" y="1956930"/>
                </a:lnTo>
                <a:lnTo>
                  <a:pt x="2880360" y="1924698"/>
                </a:lnTo>
                <a:lnTo>
                  <a:pt x="2848127" y="1924698"/>
                </a:lnTo>
                <a:lnTo>
                  <a:pt x="2848127" y="1892465"/>
                </a:lnTo>
                <a:lnTo>
                  <a:pt x="2815895" y="1892465"/>
                </a:lnTo>
                <a:lnTo>
                  <a:pt x="2815895" y="1924698"/>
                </a:lnTo>
                <a:lnTo>
                  <a:pt x="2783662" y="1924698"/>
                </a:lnTo>
                <a:lnTo>
                  <a:pt x="2783662" y="1956930"/>
                </a:lnTo>
                <a:lnTo>
                  <a:pt x="2815895" y="1956930"/>
                </a:lnTo>
                <a:lnTo>
                  <a:pt x="2815895" y="1989163"/>
                </a:lnTo>
                <a:lnTo>
                  <a:pt x="2848127" y="1989163"/>
                </a:lnTo>
                <a:close/>
                <a:moveTo>
                  <a:pt x="2541575" y="1618145"/>
                </a:moveTo>
                <a:lnTo>
                  <a:pt x="2541575" y="1650378"/>
                </a:lnTo>
                <a:lnTo>
                  <a:pt x="2509342" y="1650378"/>
                </a:lnTo>
                <a:lnTo>
                  <a:pt x="2509342" y="1682610"/>
                </a:lnTo>
                <a:lnTo>
                  <a:pt x="2541575" y="1682610"/>
                </a:lnTo>
                <a:lnTo>
                  <a:pt x="2541575" y="1714843"/>
                </a:lnTo>
                <a:lnTo>
                  <a:pt x="2573807" y="1714843"/>
                </a:lnTo>
                <a:lnTo>
                  <a:pt x="2573807" y="1682610"/>
                </a:lnTo>
                <a:lnTo>
                  <a:pt x="2606040" y="1682610"/>
                </a:lnTo>
                <a:lnTo>
                  <a:pt x="2606040" y="1650378"/>
                </a:lnTo>
                <a:lnTo>
                  <a:pt x="2573807" y="1650378"/>
                </a:lnTo>
                <a:lnTo>
                  <a:pt x="2573807" y="1618145"/>
                </a:lnTo>
                <a:lnTo>
                  <a:pt x="2541575" y="1618145"/>
                </a:lnTo>
                <a:close/>
                <a:moveTo>
                  <a:pt x="1924355" y="1480985"/>
                </a:moveTo>
                <a:lnTo>
                  <a:pt x="1924355" y="1513218"/>
                </a:lnTo>
                <a:lnTo>
                  <a:pt x="1892122" y="1513218"/>
                </a:lnTo>
                <a:lnTo>
                  <a:pt x="1892122" y="1545450"/>
                </a:lnTo>
                <a:lnTo>
                  <a:pt x="1924355" y="1545450"/>
                </a:lnTo>
                <a:lnTo>
                  <a:pt x="1924355" y="1577683"/>
                </a:lnTo>
                <a:lnTo>
                  <a:pt x="1956587" y="1577683"/>
                </a:lnTo>
                <a:lnTo>
                  <a:pt x="1956587" y="1545450"/>
                </a:lnTo>
                <a:lnTo>
                  <a:pt x="1988820" y="1545450"/>
                </a:lnTo>
                <a:lnTo>
                  <a:pt x="1988820" y="1513218"/>
                </a:lnTo>
                <a:lnTo>
                  <a:pt x="1956587" y="1513218"/>
                </a:lnTo>
                <a:lnTo>
                  <a:pt x="1956587" y="1480985"/>
                </a:lnTo>
                <a:lnTo>
                  <a:pt x="1924355" y="1480985"/>
                </a:lnTo>
                <a:close/>
                <a:moveTo>
                  <a:pt x="1992935" y="1343825"/>
                </a:moveTo>
                <a:lnTo>
                  <a:pt x="1992935" y="1376058"/>
                </a:lnTo>
                <a:lnTo>
                  <a:pt x="1960702" y="1376058"/>
                </a:lnTo>
                <a:lnTo>
                  <a:pt x="1960702" y="1408290"/>
                </a:lnTo>
                <a:lnTo>
                  <a:pt x="1992935" y="1408290"/>
                </a:lnTo>
                <a:lnTo>
                  <a:pt x="1992935" y="1440523"/>
                </a:lnTo>
                <a:lnTo>
                  <a:pt x="2025167" y="1440523"/>
                </a:lnTo>
                <a:lnTo>
                  <a:pt x="2025167" y="1408290"/>
                </a:lnTo>
                <a:lnTo>
                  <a:pt x="2057400" y="1408290"/>
                </a:lnTo>
                <a:lnTo>
                  <a:pt x="2057400" y="1376058"/>
                </a:lnTo>
                <a:lnTo>
                  <a:pt x="2025167" y="1376058"/>
                </a:lnTo>
                <a:lnTo>
                  <a:pt x="2025167" y="1343825"/>
                </a:lnTo>
                <a:lnTo>
                  <a:pt x="1992935" y="1343825"/>
                </a:lnTo>
                <a:close/>
                <a:moveTo>
                  <a:pt x="2061515" y="1480985"/>
                </a:moveTo>
                <a:lnTo>
                  <a:pt x="2061515" y="1513218"/>
                </a:lnTo>
                <a:lnTo>
                  <a:pt x="2029282" y="1513218"/>
                </a:lnTo>
                <a:lnTo>
                  <a:pt x="2029282" y="1545450"/>
                </a:lnTo>
                <a:lnTo>
                  <a:pt x="2061515" y="1545450"/>
                </a:lnTo>
                <a:lnTo>
                  <a:pt x="2061515" y="1577683"/>
                </a:lnTo>
                <a:lnTo>
                  <a:pt x="2093747" y="1577683"/>
                </a:lnTo>
                <a:lnTo>
                  <a:pt x="2093747" y="1545450"/>
                </a:lnTo>
                <a:lnTo>
                  <a:pt x="2125980" y="1545450"/>
                </a:lnTo>
                <a:lnTo>
                  <a:pt x="2125980" y="1513218"/>
                </a:lnTo>
                <a:lnTo>
                  <a:pt x="2093747" y="1513218"/>
                </a:lnTo>
                <a:lnTo>
                  <a:pt x="2093747" y="1480985"/>
                </a:lnTo>
                <a:lnTo>
                  <a:pt x="2061515" y="1480985"/>
                </a:lnTo>
                <a:close/>
                <a:moveTo>
                  <a:pt x="1719643" y="797928"/>
                </a:moveTo>
                <a:lnTo>
                  <a:pt x="1719643" y="828446"/>
                </a:lnTo>
                <a:lnTo>
                  <a:pt x="1689125" y="828446"/>
                </a:lnTo>
                <a:lnTo>
                  <a:pt x="1689125" y="858622"/>
                </a:lnTo>
                <a:lnTo>
                  <a:pt x="1719643" y="858622"/>
                </a:lnTo>
                <a:lnTo>
                  <a:pt x="1719643" y="889140"/>
                </a:lnTo>
                <a:lnTo>
                  <a:pt x="1749819" y="889140"/>
                </a:lnTo>
                <a:lnTo>
                  <a:pt x="1749819" y="858622"/>
                </a:lnTo>
                <a:lnTo>
                  <a:pt x="1780337" y="858622"/>
                </a:lnTo>
                <a:lnTo>
                  <a:pt x="1780337" y="828446"/>
                </a:lnTo>
                <a:lnTo>
                  <a:pt x="1749819" y="828446"/>
                </a:lnTo>
                <a:lnTo>
                  <a:pt x="1749819" y="797928"/>
                </a:lnTo>
                <a:lnTo>
                  <a:pt x="1719643" y="797928"/>
                </a:lnTo>
                <a:close/>
                <a:moveTo>
                  <a:pt x="2404415" y="1618145"/>
                </a:moveTo>
                <a:lnTo>
                  <a:pt x="2404415" y="1650378"/>
                </a:lnTo>
                <a:lnTo>
                  <a:pt x="2372182" y="1650378"/>
                </a:lnTo>
                <a:lnTo>
                  <a:pt x="2372182" y="1682610"/>
                </a:lnTo>
                <a:lnTo>
                  <a:pt x="2404415" y="1682610"/>
                </a:lnTo>
                <a:lnTo>
                  <a:pt x="2404415" y="1714843"/>
                </a:lnTo>
                <a:lnTo>
                  <a:pt x="2436647" y="1714843"/>
                </a:lnTo>
                <a:lnTo>
                  <a:pt x="2436647" y="1682610"/>
                </a:lnTo>
                <a:lnTo>
                  <a:pt x="2468880" y="1682610"/>
                </a:lnTo>
                <a:lnTo>
                  <a:pt x="2468880" y="1650378"/>
                </a:lnTo>
                <a:lnTo>
                  <a:pt x="2436647" y="1650378"/>
                </a:lnTo>
                <a:lnTo>
                  <a:pt x="2436647" y="1618145"/>
                </a:lnTo>
                <a:lnTo>
                  <a:pt x="2404415" y="1618145"/>
                </a:lnTo>
                <a:close/>
                <a:moveTo>
                  <a:pt x="2130095" y="1343825"/>
                </a:moveTo>
                <a:lnTo>
                  <a:pt x="2130095" y="1376058"/>
                </a:lnTo>
                <a:lnTo>
                  <a:pt x="2097862" y="1376058"/>
                </a:lnTo>
                <a:lnTo>
                  <a:pt x="2097862" y="1408290"/>
                </a:lnTo>
                <a:lnTo>
                  <a:pt x="2130095" y="1408290"/>
                </a:lnTo>
                <a:lnTo>
                  <a:pt x="2130095" y="1440523"/>
                </a:lnTo>
                <a:lnTo>
                  <a:pt x="2162327" y="1440523"/>
                </a:lnTo>
                <a:lnTo>
                  <a:pt x="2162327" y="1408290"/>
                </a:lnTo>
                <a:lnTo>
                  <a:pt x="2194560" y="1408290"/>
                </a:lnTo>
                <a:lnTo>
                  <a:pt x="2194560" y="1376058"/>
                </a:lnTo>
                <a:lnTo>
                  <a:pt x="2162327" y="1376058"/>
                </a:lnTo>
                <a:lnTo>
                  <a:pt x="2162327" y="1343825"/>
                </a:lnTo>
                <a:lnTo>
                  <a:pt x="2130095" y="1343825"/>
                </a:lnTo>
                <a:close/>
                <a:moveTo>
                  <a:pt x="2335835" y="1480985"/>
                </a:moveTo>
                <a:lnTo>
                  <a:pt x="2335835" y="1513218"/>
                </a:lnTo>
                <a:lnTo>
                  <a:pt x="2303602" y="1513218"/>
                </a:lnTo>
                <a:lnTo>
                  <a:pt x="2303602" y="1545450"/>
                </a:lnTo>
                <a:lnTo>
                  <a:pt x="2335835" y="1545450"/>
                </a:lnTo>
                <a:lnTo>
                  <a:pt x="2335835" y="1577683"/>
                </a:lnTo>
                <a:lnTo>
                  <a:pt x="2368067" y="1577683"/>
                </a:lnTo>
                <a:lnTo>
                  <a:pt x="2368067" y="1545450"/>
                </a:lnTo>
                <a:lnTo>
                  <a:pt x="2400300" y="1545450"/>
                </a:lnTo>
                <a:lnTo>
                  <a:pt x="2400300" y="1513218"/>
                </a:lnTo>
                <a:lnTo>
                  <a:pt x="2368067" y="1513218"/>
                </a:lnTo>
                <a:lnTo>
                  <a:pt x="2368067" y="1480985"/>
                </a:lnTo>
                <a:lnTo>
                  <a:pt x="2335835" y="1480985"/>
                </a:lnTo>
                <a:close/>
                <a:moveTo>
                  <a:pt x="2267255" y="1343825"/>
                </a:moveTo>
                <a:lnTo>
                  <a:pt x="2267255" y="1376058"/>
                </a:lnTo>
                <a:lnTo>
                  <a:pt x="2235022" y="1376058"/>
                </a:lnTo>
                <a:lnTo>
                  <a:pt x="2235022" y="1408290"/>
                </a:lnTo>
                <a:lnTo>
                  <a:pt x="2267255" y="1408290"/>
                </a:lnTo>
                <a:lnTo>
                  <a:pt x="2267255" y="1440523"/>
                </a:lnTo>
                <a:lnTo>
                  <a:pt x="2299487" y="1440523"/>
                </a:lnTo>
                <a:lnTo>
                  <a:pt x="2299487" y="1408290"/>
                </a:lnTo>
                <a:lnTo>
                  <a:pt x="2331720" y="1408290"/>
                </a:lnTo>
                <a:lnTo>
                  <a:pt x="2331720" y="1376058"/>
                </a:lnTo>
                <a:lnTo>
                  <a:pt x="2299487" y="1376058"/>
                </a:lnTo>
                <a:lnTo>
                  <a:pt x="2299487" y="1343825"/>
                </a:lnTo>
                <a:lnTo>
                  <a:pt x="2267255" y="1343825"/>
                </a:lnTo>
                <a:close/>
                <a:moveTo>
                  <a:pt x="2198675" y="1480985"/>
                </a:moveTo>
                <a:lnTo>
                  <a:pt x="2198675" y="1513218"/>
                </a:lnTo>
                <a:lnTo>
                  <a:pt x="2166442" y="1513218"/>
                </a:lnTo>
                <a:lnTo>
                  <a:pt x="2166442" y="1545450"/>
                </a:lnTo>
                <a:lnTo>
                  <a:pt x="2198675" y="1545450"/>
                </a:lnTo>
                <a:lnTo>
                  <a:pt x="2198675" y="1577683"/>
                </a:lnTo>
                <a:lnTo>
                  <a:pt x="2230907" y="1577683"/>
                </a:lnTo>
                <a:lnTo>
                  <a:pt x="2230907" y="1545450"/>
                </a:lnTo>
                <a:lnTo>
                  <a:pt x="2263140" y="1545450"/>
                </a:lnTo>
                <a:lnTo>
                  <a:pt x="2263140" y="1513218"/>
                </a:lnTo>
                <a:lnTo>
                  <a:pt x="2230907" y="1513218"/>
                </a:lnTo>
                <a:lnTo>
                  <a:pt x="2230907" y="1480985"/>
                </a:lnTo>
                <a:lnTo>
                  <a:pt x="2198675" y="1480985"/>
                </a:lnTo>
                <a:close/>
                <a:moveTo>
                  <a:pt x="2678735" y="1618145"/>
                </a:moveTo>
                <a:lnTo>
                  <a:pt x="2678735" y="1650378"/>
                </a:lnTo>
                <a:lnTo>
                  <a:pt x="2646502" y="1650378"/>
                </a:lnTo>
                <a:lnTo>
                  <a:pt x="2646502" y="1682610"/>
                </a:lnTo>
                <a:lnTo>
                  <a:pt x="2678735" y="1682610"/>
                </a:lnTo>
                <a:lnTo>
                  <a:pt x="2678735" y="1714843"/>
                </a:lnTo>
                <a:lnTo>
                  <a:pt x="2710967" y="1714843"/>
                </a:lnTo>
                <a:lnTo>
                  <a:pt x="2710967" y="1682610"/>
                </a:lnTo>
                <a:lnTo>
                  <a:pt x="2743200" y="1682610"/>
                </a:lnTo>
                <a:lnTo>
                  <a:pt x="2743200" y="1650378"/>
                </a:lnTo>
                <a:lnTo>
                  <a:pt x="2710967" y="1650378"/>
                </a:lnTo>
                <a:lnTo>
                  <a:pt x="2710967" y="1618145"/>
                </a:lnTo>
                <a:lnTo>
                  <a:pt x="2678735" y="1618145"/>
                </a:lnTo>
                <a:close/>
                <a:moveTo>
                  <a:pt x="3121076" y="1985391"/>
                </a:moveTo>
                <a:lnTo>
                  <a:pt x="3121076" y="1955559"/>
                </a:lnTo>
                <a:lnTo>
                  <a:pt x="3150908" y="1955559"/>
                </a:lnTo>
                <a:lnTo>
                  <a:pt x="3150908" y="1926069"/>
                </a:lnTo>
                <a:lnTo>
                  <a:pt x="3121076" y="1926069"/>
                </a:lnTo>
                <a:lnTo>
                  <a:pt x="3121076" y="1896237"/>
                </a:lnTo>
                <a:lnTo>
                  <a:pt x="3091586" y="1896237"/>
                </a:lnTo>
                <a:lnTo>
                  <a:pt x="3091586" y="1926069"/>
                </a:lnTo>
                <a:lnTo>
                  <a:pt x="3061754" y="1926069"/>
                </a:lnTo>
                <a:lnTo>
                  <a:pt x="3061754" y="1955559"/>
                </a:lnTo>
                <a:lnTo>
                  <a:pt x="3091586" y="1955559"/>
                </a:lnTo>
                <a:lnTo>
                  <a:pt x="3091586" y="1985391"/>
                </a:lnTo>
                <a:lnTo>
                  <a:pt x="3121076" y="1985391"/>
                </a:lnTo>
                <a:close/>
                <a:moveTo>
                  <a:pt x="3160852" y="1761134"/>
                </a:moveTo>
                <a:lnTo>
                  <a:pt x="3160852" y="1789595"/>
                </a:lnTo>
                <a:lnTo>
                  <a:pt x="3132392" y="1789595"/>
                </a:lnTo>
                <a:lnTo>
                  <a:pt x="3132392" y="1817713"/>
                </a:lnTo>
                <a:lnTo>
                  <a:pt x="3160852" y="1817713"/>
                </a:lnTo>
                <a:lnTo>
                  <a:pt x="3160852" y="1846174"/>
                </a:lnTo>
                <a:lnTo>
                  <a:pt x="3188970" y="1846174"/>
                </a:lnTo>
                <a:lnTo>
                  <a:pt x="3188970" y="1817713"/>
                </a:lnTo>
                <a:lnTo>
                  <a:pt x="3217431" y="1817713"/>
                </a:lnTo>
                <a:lnTo>
                  <a:pt x="3217431" y="1789595"/>
                </a:lnTo>
                <a:lnTo>
                  <a:pt x="3188970" y="1789595"/>
                </a:lnTo>
                <a:lnTo>
                  <a:pt x="3188970" y="1761134"/>
                </a:lnTo>
                <a:lnTo>
                  <a:pt x="3160852" y="1761134"/>
                </a:lnTo>
                <a:close/>
                <a:moveTo>
                  <a:pt x="3091586" y="1622603"/>
                </a:moveTo>
                <a:lnTo>
                  <a:pt x="3091586" y="1651749"/>
                </a:lnTo>
                <a:lnTo>
                  <a:pt x="3062440" y="1651749"/>
                </a:lnTo>
                <a:lnTo>
                  <a:pt x="3062440" y="1681239"/>
                </a:lnTo>
                <a:lnTo>
                  <a:pt x="3091586" y="1681239"/>
                </a:lnTo>
                <a:lnTo>
                  <a:pt x="3091586" y="1710385"/>
                </a:lnTo>
                <a:lnTo>
                  <a:pt x="3121076" y="1710385"/>
                </a:lnTo>
                <a:lnTo>
                  <a:pt x="3121076" y="1681239"/>
                </a:lnTo>
                <a:lnTo>
                  <a:pt x="3150223" y="1681239"/>
                </a:lnTo>
                <a:lnTo>
                  <a:pt x="3150223" y="1651749"/>
                </a:lnTo>
                <a:lnTo>
                  <a:pt x="3121076" y="1651749"/>
                </a:lnTo>
                <a:lnTo>
                  <a:pt x="3121076" y="1622603"/>
                </a:lnTo>
                <a:lnTo>
                  <a:pt x="3091586" y="1622603"/>
                </a:lnTo>
                <a:close/>
                <a:moveTo>
                  <a:pt x="3022321" y="1757705"/>
                </a:moveTo>
                <a:lnTo>
                  <a:pt x="3022321" y="1788224"/>
                </a:lnTo>
                <a:lnTo>
                  <a:pt x="2991803" y="1788224"/>
                </a:lnTo>
                <a:lnTo>
                  <a:pt x="2991803" y="1819085"/>
                </a:lnTo>
                <a:lnTo>
                  <a:pt x="3022321" y="1819085"/>
                </a:lnTo>
                <a:lnTo>
                  <a:pt x="3022321" y="1849603"/>
                </a:lnTo>
                <a:lnTo>
                  <a:pt x="3053182" y="1849603"/>
                </a:lnTo>
                <a:lnTo>
                  <a:pt x="3053182" y="1819085"/>
                </a:lnTo>
                <a:lnTo>
                  <a:pt x="3083700" y="1819085"/>
                </a:lnTo>
                <a:lnTo>
                  <a:pt x="3083700" y="1788224"/>
                </a:lnTo>
                <a:lnTo>
                  <a:pt x="3053182" y="1788224"/>
                </a:lnTo>
                <a:lnTo>
                  <a:pt x="3053182" y="1757705"/>
                </a:lnTo>
                <a:lnTo>
                  <a:pt x="3022321" y="1757705"/>
                </a:lnTo>
                <a:close/>
                <a:moveTo>
                  <a:pt x="2953741" y="1619860"/>
                </a:moveTo>
                <a:lnTo>
                  <a:pt x="2953741" y="1651064"/>
                </a:lnTo>
                <a:lnTo>
                  <a:pt x="2922537" y="1651064"/>
                </a:lnTo>
                <a:lnTo>
                  <a:pt x="2922537" y="1681925"/>
                </a:lnTo>
                <a:lnTo>
                  <a:pt x="2953741" y="1681925"/>
                </a:lnTo>
                <a:lnTo>
                  <a:pt x="2953741" y="1713128"/>
                </a:lnTo>
                <a:lnTo>
                  <a:pt x="2984602" y="1713128"/>
                </a:lnTo>
                <a:lnTo>
                  <a:pt x="2984602" y="1681925"/>
                </a:lnTo>
                <a:lnTo>
                  <a:pt x="3015806" y="1681925"/>
                </a:lnTo>
                <a:lnTo>
                  <a:pt x="3015806" y="1651064"/>
                </a:lnTo>
                <a:lnTo>
                  <a:pt x="2984602" y="1651064"/>
                </a:lnTo>
                <a:lnTo>
                  <a:pt x="2984602" y="1619860"/>
                </a:lnTo>
                <a:lnTo>
                  <a:pt x="2953741" y="1619860"/>
                </a:lnTo>
                <a:close/>
                <a:moveTo>
                  <a:pt x="2884818" y="1482357"/>
                </a:moveTo>
                <a:lnTo>
                  <a:pt x="2884818" y="1513561"/>
                </a:lnTo>
                <a:lnTo>
                  <a:pt x="2853614" y="1513561"/>
                </a:lnTo>
                <a:lnTo>
                  <a:pt x="2853614" y="1545107"/>
                </a:lnTo>
                <a:lnTo>
                  <a:pt x="2884818" y="1545107"/>
                </a:lnTo>
                <a:lnTo>
                  <a:pt x="2884818" y="1576311"/>
                </a:lnTo>
                <a:lnTo>
                  <a:pt x="2916365" y="1576311"/>
                </a:lnTo>
                <a:lnTo>
                  <a:pt x="2916365" y="1545107"/>
                </a:lnTo>
                <a:lnTo>
                  <a:pt x="2947568" y="1545107"/>
                </a:lnTo>
                <a:lnTo>
                  <a:pt x="2947568" y="1513561"/>
                </a:lnTo>
                <a:lnTo>
                  <a:pt x="2916365" y="1513561"/>
                </a:lnTo>
                <a:lnTo>
                  <a:pt x="2916365" y="1482357"/>
                </a:lnTo>
                <a:lnTo>
                  <a:pt x="2884818" y="1482357"/>
                </a:lnTo>
                <a:close/>
                <a:moveTo>
                  <a:pt x="2848127" y="2263483"/>
                </a:moveTo>
                <a:lnTo>
                  <a:pt x="2848127" y="2231250"/>
                </a:lnTo>
                <a:lnTo>
                  <a:pt x="2880360" y="2231250"/>
                </a:lnTo>
                <a:lnTo>
                  <a:pt x="2880360" y="2199018"/>
                </a:lnTo>
                <a:lnTo>
                  <a:pt x="2848127" y="2199018"/>
                </a:lnTo>
                <a:lnTo>
                  <a:pt x="2848127" y="2166785"/>
                </a:lnTo>
                <a:lnTo>
                  <a:pt x="2815895" y="2166785"/>
                </a:lnTo>
                <a:lnTo>
                  <a:pt x="2815895" y="2199018"/>
                </a:lnTo>
                <a:lnTo>
                  <a:pt x="2783662" y="2199018"/>
                </a:lnTo>
                <a:lnTo>
                  <a:pt x="2783662" y="2231250"/>
                </a:lnTo>
                <a:lnTo>
                  <a:pt x="2815895" y="2231250"/>
                </a:lnTo>
                <a:lnTo>
                  <a:pt x="2815895" y="2263483"/>
                </a:lnTo>
                <a:lnTo>
                  <a:pt x="2848127" y="2263483"/>
                </a:lnTo>
                <a:close/>
                <a:moveTo>
                  <a:pt x="2779547" y="2126323"/>
                </a:moveTo>
                <a:lnTo>
                  <a:pt x="2779547" y="2094090"/>
                </a:lnTo>
                <a:lnTo>
                  <a:pt x="2811780" y="2094090"/>
                </a:lnTo>
                <a:lnTo>
                  <a:pt x="2811780" y="2061858"/>
                </a:lnTo>
                <a:lnTo>
                  <a:pt x="2779547" y="2061858"/>
                </a:lnTo>
                <a:lnTo>
                  <a:pt x="2779547" y="2029625"/>
                </a:lnTo>
                <a:lnTo>
                  <a:pt x="2747315" y="2029625"/>
                </a:lnTo>
                <a:lnTo>
                  <a:pt x="2747315" y="2061858"/>
                </a:lnTo>
                <a:lnTo>
                  <a:pt x="2715082" y="2061858"/>
                </a:lnTo>
                <a:lnTo>
                  <a:pt x="2715082" y="2094090"/>
                </a:lnTo>
                <a:lnTo>
                  <a:pt x="2747315" y="2094090"/>
                </a:lnTo>
                <a:lnTo>
                  <a:pt x="2747315" y="2126323"/>
                </a:lnTo>
                <a:lnTo>
                  <a:pt x="2779547" y="2126323"/>
                </a:lnTo>
                <a:close/>
                <a:moveTo>
                  <a:pt x="2984945" y="1988134"/>
                </a:moveTo>
                <a:lnTo>
                  <a:pt x="2984945" y="1956587"/>
                </a:lnTo>
                <a:lnTo>
                  <a:pt x="3016492" y="1956587"/>
                </a:lnTo>
                <a:lnTo>
                  <a:pt x="3016492" y="1925041"/>
                </a:lnTo>
                <a:lnTo>
                  <a:pt x="2984945" y="1925041"/>
                </a:lnTo>
                <a:lnTo>
                  <a:pt x="2984945" y="1893494"/>
                </a:lnTo>
                <a:lnTo>
                  <a:pt x="2953398" y="1893494"/>
                </a:lnTo>
                <a:lnTo>
                  <a:pt x="2953398" y="1925041"/>
                </a:lnTo>
                <a:lnTo>
                  <a:pt x="2921851" y="1925041"/>
                </a:lnTo>
                <a:lnTo>
                  <a:pt x="2921851" y="1956587"/>
                </a:lnTo>
                <a:lnTo>
                  <a:pt x="2953398" y="1956587"/>
                </a:lnTo>
                <a:lnTo>
                  <a:pt x="2953398" y="1988134"/>
                </a:lnTo>
                <a:lnTo>
                  <a:pt x="2984945" y="1988134"/>
                </a:lnTo>
                <a:close/>
                <a:moveTo>
                  <a:pt x="3053182" y="2123923"/>
                </a:moveTo>
                <a:lnTo>
                  <a:pt x="3053182" y="2093405"/>
                </a:lnTo>
                <a:lnTo>
                  <a:pt x="3083700" y="2093405"/>
                </a:lnTo>
                <a:lnTo>
                  <a:pt x="3083700" y="2062544"/>
                </a:lnTo>
                <a:lnTo>
                  <a:pt x="3053182" y="2062544"/>
                </a:lnTo>
                <a:lnTo>
                  <a:pt x="3053182" y="2032025"/>
                </a:lnTo>
                <a:lnTo>
                  <a:pt x="3022321" y="2032025"/>
                </a:lnTo>
                <a:lnTo>
                  <a:pt x="3022321" y="2062544"/>
                </a:lnTo>
                <a:lnTo>
                  <a:pt x="2991803" y="2062544"/>
                </a:lnTo>
                <a:lnTo>
                  <a:pt x="2991803" y="2093405"/>
                </a:lnTo>
                <a:lnTo>
                  <a:pt x="3022321" y="2093405"/>
                </a:lnTo>
                <a:lnTo>
                  <a:pt x="3022321" y="2123923"/>
                </a:lnTo>
                <a:lnTo>
                  <a:pt x="3053182" y="2123923"/>
                </a:lnTo>
                <a:close/>
                <a:moveTo>
                  <a:pt x="2916707" y="2126323"/>
                </a:moveTo>
                <a:lnTo>
                  <a:pt x="2916707" y="2094090"/>
                </a:lnTo>
                <a:lnTo>
                  <a:pt x="2948940" y="2094090"/>
                </a:lnTo>
                <a:lnTo>
                  <a:pt x="2948940" y="2061858"/>
                </a:lnTo>
                <a:lnTo>
                  <a:pt x="2916707" y="2061858"/>
                </a:lnTo>
                <a:lnTo>
                  <a:pt x="2916707" y="2029625"/>
                </a:lnTo>
                <a:lnTo>
                  <a:pt x="2884475" y="2029625"/>
                </a:lnTo>
                <a:lnTo>
                  <a:pt x="2884475" y="2061858"/>
                </a:lnTo>
                <a:lnTo>
                  <a:pt x="2852242" y="2061858"/>
                </a:lnTo>
                <a:lnTo>
                  <a:pt x="2852242" y="2094090"/>
                </a:lnTo>
                <a:lnTo>
                  <a:pt x="2884475" y="2094090"/>
                </a:lnTo>
                <a:lnTo>
                  <a:pt x="2884475" y="2126323"/>
                </a:lnTo>
                <a:lnTo>
                  <a:pt x="2916707" y="2126323"/>
                </a:lnTo>
                <a:close/>
                <a:moveTo>
                  <a:pt x="2404415" y="1343825"/>
                </a:moveTo>
                <a:lnTo>
                  <a:pt x="2404415" y="1376058"/>
                </a:lnTo>
                <a:lnTo>
                  <a:pt x="2372182" y="1376058"/>
                </a:lnTo>
                <a:lnTo>
                  <a:pt x="2372182" y="1408290"/>
                </a:lnTo>
                <a:lnTo>
                  <a:pt x="2404415" y="1408290"/>
                </a:lnTo>
                <a:lnTo>
                  <a:pt x="2404415" y="1440523"/>
                </a:lnTo>
                <a:lnTo>
                  <a:pt x="2436647" y="1440523"/>
                </a:lnTo>
                <a:lnTo>
                  <a:pt x="2436647" y="1408290"/>
                </a:lnTo>
                <a:lnTo>
                  <a:pt x="2468880" y="1408290"/>
                </a:lnTo>
                <a:lnTo>
                  <a:pt x="2468880" y="1376058"/>
                </a:lnTo>
                <a:lnTo>
                  <a:pt x="2436647" y="1376058"/>
                </a:lnTo>
                <a:lnTo>
                  <a:pt x="2436647" y="1343825"/>
                </a:lnTo>
                <a:lnTo>
                  <a:pt x="2404415" y="1343825"/>
                </a:lnTo>
                <a:close/>
                <a:moveTo>
                  <a:pt x="2335835" y="1206665"/>
                </a:moveTo>
                <a:lnTo>
                  <a:pt x="2335835" y="1238898"/>
                </a:lnTo>
                <a:lnTo>
                  <a:pt x="2303602" y="1238898"/>
                </a:lnTo>
                <a:lnTo>
                  <a:pt x="2303602" y="1271130"/>
                </a:lnTo>
                <a:lnTo>
                  <a:pt x="2335835" y="1271130"/>
                </a:lnTo>
                <a:lnTo>
                  <a:pt x="2335835" y="1303363"/>
                </a:lnTo>
                <a:lnTo>
                  <a:pt x="2368067" y="1303363"/>
                </a:lnTo>
                <a:lnTo>
                  <a:pt x="2368067" y="1271130"/>
                </a:lnTo>
                <a:lnTo>
                  <a:pt x="2400300" y="1271130"/>
                </a:lnTo>
                <a:lnTo>
                  <a:pt x="2400300" y="1238898"/>
                </a:lnTo>
                <a:lnTo>
                  <a:pt x="2368067" y="1238898"/>
                </a:lnTo>
                <a:lnTo>
                  <a:pt x="2368067" y="1206665"/>
                </a:lnTo>
                <a:lnTo>
                  <a:pt x="2335835" y="1206665"/>
                </a:lnTo>
                <a:close/>
                <a:moveTo>
                  <a:pt x="2472995" y="1206665"/>
                </a:moveTo>
                <a:lnTo>
                  <a:pt x="2472995" y="1238898"/>
                </a:lnTo>
                <a:lnTo>
                  <a:pt x="2440762" y="1238898"/>
                </a:lnTo>
                <a:lnTo>
                  <a:pt x="2440762" y="1271130"/>
                </a:lnTo>
                <a:lnTo>
                  <a:pt x="2472995" y="1271130"/>
                </a:lnTo>
                <a:lnTo>
                  <a:pt x="2472995" y="1303363"/>
                </a:lnTo>
                <a:lnTo>
                  <a:pt x="2505227" y="1303363"/>
                </a:lnTo>
                <a:lnTo>
                  <a:pt x="2505227" y="1271130"/>
                </a:lnTo>
                <a:lnTo>
                  <a:pt x="2537460" y="1271130"/>
                </a:lnTo>
                <a:lnTo>
                  <a:pt x="2537460" y="1238898"/>
                </a:lnTo>
                <a:lnTo>
                  <a:pt x="2505227" y="1238898"/>
                </a:lnTo>
                <a:lnTo>
                  <a:pt x="2505227" y="1206665"/>
                </a:lnTo>
                <a:lnTo>
                  <a:pt x="2472995" y="1206665"/>
                </a:lnTo>
                <a:close/>
                <a:moveTo>
                  <a:pt x="2816238" y="1345197"/>
                </a:moveTo>
                <a:lnTo>
                  <a:pt x="2816238" y="1376401"/>
                </a:lnTo>
                <a:lnTo>
                  <a:pt x="2785034" y="1376401"/>
                </a:lnTo>
                <a:lnTo>
                  <a:pt x="2785034" y="1407947"/>
                </a:lnTo>
                <a:lnTo>
                  <a:pt x="2816238" y="1407947"/>
                </a:lnTo>
                <a:lnTo>
                  <a:pt x="2816238" y="1439151"/>
                </a:lnTo>
                <a:lnTo>
                  <a:pt x="2847785" y="1439151"/>
                </a:lnTo>
                <a:lnTo>
                  <a:pt x="2847785" y="1407947"/>
                </a:lnTo>
                <a:lnTo>
                  <a:pt x="2878988" y="1407947"/>
                </a:lnTo>
                <a:lnTo>
                  <a:pt x="2878988" y="1376401"/>
                </a:lnTo>
                <a:lnTo>
                  <a:pt x="2847785" y="1376401"/>
                </a:lnTo>
                <a:lnTo>
                  <a:pt x="2847785" y="1345197"/>
                </a:lnTo>
                <a:lnTo>
                  <a:pt x="2816238" y="1345197"/>
                </a:lnTo>
                <a:close/>
                <a:moveTo>
                  <a:pt x="2267255" y="1069505"/>
                </a:moveTo>
                <a:lnTo>
                  <a:pt x="2267255" y="1101738"/>
                </a:lnTo>
                <a:lnTo>
                  <a:pt x="2235022" y="1101738"/>
                </a:lnTo>
                <a:lnTo>
                  <a:pt x="2235022" y="1133970"/>
                </a:lnTo>
                <a:lnTo>
                  <a:pt x="2267255" y="1133970"/>
                </a:lnTo>
                <a:lnTo>
                  <a:pt x="2267255" y="1166203"/>
                </a:lnTo>
                <a:lnTo>
                  <a:pt x="2299487" y="1166203"/>
                </a:lnTo>
                <a:lnTo>
                  <a:pt x="2299487" y="1133970"/>
                </a:lnTo>
                <a:lnTo>
                  <a:pt x="2331720" y="1133970"/>
                </a:lnTo>
                <a:lnTo>
                  <a:pt x="2331720" y="1101738"/>
                </a:lnTo>
                <a:lnTo>
                  <a:pt x="2299487" y="1101738"/>
                </a:lnTo>
                <a:lnTo>
                  <a:pt x="2299487" y="1069505"/>
                </a:lnTo>
                <a:lnTo>
                  <a:pt x="2267255" y="1069505"/>
                </a:lnTo>
                <a:close/>
                <a:moveTo>
                  <a:pt x="2541575" y="1343825"/>
                </a:moveTo>
                <a:lnTo>
                  <a:pt x="2541575" y="1376058"/>
                </a:lnTo>
                <a:lnTo>
                  <a:pt x="2509342" y="1376058"/>
                </a:lnTo>
                <a:lnTo>
                  <a:pt x="2509342" y="1408290"/>
                </a:lnTo>
                <a:lnTo>
                  <a:pt x="2541575" y="1408290"/>
                </a:lnTo>
                <a:lnTo>
                  <a:pt x="2541575" y="1440523"/>
                </a:lnTo>
                <a:lnTo>
                  <a:pt x="2573807" y="1440523"/>
                </a:lnTo>
                <a:lnTo>
                  <a:pt x="2573807" y="1408290"/>
                </a:lnTo>
                <a:lnTo>
                  <a:pt x="2606040" y="1408290"/>
                </a:lnTo>
                <a:lnTo>
                  <a:pt x="2606040" y="1376058"/>
                </a:lnTo>
                <a:lnTo>
                  <a:pt x="2573807" y="1376058"/>
                </a:lnTo>
                <a:lnTo>
                  <a:pt x="2573807" y="1343825"/>
                </a:lnTo>
                <a:lnTo>
                  <a:pt x="2541575" y="1343825"/>
                </a:lnTo>
                <a:close/>
                <a:moveTo>
                  <a:pt x="2678735" y="1343825"/>
                </a:moveTo>
                <a:lnTo>
                  <a:pt x="2678735" y="1376058"/>
                </a:lnTo>
                <a:lnTo>
                  <a:pt x="2646502" y="1376058"/>
                </a:lnTo>
                <a:lnTo>
                  <a:pt x="2646502" y="1408290"/>
                </a:lnTo>
                <a:lnTo>
                  <a:pt x="2678735" y="1408290"/>
                </a:lnTo>
                <a:lnTo>
                  <a:pt x="2678735" y="1440523"/>
                </a:lnTo>
                <a:lnTo>
                  <a:pt x="2710967" y="1440523"/>
                </a:lnTo>
                <a:lnTo>
                  <a:pt x="2710967" y="1408290"/>
                </a:lnTo>
                <a:lnTo>
                  <a:pt x="2743200" y="1408290"/>
                </a:lnTo>
                <a:lnTo>
                  <a:pt x="2743200" y="1376058"/>
                </a:lnTo>
                <a:lnTo>
                  <a:pt x="2710967" y="1376058"/>
                </a:lnTo>
                <a:lnTo>
                  <a:pt x="2710967" y="1343825"/>
                </a:lnTo>
                <a:lnTo>
                  <a:pt x="2678735" y="1343825"/>
                </a:lnTo>
                <a:close/>
                <a:moveTo>
                  <a:pt x="2747315" y="1480985"/>
                </a:moveTo>
                <a:lnTo>
                  <a:pt x="2747315" y="1513218"/>
                </a:lnTo>
                <a:lnTo>
                  <a:pt x="2715082" y="1513218"/>
                </a:lnTo>
                <a:lnTo>
                  <a:pt x="2715082" y="1545450"/>
                </a:lnTo>
                <a:lnTo>
                  <a:pt x="2747315" y="1545450"/>
                </a:lnTo>
                <a:lnTo>
                  <a:pt x="2747315" y="1577683"/>
                </a:lnTo>
                <a:lnTo>
                  <a:pt x="2779547" y="1577683"/>
                </a:lnTo>
                <a:lnTo>
                  <a:pt x="2779547" y="1545450"/>
                </a:lnTo>
                <a:lnTo>
                  <a:pt x="2811780" y="1545450"/>
                </a:lnTo>
                <a:lnTo>
                  <a:pt x="2811780" y="1513218"/>
                </a:lnTo>
                <a:lnTo>
                  <a:pt x="2779547" y="1513218"/>
                </a:lnTo>
                <a:lnTo>
                  <a:pt x="2779547" y="1480985"/>
                </a:lnTo>
                <a:lnTo>
                  <a:pt x="2747315" y="1480985"/>
                </a:lnTo>
                <a:close/>
                <a:moveTo>
                  <a:pt x="2610155" y="1206665"/>
                </a:moveTo>
                <a:lnTo>
                  <a:pt x="2610155" y="1238898"/>
                </a:lnTo>
                <a:lnTo>
                  <a:pt x="2577922" y="1238898"/>
                </a:lnTo>
                <a:lnTo>
                  <a:pt x="2577922" y="1271130"/>
                </a:lnTo>
                <a:lnTo>
                  <a:pt x="2610155" y="1271130"/>
                </a:lnTo>
                <a:lnTo>
                  <a:pt x="2610155" y="1303363"/>
                </a:lnTo>
                <a:lnTo>
                  <a:pt x="2642387" y="1303363"/>
                </a:lnTo>
                <a:lnTo>
                  <a:pt x="2642387" y="1271130"/>
                </a:lnTo>
                <a:lnTo>
                  <a:pt x="2674620" y="1271130"/>
                </a:lnTo>
                <a:lnTo>
                  <a:pt x="2674620" y="1238898"/>
                </a:lnTo>
                <a:lnTo>
                  <a:pt x="2642387" y="1238898"/>
                </a:lnTo>
                <a:lnTo>
                  <a:pt x="2642387" y="1206665"/>
                </a:lnTo>
                <a:lnTo>
                  <a:pt x="2610155" y="1206665"/>
                </a:lnTo>
                <a:close/>
                <a:moveTo>
                  <a:pt x="2025167" y="2537803"/>
                </a:moveTo>
                <a:lnTo>
                  <a:pt x="2025167" y="2505570"/>
                </a:lnTo>
                <a:lnTo>
                  <a:pt x="2057400" y="2505570"/>
                </a:lnTo>
                <a:lnTo>
                  <a:pt x="2057400" y="2473338"/>
                </a:lnTo>
                <a:lnTo>
                  <a:pt x="2025167" y="2473338"/>
                </a:lnTo>
                <a:lnTo>
                  <a:pt x="2025167" y="2441105"/>
                </a:lnTo>
                <a:lnTo>
                  <a:pt x="1992935" y="2441105"/>
                </a:lnTo>
                <a:lnTo>
                  <a:pt x="1992935" y="2473338"/>
                </a:lnTo>
                <a:lnTo>
                  <a:pt x="1960702" y="2473338"/>
                </a:lnTo>
                <a:lnTo>
                  <a:pt x="1960702" y="2505570"/>
                </a:lnTo>
                <a:lnTo>
                  <a:pt x="1992935" y="2505570"/>
                </a:lnTo>
                <a:lnTo>
                  <a:pt x="1992935" y="2537803"/>
                </a:lnTo>
                <a:lnTo>
                  <a:pt x="2025167" y="2537803"/>
                </a:lnTo>
                <a:close/>
                <a:moveTo>
                  <a:pt x="1819427" y="2400643"/>
                </a:moveTo>
                <a:lnTo>
                  <a:pt x="1819427" y="2368410"/>
                </a:lnTo>
                <a:lnTo>
                  <a:pt x="1851660" y="2368410"/>
                </a:lnTo>
                <a:lnTo>
                  <a:pt x="1851660" y="2336178"/>
                </a:lnTo>
                <a:lnTo>
                  <a:pt x="1819427" y="2336178"/>
                </a:lnTo>
                <a:lnTo>
                  <a:pt x="1819427" y="2303945"/>
                </a:lnTo>
                <a:lnTo>
                  <a:pt x="1787195" y="2303945"/>
                </a:lnTo>
                <a:lnTo>
                  <a:pt x="1787195" y="2336178"/>
                </a:lnTo>
                <a:lnTo>
                  <a:pt x="1754962" y="2336178"/>
                </a:lnTo>
                <a:lnTo>
                  <a:pt x="1754962" y="2368410"/>
                </a:lnTo>
                <a:lnTo>
                  <a:pt x="1787195" y="2368410"/>
                </a:lnTo>
                <a:lnTo>
                  <a:pt x="1787195" y="2400643"/>
                </a:lnTo>
                <a:lnTo>
                  <a:pt x="1819427" y="2400643"/>
                </a:lnTo>
                <a:close/>
                <a:moveTo>
                  <a:pt x="2710967" y="2263483"/>
                </a:moveTo>
                <a:lnTo>
                  <a:pt x="2710967" y="2231250"/>
                </a:lnTo>
                <a:lnTo>
                  <a:pt x="2743200" y="2231250"/>
                </a:lnTo>
                <a:lnTo>
                  <a:pt x="2743200" y="2199018"/>
                </a:lnTo>
                <a:lnTo>
                  <a:pt x="2710967" y="2199018"/>
                </a:lnTo>
                <a:lnTo>
                  <a:pt x="2710967" y="2166785"/>
                </a:lnTo>
                <a:lnTo>
                  <a:pt x="2678735" y="2166785"/>
                </a:lnTo>
                <a:lnTo>
                  <a:pt x="2678735" y="2199018"/>
                </a:lnTo>
                <a:lnTo>
                  <a:pt x="2646502" y="2199018"/>
                </a:lnTo>
                <a:lnTo>
                  <a:pt x="2646502" y="2231250"/>
                </a:lnTo>
                <a:lnTo>
                  <a:pt x="2678735" y="2231250"/>
                </a:lnTo>
                <a:lnTo>
                  <a:pt x="2678735" y="2263483"/>
                </a:lnTo>
                <a:lnTo>
                  <a:pt x="2710967" y="2263483"/>
                </a:lnTo>
                <a:close/>
                <a:moveTo>
                  <a:pt x="1956587" y="2400643"/>
                </a:moveTo>
                <a:lnTo>
                  <a:pt x="1956587" y="2368410"/>
                </a:lnTo>
                <a:lnTo>
                  <a:pt x="1988820" y="2368410"/>
                </a:lnTo>
                <a:lnTo>
                  <a:pt x="1988820" y="2336178"/>
                </a:lnTo>
                <a:lnTo>
                  <a:pt x="1956587" y="2336178"/>
                </a:lnTo>
                <a:lnTo>
                  <a:pt x="1956587" y="2303945"/>
                </a:lnTo>
                <a:lnTo>
                  <a:pt x="1924355" y="2303945"/>
                </a:lnTo>
                <a:lnTo>
                  <a:pt x="1924355" y="2336178"/>
                </a:lnTo>
                <a:lnTo>
                  <a:pt x="1892122" y="2336178"/>
                </a:lnTo>
                <a:lnTo>
                  <a:pt x="1892122" y="2368410"/>
                </a:lnTo>
                <a:lnTo>
                  <a:pt x="1924355" y="2368410"/>
                </a:lnTo>
                <a:lnTo>
                  <a:pt x="1924355" y="2400643"/>
                </a:lnTo>
                <a:lnTo>
                  <a:pt x="1956587" y="2400643"/>
                </a:lnTo>
                <a:close/>
                <a:moveTo>
                  <a:pt x="1750847" y="2537803"/>
                </a:moveTo>
                <a:lnTo>
                  <a:pt x="1750847" y="2505570"/>
                </a:lnTo>
                <a:lnTo>
                  <a:pt x="1783080" y="2505570"/>
                </a:lnTo>
                <a:lnTo>
                  <a:pt x="1783080" y="2473338"/>
                </a:lnTo>
                <a:lnTo>
                  <a:pt x="1750847" y="2473338"/>
                </a:lnTo>
                <a:lnTo>
                  <a:pt x="1750847" y="2441105"/>
                </a:lnTo>
                <a:lnTo>
                  <a:pt x="1718615" y="2441105"/>
                </a:lnTo>
                <a:lnTo>
                  <a:pt x="1718615" y="2473338"/>
                </a:lnTo>
                <a:lnTo>
                  <a:pt x="1686382" y="2473338"/>
                </a:lnTo>
                <a:lnTo>
                  <a:pt x="1686382" y="2505570"/>
                </a:lnTo>
                <a:lnTo>
                  <a:pt x="1718615" y="2505570"/>
                </a:lnTo>
                <a:lnTo>
                  <a:pt x="1718615" y="2537803"/>
                </a:lnTo>
                <a:lnTo>
                  <a:pt x="1750847" y="2537803"/>
                </a:lnTo>
                <a:close/>
                <a:moveTo>
                  <a:pt x="1476527" y="2263483"/>
                </a:moveTo>
                <a:lnTo>
                  <a:pt x="1476527" y="2231250"/>
                </a:lnTo>
                <a:lnTo>
                  <a:pt x="1508760" y="2231250"/>
                </a:lnTo>
                <a:lnTo>
                  <a:pt x="1508760" y="2199018"/>
                </a:lnTo>
                <a:lnTo>
                  <a:pt x="1476527" y="2199018"/>
                </a:lnTo>
                <a:lnTo>
                  <a:pt x="1476527" y="2166785"/>
                </a:lnTo>
                <a:lnTo>
                  <a:pt x="1444295" y="2166785"/>
                </a:lnTo>
                <a:lnTo>
                  <a:pt x="1444295" y="2199018"/>
                </a:lnTo>
                <a:lnTo>
                  <a:pt x="1412062" y="2199018"/>
                </a:lnTo>
                <a:lnTo>
                  <a:pt x="1412062" y="2231250"/>
                </a:lnTo>
                <a:lnTo>
                  <a:pt x="1444295" y="2231250"/>
                </a:lnTo>
                <a:lnTo>
                  <a:pt x="1444295" y="2263483"/>
                </a:lnTo>
                <a:lnTo>
                  <a:pt x="1476527" y="2263483"/>
                </a:lnTo>
                <a:close/>
                <a:moveTo>
                  <a:pt x="1545107" y="2400643"/>
                </a:moveTo>
                <a:lnTo>
                  <a:pt x="1545107" y="2368410"/>
                </a:lnTo>
                <a:lnTo>
                  <a:pt x="1577340" y="2368410"/>
                </a:lnTo>
                <a:lnTo>
                  <a:pt x="1577340" y="2336178"/>
                </a:lnTo>
                <a:lnTo>
                  <a:pt x="1545107" y="2336178"/>
                </a:lnTo>
                <a:lnTo>
                  <a:pt x="1545107" y="2303945"/>
                </a:lnTo>
                <a:lnTo>
                  <a:pt x="1512875" y="2303945"/>
                </a:lnTo>
                <a:lnTo>
                  <a:pt x="1512875" y="2336178"/>
                </a:lnTo>
                <a:lnTo>
                  <a:pt x="1480642" y="2336178"/>
                </a:lnTo>
                <a:lnTo>
                  <a:pt x="1480642" y="2368410"/>
                </a:lnTo>
                <a:lnTo>
                  <a:pt x="1512875" y="2368410"/>
                </a:lnTo>
                <a:lnTo>
                  <a:pt x="1512875" y="2400643"/>
                </a:lnTo>
                <a:lnTo>
                  <a:pt x="1545107" y="2400643"/>
                </a:lnTo>
                <a:close/>
                <a:moveTo>
                  <a:pt x="1407947" y="2400643"/>
                </a:moveTo>
                <a:lnTo>
                  <a:pt x="1407947" y="2368410"/>
                </a:lnTo>
                <a:lnTo>
                  <a:pt x="1440180" y="2368410"/>
                </a:lnTo>
                <a:lnTo>
                  <a:pt x="1440180" y="2336178"/>
                </a:lnTo>
                <a:lnTo>
                  <a:pt x="1407947" y="2336178"/>
                </a:lnTo>
                <a:lnTo>
                  <a:pt x="1407947" y="2303945"/>
                </a:lnTo>
                <a:lnTo>
                  <a:pt x="1375715" y="2303945"/>
                </a:lnTo>
                <a:lnTo>
                  <a:pt x="1375715" y="2336178"/>
                </a:lnTo>
                <a:lnTo>
                  <a:pt x="1343482" y="2336178"/>
                </a:lnTo>
                <a:lnTo>
                  <a:pt x="1343482" y="2368410"/>
                </a:lnTo>
                <a:lnTo>
                  <a:pt x="1375715" y="2368410"/>
                </a:lnTo>
                <a:lnTo>
                  <a:pt x="1375715" y="2400643"/>
                </a:lnTo>
                <a:lnTo>
                  <a:pt x="1407947" y="2400643"/>
                </a:lnTo>
                <a:close/>
                <a:moveTo>
                  <a:pt x="1613687" y="2537803"/>
                </a:moveTo>
                <a:lnTo>
                  <a:pt x="1613687" y="2505570"/>
                </a:lnTo>
                <a:lnTo>
                  <a:pt x="1645920" y="2505570"/>
                </a:lnTo>
                <a:lnTo>
                  <a:pt x="1645920" y="2473338"/>
                </a:lnTo>
                <a:lnTo>
                  <a:pt x="1613687" y="2473338"/>
                </a:lnTo>
                <a:lnTo>
                  <a:pt x="1613687" y="2441105"/>
                </a:lnTo>
                <a:lnTo>
                  <a:pt x="1581455" y="2441105"/>
                </a:lnTo>
                <a:lnTo>
                  <a:pt x="1581455" y="2473338"/>
                </a:lnTo>
                <a:lnTo>
                  <a:pt x="1549222" y="2473338"/>
                </a:lnTo>
                <a:lnTo>
                  <a:pt x="1549222" y="2505570"/>
                </a:lnTo>
                <a:lnTo>
                  <a:pt x="1581455" y="2505570"/>
                </a:lnTo>
                <a:lnTo>
                  <a:pt x="1581455" y="2537803"/>
                </a:lnTo>
                <a:lnTo>
                  <a:pt x="1613687" y="2537803"/>
                </a:lnTo>
                <a:close/>
                <a:moveTo>
                  <a:pt x="1682267" y="2400643"/>
                </a:moveTo>
                <a:lnTo>
                  <a:pt x="1682267" y="2368410"/>
                </a:lnTo>
                <a:lnTo>
                  <a:pt x="1714500" y="2368410"/>
                </a:lnTo>
                <a:lnTo>
                  <a:pt x="1714500" y="2336178"/>
                </a:lnTo>
                <a:lnTo>
                  <a:pt x="1682267" y="2336178"/>
                </a:lnTo>
                <a:lnTo>
                  <a:pt x="1682267" y="2303945"/>
                </a:lnTo>
                <a:lnTo>
                  <a:pt x="1650035" y="2303945"/>
                </a:lnTo>
                <a:lnTo>
                  <a:pt x="1650035" y="2336178"/>
                </a:lnTo>
                <a:lnTo>
                  <a:pt x="1617802" y="2336178"/>
                </a:lnTo>
                <a:lnTo>
                  <a:pt x="1617802" y="2368410"/>
                </a:lnTo>
                <a:lnTo>
                  <a:pt x="1650035" y="2368410"/>
                </a:lnTo>
                <a:lnTo>
                  <a:pt x="1650035" y="2400643"/>
                </a:lnTo>
                <a:lnTo>
                  <a:pt x="1682267" y="2400643"/>
                </a:lnTo>
                <a:close/>
                <a:moveTo>
                  <a:pt x="1888007" y="2537803"/>
                </a:moveTo>
                <a:lnTo>
                  <a:pt x="1888007" y="2505570"/>
                </a:lnTo>
                <a:lnTo>
                  <a:pt x="1920240" y="2505570"/>
                </a:lnTo>
                <a:lnTo>
                  <a:pt x="1920240" y="2473338"/>
                </a:lnTo>
                <a:lnTo>
                  <a:pt x="1888007" y="2473338"/>
                </a:lnTo>
                <a:lnTo>
                  <a:pt x="1888007" y="2441105"/>
                </a:lnTo>
                <a:lnTo>
                  <a:pt x="1855775" y="2441105"/>
                </a:lnTo>
                <a:lnTo>
                  <a:pt x="1855775" y="2473338"/>
                </a:lnTo>
                <a:lnTo>
                  <a:pt x="1823542" y="2473338"/>
                </a:lnTo>
                <a:lnTo>
                  <a:pt x="1823542" y="2505570"/>
                </a:lnTo>
                <a:lnTo>
                  <a:pt x="1855775" y="2505570"/>
                </a:lnTo>
                <a:lnTo>
                  <a:pt x="1855775" y="2537803"/>
                </a:lnTo>
                <a:lnTo>
                  <a:pt x="1888007" y="2537803"/>
                </a:lnTo>
                <a:close/>
                <a:moveTo>
                  <a:pt x="2505227" y="2400643"/>
                </a:moveTo>
                <a:lnTo>
                  <a:pt x="2505227" y="2368410"/>
                </a:lnTo>
                <a:lnTo>
                  <a:pt x="2537460" y="2368410"/>
                </a:lnTo>
                <a:lnTo>
                  <a:pt x="2537460" y="2336178"/>
                </a:lnTo>
                <a:lnTo>
                  <a:pt x="2505227" y="2336178"/>
                </a:lnTo>
                <a:lnTo>
                  <a:pt x="2505227" y="2303945"/>
                </a:lnTo>
                <a:lnTo>
                  <a:pt x="2472995" y="2303945"/>
                </a:lnTo>
                <a:lnTo>
                  <a:pt x="2472995" y="2336178"/>
                </a:lnTo>
                <a:lnTo>
                  <a:pt x="2440762" y="2336178"/>
                </a:lnTo>
                <a:lnTo>
                  <a:pt x="2440762" y="2368410"/>
                </a:lnTo>
                <a:lnTo>
                  <a:pt x="2472995" y="2368410"/>
                </a:lnTo>
                <a:lnTo>
                  <a:pt x="2472995" y="2400643"/>
                </a:lnTo>
                <a:lnTo>
                  <a:pt x="2505227" y="2400643"/>
                </a:lnTo>
                <a:close/>
                <a:moveTo>
                  <a:pt x="2573807" y="2263483"/>
                </a:moveTo>
                <a:lnTo>
                  <a:pt x="2573807" y="2231250"/>
                </a:lnTo>
                <a:lnTo>
                  <a:pt x="2606040" y="2231250"/>
                </a:lnTo>
                <a:lnTo>
                  <a:pt x="2606040" y="2199018"/>
                </a:lnTo>
                <a:lnTo>
                  <a:pt x="2573807" y="2199018"/>
                </a:lnTo>
                <a:lnTo>
                  <a:pt x="2573807" y="2166785"/>
                </a:lnTo>
                <a:lnTo>
                  <a:pt x="2541575" y="2166785"/>
                </a:lnTo>
                <a:lnTo>
                  <a:pt x="2541575" y="2199018"/>
                </a:lnTo>
                <a:lnTo>
                  <a:pt x="2509342" y="2199018"/>
                </a:lnTo>
                <a:lnTo>
                  <a:pt x="2509342" y="2231250"/>
                </a:lnTo>
                <a:lnTo>
                  <a:pt x="2541575" y="2231250"/>
                </a:lnTo>
                <a:lnTo>
                  <a:pt x="2541575" y="2263483"/>
                </a:lnTo>
                <a:lnTo>
                  <a:pt x="2573807" y="2263483"/>
                </a:lnTo>
                <a:close/>
                <a:moveTo>
                  <a:pt x="2642387" y="2400643"/>
                </a:moveTo>
                <a:lnTo>
                  <a:pt x="2642387" y="2368410"/>
                </a:lnTo>
                <a:lnTo>
                  <a:pt x="2674620" y="2368410"/>
                </a:lnTo>
                <a:lnTo>
                  <a:pt x="2674620" y="2336178"/>
                </a:lnTo>
                <a:lnTo>
                  <a:pt x="2642387" y="2336178"/>
                </a:lnTo>
                <a:lnTo>
                  <a:pt x="2642387" y="2303945"/>
                </a:lnTo>
                <a:lnTo>
                  <a:pt x="2610155" y="2303945"/>
                </a:lnTo>
                <a:lnTo>
                  <a:pt x="2610155" y="2336178"/>
                </a:lnTo>
                <a:lnTo>
                  <a:pt x="2577922" y="2336178"/>
                </a:lnTo>
                <a:lnTo>
                  <a:pt x="2577922" y="2368410"/>
                </a:lnTo>
                <a:lnTo>
                  <a:pt x="2610155" y="2368410"/>
                </a:lnTo>
                <a:lnTo>
                  <a:pt x="2610155" y="2400643"/>
                </a:lnTo>
                <a:lnTo>
                  <a:pt x="2642387" y="2400643"/>
                </a:lnTo>
                <a:close/>
                <a:moveTo>
                  <a:pt x="2436647" y="2537803"/>
                </a:moveTo>
                <a:lnTo>
                  <a:pt x="2436647" y="2505570"/>
                </a:lnTo>
                <a:lnTo>
                  <a:pt x="2468880" y="2505570"/>
                </a:lnTo>
                <a:lnTo>
                  <a:pt x="2468880" y="2473338"/>
                </a:lnTo>
                <a:lnTo>
                  <a:pt x="2436647" y="2473338"/>
                </a:lnTo>
                <a:lnTo>
                  <a:pt x="2436647" y="2441105"/>
                </a:lnTo>
                <a:lnTo>
                  <a:pt x="2404415" y="2441105"/>
                </a:lnTo>
                <a:lnTo>
                  <a:pt x="2404415" y="2473338"/>
                </a:lnTo>
                <a:lnTo>
                  <a:pt x="2372182" y="2473338"/>
                </a:lnTo>
                <a:lnTo>
                  <a:pt x="2372182" y="2505570"/>
                </a:lnTo>
                <a:lnTo>
                  <a:pt x="2404415" y="2505570"/>
                </a:lnTo>
                <a:lnTo>
                  <a:pt x="2404415" y="2537803"/>
                </a:lnTo>
                <a:lnTo>
                  <a:pt x="2436647" y="2537803"/>
                </a:lnTo>
                <a:close/>
                <a:moveTo>
                  <a:pt x="2299487" y="2537803"/>
                </a:moveTo>
                <a:lnTo>
                  <a:pt x="2299487" y="2505570"/>
                </a:lnTo>
                <a:lnTo>
                  <a:pt x="2331720" y="2505570"/>
                </a:lnTo>
                <a:lnTo>
                  <a:pt x="2331720" y="2473338"/>
                </a:lnTo>
                <a:lnTo>
                  <a:pt x="2299487" y="2473338"/>
                </a:lnTo>
                <a:lnTo>
                  <a:pt x="2299487" y="2441105"/>
                </a:lnTo>
                <a:lnTo>
                  <a:pt x="2267255" y="2441105"/>
                </a:lnTo>
                <a:lnTo>
                  <a:pt x="2267255" y="2473338"/>
                </a:lnTo>
                <a:lnTo>
                  <a:pt x="2235022" y="2473338"/>
                </a:lnTo>
                <a:lnTo>
                  <a:pt x="2235022" y="2505570"/>
                </a:lnTo>
                <a:lnTo>
                  <a:pt x="2267255" y="2505570"/>
                </a:lnTo>
                <a:lnTo>
                  <a:pt x="2267255" y="2537803"/>
                </a:lnTo>
                <a:lnTo>
                  <a:pt x="2299487" y="2537803"/>
                </a:lnTo>
                <a:close/>
                <a:moveTo>
                  <a:pt x="2230907" y="2400643"/>
                </a:moveTo>
                <a:lnTo>
                  <a:pt x="2230907" y="2368410"/>
                </a:lnTo>
                <a:lnTo>
                  <a:pt x="2263140" y="2368410"/>
                </a:lnTo>
                <a:lnTo>
                  <a:pt x="2263140" y="2336178"/>
                </a:lnTo>
                <a:lnTo>
                  <a:pt x="2230907" y="2336178"/>
                </a:lnTo>
                <a:lnTo>
                  <a:pt x="2230907" y="2303945"/>
                </a:lnTo>
                <a:lnTo>
                  <a:pt x="2198675" y="2303945"/>
                </a:lnTo>
                <a:lnTo>
                  <a:pt x="2198675" y="2336178"/>
                </a:lnTo>
                <a:lnTo>
                  <a:pt x="2166442" y="2336178"/>
                </a:lnTo>
                <a:lnTo>
                  <a:pt x="2166442" y="2368410"/>
                </a:lnTo>
                <a:lnTo>
                  <a:pt x="2198675" y="2368410"/>
                </a:lnTo>
                <a:lnTo>
                  <a:pt x="2198675" y="2400643"/>
                </a:lnTo>
                <a:lnTo>
                  <a:pt x="2230907" y="2400643"/>
                </a:lnTo>
                <a:close/>
                <a:moveTo>
                  <a:pt x="2162327" y="2537803"/>
                </a:moveTo>
                <a:lnTo>
                  <a:pt x="2162327" y="2505570"/>
                </a:lnTo>
                <a:lnTo>
                  <a:pt x="2194560" y="2505570"/>
                </a:lnTo>
                <a:lnTo>
                  <a:pt x="2194560" y="2473338"/>
                </a:lnTo>
                <a:lnTo>
                  <a:pt x="2162327" y="2473338"/>
                </a:lnTo>
                <a:lnTo>
                  <a:pt x="2162327" y="2441105"/>
                </a:lnTo>
                <a:lnTo>
                  <a:pt x="2130095" y="2441105"/>
                </a:lnTo>
                <a:lnTo>
                  <a:pt x="2130095" y="2473338"/>
                </a:lnTo>
                <a:lnTo>
                  <a:pt x="2097862" y="2473338"/>
                </a:lnTo>
                <a:lnTo>
                  <a:pt x="2097862" y="2505570"/>
                </a:lnTo>
                <a:lnTo>
                  <a:pt x="2130095" y="2505570"/>
                </a:lnTo>
                <a:lnTo>
                  <a:pt x="2130095" y="2537803"/>
                </a:lnTo>
                <a:lnTo>
                  <a:pt x="2162327" y="2537803"/>
                </a:lnTo>
                <a:close/>
                <a:moveTo>
                  <a:pt x="2368067" y="2400643"/>
                </a:moveTo>
                <a:lnTo>
                  <a:pt x="2368067" y="2368410"/>
                </a:lnTo>
                <a:lnTo>
                  <a:pt x="2400300" y="2368410"/>
                </a:lnTo>
                <a:lnTo>
                  <a:pt x="2400300" y="2336178"/>
                </a:lnTo>
                <a:lnTo>
                  <a:pt x="2368067" y="2336178"/>
                </a:lnTo>
                <a:lnTo>
                  <a:pt x="2368067" y="2303945"/>
                </a:lnTo>
                <a:lnTo>
                  <a:pt x="2335835" y="2303945"/>
                </a:lnTo>
                <a:lnTo>
                  <a:pt x="2335835" y="2336178"/>
                </a:lnTo>
                <a:lnTo>
                  <a:pt x="2303602" y="2336178"/>
                </a:lnTo>
                <a:lnTo>
                  <a:pt x="2303602" y="2368410"/>
                </a:lnTo>
                <a:lnTo>
                  <a:pt x="2335835" y="2368410"/>
                </a:lnTo>
                <a:lnTo>
                  <a:pt x="2335835" y="2400643"/>
                </a:lnTo>
                <a:lnTo>
                  <a:pt x="2368067" y="2400643"/>
                </a:lnTo>
                <a:close/>
                <a:moveTo>
                  <a:pt x="2093747" y="2400643"/>
                </a:moveTo>
                <a:lnTo>
                  <a:pt x="2093747" y="2368410"/>
                </a:lnTo>
                <a:lnTo>
                  <a:pt x="2125980" y="2368410"/>
                </a:lnTo>
                <a:lnTo>
                  <a:pt x="2125980" y="2336178"/>
                </a:lnTo>
                <a:lnTo>
                  <a:pt x="2093747" y="2336178"/>
                </a:lnTo>
                <a:lnTo>
                  <a:pt x="2093747" y="2303945"/>
                </a:lnTo>
                <a:lnTo>
                  <a:pt x="2061515" y="2303945"/>
                </a:lnTo>
                <a:lnTo>
                  <a:pt x="2061515" y="2336178"/>
                </a:lnTo>
                <a:lnTo>
                  <a:pt x="2029282" y="2336178"/>
                </a:lnTo>
                <a:lnTo>
                  <a:pt x="2029282" y="2368410"/>
                </a:lnTo>
                <a:lnTo>
                  <a:pt x="2061515" y="2368410"/>
                </a:lnTo>
                <a:lnTo>
                  <a:pt x="2061515" y="2400643"/>
                </a:lnTo>
                <a:lnTo>
                  <a:pt x="2093747" y="2400643"/>
                </a:lnTo>
                <a:close/>
                <a:moveTo>
                  <a:pt x="897026" y="1347597"/>
                </a:moveTo>
                <a:lnTo>
                  <a:pt x="897026" y="1377429"/>
                </a:lnTo>
                <a:lnTo>
                  <a:pt x="867194" y="1377429"/>
                </a:lnTo>
                <a:lnTo>
                  <a:pt x="867194" y="1406919"/>
                </a:lnTo>
                <a:lnTo>
                  <a:pt x="897026" y="1406919"/>
                </a:lnTo>
                <a:lnTo>
                  <a:pt x="897026" y="1436751"/>
                </a:lnTo>
                <a:lnTo>
                  <a:pt x="926516" y="1436751"/>
                </a:lnTo>
                <a:lnTo>
                  <a:pt x="926516" y="1406919"/>
                </a:lnTo>
                <a:lnTo>
                  <a:pt x="956348" y="1406919"/>
                </a:lnTo>
                <a:lnTo>
                  <a:pt x="956348" y="1377429"/>
                </a:lnTo>
                <a:lnTo>
                  <a:pt x="926516" y="1377429"/>
                </a:lnTo>
                <a:lnTo>
                  <a:pt x="926516" y="1347597"/>
                </a:lnTo>
                <a:lnTo>
                  <a:pt x="897026" y="1347597"/>
                </a:lnTo>
                <a:close/>
                <a:moveTo>
                  <a:pt x="1131570" y="2943111"/>
                </a:moveTo>
                <a:lnTo>
                  <a:pt x="1131570" y="2914993"/>
                </a:lnTo>
                <a:lnTo>
                  <a:pt x="1159688" y="2914993"/>
                </a:lnTo>
                <a:lnTo>
                  <a:pt x="1159688" y="2886875"/>
                </a:lnTo>
                <a:lnTo>
                  <a:pt x="1131570" y="2886875"/>
                </a:lnTo>
                <a:lnTo>
                  <a:pt x="1131570" y="2858757"/>
                </a:lnTo>
                <a:lnTo>
                  <a:pt x="1103452" y="2858757"/>
                </a:lnTo>
                <a:lnTo>
                  <a:pt x="1103452" y="2886875"/>
                </a:lnTo>
                <a:lnTo>
                  <a:pt x="1075334" y="2886875"/>
                </a:lnTo>
                <a:lnTo>
                  <a:pt x="1075334" y="2914993"/>
                </a:lnTo>
                <a:lnTo>
                  <a:pt x="1103452" y="2914993"/>
                </a:lnTo>
                <a:lnTo>
                  <a:pt x="1103452" y="2943111"/>
                </a:lnTo>
                <a:lnTo>
                  <a:pt x="1131570" y="2943111"/>
                </a:lnTo>
                <a:close/>
                <a:moveTo>
                  <a:pt x="1061618" y="3076156"/>
                </a:moveTo>
                <a:lnTo>
                  <a:pt x="1061618" y="3050781"/>
                </a:lnTo>
                <a:lnTo>
                  <a:pt x="1086993" y="3050781"/>
                </a:lnTo>
                <a:lnTo>
                  <a:pt x="1086993" y="3025407"/>
                </a:lnTo>
                <a:lnTo>
                  <a:pt x="1061618" y="3025407"/>
                </a:lnTo>
                <a:lnTo>
                  <a:pt x="1061618" y="3000032"/>
                </a:lnTo>
                <a:lnTo>
                  <a:pt x="1036244" y="3000032"/>
                </a:lnTo>
                <a:lnTo>
                  <a:pt x="1036244" y="3025407"/>
                </a:lnTo>
                <a:lnTo>
                  <a:pt x="1010869" y="3025407"/>
                </a:lnTo>
                <a:lnTo>
                  <a:pt x="1010869" y="3050781"/>
                </a:lnTo>
                <a:lnTo>
                  <a:pt x="1036244" y="3050781"/>
                </a:lnTo>
                <a:lnTo>
                  <a:pt x="1036244" y="3076156"/>
                </a:lnTo>
                <a:lnTo>
                  <a:pt x="1061618" y="3076156"/>
                </a:lnTo>
                <a:close/>
                <a:moveTo>
                  <a:pt x="650138" y="2527516"/>
                </a:moveTo>
                <a:lnTo>
                  <a:pt x="650138" y="2502141"/>
                </a:lnTo>
                <a:lnTo>
                  <a:pt x="675513" y="2502141"/>
                </a:lnTo>
                <a:lnTo>
                  <a:pt x="675513" y="2476767"/>
                </a:lnTo>
                <a:lnTo>
                  <a:pt x="650138" y="2476767"/>
                </a:lnTo>
                <a:lnTo>
                  <a:pt x="650138" y="2451392"/>
                </a:lnTo>
                <a:lnTo>
                  <a:pt x="624764" y="2451392"/>
                </a:lnTo>
                <a:lnTo>
                  <a:pt x="624764" y="2476767"/>
                </a:lnTo>
                <a:lnTo>
                  <a:pt x="599389" y="2476767"/>
                </a:lnTo>
                <a:lnTo>
                  <a:pt x="599389" y="2502141"/>
                </a:lnTo>
                <a:lnTo>
                  <a:pt x="624764" y="2502141"/>
                </a:lnTo>
                <a:lnTo>
                  <a:pt x="624764" y="2527516"/>
                </a:lnTo>
                <a:lnTo>
                  <a:pt x="650138" y="2527516"/>
                </a:lnTo>
                <a:close/>
                <a:moveTo>
                  <a:pt x="1267358" y="3213316"/>
                </a:moveTo>
                <a:lnTo>
                  <a:pt x="1267358" y="3187941"/>
                </a:lnTo>
                <a:lnTo>
                  <a:pt x="1292733" y="3187941"/>
                </a:lnTo>
                <a:lnTo>
                  <a:pt x="1292733" y="3162567"/>
                </a:lnTo>
                <a:lnTo>
                  <a:pt x="1267358" y="3162567"/>
                </a:lnTo>
                <a:lnTo>
                  <a:pt x="1267358" y="3137192"/>
                </a:lnTo>
                <a:lnTo>
                  <a:pt x="1241984" y="3137192"/>
                </a:lnTo>
                <a:lnTo>
                  <a:pt x="1241984" y="3162567"/>
                </a:lnTo>
                <a:lnTo>
                  <a:pt x="1216609" y="3162567"/>
                </a:lnTo>
                <a:lnTo>
                  <a:pt x="1216609" y="3187941"/>
                </a:lnTo>
                <a:lnTo>
                  <a:pt x="1241984" y="3187941"/>
                </a:lnTo>
                <a:lnTo>
                  <a:pt x="1241984" y="3213316"/>
                </a:lnTo>
                <a:lnTo>
                  <a:pt x="1267358" y="3213316"/>
                </a:lnTo>
                <a:close/>
                <a:moveTo>
                  <a:pt x="1337310" y="3080271"/>
                </a:moveTo>
                <a:lnTo>
                  <a:pt x="1337310" y="3052153"/>
                </a:lnTo>
                <a:lnTo>
                  <a:pt x="1365428" y="3052153"/>
                </a:lnTo>
                <a:lnTo>
                  <a:pt x="1365428" y="3024035"/>
                </a:lnTo>
                <a:lnTo>
                  <a:pt x="1337310" y="3024035"/>
                </a:lnTo>
                <a:lnTo>
                  <a:pt x="1337310" y="2995917"/>
                </a:lnTo>
                <a:lnTo>
                  <a:pt x="1309192" y="2995917"/>
                </a:lnTo>
                <a:lnTo>
                  <a:pt x="1309192" y="3024035"/>
                </a:lnTo>
                <a:lnTo>
                  <a:pt x="1281074" y="3024035"/>
                </a:lnTo>
                <a:lnTo>
                  <a:pt x="1281074" y="3052153"/>
                </a:lnTo>
                <a:lnTo>
                  <a:pt x="1309192" y="3052153"/>
                </a:lnTo>
                <a:lnTo>
                  <a:pt x="1309192" y="3080271"/>
                </a:lnTo>
                <a:lnTo>
                  <a:pt x="1337310" y="3080271"/>
                </a:lnTo>
                <a:close/>
                <a:moveTo>
                  <a:pt x="993381" y="2940368"/>
                </a:moveTo>
                <a:lnTo>
                  <a:pt x="993381" y="2913964"/>
                </a:lnTo>
                <a:lnTo>
                  <a:pt x="1019785" y="2913964"/>
                </a:lnTo>
                <a:lnTo>
                  <a:pt x="1019785" y="2887904"/>
                </a:lnTo>
                <a:lnTo>
                  <a:pt x="993381" y="2887904"/>
                </a:lnTo>
                <a:lnTo>
                  <a:pt x="993381" y="2861501"/>
                </a:lnTo>
                <a:lnTo>
                  <a:pt x="967321" y="2861501"/>
                </a:lnTo>
                <a:lnTo>
                  <a:pt x="967321" y="2887904"/>
                </a:lnTo>
                <a:lnTo>
                  <a:pt x="940918" y="2887904"/>
                </a:lnTo>
                <a:lnTo>
                  <a:pt x="940918" y="2913964"/>
                </a:lnTo>
                <a:lnTo>
                  <a:pt x="967321" y="2913964"/>
                </a:lnTo>
                <a:lnTo>
                  <a:pt x="967321" y="2940368"/>
                </a:lnTo>
                <a:lnTo>
                  <a:pt x="993381" y="2940368"/>
                </a:lnTo>
                <a:close/>
                <a:moveTo>
                  <a:pt x="786955" y="2801150"/>
                </a:moveTo>
                <a:lnTo>
                  <a:pt x="786955" y="2776118"/>
                </a:lnTo>
                <a:lnTo>
                  <a:pt x="811987" y="2776118"/>
                </a:lnTo>
                <a:lnTo>
                  <a:pt x="811987" y="2751430"/>
                </a:lnTo>
                <a:lnTo>
                  <a:pt x="786955" y="2751430"/>
                </a:lnTo>
                <a:lnTo>
                  <a:pt x="786955" y="2726398"/>
                </a:lnTo>
                <a:lnTo>
                  <a:pt x="762267" y="2726398"/>
                </a:lnTo>
                <a:lnTo>
                  <a:pt x="762267" y="2751430"/>
                </a:lnTo>
                <a:lnTo>
                  <a:pt x="737235" y="2751430"/>
                </a:lnTo>
                <a:lnTo>
                  <a:pt x="737235" y="2776118"/>
                </a:lnTo>
                <a:lnTo>
                  <a:pt x="762267" y="2776118"/>
                </a:lnTo>
                <a:lnTo>
                  <a:pt x="762267" y="2801150"/>
                </a:lnTo>
                <a:lnTo>
                  <a:pt x="786955" y="2801150"/>
                </a:lnTo>
                <a:close/>
                <a:moveTo>
                  <a:pt x="925487" y="2804579"/>
                </a:moveTo>
                <a:lnTo>
                  <a:pt x="925487" y="2777490"/>
                </a:lnTo>
                <a:lnTo>
                  <a:pt x="952576" y="2777490"/>
                </a:lnTo>
                <a:lnTo>
                  <a:pt x="952576" y="2750058"/>
                </a:lnTo>
                <a:lnTo>
                  <a:pt x="925487" y="2750058"/>
                </a:lnTo>
                <a:lnTo>
                  <a:pt x="925487" y="2722969"/>
                </a:lnTo>
                <a:lnTo>
                  <a:pt x="898055" y="2722969"/>
                </a:lnTo>
                <a:lnTo>
                  <a:pt x="898055" y="2750058"/>
                </a:lnTo>
                <a:lnTo>
                  <a:pt x="870966" y="2750058"/>
                </a:lnTo>
                <a:lnTo>
                  <a:pt x="870966" y="2777490"/>
                </a:lnTo>
                <a:lnTo>
                  <a:pt x="898055" y="2777490"/>
                </a:lnTo>
                <a:lnTo>
                  <a:pt x="898055" y="2804579"/>
                </a:lnTo>
                <a:lnTo>
                  <a:pt x="925487" y="2804579"/>
                </a:lnTo>
                <a:close/>
                <a:moveTo>
                  <a:pt x="718718" y="2664676"/>
                </a:moveTo>
                <a:lnTo>
                  <a:pt x="718718" y="2639301"/>
                </a:lnTo>
                <a:lnTo>
                  <a:pt x="744093" y="2639301"/>
                </a:lnTo>
                <a:lnTo>
                  <a:pt x="744093" y="2613927"/>
                </a:lnTo>
                <a:lnTo>
                  <a:pt x="718718" y="2613927"/>
                </a:lnTo>
                <a:lnTo>
                  <a:pt x="718718" y="2588552"/>
                </a:lnTo>
                <a:lnTo>
                  <a:pt x="693344" y="2588552"/>
                </a:lnTo>
                <a:lnTo>
                  <a:pt x="693344" y="2613927"/>
                </a:lnTo>
                <a:lnTo>
                  <a:pt x="667969" y="2613927"/>
                </a:lnTo>
                <a:lnTo>
                  <a:pt x="667969" y="2639301"/>
                </a:lnTo>
                <a:lnTo>
                  <a:pt x="693344" y="2639301"/>
                </a:lnTo>
                <a:lnTo>
                  <a:pt x="693344" y="2664676"/>
                </a:lnTo>
                <a:lnTo>
                  <a:pt x="718718" y="2664676"/>
                </a:lnTo>
                <a:close/>
                <a:moveTo>
                  <a:pt x="856907" y="2668105"/>
                </a:moveTo>
                <a:lnTo>
                  <a:pt x="856907" y="2640330"/>
                </a:lnTo>
                <a:lnTo>
                  <a:pt x="884682" y="2640330"/>
                </a:lnTo>
                <a:lnTo>
                  <a:pt x="884682" y="2612898"/>
                </a:lnTo>
                <a:lnTo>
                  <a:pt x="856907" y="2612898"/>
                </a:lnTo>
                <a:lnTo>
                  <a:pt x="856907" y="2585123"/>
                </a:lnTo>
                <a:lnTo>
                  <a:pt x="829475" y="2585123"/>
                </a:lnTo>
                <a:lnTo>
                  <a:pt x="829475" y="2612898"/>
                </a:lnTo>
                <a:lnTo>
                  <a:pt x="801700" y="2612898"/>
                </a:lnTo>
                <a:lnTo>
                  <a:pt x="801700" y="2640330"/>
                </a:lnTo>
                <a:lnTo>
                  <a:pt x="829475" y="2640330"/>
                </a:lnTo>
                <a:lnTo>
                  <a:pt x="829475" y="2668105"/>
                </a:lnTo>
                <a:lnTo>
                  <a:pt x="856907" y="2668105"/>
                </a:lnTo>
                <a:close/>
                <a:moveTo>
                  <a:pt x="1199464" y="3078213"/>
                </a:moveTo>
                <a:lnTo>
                  <a:pt x="1199464" y="3051467"/>
                </a:lnTo>
                <a:lnTo>
                  <a:pt x="1226210" y="3051467"/>
                </a:lnTo>
                <a:lnTo>
                  <a:pt x="1226210" y="3024721"/>
                </a:lnTo>
                <a:lnTo>
                  <a:pt x="1199464" y="3024721"/>
                </a:lnTo>
                <a:lnTo>
                  <a:pt x="1199464" y="2997975"/>
                </a:lnTo>
                <a:lnTo>
                  <a:pt x="1172718" y="2997975"/>
                </a:lnTo>
                <a:lnTo>
                  <a:pt x="1172718" y="3024721"/>
                </a:lnTo>
                <a:lnTo>
                  <a:pt x="1145972" y="3024721"/>
                </a:lnTo>
                <a:lnTo>
                  <a:pt x="1145972" y="3051467"/>
                </a:lnTo>
                <a:lnTo>
                  <a:pt x="1172718" y="3051467"/>
                </a:lnTo>
                <a:lnTo>
                  <a:pt x="1172718" y="3078213"/>
                </a:lnTo>
                <a:lnTo>
                  <a:pt x="1199464" y="3078213"/>
                </a:lnTo>
                <a:close/>
                <a:moveTo>
                  <a:pt x="1884921" y="3351505"/>
                </a:moveTo>
                <a:lnTo>
                  <a:pt x="1884921" y="3325444"/>
                </a:lnTo>
                <a:lnTo>
                  <a:pt x="1910982" y="3325444"/>
                </a:lnTo>
                <a:lnTo>
                  <a:pt x="1910982" y="3299384"/>
                </a:lnTo>
                <a:lnTo>
                  <a:pt x="1884921" y="3299384"/>
                </a:lnTo>
                <a:lnTo>
                  <a:pt x="1884921" y="3273323"/>
                </a:lnTo>
                <a:lnTo>
                  <a:pt x="1858861" y="3273323"/>
                </a:lnTo>
                <a:lnTo>
                  <a:pt x="1858861" y="3299384"/>
                </a:lnTo>
                <a:lnTo>
                  <a:pt x="1832800" y="3299384"/>
                </a:lnTo>
                <a:lnTo>
                  <a:pt x="1832800" y="3325444"/>
                </a:lnTo>
                <a:lnTo>
                  <a:pt x="1858861" y="3325444"/>
                </a:lnTo>
                <a:lnTo>
                  <a:pt x="1858861" y="3351505"/>
                </a:lnTo>
                <a:lnTo>
                  <a:pt x="1884921" y="3351505"/>
                </a:lnTo>
                <a:close/>
                <a:moveTo>
                  <a:pt x="2022081" y="3351505"/>
                </a:moveTo>
                <a:lnTo>
                  <a:pt x="2022081" y="3325444"/>
                </a:lnTo>
                <a:lnTo>
                  <a:pt x="2048142" y="3325444"/>
                </a:lnTo>
                <a:lnTo>
                  <a:pt x="2048142" y="3299384"/>
                </a:lnTo>
                <a:lnTo>
                  <a:pt x="2022081" y="3299384"/>
                </a:lnTo>
                <a:lnTo>
                  <a:pt x="2022081" y="3273323"/>
                </a:lnTo>
                <a:lnTo>
                  <a:pt x="1996021" y="3273323"/>
                </a:lnTo>
                <a:lnTo>
                  <a:pt x="1996021" y="3299384"/>
                </a:lnTo>
                <a:lnTo>
                  <a:pt x="1969960" y="3299384"/>
                </a:lnTo>
                <a:lnTo>
                  <a:pt x="1969960" y="3325444"/>
                </a:lnTo>
                <a:lnTo>
                  <a:pt x="1996021" y="3325444"/>
                </a:lnTo>
                <a:lnTo>
                  <a:pt x="1996021" y="3351505"/>
                </a:lnTo>
                <a:lnTo>
                  <a:pt x="2022081" y="3351505"/>
                </a:lnTo>
                <a:close/>
                <a:moveTo>
                  <a:pt x="1954873" y="3218117"/>
                </a:moveTo>
                <a:lnTo>
                  <a:pt x="1954873" y="3189656"/>
                </a:lnTo>
                <a:lnTo>
                  <a:pt x="1983334" y="3189656"/>
                </a:lnTo>
                <a:lnTo>
                  <a:pt x="1983334" y="3160852"/>
                </a:lnTo>
                <a:lnTo>
                  <a:pt x="1954873" y="3160852"/>
                </a:lnTo>
                <a:lnTo>
                  <a:pt x="1954873" y="3132392"/>
                </a:lnTo>
                <a:lnTo>
                  <a:pt x="1926069" y="3132392"/>
                </a:lnTo>
                <a:lnTo>
                  <a:pt x="1926069" y="3160852"/>
                </a:lnTo>
                <a:lnTo>
                  <a:pt x="1897609" y="3160852"/>
                </a:lnTo>
                <a:lnTo>
                  <a:pt x="1897609" y="3189656"/>
                </a:lnTo>
                <a:lnTo>
                  <a:pt x="1926069" y="3189656"/>
                </a:lnTo>
                <a:lnTo>
                  <a:pt x="1926069" y="3218117"/>
                </a:lnTo>
                <a:lnTo>
                  <a:pt x="1954873" y="3218117"/>
                </a:lnTo>
                <a:close/>
                <a:moveTo>
                  <a:pt x="1747761" y="3351162"/>
                </a:moveTo>
                <a:lnTo>
                  <a:pt x="1747761" y="3325444"/>
                </a:lnTo>
                <a:lnTo>
                  <a:pt x="1773479" y="3325444"/>
                </a:lnTo>
                <a:lnTo>
                  <a:pt x="1773479" y="3299384"/>
                </a:lnTo>
                <a:lnTo>
                  <a:pt x="1747761" y="3299384"/>
                </a:lnTo>
                <a:lnTo>
                  <a:pt x="1747761" y="3273666"/>
                </a:lnTo>
                <a:lnTo>
                  <a:pt x="1721701" y="3273666"/>
                </a:lnTo>
                <a:lnTo>
                  <a:pt x="1721701" y="3299384"/>
                </a:lnTo>
                <a:lnTo>
                  <a:pt x="1695983" y="3299384"/>
                </a:lnTo>
                <a:lnTo>
                  <a:pt x="1695983" y="3325444"/>
                </a:lnTo>
                <a:lnTo>
                  <a:pt x="1721701" y="3325444"/>
                </a:lnTo>
                <a:lnTo>
                  <a:pt x="1721701" y="3351162"/>
                </a:lnTo>
                <a:lnTo>
                  <a:pt x="1747761" y="3351162"/>
                </a:lnTo>
                <a:close/>
                <a:moveTo>
                  <a:pt x="1817370" y="3217774"/>
                </a:moveTo>
                <a:lnTo>
                  <a:pt x="1817370" y="3189313"/>
                </a:lnTo>
                <a:lnTo>
                  <a:pt x="1845831" y="3189313"/>
                </a:lnTo>
                <a:lnTo>
                  <a:pt x="1845831" y="3161195"/>
                </a:lnTo>
                <a:lnTo>
                  <a:pt x="1817370" y="3161195"/>
                </a:lnTo>
                <a:lnTo>
                  <a:pt x="1817370" y="3132734"/>
                </a:lnTo>
                <a:lnTo>
                  <a:pt x="1789252" y="3132734"/>
                </a:lnTo>
                <a:lnTo>
                  <a:pt x="1789252" y="3161195"/>
                </a:lnTo>
                <a:lnTo>
                  <a:pt x="1760791" y="3161195"/>
                </a:lnTo>
                <a:lnTo>
                  <a:pt x="1760791" y="3189313"/>
                </a:lnTo>
                <a:lnTo>
                  <a:pt x="1789252" y="3189313"/>
                </a:lnTo>
                <a:lnTo>
                  <a:pt x="1789252" y="3217774"/>
                </a:lnTo>
                <a:lnTo>
                  <a:pt x="1817370" y="3217774"/>
                </a:lnTo>
                <a:close/>
                <a:moveTo>
                  <a:pt x="1475156" y="3081985"/>
                </a:moveTo>
                <a:lnTo>
                  <a:pt x="1475156" y="3052839"/>
                </a:lnTo>
                <a:lnTo>
                  <a:pt x="1504302" y="3052839"/>
                </a:lnTo>
                <a:lnTo>
                  <a:pt x="1504302" y="3023349"/>
                </a:lnTo>
                <a:lnTo>
                  <a:pt x="1475156" y="3023349"/>
                </a:lnTo>
                <a:lnTo>
                  <a:pt x="1475156" y="2994203"/>
                </a:lnTo>
                <a:lnTo>
                  <a:pt x="1445666" y="2994203"/>
                </a:lnTo>
                <a:lnTo>
                  <a:pt x="1445666" y="3023349"/>
                </a:lnTo>
                <a:lnTo>
                  <a:pt x="1416520" y="3023349"/>
                </a:lnTo>
                <a:lnTo>
                  <a:pt x="1416520" y="3052839"/>
                </a:lnTo>
                <a:lnTo>
                  <a:pt x="1445666" y="3052839"/>
                </a:lnTo>
                <a:lnTo>
                  <a:pt x="1445666" y="3081985"/>
                </a:lnTo>
                <a:lnTo>
                  <a:pt x="1475156" y="3081985"/>
                </a:lnTo>
                <a:close/>
                <a:moveTo>
                  <a:pt x="1680210" y="3217431"/>
                </a:moveTo>
                <a:lnTo>
                  <a:pt x="1680210" y="3189313"/>
                </a:lnTo>
                <a:lnTo>
                  <a:pt x="1708328" y="3189313"/>
                </a:lnTo>
                <a:lnTo>
                  <a:pt x="1708328" y="3161195"/>
                </a:lnTo>
                <a:lnTo>
                  <a:pt x="1680210" y="3161195"/>
                </a:lnTo>
                <a:lnTo>
                  <a:pt x="1680210" y="3133077"/>
                </a:lnTo>
                <a:lnTo>
                  <a:pt x="1652092" y="3133077"/>
                </a:lnTo>
                <a:lnTo>
                  <a:pt x="1652092" y="3161195"/>
                </a:lnTo>
                <a:lnTo>
                  <a:pt x="1623974" y="3161195"/>
                </a:lnTo>
                <a:lnTo>
                  <a:pt x="1623974" y="3189313"/>
                </a:lnTo>
                <a:lnTo>
                  <a:pt x="1652092" y="3189313"/>
                </a:lnTo>
                <a:lnTo>
                  <a:pt x="1652092" y="3217431"/>
                </a:lnTo>
                <a:lnTo>
                  <a:pt x="1680210" y="3217431"/>
                </a:lnTo>
                <a:close/>
                <a:moveTo>
                  <a:pt x="1542707" y="3216402"/>
                </a:moveTo>
                <a:lnTo>
                  <a:pt x="1542707" y="3188970"/>
                </a:lnTo>
                <a:lnTo>
                  <a:pt x="1570139" y="3188970"/>
                </a:lnTo>
                <a:lnTo>
                  <a:pt x="1570139" y="3161538"/>
                </a:lnTo>
                <a:lnTo>
                  <a:pt x="1542707" y="3161538"/>
                </a:lnTo>
                <a:lnTo>
                  <a:pt x="1542707" y="3134106"/>
                </a:lnTo>
                <a:lnTo>
                  <a:pt x="1515275" y="3134106"/>
                </a:lnTo>
                <a:lnTo>
                  <a:pt x="1515275" y="3161538"/>
                </a:lnTo>
                <a:lnTo>
                  <a:pt x="1487843" y="3161538"/>
                </a:lnTo>
                <a:lnTo>
                  <a:pt x="1487843" y="3188970"/>
                </a:lnTo>
                <a:lnTo>
                  <a:pt x="1515275" y="3188970"/>
                </a:lnTo>
                <a:lnTo>
                  <a:pt x="1515275" y="3216402"/>
                </a:lnTo>
                <a:lnTo>
                  <a:pt x="1542707" y="3216402"/>
                </a:lnTo>
                <a:close/>
                <a:moveTo>
                  <a:pt x="1610258" y="3350476"/>
                </a:moveTo>
                <a:lnTo>
                  <a:pt x="1610258" y="3325101"/>
                </a:lnTo>
                <a:lnTo>
                  <a:pt x="1635633" y="3325101"/>
                </a:lnTo>
                <a:lnTo>
                  <a:pt x="1635633" y="3299727"/>
                </a:lnTo>
                <a:lnTo>
                  <a:pt x="1610258" y="3299727"/>
                </a:lnTo>
                <a:lnTo>
                  <a:pt x="1610258" y="3274352"/>
                </a:lnTo>
                <a:lnTo>
                  <a:pt x="1584884" y="3274352"/>
                </a:lnTo>
                <a:lnTo>
                  <a:pt x="1584884" y="3299727"/>
                </a:lnTo>
                <a:lnTo>
                  <a:pt x="1559509" y="3299727"/>
                </a:lnTo>
                <a:lnTo>
                  <a:pt x="1559509" y="3325101"/>
                </a:lnTo>
                <a:lnTo>
                  <a:pt x="1584884" y="3325101"/>
                </a:lnTo>
                <a:lnTo>
                  <a:pt x="1584884" y="3350476"/>
                </a:lnTo>
                <a:lnTo>
                  <a:pt x="1610258" y="3350476"/>
                </a:lnTo>
                <a:close/>
                <a:moveTo>
                  <a:pt x="1405204" y="3215030"/>
                </a:moveTo>
                <a:lnTo>
                  <a:pt x="1405204" y="3188627"/>
                </a:lnTo>
                <a:lnTo>
                  <a:pt x="1431607" y="3188627"/>
                </a:lnTo>
                <a:lnTo>
                  <a:pt x="1431607" y="3161881"/>
                </a:lnTo>
                <a:lnTo>
                  <a:pt x="1405204" y="3161881"/>
                </a:lnTo>
                <a:lnTo>
                  <a:pt x="1405204" y="3135478"/>
                </a:lnTo>
                <a:lnTo>
                  <a:pt x="1378458" y="3135478"/>
                </a:lnTo>
                <a:lnTo>
                  <a:pt x="1378458" y="3161881"/>
                </a:lnTo>
                <a:lnTo>
                  <a:pt x="1352055" y="3161881"/>
                </a:lnTo>
                <a:lnTo>
                  <a:pt x="1352055" y="3188627"/>
                </a:lnTo>
                <a:lnTo>
                  <a:pt x="1378458" y="3188627"/>
                </a:lnTo>
                <a:lnTo>
                  <a:pt x="1378458" y="3215030"/>
                </a:lnTo>
                <a:lnTo>
                  <a:pt x="1405204" y="3215030"/>
                </a:lnTo>
                <a:close/>
                <a:moveTo>
                  <a:pt x="1172718" y="803415"/>
                </a:moveTo>
                <a:lnTo>
                  <a:pt x="1172718" y="830161"/>
                </a:lnTo>
                <a:lnTo>
                  <a:pt x="1145972" y="830161"/>
                </a:lnTo>
                <a:lnTo>
                  <a:pt x="1145972" y="856907"/>
                </a:lnTo>
                <a:lnTo>
                  <a:pt x="1172718" y="856907"/>
                </a:lnTo>
                <a:lnTo>
                  <a:pt x="1172718" y="883653"/>
                </a:lnTo>
                <a:lnTo>
                  <a:pt x="1199464" y="883653"/>
                </a:lnTo>
                <a:lnTo>
                  <a:pt x="1199464" y="856907"/>
                </a:lnTo>
                <a:lnTo>
                  <a:pt x="1226210" y="856907"/>
                </a:lnTo>
                <a:lnTo>
                  <a:pt x="1226210" y="830161"/>
                </a:lnTo>
                <a:lnTo>
                  <a:pt x="1199464" y="830161"/>
                </a:lnTo>
                <a:lnTo>
                  <a:pt x="1199464" y="803415"/>
                </a:lnTo>
                <a:lnTo>
                  <a:pt x="1172718" y="803415"/>
                </a:lnTo>
                <a:close/>
                <a:moveTo>
                  <a:pt x="1241984" y="668312"/>
                </a:moveTo>
                <a:lnTo>
                  <a:pt x="1241984" y="693687"/>
                </a:lnTo>
                <a:lnTo>
                  <a:pt x="1216609" y="693687"/>
                </a:lnTo>
                <a:lnTo>
                  <a:pt x="1216609" y="719061"/>
                </a:lnTo>
                <a:lnTo>
                  <a:pt x="1241984" y="719061"/>
                </a:lnTo>
                <a:lnTo>
                  <a:pt x="1241984" y="744436"/>
                </a:lnTo>
                <a:lnTo>
                  <a:pt x="1267358" y="744436"/>
                </a:lnTo>
                <a:lnTo>
                  <a:pt x="1267358" y="719061"/>
                </a:lnTo>
                <a:lnTo>
                  <a:pt x="1292733" y="719061"/>
                </a:lnTo>
                <a:lnTo>
                  <a:pt x="1292733" y="693687"/>
                </a:lnTo>
                <a:lnTo>
                  <a:pt x="1267358" y="693687"/>
                </a:lnTo>
                <a:lnTo>
                  <a:pt x="1267358" y="668312"/>
                </a:lnTo>
                <a:lnTo>
                  <a:pt x="1241984" y="668312"/>
                </a:lnTo>
                <a:close/>
                <a:moveTo>
                  <a:pt x="1309192" y="801357"/>
                </a:moveTo>
                <a:lnTo>
                  <a:pt x="1309192" y="829475"/>
                </a:lnTo>
                <a:lnTo>
                  <a:pt x="1281074" y="829475"/>
                </a:lnTo>
                <a:lnTo>
                  <a:pt x="1281074" y="857593"/>
                </a:lnTo>
                <a:lnTo>
                  <a:pt x="1309192" y="857593"/>
                </a:lnTo>
                <a:lnTo>
                  <a:pt x="1309192" y="885711"/>
                </a:lnTo>
                <a:lnTo>
                  <a:pt x="1337310" y="885711"/>
                </a:lnTo>
                <a:lnTo>
                  <a:pt x="1337310" y="857593"/>
                </a:lnTo>
                <a:lnTo>
                  <a:pt x="1365428" y="857593"/>
                </a:lnTo>
                <a:lnTo>
                  <a:pt x="1365428" y="829475"/>
                </a:lnTo>
                <a:lnTo>
                  <a:pt x="1337310" y="829475"/>
                </a:lnTo>
                <a:lnTo>
                  <a:pt x="1337310" y="801357"/>
                </a:lnTo>
                <a:lnTo>
                  <a:pt x="1309192" y="801357"/>
                </a:lnTo>
                <a:close/>
                <a:moveTo>
                  <a:pt x="1103452" y="938517"/>
                </a:moveTo>
                <a:lnTo>
                  <a:pt x="1103452" y="966635"/>
                </a:lnTo>
                <a:lnTo>
                  <a:pt x="1075334" y="966635"/>
                </a:lnTo>
                <a:lnTo>
                  <a:pt x="1075334" y="994753"/>
                </a:lnTo>
                <a:lnTo>
                  <a:pt x="1103452" y="994753"/>
                </a:lnTo>
                <a:lnTo>
                  <a:pt x="1103452" y="1022871"/>
                </a:lnTo>
                <a:lnTo>
                  <a:pt x="1131570" y="1022871"/>
                </a:lnTo>
                <a:lnTo>
                  <a:pt x="1131570" y="994753"/>
                </a:lnTo>
                <a:lnTo>
                  <a:pt x="1159688" y="994753"/>
                </a:lnTo>
                <a:lnTo>
                  <a:pt x="1159688" y="966635"/>
                </a:lnTo>
                <a:lnTo>
                  <a:pt x="1131570" y="966635"/>
                </a:lnTo>
                <a:lnTo>
                  <a:pt x="1131570" y="938517"/>
                </a:lnTo>
                <a:lnTo>
                  <a:pt x="1103452" y="938517"/>
                </a:lnTo>
                <a:close/>
                <a:moveTo>
                  <a:pt x="581215" y="2389670"/>
                </a:moveTo>
                <a:lnTo>
                  <a:pt x="581215" y="2364638"/>
                </a:lnTo>
                <a:lnTo>
                  <a:pt x="606247" y="2364638"/>
                </a:lnTo>
                <a:lnTo>
                  <a:pt x="606247" y="2339950"/>
                </a:lnTo>
                <a:lnTo>
                  <a:pt x="581215" y="2339950"/>
                </a:lnTo>
                <a:lnTo>
                  <a:pt x="581215" y="2314918"/>
                </a:lnTo>
                <a:lnTo>
                  <a:pt x="556527" y="2314918"/>
                </a:lnTo>
                <a:lnTo>
                  <a:pt x="556527" y="2339950"/>
                </a:lnTo>
                <a:lnTo>
                  <a:pt x="531495" y="2339950"/>
                </a:lnTo>
                <a:lnTo>
                  <a:pt x="531495" y="2364638"/>
                </a:lnTo>
                <a:lnTo>
                  <a:pt x="556527" y="2364638"/>
                </a:lnTo>
                <a:lnTo>
                  <a:pt x="556527" y="2389670"/>
                </a:lnTo>
                <a:lnTo>
                  <a:pt x="581215" y="2389670"/>
                </a:lnTo>
                <a:close/>
                <a:moveTo>
                  <a:pt x="1036244" y="805472"/>
                </a:moveTo>
                <a:lnTo>
                  <a:pt x="1036244" y="830847"/>
                </a:lnTo>
                <a:lnTo>
                  <a:pt x="1010869" y="830847"/>
                </a:lnTo>
                <a:lnTo>
                  <a:pt x="1010869" y="856221"/>
                </a:lnTo>
                <a:lnTo>
                  <a:pt x="1036244" y="856221"/>
                </a:lnTo>
                <a:lnTo>
                  <a:pt x="1036244" y="881596"/>
                </a:lnTo>
                <a:lnTo>
                  <a:pt x="1061618" y="881596"/>
                </a:lnTo>
                <a:lnTo>
                  <a:pt x="1061618" y="856221"/>
                </a:lnTo>
                <a:lnTo>
                  <a:pt x="1086993" y="856221"/>
                </a:lnTo>
                <a:lnTo>
                  <a:pt x="1086993" y="830847"/>
                </a:lnTo>
                <a:lnTo>
                  <a:pt x="1061618" y="830847"/>
                </a:lnTo>
                <a:lnTo>
                  <a:pt x="1061618" y="805472"/>
                </a:lnTo>
                <a:lnTo>
                  <a:pt x="1036244" y="805472"/>
                </a:lnTo>
                <a:close/>
                <a:moveTo>
                  <a:pt x="1515275" y="665226"/>
                </a:moveTo>
                <a:lnTo>
                  <a:pt x="1515275" y="692658"/>
                </a:lnTo>
                <a:lnTo>
                  <a:pt x="1487843" y="692658"/>
                </a:lnTo>
                <a:lnTo>
                  <a:pt x="1487843" y="720090"/>
                </a:lnTo>
                <a:lnTo>
                  <a:pt x="1515275" y="720090"/>
                </a:lnTo>
                <a:lnTo>
                  <a:pt x="1515275" y="747522"/>
                </a:lnTo>
                <a:lnTo>
                  <a:pt x="1542707" y="747522"/>
                </a:lnTo>
                <a:lnTo>
                  <a:pt x="1542707" y="720090"/>
                </a:lnTo>
                <a:lnTo>
                  <a:pt x="1570139" y="720090"/>
                </a:lnTo>
                <a:lnTo>
                  <a:pt x="1570139" y="692658"/>
                </a:lnTo>
                <a:lnTo>
                  <a:pt x="1542707" y="692658"/>
                </a:lnTo>
                <a:lnTo>
                  <a:pt x="1542707" y="665226"/>
                </a:lnTo>
                <a:lnTo>
                  <a:pt x="1515275" y="665226"/>
                </a:lnTo>
                <a:close/>
                <a:moveTo>
                  <a:pt x="1650035" y="932688"/>
                </a:moveTo>
                <a:lnTo>
                  <a:pt x="1650035" y="964578"/>
                </a:lnTo>
                <a:lnTo>
                  <a:pt x="1618145" y="964578"/>
                </a:lnTo>
                <a:lnTo>
                  <a:pt x="1618145" y="996810"/>
                </a:lnTo>
                <a:lnTo>
                  <a:pt x="1650035" y="996810"/>
                </a:lnTo>
                <a:lnTo>
                  <a:pt x="1650035" y="1028700"/>
                </a:lnTo>
                <a:lnTo>
                  <a:pt x="1682267" y="1028700"/>
                </a:lnTo>
                <a:lnTo>
                  <a:pt x="1682267" y="996810"/>
                </a:lnTo>
                <a:lnTo>
                  <a:pt x="1714157" y="996810"/>
                </a:lnTo>
                <a:lnTo>
                  <a:pt x="1714157" y="964578"/>
                </a:lnTo>
                <a:lnTo>
                  <a:pt x="1682267" y="964578"/>
                </a:lnTo>
                <a:lnTo>
                  <a:pt x="1682267" y="932688"/>
                </a:lnTo>
                <a:lnTo>
                  <a:pt x="1650035" y="932688"/>
                </a:lnTo>
                <a:close/>
                <a:moveTo>
                  <a:pt x="1448067" y="532524"/>
                </a:moveTo>
                <a:lnTo>
                  <a:pt x="1448067" y="556870"/>
                </a:lnTo>
                <a:lnTo>
                  <a:pt x="1423721" y="556870"/>
                </a:lnTo>
                <a:lnTo>
                  <a:pt x="1423721" y="581558"/>
                </a:lnTo>
                <a:lnTo>
                  <a:pt x="1448067" y="581558"/>
                </a:lnTo>
                <a:lnTo>
                  <a:pt x="1448067" y="605904"/>
                </a:lnTo>
                <a:lnTo>
                  <a:pt x="1472755" y="605904"/>
                </a:lnTo>
                <a:lnTo>
                  <a:pt x="1472755" y="581558"/>
                </a:lnTo>
                <a:lnTo>
                  <a:pt x="1497101" y="581558"/>
                </a:lnTo>
                <a:lnTo>
                  <a:pt x="1497101" y="556870"/>
                </a:lnTo>
                <a:lnTo>
                  <a:pt x="1472755" y="556870"/>
                </a:lnTo>
                <a:lnTo>
                  <a:pt x="1472755" y="532524"/>
                </a:lnTo>
                <a:lnTo>
                  <a:pt x="1448067" y="532524"/>
                </a:lnTo>
                <a:close/>
                <a:moveTo>
                  <a:pt x="1378458" y="666598"/>
                </a:moveTo>
                <a:lnTo>
                  <a:pt x="1378458" y="693001"/>
                </a:lnTo>
                <a:lnTo>
                  <a:pt x="1352055" y="693001"/>
                </a:lnTo>
                <a:lnTo>
                  <a:pt x="1352055" y="719747"/>
                </a:lnTo>
                <a:lnTo>
                  <a:pt x="1378458" y="719747"/>
                </a:lnTo>
                <a:lnTo>
                  <a:pt x="1378458" y="746150"/>
                </a:lnTo>
                <a:lnTo>
                  <a:pt x="1405204" y="746150"/>
                </a:lnTo>
                <a:lnTo>
                  <a:pt x="1405204" y="719747"/>
                </a:lnTo>
                <a:lnTo>
                  <a:pt x="1431607" y="719747"/>
                </a:lnTo>
                <a:lnTo>
                  <a:pt x="1431607" y="693001"/>
                </a:lnTo>
                <a:lnTo>
                  <a:pt x="1405204" y="693001"/>
                </a:lnTo>
                <a:lnTo>
                  <a:pt x="1405204" y="666598"/>
                </a:lnTo>
                <a:lnTo>
                  <a:pt x="1378458" y="666598"/>
                </a:lnTo>
                <a:close/>
                <a:moveTo>
                  <a:pt x="967321" y="941261"/>
                </a:moveTo>
                <a:lnTo>
                  <a:pt x="967321" y="967664"/>
                </a:lnTo>
                <a:lnTo>
                  <a:pt x="940918" y="967664"/>
                </a:lnTo>
                <a:lnTo>
                  <a:pt x="940918" y="993724"/>
                </a:lnTo>
                <a:lnTo>
                  <a:pt x="967321" y="993724"/>
                </a:lnTo>
                <a:lnTo>
                  <a:pt x="967321" y="1020128"/>
                </a:lnTo>
                <a:lnTo>
                  <a:pt x="993381" y="1020128"/>
                </a:lnTo>
                <a:lnTo>
                  <a:pt x="993381" y="993724"/>
                </a:lnTo>
                <a:lnTo>
                  <a:pt x="1019785" y="993724"/>
                </a:lnTo>
                <a:lnTo>
                  <a:pt x="1019785" y="967664"/>
                </a:lnTo>
                <a:lnTo>
                  <a:pt x="993381" y="967664"/>
                </a:lnTo>
                <a:lnTo>
                  <a:pt x="993381" y="941261"/>
                </a:lnTo>
                <a:lnTo>
                  <a:pt x="967321" y="941261"/>
                </a:lnTo>
                <a:close/>
                <a:moveTo>
                  <a:pt x="556527" y="1491958"/>
                </a:moveTo>
                <a:lnTo>
                  <a:pt x="556527" y="1516990"/>
                </a:lnTo>
                <a:lnTo>
                  <a:pt x="531495" y="1516990"/>
                </a:lnTo>
                <a:lnTo>
                  <a:pt x="531495" y="1541678"/>
                </a:lnTo>
                <a:lnTo>
                  <a:pt x="556527" y="1541678"/>
                </a:lnTo>
                <a:lnTo>
                  <a:pt x="556527" y="1566710"/>
                </a:lnTo>
                <a:lnTo>
                  <a:pt x="581215" y="1566710"/>
                </a:lnTo>
                <a:lnTo>
                  <a:pt x="581215" y="1541678"/>
                </a:lnTo>
                <a:lnTo>
                  <a:pt x="606247" y="1541678"/>
                </a:lnTo>
                <a:lnTo>
                  <a:pt x="606247" y="1516990"/>
                </a:lnTo>
                <a:lnTo>
                  <a:pt x="581215" y="1516990"/>
                </a:lnTo>
                <a:lnTo>
                  <a:pt x="581215" y="1491958"/>
                </a:lnTo>
                <a:lnTo>
                  <a:pt x="556527" y="1491958"/>
                </a:lnTo>
                <a:close/>
                <a:moveTo>
                  <a:pt x="512635" y="1977847"/>
                </a:moveTo>
                <a:lnTo>
                  <a:pt x="512635" y="1953158"/>
                </a:lnTo>
                <a:lnTo>
                  <a:pt x="537324" y="1953158"/>
                </a:lnTo>
                <a:lnTo>
                  <a:pt x="537324" y="1928470"/>
                </a:lnTo>
                <a:lnTo>
                  <a:pt x="512635" y="1928470"/>
                </a:lnTo>
                <a:lnTo>
                  <a:pt x="512635" y="1903781"/>
                </a:lnTo>
                <a:lnTo>
                  <a:pt x="487947" y="1903781"/>
                </a:lnTo>
                <a:lnTo>
                  <a:pt x="487947" y="1928470"/>
                </a:lnTo>
                <a:lnTo>
                  <a:pt x="463258" y="1928470"/>
                </a:lnTo>
                <a:lnTo>
                  <a:pt x="463258" y="1953158"/>
                </a:lnTo>
                <a:lnTo>
                  <a:pt x="487947" y="1953158"/>
                </a:lnTo>
                <a:lnTo>
                  <a:pt x="487947" y="1977847"/>
                </a:lnTo>
                <a:lnTo>
                  <a:pt x="512635" y="1977847"/>
                </a:lnTo>
                <a:close/>
                <a:moveTo>
                  <a:pt x="898055" y="1077049"/>
                </a:moveTo>
                <a:lnTo>
                  <a:pt x="898055" y="1104138"/>
                </a:lnTo>
                <a:lnTo>
                  <a:pt x="870966" y="1104138"/>
                </a:lnTo>
                <a:lnTo>
                  <a:pt x="870966" y="1131570"/>
                </a:lnTo>
                <a:lnTo>
                  <a:pt x="898055" y="1131570"/>
                </a:lnTo>
                <a:lnTo>
                  <a:pt x="898055" y="1158659"/>
                </a:lnTo>
                <a:lnTo>
                  <a:pt x="925487" y="1158659"/>
                </a:lnTo>
                <a:lnTo>
                  <a:pt x="925487" y="1131570"/>
                </a:lnTo>
                <a:lnTo>
                  <a:pt x="952576" y="1131570"/>
                </a:lnTo>
                <a:lnTo>
                  <a:pt x="952576" y="1104138"/>
                </a:lnTo>
                <a:lnTo>
                  <a:pt x="925487" y="1104138"/>
                </a:lnTo>
                <a:lnTo>
                  <a:pt x="925487" y="1077049"/>
                </a:lnTo>
                <a:lnTo>
                  <a:pt x="898055" y="1077049"/>
                </a:lnTo>
                <a:close/>
                <a:moveTo>
                  <a:pt x="512293" y="2251481"/>
                </a:moveTo>
                <a:lnTo>
                  <a:pt x="512293" y="2227136"/>
                </a:lnTo>
                <a:lnTo>
                  <a:pt x="536638" y="2227136"/>
                </a:lnTo>
                <a:lnTo>
                  <a:pt x="536638" y="2203133"/>
                </a:lnTo>
                <a:lnTo>
                  <a:pt x="512293" y="2203133"/>
                </a:lnTo>
                <a:lnTo>
                  <a:pt x="512293" y="2178787"/>
                </a:lnTo>
                <a:lnTo>
                  <a:pt x="488290" y="2178787"/>
                </a:lnTo>
                <a:lnTo>
                  <a:pt x="488290" y="2203133"/>
                </a:lnTo>
                <a:lnTo>
                  <a:pt x="463944" y="2203133"/>
                </a:lnTo>
                <a:lnTo>
                  <a:pt x="463944" y="2227136"/>
                </a:lnTo>
                <a:lnTo>
                  <a:pt x="488290" y="2227136"/>
                </a:lnTo>
                <a:lnTo>
                  <a:pt x="488290" y="2251481"/>
                </a:lnTo>
                <a:lnTo>
                  <a:pt x="512293" y="2251481"/>
                </a:lnTo>
                <a:close/>
                <a:moveTo>
                  <a:pt x="488290" y="1630147"/>
                </a:moveTo>
                <a:lnTo>
                  <a:pt x="488290" y="1654493"/>
                </a:lnTo>
                <a:lnTo>
                  <a:pt x="463944" y="1654493"/>
                </a:lnTo>
                <a:lnTo>
                  <a:pt x="463944" y="1678496"/>
                </a:lnTo>
                <a:lnTo>
                  <a:pt x="488290" y="1678496"/>
                </a:lnTo>
                <a:lnTo>
                  <a:pt x="488290" y="1702841"/>
                </a:lnTo>
                <a:lnTo>
                  <a:pt x="512293" y="1702841"/>
                </a:lnTo>
                <a:lnTo>
                  <a:pt x="512293" y="1678496"/>
                </a:lnTo>
                <a:lnTo>
                  <a:pt x="536638" y="1678496"/>
                </a:lnTo>
                <a:lnTo>
                  <a:pt x="536638" y="1654493"/>
                </a:lnTo>
                <a:lnTo>
                  <a:pt x="512293" y="1654493"/>
                </a:lnTo>
                <a:lnTo>
                  <a:pt x="512293" y="1630147"/>
                </a:lnTo>
                <a:lnTo>
                  <a:pt x="488290" y="1630147"/>
                </a:lnTo>
                <a:close/>
                <a:moveTo>
                  <a:pt x="830847" y="944004"/>
                </a:moveTo>
                <a:lnTo>
                  <a:pt x="830847" y="968350"/>
                </a:lnTo>
                <a:lnTo>
                  <a:pt x="806501" y="968350"/>
                </a:lnTo>
                <a:lnTo>
                  <a:pt x="806501" y="993038"/>
                </a:lnTo>
                <a:lnTo>
                  <a:pt x="830847" y="993038"/>
                </a:lnTo>
                <a:lnTo>
                  <a:pt x="830847" y="1017384"/>
                </a:lnTo>
                <a:lnTo>
                  <a:pt x="855535" y="1017384"/>
                </a:lnTo>
                <a:lnTo>
                  <a:pt x="855535" y="993038"/>
                </a:lnTo>
                <a:lnTo>
                  <a:pt x="879881" y="993038"/>
                </a:lnTo>
                <a:lnTo>
                  <a:pt x="879881" y="968350"/>
                </a:lnTo>
                <a:lnTo>
                  <a:pt x="855535" y="968350"/>
                </a:lnTo>
                <a:lnTo>
                  <a:pt x="855535" y="944004"/>
                </a:lnTo>
                <a:lnTo>
                  <a:pt x="830847" y="944004"/>
                </a:lnTo>
                <a:close/>
                <a:moveTo>
                  <a:pt x="761924" y="1080135"/>
                </a:moveTo>
                <a:lnTo>
                  <a:pt x="761924" y="1105167"/>
                </a:lnTo>
                <a:lnTo>
                  <a:pt x="736892" y="1105167"/>
                </a:lnTo>
                <a:lnTo>
                  <a:pt x="736892" y="1130541"/>
                </a:lnTo>
                <a:lnTo>
                  <a:pt x="761924" y="1130541"/>
                </a:lnTo>
                <a:lnTo>
                  <a:pt x="761924" y="1155573"/>
                </a:lnTo>
                <a:lnTo>
                  <a:pt x="787298" y="1155573"/>
                </a:lnTo>
                <a:lnTo>
                  <a:pt x="787298" y="1130541"/>
                </a:lnTo>
                <a:lnTo>
                  <a:pt x="812330" y="1130541"/>
                </a:lnTo>
                <a:lnTo>
                  <a:pt x="812330" y="1105167"/>
                </a:lnTo>
                <a:lnTo>
                  <a:pt x="787298" y="1105167"/>
                </a:lnTo>
                <a:lnTo>
                  <a:pt x="787298" y="1080135"/>
                </a:lnTo>
                <a:lnTo>
                  <a:pt x="761924" y="1080135"/>
                </a:lnTo>
                <a:close/>
                <a:moveTo>
                  <a:pt x="624764" y="1354112"/>
                </a:moveTo>
                <a:lnTo>
                  <a:pt x="624764" y="1379487"/>
                </a:lnTo>
                <a:lnTo>
                  <a:pt x="599389" y="1379487"/>
                </a:lnTo>
                <a:lnTo>
                  <a:pt x="599389" y="1404861"/>
                </a:lnTo>
                <a:lnTo>
                  <a:pt x="624764" y="1404861"/>
                </a:lnTo>
                <a:lnTo>
                  <a:pt x="624764" y="1430236"/>
                </a:lnTo>
                <a:lnTo>
                  <a:pt x="650138" y="1430236"/>
                </a:lnTo>
                <a:lnTo>
                  <a:pt x="650138" y="1404861"/>
                </a:lnTo>
                <a:lnTo>
                  <a:pt x="675513" y="1404861"/>
                </a:lnTo>
                <a:lnTo>
                  <a:pt x="675513" y="1379487"/>
                </a:lnTo>
                <a:lnTo>
                  <a:pt x="650138" y="1379487"/>
                </a:lnTo>
                <a:lnTo>
                  <a:pt x="650138" y="1354112"/>
                </a:lnTo>
                <a:lnTo>
                  <a:pt x="624764" y="1354112"/>
                </a:lnTo>
                <a:close/>
                <a:moveTo>
                  <a:pt x="693344" y="1216952"/>
                </a:moveTo>
                <a:lnTo>
                  <a:pt x="693344" y="1242327"/>
                </a:lnTo>
                <a:lnTo>
                  <a:pt x="667969" y="1242327"/>
                </a:lnTo>
                <a:lnTo>
                  <a:pt x="667969" y="1267701"/>
                </a:lnTo>
                <a:lnTo>
                  <a:pt x="693344" y="1267701"/>
                </a:lnTo>
                <a:lnTo>
                  <a:pt x="693344" y="1293076"/>
                </a:lnTo>
                <a:lnTo>
                  <a:pt x="718718" y="1293076"/>
                </a:lnTo>
                <a:lnTo>
                  <a:pt x="718718" y="1267701"/>
                </a:lnTo>
                <a:lnTo>
                  <a:pt x="744093" y="1267701"/>
                </a:lnTo>
                <a:lnTo>
                  <a:pt x="744093" y="1242327"/>
                </a:lnTo>
                <a:lnTo>
                  <a:pt x="718718" y="1242327"/>
                </a:lnTo>
                <a:lnTo>
                  <a:pt x="718718" y="1216952"/>
                </a:lnTo>
                <a:lnTo>
                  <a:pt x="693344" y="1216952"/>
                </a:lnTo>
                <a:close/>
                <a:moveTo>
                  <a:pt x="3577819" y="1280732"/>
                </a:moveTo>
                <a:lnTo>
                  <a:pt x="3594964" y="1280732"/>
                </a:lnTo>
                <a:lnTo>
                  <a:pt x="3594964" y="1263587"/>
                </a:lnTo>
                <a:lnTo>
                  <a:pt x="3612109" y="1263587"/>
                </a:lnTo>
                <a:lnTo>
                  <a:pt x="3612109" y="1246442"/>
                </a:lnTo>
                <a:lnTo>
                  <a:pt x="3594964" y="1246442"/>
                </a:lnTo>
                <a:lnTo>
                  <a:pt x="3594964" y="1229297"/>
                </a:lnTo>
                <a:lnTo>
                  <a:pt x="3577819" y="1229297"/>
                </a:lnTo>
                <a:lnTo>
                  <a:pt x="3577819" y="1246442"/>
                </a:lnTo>
                <a:lnTo>
                  <a:pt x="3560674" y="1246442"/>
                </a:lnTo>
                <a:lnTo>
                  <a:pt x="3560674" y="1263587"/>
                </a:lnTo>
                <a:lnTo>
                  <a:pt x="3577819" y="1263587"/>
                </a:lnTo>
                <a:lnTo>
                  <a:pt x="3577819" y="1280732"/>
                </a:lnTo>
                <a:close/>
                <a:moveTo>
                  <a:pt x="3507867" y="1421663"/>
                </a:moveTo>
                <a:lnTo>
                  <a:pt x="3527755" y="1421663"/>
                </a:lnTo>
                <a:lnTo>
                  <a:pt x="3527755" y="1402118"/>
                </a:lnTo>
                <a:lnTo>
                  <a:pt x="3547301" y="1402118"/>
                </a:lnTo>
                <a:lnTo>
                  <a:pt x="3547301" y="1382230"/>
                </a:lnTo>
                <a:lnTo>
                  <a:pt x="3527755" y="1382230"/>
                </a:lnTo>
                <a:lnTo>
                  <a:pt x="3527755" y="1362685"/>
                </a:lnTo>
                <a:lnTo>
                  <a:pt x="3507867" y="1362685"/>
                </a:lnTo>
                <a:lnTo>
                  <a:pt x="3507867" y="1382230"/>
                </a:lnTo>
                <a:lnTo>
                  <a:pt x="3488322" y="1382230"/>
                </a:lnTo>
                <a:lnTo>
                  <a:pt x="3488322" y="1402118"/>
                </a:lnTo>
                <a:lnTo>
                  <a:pt x="3507867" y="1402118"/>
                </a:lnTo>
                <a:lnTo>
                  <a:pt x="3507867" y="1421663"/>
                </a:lnTo>
                <a:close/>
                <a:moveTo>
                  <a:pt x="3509239" y="1143572"/>
                </a:moveTo>
                <a:lnTo>
                  <a:pt x="3526384" y="1143572"/>
                </a:lnTo>
                <a:lnTo>
                  <a:pt x="3526384" y="1126427"/>
                </a:lnTo>
                <a:lnTo>
                  <a:pt x="3543529" y="1126427"/>
                </a:lnTo>
                <a:lnTo>
                  <a:pt x="3543529" y="1109282"/>
                </a:lnTo>
                <a:lnTo>
                  <a:pt x="3526384" y="1109282"/>
                </a:lnTo>
                <a:lnTo>
                  <a:pt x="3526384" y="1092137"/>
                </a:lnTo>
                <a:lnTo>
                  <a:pt x="3509239" y="1092137"/>
                </a:lnTo>
                <a:lnTo>
                  <a:pt x="3509239" y="1109282"/>
                </a:lnTo>
                <a:lnTo>
                  <a:pt x="3492094" y="1109282"/>
                </a:lnTo>
                <a:lnTo>
                  <a:pt x="3492094" y="1126427"/>
                </a:lnTo>
                <a:lnTo>
                  <a:pt x="3509239" y="1126427"/>
                </a:lnTo>
                <a:lnTo>
                  <a:pt x="3509239" y="1143572"/>
                </a:lnTo>
                <a:close/>
                <a:moveTo>
                  <a:pt x="3510953" y="864108"/>
                </a:moveTo>
                <a:lnTo>
                  <a:pt x="3524669" y="864108"/>
                </a:lnTo>
                <a:lnTo>
                  <a:pt x="3524669" y="850392"/>
                </a:lnTo>
                <a:lnTo>
                  <a:pt x="3538385" y="850392"/>
                </a:lnTo>
                <a:lnTo>
                  <a:pt x="3538385" y="836676"/>
                </a:lnTo>
                <a:lnTo>
                  <a:pt x="3524669" y="836676"/>
                </a:lnTo>
                <a:lnTo>
                  <a:pt x="3524669" y="822960"/>
                </a:lnTo>
                <a:lnTo>
                  <a:pt x="3510953" y="822960"/>
                </a:lnTo>
                <a:lnTo>
                  <a:pt x="3510953" y="836676"/>
                </a:lnTo>
                <a:lnTo>
                  <a:pt x="3497237" y="836676"/>
                </a:lnTo>
                <a:lnTo>
                  <a:pt x="3497237" y="850392"/>
                </a:lnTo>
                <a:lnTo>
                  <a:pt x="3510953" y="850392"/>
                </a:lnTo>
                <a:lnTo>
                  <a:pt x="3510953" y="864108"/>
                </a:lnTo>
                <a:close/>
                <a:moveTo>
                  <a:pt x="3507181" y="1698384"/>
                </a:moveTo>
                <a:lnTo>
                  <a:pt x="3528441" y="1698384"/>
                </a:lnTo>
                <a:lnTo>
                  <a:pt x="3528441" y="1677124"/>
                </a:lnTo>
                <a:lnTo>
                  <a:pt x="3549701" y="1677124"/>
                </a:lnTo>
                <a:lnTo>
                  <a:pt x="3549701" y="1655864"/>
                </a:lnTo>
                <a:lnTo>
                  <a:pt x="3528441" y="1655864"/>
                </a:lnTo>
                <a:lnTo>
                  <a:pt x="3528441" y="1634604"/>
                </a:lnTo>
                <a:lnTo>
                  <a:pt x="3507181" y="1634604"/>
                </a:lnTo>
                <a:lnTo>
                  <a:pt x="3507181" y="1655864"/>
                </a:lnTo>
                <a:lnTo>
                  <a:pt x="3485921" y="1655864"/>
                </a:lnTo>
                <a:lnTo>
                  <a:pt x="3485921" y="1677124"/>
                </a:lnTo>
                <a:lnTo>
                  <a:pt x="3507181" y="1677124"/>
                </a:lnTo>
                <a:lnTo>
                  <a:pt x="3507181" y="1698384"/>
                </a:lnTo>
                <a:close/>
                <a:moveTo>
                  <a:pt x="1652092" y="664540"/>
                </a:moveTo>
                <a:lnTo>
                  <a:pt x="1652092" y="692315"/>
                </a:lnTo>
                <a:lnTo>
                  <a:pt x="1624317" y="692315"/>
                </a:lnTo>
                <a:lnTo>
                  <a:pt x="1624317" y="720433"/>
                </a:lnTo>
                <a:lnTo>
                  <a:pt x="1652092" y="720433"/>
                </a:lnTo>
                <a:lnTo>
                  <a:pt x="1652092" y="748208"/>
                </a:lnTo>
                <a:lnTo>
                  <a:pt x="1680210" y="748208"/>
                </a:lnTo>
                <a:lnTo>
                  <a:pt x="1680210" y="720433"/>
                </a:lnTo>
                <a:lnTo>
                  <a:pt x="1707985" y="720433"/>
                </a:lnTo>
                <a:lnTo>
                  <a:pt x="1707985" y="692315"/>
                </a:lnTo>
                <a:lnTo>
                  <a:pt x="1680210" y="692315"/>
                </a:lnTo>
                <a:lnTo>
                  <a:pt x="1680210" y="664540"/>
                </a:lnTo>
                <a:lnTo>
                  <a:pt x="1652092" y="664540"/>
                </a:lnTo>
                <a:close/>
                <a:moveTo>
                  <a:pt x="3576790" y="1557795"/>
                </a:moveTo>
                <a:lnTo>
                  <a:pt x="3595993" y="1557795"/>
                </a:lnTo>
                <a:lnTo>
                  <a:pt x="3595993" y="1538935"/>
                </a:lnTo>
                <a:lnTo>
                  <a:pt x="3614852" y="1538935"/>
                </a:lnTo>
                <a:lnTo>
                  <a:pt x="3614852" y="1519733"/>
                </a:lnTo>
                <a:lnTo>
                  <a:pt x="3595993" y="1519733"/>
                </a:lnTo>
                <a:lnTo>
                  <a:pt x="3595993" y="1500873"/>
                </a:lnTo>
                <a:lnTo>
                  <a:pt x="3576790" y="1500873"/>
                </a:lnTo>
                <a:lnTo>
                  <a:pt x="3576790" y="1519733"/>
                </a:lnTo>
                <a:lnTo>
                  <a:pt x="3557930" y="1519733"/>
                </a:lnTo>
                <a:lnTo>
                  <a:pt x="3557930" y="1538935"/>
                </a:lnTo>
                <a:lnTo>
                  <a:pt x="3576790" y="1538935"/>
                </a:lnTo>
                <a:lnTo>
                  <a:pt x="3576790" y="1557795"/>
                </a:lnTo>
                <a:close/>
                <a:moveTo>
                  <a:pt x="3439287" y="1284846"/>
                </a:moveTo>
                <a:lnTo>
                  <a:pt x="3459175" y="1284846"/>
                </a:lnTo>
                <a:lnTo>
                  <a:pt x="3459175" y="1264958"/>
                </a:lnTo>
                <a:lnTo>
                  <a:pt x="3479063" y="1264958"/>
                </a:lnTo>
                <a:lnTo>
                  <a:pt x="3479063" y="1245070"/>
                </a:lnTo>
                <a:lnTo>
                  <a:pt x="3459175" y="1245070"/>
                </a:lnTo>
                <a:lnTo>
                  <a:pt x="3459175" y="1225182"/>
                </a:lnTo>
                <a:lnTo>
                  <a:pt x="3439287" y="1225182"/>
                </a:lnTo>
                <a:lnTo>
                  <a:pt x="3439287" y="1245070"/>
                </a:lnTo>
                <a:lnTo>
                  <a:pt x="3419399" y="1245070"/>
                </a:lnTo>
                <a:lnTo>
                  <a:pt x="3419399" y="1264958"/>
                </a:lnTo>
                <a:lnTo>
                  <a:pt x="3439287" y="1264958"/>
                </a:lnTo>
                <a:lnTo>
                  <a:pt x="3439287" y="1284846"/>
                </a:lnTo>
                <a:close/>
                <a:moveTo>
                  <a:pt x="3438259" y="1562595"/>
                </a:moveTo>
                <a:lnTo>
                  <a:pt x="3460204" y="1562595"/>
                </a:lnTo>
                <a:lnTo>
                  <a:pt x="3460204" y="1540307"/>
                </a:lnTo>
                <a:lnTo>
                  <a:pt x="3482492" y="1540307"/>
                </a:lnTo>
                <a:lnTo>
                  <a:pt x="3482492" y="1518361"/>
                </a:lnTo>
                <a:lnTo>
                  <a:pt x="3460204" y="1518361"/>
                </a:lnTo>
                <a:lnTo>
                  <a:pt x="3460204" y="1496073"/>
                </a:lnTo>
                <a:lnTo>
                  <a:pt x="3438259" y="1496073"/>
                </a:lnTo>
                <a:lnTo>
                  <a:pt x="3438259" y="1518361"/>
                </a:lnTo>
                <a:lnTo>
                  <a:pt x="3415970" y="1518361"/>
                </a:lnTo>
                <a:lnTo>
                  <a:pt x="3415970" y="1540307"/>
                </a:lnTo>
                <a:lnTo>
                  <a:pt x="3438259" y="1540307"/>
                </a:lnTo>
                <a:lnTo>
                  <a:pt x="3438259" y="1562595"/>
                </a:lnTo>
                <a:close/>
                <a:moveTo>
                  <a:pt x="3442716" y="725576"/>
                </a:moveTo>
                <a:lnTo>
                  <a:pt x="3455746" y="725576"/>
                </a:lnTo>
                <a:lnTo>
                  <a:pt x="3455746" y="712889"/>
                </a:lnTo>
                <a:lnTo>
                  <a:pt x="3468434" y="712889"/>
                </a:lnTo>
                <a:lnTo>
                  <a:pt x="3468434" y="699859"/>
                </a:lnTo>
                <a:lnTo>
                  <a:pt x="3455746" y="699859"/>
                </a:lnTo>
                <a:lnTo>
                  <a:pt x="3455746" y="687172"/>
                </a:lnTo>
                <a:lnTo>
                  <a:pt x="3442716" y="687172"/>
                </a:lnTo>
                <a:lnTo>
                  <a:pt x="3442716" y="699859"/>
                </a:lnTo>
                <a:lnTo>
                  <a:pt x="3430029" y="699859"/>
                </a:lnTo>
                <a:lnTo>
                  <a:pt x="3430029" y="712889"/>
                </a:lnTo>
                <a:lnTo>
                  <a:pt x="3442716" y="712889"/>
                </a:lnTo>
                <a:lnTo>
                  <a:pt x="3442716" y="725576"/>
                </a:lnTo>
                <a:close/>
                <a:moveTo>
                  <a:pt x="3440659" y="1006069"/>
                </a:moveTo>
                <a:lnTo>
                  <a:pt x="3457804" y="1006069"/>
                </a:lnTo>
                <a:lnTo>
                  <a:pt x="3457804" y="989267"/>
                </a:lnTo>
                <a:lnTo>
                  <a:pt x="3474606" y="989267"/>
                </a:lnTo>
                <a:lnTo>
                  <a:pt x="3474606" y="972122"/>
                </a:lnTo>
                <a:lnTo>
                  <a:pt x="3457804" y="972122"/>
                </a:lnTo>
                <a:lnTo>
                  <a:pt x="3457804" y="955319"/>
                </a:lnTo>
                <a:lnTo>
                  <a:pt x="3440659" y="955319"/>
                </a:lnTo>
                <a:lnTo>
                  <a:pt x="3440659" y="972122"/>
                </a:lnTo>
                <a:lnTo>
                  <a:pt x="3423857" y="972122"/>
                </a:lnTo>
                <a:lnTo>
                  <a:pt x="3423857" y="989267"/>
                </a:lnTo>
                <a:lnTo>
                  <a:pt x="3440659" y="989267"/>
                </a:lnTo>
                <a:lnTo>
                  <a:pt x="3440659" y="1006069"/>
                </a:lnTo>
                <a:close/>
                <a:moveTo>
                  <a:pt x="3579533" y="1001611"/>
                </a:moveTo>
                <a:lnTo>
                  <a:pt x="3593249" y="1001611"/>
                </a:lnTo>
                <a:lnTo>
                  <a:pt x="3593249" y="987552"/>
                </a:lnTo>
                <a:lnTo>
                  <a:pt x="3607308" y="987552"/>
                </a:lnTo>
                <a:lnTo>
                  <a:pt x="3607308" y="973836"/>
                </a:lnTo>
                <a:lnTo>
                  <a:pt x="3593249" y="973836"/>
                </a:lnTo>
                <a:lnTo>
                  <a:pt x="3593249" y="959777"/>
                </a:lnTo>
                <a:lnTo>
                  <a:pt x="3579533" y="959777"/>
                </a:lnTo>
                <a:lnTo>
                  <a:pt x="3579533" y="973836"/>
                </a:lnTo>
                <a:lnTo>
                  <a:pt x="3565474" y="973836"/>
                </a:lnTo>
                <a:lnTo>
                  <a:pt x="3565474" y="987552"/>
                </a:lnTo>
                <a:lnTo>
                  <a:pt x="3579533" y="987552"/>
                </a:lnTo>
                <a:lnTo>
                  <a:pt x="3579533" y="1001611"/>
                </a:lnTo>
                <a:close/>
                <a:moveTo>
                  <a:pt x="3368307" y="1903781"/>
                </a:moveTo>
                <a:lnTo>
                  <a:pt x="3368307" y="1928470"/>
                </a:lnTo>
                <a:lnTo>
                  <a:pt x="3343618" y="1928470"/>
                </a:lnTo>
                <a:lnTo>
                  <a:pt x="3343618" y="1953158"/>
                </a:lnTo>
                <a:lnTo>
                  <a:pt x="3368307" y="1953158"/>
                </a:lnTo>
                <a:lnTo>
                  <a:pt x="3368307" y="1977847"/>
                </a:lnTo>
                <a:lnTo>
                  <a:pt x="3392996" y="1977847"/>
                </a:lnTo>
                <a:lnTo>
                  <a:pt x="3392996" y="1953158"/>
                </a:lnTo>
                <a:lnTo>
                  <a:pt x="3417685" y="1953158"/>
                </a:lnTo>
                <a:lnTo>
                  <a:pt x="3417685" y="1928470"/>
                </a:lnTo>
                <a:lnTo>
                  <a:pt x="3392996" y="1928470"/>
                </a:lnTo>
                <a:lnTo>
                  <a:pt x="3392996" y="1903781"/>
                </a:lnTo>
                <a:lnTo>
                  <a:pt x="3368307" y="1903781"/>
                </a:lnTo>
                <a:close/>
                <a:moveTo>
                  <a:pt x="3716693" y="1275931"/>
                </a:moveTo>
                <a:lnTo>
                  <a:pt x="3730409" y="1275931"/>
                </a:lnTo>
                <a:lnTo>
                  <a:pt x="3730409" y="1261872"/>
                </a:lnTo>
                <a:lnTo>
                  <a:pt x="3744468" y="1261872"/>
                </a:lnTo>
                <a:lnTo>
                  <a:pt x="3744468" y="1248156"/>
                </a:lnTo>
                <a:lnTo>
                  <a:pt x="3730409" y="1248156"/>
                </a:lnTo>
                <a:lnTo>
                  <a:pt x="3730409" y="1234097"/>
                </a:lnTo>
                <a:lnTo>
                  <a:pt x="3716693" y="1234097"/>
                </a:lnTo>
                <a:lnTo>
                  <a:pt x="3716693" y="1248156"/>
                </a:lnTo>
                <a:lnTo>
                  <a:pt x="3702634" y="1248156"/>
                </a:lnTo>
                <a:lnTo>
                  <a:pt x="3702634" y="1261872"/>
                </a:lnTo>
                <a:lnTo>
                  <a:pt x="3716693" y="1261872"/>
                </a:lnTo>
                <a:lnTo>
                  <a:pt x="3716693" y="1275931"/>
                </a:lnTo>
                <a:close/>
                <a:moveTo>
                  <a:pt x="3784588" y="1688783"/>
                </a:moveTo>
                <a:lnTo>
                  <a:pt x="3799675" y="1688783"/>
                </a:lnTo>
                <a:lnTo>
                  <a:pt x="3799675" y="1674038"/>
                </a:lnTo>
                <a:lnTo>
                  <a:pt x="3814420" y="1674038"/>
                </a:lnTo>
                <a:lnTo>
                  <a:pt x="3814420" y="1658950"/>
                </a:lnTo>
                <a:lnTo>
                  <a:pt x="3799675" y="1658950"/>
                </a:lnTo>
                <a:lnTo>
                  <a:pt x="3799675" y="1644206"/>
                </a:lnTo>
                <a:lnTo>
                  <a:pt x="3784588" y="1644206"/>
                </a:lnTo>
                <a:lnTo>
                  <a:pt x="3784588" y="1658950"/>
                </a:lnTo>
                <a:lnTo>
                  <a:pt x="3769843" y="1658950"/>
                </a:lnTo>
                <a:lnTo>
                  <a:pt x="3769843" y="1674038"/>
                </a:lnTo>
                <a:lnTo>
                  <a:pt x="3784588" y="1674038"/>
                </a:lnTo>
                <a:lnTo>
                  <a:pt x="3784588" y="1688783"/>
                </a:lnTo>
                <a:close/>
                <a:moveTo>
                  <a:pt x="3854539" y="1548194"/>
                </a:moveTo>
                <a:lnTo>
                  <a:pt x="3866884" y="1548194"/>
                </a:lnTo>
                <a:lnTo>
                  <a:pt x="3866884" y="1535506"/>
                </a:lnTo>
                <a:lnTo>
                  <a:pt x="3879571" y="1535506"/>
                </a:lnTo>
                <a:lnTo>
                  <a:pt x="3879571" y="1523162"/>
                </a:lnTo>
                <a:lnTo>
                  <a:pt x="3866884" y="1523162"/>
                </a:lnTo>
                <a:lnTo>
                  <a:pt x="3866884" y="1510475"/>
                </a:lnTo>
                <a:lnTo>
                  <a:pt x="3854539" y="1510475"/>
                </a:lnTo>
                <a:lnTo>
                  <a:pt x="3854539" y="1523162"/>
                </a:lnTo>
                <a:lnTo>
                  <a:pt x="3841852" y="1523162"/>
                </a:lnTo>
                <a:lnTo>
                  <a:pt x="3841852" y="1535506"/>
                </a:lnTo>
                <a:lnTo>
                  <a:pt x="3854539" y="1535506"/>
                </a:lnTo>
                <a:lnTo>
                  <a:pt x="3854539" y="1548194"/>
                </a:lnTo>
                <a:close/>
                <a:moveTo>
                  <a:pt x="2091690" y="3217774"/>
                </a:moveTo>
                <a:lnTo>
                  <a:pt x="2091690" y="3189313"/>
                </a:lnTo>
                <a:lnTo>
                  <a:pt x="2120151" y="3189313"/>
                </a:lnTo>
                <a:lnTo>
                  <a:pt x="2120151" y="3161195"/>
                </a:lnTo>
                <a:lnTo>
                  <a:pt x="2091690" y="3161195"/>
                </a:lnTo>
                <a:lnTo>
                  <a:pt x="2091690" y="3132734"/>
                </a:lnTo>
                <a:lnTo>
                  <a:pt x="2063572" y="3132734"/>
                </a:lnTo>
                <a:lnTo>
                  <a:pt x="2063572" y="3161195"/>
                </a:lnTo>
                <a:lnTo>
                  <a:pt x="2035111" y="3161195"/>
                </a:lnTo>
                <a:lnTo>
                  <a:pt x="2035111" y="3189313"/>
                </a:lnTo>
                <a:lnTo>
                  <a:pt x="2063572" y="3189313"/>
                </a:lnTo>
                <a:lnTo>
                  <a:pt x="2063572" y="3217774"/>
                </a:lnTo>
                <a:lnTo>
                  <a:pt x="2091690" y="3217774"/>
                </a:lnTo>
                <a:close/>
                <a:moveTo>
                  <a:pt x="3645713" y="1693926"/>
                </a:moveTo>
                <a:lnTo>
                  <a:pt x="3664229" y="1693926"/>
                </a:lnTo>
                <a:lnTo>
                  <a:pt x="3664229" y="1675752"/>
                </a:lnTo>
                <a:lnTo>
                  <a:pt x="3682403" y="1675752"/>
                </a:lnTo>
                <a:lnTo>
                  <a:pt x="3682403" y="1657236"/>
                </a:lnTo>
                <a:lnTo>
                  <a:pt x="3664229" y="1657236"/>
                </a:lnTo>
                <a:lnTo>
                  <a:pt x="3664229" y="1639062"/>
                </a:lnTo>
                <a:lnTo>
                  <a:pt x="3645713" y="1639062"/>
                </a:lnTo>
                <a:lnTo>
                  <a:pt x="3645713" y="1657236"/>
                </a:lnTo>
                <a:lnTo>
                  <a:pt x="3627539" y="1657236"/>
                </a:lnTo>
                <a:lnTo>
                  <a:pt x="3627539" y="1675752"/>
                </a:lnTo>
                <a:lnTo>
                  <a:pt x="3645713" y="1675752"/>
                </a:lnTo>
                <a:lnTo>
                  <a:pt x="3645713" y="1693926"/>
                </a:lnTo>
                <a:close/>
                <a:moveTo>
                  <a:pt x="3646742" y="1417206"/>
                </a:moveTo>
                <a:lnTo>
                  <a:pt x="3663201" y="1417206"/>
                </a:lnTo>
                <a:lnTo>
                  <a:pt x="3663201" y="1400404"/>
                </a:lnTo>
                <a:lnTo>
                  <a:pt x="3680003" y="1400404"/>
                </a:lnTo>
                <a:lnTo>
                  <a:pt x="3680003" y="1383944"/>
                </a:lnTo>
                <a:lnTo>
                  <a:pt x="3663201" y="1383944"/>
                </a:lnTo>
                <a:lnTo>
                  <a:pt x="3663201" y="1367142"/>
                </a:lnTo>
                <a:lnTo>
                  <a:pt x="3646742" y="1367142"/>
                </a:lnTo>
                <a:lnTo>
                  <a:pt x="3646742" y="1383944"/>
                </a:lnTo>
                <a:lnTo>
                  <a:pt x="3629939" y="1383944"/>
                </a:lnTo>
                <a:lnTo>
                  <a:pt x="3629939" y="1400404"/>
                </a:lnTo>
                <a:lnTo>
                  <a:pt x="3646742" y="1400404"/>
                </a:lnTo>
                <a:lnTo>
                  <a:pt x="3646742" y="1417206"/>
                </a:lnTo>
                <a:close/>
                <a:moveTo>
                  <a:pt x="3715664" y="1552994"/>
                </a:moveTo>
                <a:lnTo>
                  <a:pt x="3731438" y="1552994"/>
                </a:lnTo>
                <a:lnTo>
                  <a:pt x="3731438" y="1537221"/>
                </a:lnTo>
                <a:lnTo>
                  <a:pt x="3747211" y="1537221"/>
                </a:lnTo>
                <a:lnTo>
                  <a:pt x="3747211" y="1521447"/>
                </a:lnTo>
                <a:lnTo>
                  <a:pt x="3731438" y="1521447"/>
                </a:lnTo>
                <a:lnTo>
                  <a:pt x="3731438" y="1505674"/>
                </a:lnTo>
                <a:lnTo>
                  <a:pt x="3715664" y="1505674"/>
                </a:lnTo>
                <a:lnTo>
                  <a:pt x="3715664" y="1521447"/>
                </a:lnTo>
                <a:lnTo>
                  <a:pt x="3699891" y="1521447"/>
                </a:lnTo>
                <a:lnTo>
                  <a:pt x="3699891" y="1537221"/>
                </a:lnTo>
                <a:lnTo>
                  <a:pt x="3715664" y="1537221"/>
                </a:lnTo>
                <a:lnTo>
                  <a:pt x="3715664" y="1552994"/>
                </a:lnTo>
                <a:close/>
                <a:moveTo>
                  <a:pt x="3647770" y="1139114"/>
                </a:moveTo>
                <a:lnTo>
                  <a:pt x="3662172" y="1139114"/>
                </a:lnTo>
                <a:lnTo>
                  <a:pt x="3662172" y="1125055"/>
                </a:lnTo>
                <a:lnTo>
                  <a:pt x="3676231" y="1125055"/>
                </a:lnTo>
                <a:lnTo>
                  <a:pt x="3676231" y="1110653"/>
                </a:lnTo>
                <a:lnTo>
                  <a:pt x="3662172" y="1110653"/>
                </a:lnTo>
                <a:lnTo>
                  <a:pt x="3662172" y="1096594"/>
                </a:lnTo>
                <a:lnTo>
                  <a:pt x="3647770" y="1096594"/>
                </a:lnTo>
                <a:lnTo>
                  <a:pt x="3647770" y="1110653"/>
                </a:lnTo>
                <a:lnTo>
                  <a:pt x="3633712" y="1110653"/>
                </a:lnTo>
                <a:lnTo>
                  <a:pt x="3633712" y="1125055"/>
                </a:lnTo>
                <a:lnTo>
                  <a:pt x="3647770" y="1125055"/>
                </a:lnTo>
                <a:lnTo>
                  <a:pt x="3647770" y="1139114"/>
                </a:lnTo>
                <a:close/>
                <a:moveTo>
                  <a:pt x="3785273" y="1412405"/>
                </a:moveTo>
                <a:lnTo>
                  <a:pt x="3798989" y="1412405"/>
                </a:lnTo>
                <a:lnTo>
                  <a:pt x="3798989" y="1399032"/>
                </a:lnTo>
                <a:lnTo>
                  <a:pt x="3812362" y="1399032"/>
                </a:lnTo>
                <a:lnTo>
                  <a:pt x="3812362" y="1385316"/>
                </a:lnTo>
                <a:lnTo>
                  <a:pt x="3798989" y="1385316"/>
                </a:lnTo>
                <a:lnTo>
                  <a:pt x="3798989" y="1371943"/>
                </a:lnTo>
                <a:lnTo>
                  <a:pt x="3785273" y="1371943"/>
                </a:lnTo>
                <a:lnTo>
                  <a:pt x="3785273" y="1385316"/>
                </a:lnTo>
                <a:lnTo>
                  <a:pt x="3771900" y="1385316"/>
                </a:lnTo>
                <a:lnTo>
                  <a:pt x="3771900" y="1399032"/>
                </a:lnTo>
                <a:lnTo>
                  <a:pt x="3785273" y="1399032"/>
                </a:lnTo>
                <a:lnTo>
                  <a:pt x="3785273" y="1412405"/>
                </a:lnTo>
                <a:close/>
                <a:moveTo>
                  <a:pt x="2571750" y="3080271"/>
                </a:moveTo>
                <a:lnTo>
                  <a:pt x="2571750" y="3052153"/>
                </a:lnTo>
                <a:lnTo>
                  <a:pt x="2599868" y="3052153"/>
                </a:lnTo>
                <a:lnTo>
                  <a:pt x="2599868" y="3024035"/>
                </a:lnTo>
                <a:lnTo>
                  <a:pt x="2571750" y="3024035"/>
                </a:lnTo>
                <a:lnTo>
                  <a:pt x="2571750" y="2995917"/>
                </a:lnTo>
                <a:lnTo>
                  <a:pt x="2543632" y="2995917"/>
                </a:lnTo>
                <a:lnTo>
                  <a:pt x="2543632" y="3024035"/>
                </a:lnTo>
                <a:lnTo>
                  <a:pt x="2515514" y="3024035"/>
                </a:lnTo>
                <a:lnTo>
                  <a:pt x="2515514" y="3052153"/>
                </a:lnTo>
                <a:lnTo>
                  <a:pt x="2543632" y="3052153"/>
                </a:lnTo>
                <a:lnTo>
                  <a:pt x="2543632" y="3080271"/>
                </a:lnTo>
                <a:lnTo>
                  <a:pt x="2571750" y="3080271"/>
                </a:lnTo>
                <a:close/>
                <a:moveTo>
                  <a:pt x="2502142" y="3214688"/>
                </a:moveTo>
                <a:lnTo>
                  <a:pt x="2502142" y="3188284"/>
                </a:lnTo>
                <a:lnTo>
                  <a:pt x="2528545" y="3188284"/>
                </a:lnTo>
                <a:lnTo>
                  <a:pt x="2528545" y="3162224"/>
                </a:lnTo>
                <a:lnTo>
                  <a:pt x="2502142" y="3162224"/>
                </a:lnTo>
                <a:lnTo>
                  <a:pt x="2502142" y="3135821"/>
                </a:lnTo>
                <a:lnTo>
                  <a:pt x="2476081" y="3135821"/>
                </a:lnTo>
                <a:lnTo>
                  <a:pt x="2476081" y="3162224"/>
                </a:lnTo>
                <a:lnTo>
                  <a:pt x="2449678" y="3162224"/>
                </a:lnTo>
                <a:lnTo>
                  <a:pt x="2449678" y="3188284"/>
                </a:lnTo>
                <a:lnTo>
                  <a:pt x="2476081" y="3188284"/>
                </a:lnTo>
                <a:lnTo>
                  <a:pt x="2476081" y="3214688"/>
                </a:lnTo>
                <a:lnTo>
                  <a:pt x="2502142" y="3214688"/>
                </a:lnTo>
                <a:close/>
                <a:moveTo>
                  <a:pt x="2638958" y="3213316"/>
                </a:moveTo>
                <a:lnTo>
                  <a:pt x="2638958" y="3187941"/>
                </a:lnTo>
                <a:lnTo>
                  <a:pt x="2664333" y="3187941"/>
                </a:lnTo>
                <a:lnTo>
                  <a:pt x="2664333" y="3162567"/>
                </a:lnTo>
                <a:lnTo>
                  <a:pt x="2638958" y="3162567"/>
                </a:lnTo>
                <a:lnTo>
                  <a:pt x="2638958" y="3137192"/>
                </a:lnTo>
                <a:lnTo>
                  <a:pt x="2613584" y="3137192"/>
                </a:lnTo>
                <a:lnTo>
                  <a:pt x="2613584" y="3162567"/>
                </a:lnTo>
                <a:lnTo>
                  <a:pt x="2588209" y="3162567"/>
                </a:lnTo>
                <a:lnTo>
                  <a:pt x="2588209" y="3187941"/>
                </a:lnTo>
                <a:lnTo>
                  <a:pt x="2613584" y="3187941"/>
                </a:lnTo>
                <a:lnTo>
                  <a:pt x="2613584" y="3213316"/>
                </a:lnTo>
                <a:lnTo>
                  <a:pt x="2638958" y="3213316"/>
                </a:lnTo>
                <a:close/>
                <a:moveTo>
                  <a:pt x="2432876" y="3349104"/>
                </a:moveTo>
                <a:lnTo>
                  <a:pt x="2432876" y="3324758"/>
                </a:lnTo>
                <a:lnTo>
                  <a:pt x="2457221" y="3324758"/>
                </a:lnTo>
                <a:lnTo>
                  <a:pt x="2457221" y="3300070"/>
                </a:lnTo>
                <a:lnTo>
                  <a:pt x="2432876" y="3300070"/>
                </a:lnTo>
                <a:lnTo>
                  <a:pt x="2432876" y="3275724"/>
                </a:lnTo>
                <a:lnTo>
                  <a:pt x="2408187" y="3275724"/>
                </a:lnTo>
                <a:lnTo>
                  <a:pt x="2408187" y="3300070"/>
                </a:lnTo>
                <a:lnTo>
                  <a:pt x="2383841" y="3300070"/>
                </a:lnTo>
                <a:lnTo>
                  <a:pt x="2383841" y="3324758"/>
                </a:lnTo>
                <a:lnTo>
                  <a:pt x="2408187" y="3324758"/>
                </a:lnTo>
                <a:lnTo>
                  <a:pt x="2408187" y="3349104"/>
                </a:lnTo>
                <a:lnTo>
                  <a:pt x="2432876" y="3349104"/>
                </a:lnTo>
                <a:close/>
                <a:moveTo>
                  <a:pt x="2708224" y="3078213"/>
                </a:moveTo>
                <a:lnTo>
                  <a:pt x="2708224" y="3051467"/>
                </a:lnTo>
                <a:lnTo>
                  <a:pt x="2734970" y="3051467"/>
                </a:lnTo>
                <a:lnTo>
                  <a:pt x="2734970" y="3024721"/>
                </a:lnTo>
                <a:lnTo>
                  <a:pt x="2708224" y="3024721"/>
                </a:lnTo>
                <a:lnTo>
                  <a:pt x="2708224" y="2997975"/>
                </a:lnTo>
                <a:lnTo>
                  <a:pt x="2681478" y="2997975"/>
                </a:lnTo>
                <a:lnTo>
                  <a:pt x="2681478" y="3024721"/>
                </a:lnTo>
                <a:lnTo>
                  <a:pt x="2654732" y="3024721"/>
                </a:lnTo>
                <a:lnTo>
                  <a:pt x="2654732" y="3051467"/>
                </a:lnTo>
                <a:lnTo>
                  <a:pt x="2681478" y="3051467"/>
                </a:lnTo>
                <a:lnTo>
                  <a:pt x="2681478" y="3078213"/>
                </a:lnTo>
                <a:lnTo>
                  <a:pt x="2708224" y="3078213"/>
                </a:lnTo>
                <a:close/>
                <a:moveTo>
                  <a:pt x="2365667" y="3216402"/>
                </a:moveTo>
                <a:lnTo>
                  <a:pt x="2365667" y="3188970"/>
                </a:lnTo>
                <a:lnTo>
                  <a:pt x="2393099" y="3188970"/>
                </a:lnTo>
                <a:lnTo>
                  <a:pt x="2393099" y="3161538"/>
                </a:lnTo>
                <a:lnTo>
                  <a:pt x="2365667" y="3161538"/>
                </a:lnTo>
                <a:lnTo>
                  <a:pt x="2365667" y="3134106"/>
                </a:lnTo>
                <a:lnTo>
                  <a:pt x="2338235" y="3134106"/>
                </a:lnTo>
                <a:lnTo>
                  <a:pt x="2338235" y="3161538"/>
                </a:lnTo>
                <a:lnTo>
                  <a:pt x="2310803" y="3161538"/>
                </a:lnTo>
                <a:lnTo>
                  <a:pt x="2310803" y="3188970"/>
                </a:lnTo>
                <a:lnTo>
                  <a:pt x="2338235" y="3188970"/>
                </a:lnTo>
                <a:lnTo>
                  <a:pt x="2338235" y="3216402"/>
                </a:lnTo>
                <a:lnTo>
                  <a:pt x="2365667" y="3216402"/>
                </a:lnTo>
                <a:close/>
                <a:moveTo>
                  <a:pt x="2159242" y="3351162"/>
                </a:moveTo>
                <a:lnTo>
                  <a:pt x="2159242" y="3325444"/>
                </a:lnTo>
                <a:lnTo>
                  <a:pt x="2184959" y="3325444"/>
                </a:lnTo>
                <a:lnTo>
                  <a:pt x="2184959" y="3299384"/>
                </a:lnTo>
                <a:lnTo>
                  <a:pt x="2159242" y="3299384"/>
                </a:lnTo>
                <a:lnTo>
                  <a:pt x="2159242" y="3273666"/>
                </a:lnTo>
                <a:lnTo>
                  <a:pt x="2133181" y="3273666"/>
                </a:lnTo>
                <a:lnTo>
                  <a:pt x="2133181" y="3299384"/>
                </a:lnTo>
                <a:lnTo>
                  <a:pt x="2107463" y="3299384"/>
                </a:lnTo>
                <a:lnTo>
                  <a:pt x="2107463" y="3325444"/>
                </a:lnTo>
                <a:lnTo>
                  <a:pt x="2133181" y="3325444"/>
                </a:lnTo>
                <a:lnTo>
                  <a:pt x="2133181" y="3351162"/>
                </a:lnTo>
                <a:lnTo>
                  <a:pt x="2159242" y="3351162"/>
                </a:lnTo>
                <a:close/>
                <a:moveTo>
                  <a:pt x="2228850" y="3217088"/>
                </a:moveTo>
                <a:lnTo>
                  <a:pt x="2228850" y="3189313"/>
                </a:lnTo>
                <a:lnTo>
                  <a:pt x="2256625" y="3189313"/>
                </a:lnTo>
                <a:lnTo>
                  <a:pt x="2256625" y="3161195"/>
                </a:lnTo>
                <a:lnTo>
                  <a:pt x="2228850" y="3161195"/>
                </a:lnTo>
                <a:lnTo>
                  <a:pt x="2228850" y="3133420"/>
                </a:lnTo>
                <a:lnTo>
                  <a:pt x="2200732" y="3133420"/>
                </a:lnTo>
                <a:lnTo>
                  <a:pt x="2200732" y="3161195"/>
                </a:lnTo>
                <a:lnTo>
                  <a:pt x="2172958" y="3161195"/>
                </a:lnTo>
                <a:lnTo>
                  <a:pt x="2172958" y="3189313"/>
                </a:lnTo>
                <a:lnTo>
                  <a:pt x="2200732" y="3189313"/>
                </a:lnTo>
                <a:lnTo>
                  <a:pt x="2200732" y="3217088"/>
                </a:lnTo>
                <a:lnTo>
                  <a:pt x="2228850" y="3217088"/>
                </a:lnTo>
                <a:close/>
                <a:moveTo>
                  <a:pt x="2296058" y="3350476"/>
                </a:moveTo>
                <a:lnTo>
                  <a:pt x="2296058" y="3325101"/>
                </a:lnTo>
                <a:lnTo>
                  <a:pt x="2321433" y="3325101"/>
                </a:lnTo>
                <a:lnTo>
                  <a:pt x="2321433" y="3299727"/>
                </a:lnTo>
                <a:lnTo>
                  <a:pt x="2296058" y="3299727"/>
                </a:lnTo>
                <a:lnTo>
                  <a:pt x="2296058" y="3274352"/>
                </a:lnTo>
                <a:lnTo>
                  <a:pt x="2270684" y="3274352"/>
                </a:lnTo>
                <a:lnTo>
                  <a:pt x="2270684" y="3299727"/>
                </a:lnTo>
                <a:lnTo>
                  <a:pt x="2245309" y="3299727"/>
                </a:lnTo>
                <a:lnTo>
                  <a:pt x="2245309" y="3325101"/>
                </a:lnTo>
                <a:lnTo>
                  <a:pt x="2270684" y="3325101"/>
                </a:lnTo>
                <a:lnTo>
                  <a:pt x="2270684" y="3350476"/>
                </a:lnTo>
                <a:lnTo>
                  <a:pt x="2296058" y="3350476"/>
                </a:lnTo>
                <a:close/>
                <a:moveTo>
                  <a:pt x="2844698" y="3076156"/>
                </a:moveTo>
                <a:lnTo>
                  <a:pt x="2844698" y="3050781"/>
                </a:lnTo>
                <a:lnTo>
                  <a:pt x="2870073" y="3050781"/>
                </a:lnTo>
                <a:lnTo>
                  <a:pt x="2870073" y="3025407"/>
                </a:lnTo>
                <a:lnTo>
                  <a:pt x="2844698" y="3025407"/>
                </a:lnTo>
                <a:lnTo>
                  <a:pt x="2844698" y="3000032"/>
                </a:lnTo>
                <a:lnTo>
                  <a:pt x="2819324" y="3000032"/>
                </a:lnTo>
                <a:lnTo>
                  <a:pt x="2819324" y="3025407"/>
                </a:lnTo>
                <a:lnTo>
                  <a:pt x="2793949" y="3025407"/>
                </a:lnTo>
                <a:lnTo>
                  <a:pt x="2793949" y="3050781"/>
                </a:lnTo>
                <a:lnTo>
                  <a:pt x="2819324" y="3050781"/>
                </a:lnTo>
                <a:lnTo>
                  <a:pt x="2819324" y="3076156"/>
                </a:lnTo>
                <a:lnTo>
                  <a:pt x="2844698" y="3076156"/>
                </a:lnTo>
                <a:close/>
                <a:moveTo>
                  <a:pt x="3256178" y="2527516"/>
                </a:moveTo>
                <a:lnTo>
                  <a:pt x="3256178" y="2502141"/>
                </a:lnTo>
                <a:lnTo>
                  <a:pt x="3281553" y="2502141"/>
                </a:lnTo>
                <a:lnTo>
                  <a:pt x="3281553" y="2476767"/>
                </a:lnTo>
                <a:lnTo>
                  <a:pt x="3256178" y="2476767"/>
                </a:lnTo>
                <a:lnTo>
                  <a:pt x="3256178" y="2451392"/>
                </a:lnTo>
                <a:lnTo>
                  <a:pt x="3230804" y="2451392"/>
                </a:lnTo>
                <a:lnTo>
                  <a:pt x="3230804" y="2476767"/>
                </a:lnTo>
                <a:lnTo>
                  <a:pt x="3205429" y="2476767"/>
                </a:lnTo>
                <a:lnTo>
                  <a:pt x="3205429" y="2502141"/>
                </a:lnTo>
                <a:lnTo>
                  <a:pt x="3230804" y="2502141"/>
                </a:lnTo>
                <a:lnTo>
                  <a:pt x="3230804" y="2527516"/>
                </a:lnTo>
                <a:lnTo>
                  <a:pt x="3256178" y="2527516"/>
                </a:lnTo>
                <a:close/>
                <a:moveTo>
                  <a:pt x="3187598" y="2664676"/>
                </a:moveTo>
                <a:lnTo>
                  <a:pt x="3187598" y="2639301"/>
                </a:lnTo>
                <a:lnTo>
                  <a:pt x="3212973" y="2639301"/>
                </a:lnTo>
                <a:lnTo>
                  <a:pt x="3212973" y="2613927"/>
                </a:lnTo>
                <a:lnTo>
                  <a:pt x="3187598" y="2613927"/>
                </a:lnTo>
                <a:lnTo>
                  <a:pt x="3187598" y="2588552"/>
                </a:lnTo>
                <a:lnTo>
                  <a:pt x="3162224" y="2588552"/>
                </a:lnTo>
                <a:lnTo>
                  <a:pt x="3162224" y="2613927"/>
                </a:lnTo>
                <a:lnTo>
                  <a:pt x="3136849" y="2613927"/>
                </a:lnTo>
                <a:lnTo>
                  <a:pt x="3136849" y="2639301"/>
                </a:lnTo>
                <a:lnTo>
                  <a:pt x="3162224" y="2639301"/>
                </a:lnTo>
                <a:lnTo>
                  <a:pt x="3162224" y="2664676"/>
                </a:lnTo>
                <a:lnTo>
                  <a:pt x="3187598" y="2664676"/>
                </a:lnTo>
                <a:close/>
                <a:moveTo>
                  <a:pt x="3324416" y="2389670"/>
                </a:moveTo>
                <a:lnTo>
                  <a:pt x="3324416" y="2364638"/>
                </a:lnTo>
                <a:lnTo>
                  <a:pt x="3349447" y="2364638"/>
                </a:lnTo>
                <a:lnTo>
                  <a:pt x="3349447" y="2339950"/>
                </a:lnTo>
                <a:lnTo>
                  <a:pt x="3324416" y="2339950"/>
                </a:lnTo>
                <a:lnTo>
                  <a:pt x="3324416" y="2314918"/>
                </a:lnTo>
                <a:lnTo>
                  <a:pt x="3299727" y="2314918"/>
                </a:lnTo>
                <a:lnTo>
                  <a:pt x="3299727" y="2339950"/>
                </a:lnTo>
                <a:lnTo>
                  <a:pt x="3274695" y="2339950"/>
                </a:lnTo>
                <a:lnTo>
                  <a:pt x="3274695" y="2364638"/>
                </a:lnTo>
                <a:lnTo>
                  <a:pt x="3299727" y="2364638"/>
                </a:lnTo>
                <a:lnTo>
                  <a:pt x="3299727" y="2389670"/>
                </a:lnTo>
                <a:lnTo>
                  <a:pt x="3324416" y="2389670"/>
                </a:lnTo>
                <a:close/>
                <a:moveTo>
                  <a:pt x="3118676" y="2801150"/>
                </a:moveTo>
                <a:lnTo>
                  <a:pt x="3118676" y="2776118"/>
                </a:lnTo>
                <a:lnTo>
                  <a:pt x="3143707" y="2776118"/>
                </a:lnTo>
                <a:lnTo>
                  <a:pt x="3143707" y="2751430"/>
                </a:lnTo>
                <a:lnTo>
                  <a:pt x="3118676" y="2751430"/>
                </a:lnTo>
                <a:lnTo>
                  <a:pt x="3118676" y="2726398"/>
                </a:lnTo>
                <a:lnTo>
                  <a:pt x="3093987" y="2726398"/>
                </a:lnTo>
                <a:lnTo>
                  <a:pt x="3093987" y="2751430"/>
                </a:lnTo>
                <a:lnTo>
                  <a:pt x="3068955" y="2751430"/>
                </a:lnTo>
                <a:lnTo>
                  <a:pt x="3068955" y="2776118"/>
                </a:lnTo>
                <a:lnTo>
                  <a:pt x="3093987" y="2776118"/>
                </a:lnTo>
                <a:lnTo>
                  <a:pt x="3093987" y="2801150"/>
                </a:lnTo>
                <a:lnTo>
                  <a:pt x="3118676" y="2801150"/>
                </a:lnTo>
                <a:close/>
                <a:moveTo>
                  <a:pt x="2913622" y="2940368"/>
                </a:moveTo>
                <a:lnTo>
                  <a:pt x="2913622" y="2913964"/>
                </a:lnTo>
                <a:lnTo>
                  <a:pt x="2940025" y="2913964"/>
                </a:lnTo>
                <a:lnTo>
                  <a:pt x="2940025" y="2887904"/>
                </a:lnTo>
                <a:lnTo>
                  <a:pt x="2913622" y="2887904"/>
                </a:lnTo>
                <a:lnTo>
                  <a:pt x="2913622" y="2861501"/>
                </a:lnTo>
                <a:lnTo>
                  <a:pt x="2887561" y="2861501"/>
                </a:lnTo>
                <a:lnTo>
                  <a:pt x="2887561" y="2887904"/>
                </a:lnTo>
                <a:lnTo>
                  <a:pt x="2861158" y="2887904"/>
                </a:lnTo>
                <a:lnTo>
                  <a:pt x="2861158" y="2913964"/>
                </a:lnTo>
                <a:lnTo>
                  <a:pt x="2887561" y="2913964"/>
                </a:lnTo>
                <a:lnTo>
                  <a:pt x="2887561" y="2940368"/>
                </a:lnTo>
                <a:lnTo>
                  <a:pt x="2913622" y="2940368"/>
                </a:lnTo>
                <a:close/>
                <a:moveTo>
                  <a:pt x="3050096" y="2937624"/>
                </a:moveTo>
                <a:lnTo>
                  <a:pt x="3050096" y="2913278"/>
                </a:lnTo>
                <a:lnTo>
                  <a:pt x="3074441" y="2913278"/>
                </a:lnTo>
                <a:lnTo>
                  <a:pt x="3074441" y="2888590"/>
                </a:lnTo>
                <a:lnTo>
                  <a:pt x="3050096" y="2888590"/>
                </a:lnTo>
                <a:lnTo>
                  <a:pt x="3050096" y="2864244"/>
                </a:lnTo>
                <a:lnTo>
                  <a:pt x="3025407" y="2864244"/>
                </a:lnTo>
                <a:lnTo>
                  <a:pt x="3025407" y="2888590"/>
                </a:lnTo>
                <a:lnTo>
                  <a:pt x="3001061" y="2888590"/>
                </a:lnTo>
                <a:lnTo>
                  <a:pt x="3001061" y="2913278"/>
                </a:lnTo>
                <a:lnTo>
                  <a:pt x="3025407" y="2913278"/>
                </a:lnTo>
                <a:lnTo>
                  <a:pt x="3025407" y="2937624"/>
                </a:lnTo>
                <a:lnTo>
                  <a:pt x="3050096" y="2937624"/>
                </a:lnTo>
                <a:close/>
                <a:moveTo>
                  <a:pt x="3392653" y="2251481"/>
                </a:moveTo>
                <a:lnTo>
                  <a:pt x="3392653" y="2227136"/>
                </a:lnTo>
                <a:lnTo>
                  <a:pt x="3416999" y="2227136"/>
                </a:lnTo>
                <a:lnTo>
                  <a:pt x="3416999" y="2203133"/>
                </a:lnTo>
                <a:lnTo>
                  <a:pt x="3392653" y="2203133"/>
                </a:lnTo>
                <a:lnTo>
                  <a:pt x="3392653" y="2178787"/>
                </a:lnTo>
                <a:lnTo>
                  <a:pt x="3368650" y="2178787"/>
                </a:lnTo>
                <a:lnTo>
                  <a:pt x="3368650" y="2203133"/>
                </a:lnTo>
                <a:lnTo>
                  <a:pt x="3344304" y="2203133"/>
                </a:lnTo>
                <a:lnTo>
                  <a:pt x="3344304" y="2227136"/>
                </a:lnTo>
                <a:lnTo>
                  <a:pt x="3368650" y="2227136"/>
                </a:lnTo>
                <a:lnTo>
                  <a:pt x="3368650" y="2251481"/>
                </a:lnTo>
                <a:lnTo>
                  <a:pt x="3392653" y="2251481"/>
                </a:lnTo>
                <a:close/>
                <a:moveTo>
                  <a:pt x="2777490" y="2943111"/>
                </a:moveTo>
                <a:lnTo>
                  <a:pt x="2777490" y="2914993"/>
                </a:lnTo>
                <a:lnTo>
                  <a:pt x="2805608" y="2914993"/>
                </a:lnTo>
                <a:lnTo>
                  <a:pt x="2805608" y="2886875"/>
                </a:lnTo>
                <a:lnTo>
                  <a:pt x="2777490" y="2886875"/>
                </a:lnTo>
                <a:lnTo>
                  <a:pt x="2777490" y="2858757"/>
                </a:lnTo>
                <a:lnTo>
                  <a:pt x="2749372" y="2858757"/>
                </a:lnTo>
                <a:lnTo>
                  <a:pt x="2749372" y="2886875"/>
                </a:lnTo>
                <a:lnTo>
                  <a:pt x="2721254" y="2886875"/>
                </a:lnTo>
                <a:lnTo>
                  <a:pt x="2721254" y="2914993"/>
                </a:lnTo>
                <a:lnTo>
                  <a:pt x="2749372" y="2914993"/>
                </a:lnTo>
                <a:lnTo>
                  <a:pt x="2749372" y="2943111"/>
                </a:lnTo>
                <a:lnTo>
                  <a:pt x="2777490" y="2943111"/>
                </a:lnTo>
                <a:close/>
                <a:moveTo>
                  <a:pt x="2982544" y="2804236"/>
                </a:moveTo>
                <a:lnTo>
                  <a:pt x="2982544" y="2777147"/>
                </a:lnTo>
                <a:lnTo>
                  <a:pt x="3009634" y="2777147"/>
                </a:lnTo>
                <a:lnTo>
                  <a:pt x="3009634" y="2750401"/>
                </a:lnTo>
                <a:lnTo>
                  <a:pt x="2982544" y="2750401"/>
                </a:lnTo>
                <a:lnTo>
                  <a:pt x="2982544" y="2723312"/>
                </a:lnTo>
                <a:lnTo>
                  <a:pt x="2955798" y="2723312"/>
                </a:lnTo>
                <a:lnTo>
                  <a:pt x="2955798" y="2750401"/>
                </a:lnTo>
                <a:lnTo>
                  <a:pt x="2928709" y="2750401"/>
                </a:lnTo>
                <a:lnTo>
                  <a:pt x="2928709" y="2777147"/>
                </a:lnTo>
                <a:lnTo>
                  <a:pt x="2955798" y="2777147"/>
                </a:lnTo>
                <a:lnTo>
                  <a:pt x="2955798" y="2804236"/>
                </a:lnTo>
                <a:lnTo>
                  <a:pt x="2982544" y="2804236"/>
                </a:lnTo>
                <a:close/>
                <a:moveTo>
                  <a:pt x="1584884" y="531152"/>
                </a:moveTo>
                <a:lnTo>
                  <a:pt x="1584884" y="556527"/>
                </a:lnTo>
                <a:lnTo>
                  <a:pt x="1559509" y="556527"/>
                </a:lnTo>
                <a:lnTo>
                  <a:pt x="1559509" y="581901"/>
                </a:lnTo>
                <a:lnTo>
                  <a:pt x="1584884" y="581901"/>
                </a:lnTo>
                <a:lnTo>
                  <a:pt x="1584884" y="607276"/>
                </a:lnTo>
                <a:lnTo>
                  <a:pt x="1610258" y="607276"/>
                </a:lnTo>
                <a:lnTo>
                  <a:pt x="1610258" y="581901"/>
                </a:lnTo>
                <a:lnTo>
                  <a:pt x="1635633" y="581901"/>
                </a:lnTo>
                <a:lnTo>
                  <a:pt x="1635633" y="556527"/>
                </a:lnTo>
                <a:lnTo>
                  <a:pt x="1610258" y="556527"/>
                </a:lnTo>
                <a:lnTo>
                  <a:pt x="1610258" y="531152"/>
                </a:lnTo>
                <a:lnTo>
                  <a:pt x="1584884" y="531152"/>
                </a:lnTo>
                <a:close/>
                <a:moveTo>
                  <a:pt x="1544764" y="2947911"/>
                </a:moveTo>
                <a:lnTo>
                  <a:pt x="1544764" y="2916707"/>
                </a:lnTo>
                <a:lnTo>
                  <a:pt x="1575968" y="2916707"/>
                </a:lnTo>
                <a:lnTo>
                  <a:pt x="1575968" y="2885161"/>
                </a:lnTo>
                <a:lnTo>
                  <a:pt x="1544764" y="2885161"/>
                </a:lnTo>
                <a:lnTo>
                  <a:pt x="1544764" y="2853957"/>
                </a:lnTo>
                <a:lnTo>
                  <a:pt x="1513218" y="2853957"/>
                </a:lnTo>
                <a:lnTo>
                  <a:pt x="1513218" y="2885161"/>
                </a:lnTo>
                <a:lnTo>
                  <a:pt x="1482014" y="2885161"/>
                </a:lnTo>
                <a:lnTo>
                  <a:pt x="1482014" y="2916707"/>
                </a:lnTo>
                <a:lnTo>
                  <a:pt x="1513218" y="2916707"/>
                </a:lnTo>
                <a:lnTo>
                  <a:pt x="1513218" y="2947911"/>
                </a:lnTo>
                <a:lnTo>
                  <a:pt x="1544764" y="2947911"/>
                </a:lnTo>
                <a:close/>
                <a:moveTo>
                  <a:pt x="1339024" y="2811094"/>
                </a:moveTo>
                <a:lnTo>
                  <a:pt x="1339024" y="2779547"/>
                </a:lnTo>
                <a:lnTo>
                  <a:pt x="1370571" y="2779547"/>
                </a:lnTo>
                <a:lnTo>
                  <a:pt x="1370571" y="2748001"/>
                </a:lnTo>
                <a:lnTo>
                  <a:pt x="1339024" y="2748001"/>
                </a:lnTo>
                <a:lnTo>
                  <a:pt x="1339024" y="2716454"/>
                </a:lnTo>
                <a:lnTo>
                  <a:pt x="1307478" y="2716454"/>
                </a:lnTo>
                <a:lnTo>
                  <a:pt x="1307478" y="2748001"/>
                </a:lnTo>
                <a:lnTo>
                  <a:pt x="1275931" y="2748001"/>
                </a:lnTo>
                <a:lnTo>
                  <a:pt x="1275931" y="2779547"/>
                </a:lnTo>
                <a:lnTo>
                  <a:pt x="1307478" y="2779547"/>
                </a:lnTo>
                <a:lnTo>
                  <a:pt x="1307478" y="2811094"/>
                </a:lnTo>
                <a:lnTo>
                  <a:pt x="1339024" y="2811094"/>
                </a:lnTo>
                <a:close/>
                <a:moveTo>
                  <a:pt x="1201179" y="2809380"/>
                </a:moveTo>
                <a:lnTo>
                  <a:pt x="1201179" y="2778862"/>
                </a:lnTo>
                <a:lnTo>
                  <a:pt x="1231697" y="2778862"/>
                </a:lnTo>
                <a:lnTo>
                  <a:pt x="1231697" y="2748686"/>
                </a:lnTo>
                <a:lnTo>
                  <a:pt x="1201179" y="2748686"/>
                </a:lnTo>
                <a:lnTo>
                  <a:pt x="1201179" y="2718168"/>
                </a:lnTo>
                <a:lnTo>
                  <a:pt x="1171003" y="2718168"/>
                </a:lnTo>
                <a:lnTo>
                  <a:pt x="1171003" y="2748686"/>
                </a:lnTo>
                <a:lnTo>
                  <a:pt x="1140485" y="2748686"/>
                </a:lnTo>
                <a:lnTo>
                  <a:pt x="1140485" y="2778862"/>
                </a:lnTo>
                <a:lnTo>
                  <a:pt x="1171003" y="2778862"/>
                </a:lnTo>
                <a:lnTo>
                  <a:pt x="1171003" y="2809380"/>
                </a:lnTo>
                <a:lnTo>
                  <a:pt x="1201179" y="2809380"/>
                </a:lnTo>
                <a:close/>
                <a:moveTo>
                  <a:pt x="1476527" y="2812123"/>
                </a:moveTo>
                <a:lnTo>
                  <a:pt x="1476527" y="2779890"/>
                </a:lnTo>
                <a:lnTo>
                  <a:pt x="1508760" y="2779890"/>
                </a:lnTo>
                <a:lnTo>
                  <a:pt x="1508760" y="2747658"/>
                </a:lnTo>
                <a:lnTo>
                  <a:pt x="1476527" y="2747658"/>
                </a:lnTo>
                <a:lnTo>
                  <a:pt x="1476527" y="2715425"/>
                </a:lnTo>
                <a:lnTo>
                  <a:pt x="1444295" y="2715425"/>
                </a:lnTo>
                <a:lnTo>
                  <a:pt x="1444295" y="2747658"/>
                </a:lnTo>
                <a:lnTo>
                  <a:pt x="1412062" y="2747658"/>
                </a:lnTo>
                <a:lnTo>
                  <a:pt x="1412062" y="2779890"/>
                </a:lnTo>
                <a:lnTo>
                  <a:pt x="1444295" y="2779890"/>
                </a:lnTo>
                <a:lnTo>
                  <a:pt x="1444295" y="2812123"/>
                </a:lnTo>
                <a:lnTo>
                  <a:pt x="1476527" y="2812123"/>
                </a:lnTo>
                <a:close/>
                <a:moveTo>
                  <a:pt x="1406919" y="2946540"/>
                </a:moveTo>
                <a:lnTo>
                  <a:pt x="1406919" y="2916022"/>
                </a:lnTo>
                <a:lnTo>
                  <a:pt x="1437437" y="2916022"/>
                </a:lnTo>
                <a:lnTo>
                  <a:pt x="1437437" y="2885846"/>
                </a:lnTo>
                <a:lnTo>
                  <a:pt x="1406919" y="2885846"/>
                </a:lnTo>
                <a:lnTo>
                  <a:pt x="1406919" y="2855328"/>
                </a:lnTo>
                <a:lnTo>
                  <a:pt x="1376743" y="2855328"/>
                </a:lnTo>
                <a:lnTo>
                  <a:pt x="1376743" y="2885846"/>
                </a:lnTo>
                <a:lnTo>
                  <a:pt x="1346225" y="2885846"/>
                </a:lnTo>
                <a:lnTo>
                  <a:pt x="1346225" y="2916022"/>
                </a:lnTo>
                <a:lnTo>
                  <a:pt x="1376743" y="2916022"/>
                </a:lnTo>
                <a:lnTo>
                  <a:pt x="1376743" y="2946540"/>
                </a:lnTo>
                <a:lnTo>
                  <a:pt x="1406919" y="2946540"/>
                </a:lnTo>
                <a:close/>
                <a:moveTo>
                  <a:pt x="1269416" y="2945168"/>
                </a:moveTo>
                <a:lnTo>
                  <a:pt x="1269416" y="2915679"/>
                </a:lnTo>
                <a:lnTo>
                  <a:pt x="1298905" y="2915679"/>
                </a:lnTo>
                <a:lnTo>
                  <a:pt x="1298905" y="2886189"/>
                </a:lnTo>
                <a:lnTo>
                  <a:pt x="1269416" y="2886189"/>
                </a:lnTo>
                <a:lnTo>
                  <a:pt x="1269416" y="2856700"/>
                </a:lnTo>
                <a:lnTo>
                  <a:pt x="1239926" y="2856700"/>
                </a:lnTo>
                <a:lnTo>
                  <a:pt x="1239926" y="2886189"/>
                </a:lnTo>
                <a:lnTo>
                  <a:pt x="1210437" y="2886189"/>
                </a:lnTo>
                <a:lnTo>
                  <a:pt x="1210437" y="2915679"/>
                </a:lnTo>
                <a:lnTo>
                  <a:pt x="1239926" y="2915679"/>
                </a:lnTo>
                <a:lnTo>
                  <a:pt x="1239926" y="2945168"/>
                </a:lnTo>
                <a:lnTo>
                  <a:pt x="1269416" y="2945168"/>
                </a:lnTo>
                <a:close/>
                <a:moveTo>
                  <a:pt x="926516" y="2534031"/>
                </a:moveTo>
                <a:lnTo>
                  <a:pt x="926516" y="2504199"/>
                </a:lnTo>
                <a:lnTo>
                  <a:pt x="956348" y="2504199"/>
                </a:lnTo>
                <a:lnTo>
                  <a:pt x="956348" y="2474709"/>
                </a:lnTo>
                <a:lnTo>
                  <a:pt x="926516" y="2474709"/>
                </a:lnTo>
                <a:lnTo>
                  <a:pt x="926516" y="2444877"/>
                </a:lnTo>
                <a:lnTo>
                  <a:pt x="897026" y="2444877"/>
                </a:lnTo>
                <a:lnTo>
                  <a:pt x="897026" y="2474709"/>
                </a:lnTo>
                <a:lnTo>
                  <a:pt x="867194" y="2474709"/>
                </a:lnTo>
                <a:lnTo>
                  <a:pt x="867194" y="2504199"/>
                </a:lnTo>
                <a:lnTo>
                  <a:pt x="897026" y="2504199"/>
                </a:lnTo>
                <a:lnTo>
                  <a:pt x="897026" y="2534031"/>
                </a:lnTo>
                <a:lnTo>
                  <a:pt x="926516" y="2534031"/>
                </a:lnTo>
                <a:close/>
                <a:moveTo>
                  <a:pt x="995096" y="2670848"/>
                </a:moveTo>
                <a:lnTo>
                  <a:pt x="995096" y="2641359"/>
                </a:lnTo>
                <a:lnTo>
                  <a:pt x="1024585" y="2641359"/>
                </a:lnTo>
                <a:lnTo>
                  <a:pt x="1024585" y="2611869"/>
                </a:lnTo>
                <a:lnTo>
                  <a:pt x="995096" y="2611869"/>
                </a:lnTo>
                <a:lnTo>
                  <a:pt x="995096" y="2582380"/>
                </a:lnTo>
                <a:lnTo>
                  <a:pt x="965606" y="2582380"/>
                </a:lnTo>
                <a:lnTo>
                  <a:pt x="965606" y="2611869"/>
                </a:lnTo>
                <a:lnTo>
                  <a:pt x="936117" y="2611869"/>
                </a:lnTo>
                <a:lnTo>
                  <a:pt x="936117" y="2641359"/>
                </a:lnTo>
                <a:lnTo>
                  <a:pt x="965606" y="2641359"/>
                </a:lnTo>
                <a:lnTo>
                  <a:pt x="965606" y="2670848"/>
                </a:lnTo>
                <a:lnTo>
                  <a:pt x="995096" y="2670848"/>
                </a:lnTo>
                <a:close/>
                <a:moveTo>
                  <a:pt x="1132942" y="2673248"/>
                </a:moveTo>
                <a:lnTo>
                  <a:pt x="1132942" y="2642045"/>
                </a:lnTo>
                <a:lnTo>
                  <a:pt x="1164145" y="2642045"/>
                </a:lnTo>
                <a:lnTo>
                  <a:pt x="1164145" y="2611184"/>
                </a:lnTo>
                <a:lnTo>
                  <a:pt x="1132942" y="2611184"/>
                </a:lnTo>
                <a:lnTo>
                  <a:pt x="1132942" y="2579980"/>
                </a:lnTo>
                <a:lnTo>
                  <a:pt x="1102081" y="2579980"/>
                </a:lnTo>
                <a:lnTo>
                  <a:pt x="1102081" y="2611184"/>
                </a:lnTo>
                <a:lnTo>
                  <a:pt x="1070877" y="2611184"/>
                </a:lnTo>
                <a:lnTo>
                  <a:pt x="1070877" y="2642045"/>
                </a:lnTo>
                <a:lnTo>
                  <a:pt x="1102081" y="2642045"/>
                </a:lnTo>
                <a:lnTo>
                  <a:pt x="1102081" y="2673248"/>
                </a:lnTo>
                <a:lnTo>
                  <a:pt x="1132942" y="2673248"/>
                </a:lnTo>
                <a:close/>
                <a:moveTo>
                  <a:pt x="1063333" y="2807322"/>
                </a:moveTo>
                <a:lnTo>
                  <a:pt x="1063333" y="2778176"/>
                </a:lnTo>
                <a:lnTo>
                  <a:pt x="1092479" y="2778176"/>
                </a:lnTo>
                <a:lnTo>
                  <a:pt x="1092479" y="2749372"/>
                </a:lnTo>
                <a:lnTo>
                  <a:pt x="1063333" y="2749372"/>
                </a:lnTo>
                <a:lnTo>
                  <a:pt x="1063333" y="2720226"/>
                </a:lnTo>
                <a:lnTo>
                  <a:pt x="1034529" y="2720226"/>
                </a:lnTo>
                <a:lnTo>
                  <a:pt x="1034529" y="2749372"/>
                </a:lnTo>
                <a:lnTo>
                  <a:pt x="1005383" y="2749372"/>
                </a:lnTo>
                <a:lnTo>
                  <a:pt x="1005383" y="2778176"/>
                </a:lnTo>
                <a:lnTo>
                  <a:pt x="1034529" y="2778176"/>
                </a:lnTo>
                <a:lnTo>
                  <a:pt x="1034529" y="2807322"/>
                </a:lnTo>
                <a:lnTo>
                  <a:pt x="1063333" y="2807322"/>
                </a:lnTo>
                <a:close/>
                <a:moveTo>
                  <a:pt x="2161299" y="3083700"/>
                </a:moveTo>
                <a:lnTo>
                  <a:pt x="2161299" y="3053182"/>
                </a:lnTo>
                <a:lnTo>
                  <a:pt x="2191817" y="3053182"/>
                </a:lnTo>
                <a:lnTo>
                  <a:pt x="2191817" y="3023006"/>
                </a:lnTo>
                <a:lnTo>
                  <a:pt x="2161299" y="3023006"/>
                </a:lnTo>
                <a:lnTo>
                  <a:pt x="2161299" y="2992488"/>
                </a:lnTo>
                <a:lnTo>
                  <a:pt x="2131124" y="2992488"/>
                </a:lnTo>
                <a:lnTo>
                  <a:pt x="2131124" y="3023006"/>
                </a:lnTo>
                <a:lnTo>
                  <a:pt x="2100605" y="3023006"/>
                </a:lnTo>
                <a:lnTo>
                  <a:pt x="2100605" y="3053182"/>
                </a:lnTo>
                <a:lnTo>
                  <a:pt x="2131124" y="3053182"/>
                </a:lnTo>
                <a:lnTo>
                  <a:pt x="2131124" y="3083700"/>
                </a:lnTo>
                <a:lnTo>
                  <a:pt x="2161299" y="3083700"/>
                </a:lnTo>
                <a:close/>
                <a:moveTo>
                  <a:pt x="2093747" y="2949283"/>
                </a:moveTo>
                <a:lnTo>
                  <a:pt x="2093747" y="2917050"/>
                </a:lnTo>
                <a:lnTo>
                  <a:pt x="2125980" y="2917050"/>
                </a:lnTo>
                <a:lnTo>
                  <a:pt x="2125980" y="2884818"/>
                </a:lnTo>
                <a:lnTo>
                  <a:pt x="2093747" y="2884818"/>
                </a:lnTo>
                <a:lnTo>
                  <a:pt x="2093747" y="2852585"/>
                </a:lnTo>
                <a:lnTo>
                  <a:pt x="2061515" y="2852585"/>
                </a:lnTo>
                <a:lnTo>
                  <a:pt x="2061515" y="2884818"/>
                </a:lnTo>
                <a:lnTo>
                  <a:pt x="2029282" y="2884818"/>
                </a:lnTo>
                <a:lnTo>
                  <a:pt x="2029282" y="2917050"/>
                </a:lnTo>
                <a:lnTo>
                  <a:pt x="2061515" y="2917050"/>
                </a:lnTo>
                <a:lnTo>
                  <a:pt x="2061515" y="2949283"/>
                </a:lnTo>
                <a:lnTo>
                  <a:pt x="2093747" y="2949283"/>
                </a:lnTo>
                <a:close/>
                <a:moveTo>
                  <a:pt x="2230565" y="2948597"/>
                </a:moveTo>
                <a:lnTo>
                  <a:pt x="2230565" y="2916707"/>
                </a:lnTo>
                <a:lnTo>
                  <a:pt x="2262454" y="2916707"/>
                </a:lnTo>
                <a:lnTo>
                  <a:pt x="2262454" y="2885161"/>
                </a:lnTo>
                <a:lnTo>
                  <a:pt x="2230565" y="2885161"/>
                </a:lnTo>
                <a:lnTo>
                  <a:pt x="2230565" y="2853271"/>
                </a:lnTo>
                <a:lnTo>
                  <a:pt x="2199018" y="2853271"/>
                </a:lnTo>
                <a:lnTo>
                  <a:pt x="2199018" y="2885161"/>
                </a:lnTo>
                <a:lnTo>
                  <a:pt x="2167128" y="2885161"/>
                </a:lnTo>
                <a:lnTo>
                  <a:pt x="2167128" y="2916707"/>
                </a:lnTo>
                <a:lnTo>
                  <a:pt x="2199018" y="2916707"/>
                </a:lnTo>
                <a:lnTo>
                  <a:pt x="2199018" y="2948597"/>
                </a:lnTo>
                <a:lnTo>
                  <a:pt x="2230565" y="2948597"/>
                </a:lnTo>
                <a:close/>
                <a:moveTo>
                  <a:pt x="857936" y="2396871"/>
                </a:moveTo>
                <a:lnTo>
                  <a:pt x="857936" y="2367039"/>
                </a:lnTo>
                <a:lnTo>
                  <a:pt x="887768" y="2367039"/>
                </a:lnTo>
                <a:lnTo>
                  <a:pt x="887768" y="2337549"/>
                </a:lnTo>
                <a:lnTo>
                  <a:pt x="857936" y="2337549"/>
                </a:lnTo>
                <a:lnTo>
                  <a:pt x="857936" y="2307717"/>
                </a:lnTo>
                <a:lnTo>
                  <a:pt x="828446" y="2307717"/>
                </a:lnTo>
                <a:lnTo>
                  <a:pt x="828446" y="2337549"/>
                </a:lnTo>
                <a:lnTo>
                  <a:pt x="798614" y="2337549"/>
                </a:lnTo>
                <a:lnTo>
                  <a:pt x="798614" y="2367039"/>
                </a:lnTo>
                <a:lnTo>
                  <a:pt x="828446" y="2367039"/>
                </a:lnTo>
                <a:lnTo>
                  <a:pt x="828446" y="2396871"/>
                </a:lnTo>
                <a:lnTo>
                  <a:pt x="857936" y="2396871"/>
                </a:lnTo>
                <a:close/>
                <a:moveTo>
                  <a:pt x="1956587" y="2949283"/>
                </a:moveTo>
                <a:lnTo>
                  <a:pt x="1956587" y="2917050"/>
                </a:lnTo>
                <a:lnTo>
                  <a:pt x="1988820" y="2917050"/>
                </a:lnTo>
                <a:lnTo>
                  <a:pt x="1988820" y="2884818"/>
                </a:lnTo>
                <a:lnTo>
                  <a:pt x="1956587" y="2884818"/>
                </a:lnTo>
                <a:lnTo>
                  <a:pt x="1956587" y="2852585"/>
                </a:lnTo>
                <a:lnTo>
                  <a:pt x="1924355" y="2852585"/>
                </a:lnTo>
                <a:lnTo>
                  <a:pt x="1924355" y="2884818"/>
                </a:lnTo>
                <a:lnTo>
                  <a:pt x="1892122" y="2884818"/>
                </a:lnTo>
                <a:lnTo>
                  <a:pt x="1892122" y="2917050"/>
                </a:lnTo>
                <a:lnTo>
                  <a:pt x="1924355" y="2917050"/>
                </a:lnTo>
                <a:lnTo>
                  <a:pt x="1924355" y="2949283"/>
                </a:lnTo>
                <a:lnTo>
                  <a:pt x="1956587" y="2949283"/>
                </a:lnTo>
                <a:close/>
                <a:moveTo>
                  <a:pt x="1681924" y="2948597"/>
                </a:moveTo>
                <a:lnTo>
                  <a:pt x="1681924" y="2916707"/>
                </a:lnTo>
                <a:lnTo>
                  <a:pt x="1713814" y="2916707"/>
                </a:lnTo>
                <a:lnTo>
                  <a:pt x="1713814" y="2885161"/>
                </a:lnTo>
                <a:lnTo>
                  <a:pt x="1681924" y="2885161"/>
                </a:lnTo>
                <a:lnTo>
                  <a:pt x="1681924" y="2853271"/>
                </a:lnTo>
                <a:lnTo>
                  <a:pt x="1650378" y="2853271"/>
                </a:lnTo>
                <a:lnTo>
                  <a:pt x="1650378" y="2885161"/>
                </a:lnTo>
                <a:lnTo>
                  <a:pt x="1618488" y="2885161"/>
                </a:lnTo>
                <a:lnTo>
                  <a:pt x="1618488" y="2916707"/>
                </a:lnTo>
                <a:lnTo>
                  <a:pt x="1650378" y="2916707"/>
                </a:lnTo>
                <a:lnTo>
                  <a:pt x="1650378" y="2948597"/>
                </a:lnTo>
                <a:lnTo>
                  <a:pt x="1681924" y="2948597"/>
                </a:lnTo>
                <a:close/>
                <a:moveTo>
                  <a:pt x="1612659" y="3083014"/>
                </a:moveTo>
                <a:lnTo>
                  <a:pt x="1612659" y="3053182"/>
                </a:lnTo>
                <a:lnTo>
                  <a:pt x="1642491" y="3053182"/>
                </a:lnTo>
                <a:lnTo>
                  <a:pt x="1642491" y="3023006"/>
                </a:lnTo>
                <a:lnTo>
                  <a:pt x="1612659" y="3023006"/>
                </a:lnTo>
                <a:lnTo>
                  <a:pt x="1612659" y="2993174"/>
                </a:lnTo>
                <a:lnTo>
                  <a:pt x="1582483" y="2993174"/>
                </a:lnTo>
                <a:lnTo>
                  <a:pt x="1582483" y="3023006"/>
                </a:lnTo>
                <a:lnTo>
                  <a:pt x="1552651" y="3023006"/>
                </a:lnTo>
                <a:lnTo>
                  <a:pt x="1552651" y="3053182"/>
                </a:lnTo>
                <a:lnTo>
                  <a:pt x="1582483" y="3053182"/>
                </a:lnTo>
                <a:lnTo>
                  <a:pt x="1582483" y="3083014"/>
                </a:lnTo>
                <a:lnTo>
                  <a:pt x="1612659" y="3083014"/>
                </a:lnTo>
                <a:close/>
                <a:moveTo>
                  <a:pt x="1887322" y="3084043"/>
                </a:moveTo>
                <a:lnTo>
                  <a:pt x="1887322" y="3053525"/>
                </a:lnTo>
                <a:lnTo>
                  <a:pt x="1917840" y="3053525"/>
                </a:lnTo>
                <a:lnTo>
                  <a:pt x="1917840" y="3022664"/>
                </a:lnTo>
                <a:lnTo>
                  <a:pt x="1887322" y="3022664"/>
                </a:lnTo>
                <a:lnTo>
                  <a:pt x="1887322" y="2992145"/>
                </a:lnTo>
                <a:lnTo>
                  <a:pt x="1856461" y="2992145"/>
                </a:lnTo>
                <a:lnTo>
                  <a:pt x="1856461" y="3022664"/>
                </a:lnTo>
                <a:lnTo>
                  <a:pt x="1825942" y="3022664"/>
                </a:lnTo>
                <a:lnTo>
                  <a:pt x="1825942" y="3053525"/>
                </a:lnTo>
                <a:lnTo>
                  <a:pt x="1856461" y="3053525"/>
                </a:lnTo>
                <a:lnTo>
                  <a:pt x="1856461" y="3084043"/>
                </a:lnTo>
                <a:lnTo>
                  <a:pt x="1887322" y="3084043"/>
                </a:lnTo>
                <a:close/>
                <a:moveTo>
                  <a:pt x="1749819" y="3083700"/>
                </a:moveTo>
                <a:lnTo>
                  <a:pt x="1749819" y="3053182"/>
                </a:lnTo>
                <a:lnTo>
                  <a:pt x="1780337" y="3053182"/>
                </a:lnTo>
                <a:lnTo>
                  <a:pt x="1780337" y="3023006"/>
                </a:lnTo>
                <a:lnTo>
                  <a:pt x="1749819" y="3023006"/>
                </a:lnTo>
                <a:lnTo>
                  <a:pt x="1749819" y="2992488"/>
                </a:lnTo>
                <a:lnTo>
                  <a:pt x="1719643" y="2992488"/>
                </a:lnTo>
                <a:lnTo>
                  <a:pt x="1719643" y="3023006"/>
                </a:lnTo>
                <a:lnTo>
                  <a:pt x="1689125" y="3023006"/>
                </a:lnTo>
                <a:lnTo>
                  <a:pt x="1689125" y="3053182"/>
                </a:lnTo>
                <a:lnTo>
                  <a:pt x="1719643" y="3053182"/>
                </a:lnTo>
                <a:lnTo>
                  <a:pt x="1719643" y="3083700"/>
                </a:lnTo>
                <a:lnTo>
                  <a:pt x="1749819" y="3083700"/>
                </a:lnTo>
                <a:close/>
                <a:moveTo>
                  <a:pt x="1819427" y="2949283"/>
                </a:moveTo>
                <a:lnTo>
                  <a:pt x="1819427" y="2917050"/>
                </a:lnTo>
                <a:lnTo>
                  <a:pt x="1851660" y="2917050"/>
                </a:lnTo>
                <a:lnTo>
                  <a:pt x="1851660" y="2884818"/>
                </a:lnTo>
                <a:lnTo>
                  <a:pt x="1819427" y="2884818"/>
                </a:lnTo>
                <a:lnTo>
                  <a:pt x="1819427" y="2852585"/>
                </a:lnTo>
                <a:lnTo>
                  <a:pt x="1787195" y="2852585"/>
                </a:lnTo>
                <a:lnTo>
                  <a:pt x="1787195" y="2884818"/>
                </a:lnTo>
                <a:lnTo>
                  <a:pt x="1754962" y="2884818"/>
                </a:lnTo>
                <a:lnTo>
                  <a:pt x="1754962" y="2917050"/>
                </a:lnTo>
                <a:lnTo>
                  <a:pt x="1787195" y="2917050"/>
                </a:lnTo>
                <a:lnTo>
                  <a:pt x="1787195" y="2949283"/>
                </a:lnTo>
                <a:lnTo>
                  <a:pt x="1819427" y="2949283"/>
                </a:lnTo>
                <a:close/>
                <a:moveTo>
                  <a:pt x="2024482" y="3084043"/>
                </a:moveTo>
                <a:lnTo>
                  <a:pt x="2024482" y="3053525"/>
                </a:lnTo>
                <a:lnTo>
                  <a:pt x="2055000" y="3053525"/>
                </a:lnTo>
                <a:lnTo>
                  <a:pt x="2055000" y="3022664"/>
                </a:lnTo>
                <a:lnTo>
                  <a:pt x="2024482" y="3022664"/>
                </a:lnTo>
                <a:lnTo>
                  <a:pt x="2024482" y="2992145"/>
                </a:lnTo>
                <a:lnTo>
                  <a:pt x="1993621" y="2992145"/>
                </a:lnTo>
                <a:lnTo>
                  <a:pt x="1993621" y="3022664"/>
                </a:lnTo>
                <a:lnTo>
                  <a:pt x="1963102" y="3022664"/>
                </a:lnTo>
                <a:lnTo>
                  <a:pt x="1963102" y="3053525"/>
                </a:lnTo>
                <a:lnTo>
                  <a:pt x="1993621" y="3053525"/>
                </a:lnTo>
                <a:lnTo>
                  <a:pt x="1993621" y="3084043"/>
                </a:lnTo>
                <a:lnTo>
                  <a:pt x="2024482" y="3084043"/>
                </a:lnTo>
                <a:close/>
                <a:moveTo>
                  <a:pt x="1171003" y="1072248"/>
                </a:moveTo>
                <a:lnTo>
                  <a:pt x="1171003" y="1102766"/>
                </a:lnTo>
                <a:lnTo>
                  <a:pt x="1140485" y="1102766"/>
                </a:lnTo>
                <a:lnTo>
                  <a:pt x="1140485" y="1132942"/>
                </a:lnTo>
                <a:lnTo>
                  <a:pt x="1171003" y="1132942"/>
                </a:lnTo>
                <a:lnTo>
                  <a:pt x="1171003" y="1163460"/>
                </a:lnTo>
                <a:lnTo>
                  <a:pt x="1201179" y="1163460"/>
                </a:lnTo>
                <a:lnTo>
                  <a:pt x="1201179" y="1132942"/>
                </a:lnTo>
                <a:lnTo>
                  <a:pt x="1231697" y="1132942"/>
                </a:lnTo>
                <a:lnTo>
                  <a:pt x="1231697" y="1102766"/>
                </a:lnTo>
                <a:lnTo>
                  <a:pt x="1201179" y="1102766"/>
                </a:lnTo>
                <a:lnTo>
                  <a:pt x="1201179" y="1072248"/>
                </a:lnTo>
                <a:lnTo>
                  <a:pt x="1171003" y="1072248"/>
                </a:lnTo>
                <a:close/>
                <a:moveTo>
                  <a:pt x="965606" y="1210780"/>
                </a:moveTo>
                <a:lnTo>
                  <a:pt x="965606" y="1240269"/>
                </a:lnTo>
                <a:lnTo>
                  <a:pt x="936117" y="1240269"/>
                </a:lnTo>
                <a:lnTo>
                  <a:pt x="936117" y="1269759"/>
                </a:lnTo>
                <a:lnTo>
                  <a:pt x="965606" y="1269759"/>
                </a:lnTo>
                <a:lnTo>
                  <a:pt x="965606" y="1299248"/>
                </a:lnTo>
                <a:lnTo>
                  <a:pt x="995096" y="1299248"/>
                </a:lnTo>
                <a:lnTo>
                  <a:pt x="995096" y="1269759"/>
                </a:lnTo>
                <a:lnTo>
                  <a:pt x="1024585" y="1269759"/>
                </a:lnTo>
                <a:lnTo>
                  <a:pt x="1024585" y="1240269"/>
                </a:lnTo>
                <a:lnTo>
                  <a:pt x="995096" y="1240269"/>
                </a:lnTo>
                <a:lnTo>
                  <a:pt x="995096" y="1210780"/>
                </a:lnTo>
                <a:lnTo>
                  <a:pt x="965606" y="1210780"/>
                </a:lnTo>
                <a:close/>
                <a:moveTo>
                  <a:pt x="1034529" y="1074306"/>
                </a:moveTo>
                <a:lnTo>
                  <a:pt x="1034529" y="1103452"/>
                </a:lnTo>
                <a:lnTo>
                  <a:pt x="1005383" y="1103452"/>
                </a:lnTo>
                <a:lnTo>
                  <a:pt x="1005383" y="1132256"/>
                </a:lnTo>
                <a:lnTo>
                  <a:pt x="1034529" y="1132256"/>
                </a:lnTo>
                <a:lnTo>
                  <a:pt x="1034529" y="1161402"/>
                </a:lnTo>
                <a:lnTo>
                  <a:pt x="1063333" y="1161402"/>
                </a:lnTo>
                <a:lnTo>
                  <a:pt x="1063333" y="1132256"/>
                </a:lnTo>
                <a:lnTo>
                  <a:pt x="1092479" y="1132256"/>
                </a:lnTo>
                <a:lnTo>
                  <a:pt x="1092479" y="1103452"/>
                </a:lnTo>
                <a:lnTo>
                  <a:pt x="1063333" y="1103452"/>
                </a:lnTo>
                <a:lnTo>
                  <a:pt x="1063333" y="1074306"/>
                </a:lnTo>
                <a:lnTo>
                  <a:pt x="1034529" y="1074306"/>
                </a:lnTo>
                <a:close/>
                <a:moveTo>
                  <a:pt x="1307478" y="1070534"/>
                </a:moveTo>
                <a:lnTo>
                  <a:pt x="1307478" y="1102081"/>
                </a:lnTo>
                <a:lnTo>
                  <a:pt x="1275931" y="1102081"/>
                </a:lnTo>
                <a:lnTo>
                  <a:pt x="1275931" y="1133627"/>
                </a:lnTo>
                <a:lnTo>
                  <a:pt x="1307478" y="1133627"/>
                </a:lnTo>
                <a:lnTo>
                  <a:pt x="1307478" y="1165174"/>
                </a:lnTo>
                <a:lnTo>
                  <a:pt x="1339024" y="1165174"/>
                </a:lnTo>
                <a:lnTo>
                  <a:pt x="1339024" y="1133627"/>
                </a:lnTo>
                <a:lnTo>
                  <a:pt x="1370571" y="1133627"/>
                </a:lnTo>
                <a:lnTo>
                  <a:pt x="1370571" y="1102081"/>
                </a:lnTo>
                <a:lnTo>
                  <a:pt x="1339024" y="1102081"/>
                </a:lnTo>
                <a:lnTo>
                  <a:pt x="1339024" y="1070534"/>
                </a:lnTo>
                <a:lnTo>
                  <a:pt x="1307478" y="1070534"/>
                </a:lnTo>
                <a:close/>
                <a:moveTo>
                  <a:pt x="1102081" y="1208380"/>
                </a:moveTo>
                <a:lnTo>
                  <a:pt x="1102081" y="1239584"/>
                </a:lnTo>
                <a:lnTo>
                  <a:pt x="1070877" y="1239584"/>
                </a:lnTo>
                <a:lnTo>
                  <a:pt x="1070877" y="1270445"/>
                </a:lnTo>
                <a:lnTo>
                  <a:pt x="1102081" y="1270445"/>
                </a:lnTo>
                <a:lnTo>
                  <a:pt x="1102081" y="1301648"/>
                </a:lnTo>
                <a:lnTo>
                  <a:pt x="1132942" y="1301648"/>
                </a:lnTo>
                <a:lnTo>
                  <a:pt x="1132942" y="1270445"/>
                </a:lnTo>
                <a:lnTo>
                  <a:pt x="1164145" y="1270445"/>
                </a:lnTo>
                <a:lnTo>
                  <a:pt x="1164145" y="1239584"/>
                </a:lnTo>
                <a:lnTo>
                  <a:pt x="1132942" y="1239584"/>
                </a:lnTo>
                <a:lnTo>
                  <a:pt x="1132942" y="1208380"/>
                </a:lnTo>
                <a:lnTo>
                  <a:pt x="1102081" y="1208380"/>
                </a:lnTo>
                <a:close/>
                <a:moveTo>
                  <a:pt x="1239926" y="936460"/>
                </a:moveTo>
                <a:lnTo>
                  <a:pt x="1239926" y="965949"/>
                </a:lnTo>
                <a:lnTo>
                  <a:pt x="1210437" y="965949"/>
                </a:lnTo>
                <a:lnTo>
                  <a:pt x="1210437" y="995439"/>
                </a:lnTo>
                <a:lnTo>
                  <a:pt x="1239926" y="995439"/>
                </a:lnTo>
                <a:lnTo>
                  <a:pt x="1239926" y="1024928"/>
                </a:lnTo>
                <a:lnTo>
                  <a:pt x="1269416" y="1024928"/>
                </a:lnTo>
                <a:lnTo>
                  <a:pt x="1269416" y="995439"/>
                </a:lnTo>
                <a:lnTo>
                  <a:pt x="1298905" y="995439"/>
                </a:lnTo>
                <a:lnTo>
                  <a:pt x="1298905" y="965949"/>
                </a:lnTo>
                <a:lnTo>
                  <a:pt x="1269416" y="965949"/>
                </a:lnTo>
                <a:lnTo>
                  <a:pt x="1269416" y="936460"/>
                </a:lnTo>
                <a:lnTo>
                  <a:pt x="1239926" y="936460"/>
                </a:lnTo>
                <a:close/>
                <a:moveTo>
                  <a:pt x="1376743" y="935088"/>
                </a:moveTo>
                <a:lnTo>
                  <a:pt x="1376743" y="965606"/>
                </a:lnTo>
                <a:lnTo>
                  <a:pt x="1346225" y="965606"/>
                </a:lnTo>
                <a:lnTo>
                  <a:pt x="1346225" y="995782"/>
                </a:lnTo>
                <a:lnTo>
                  <a:pt x="1376743" y="995782"/>
                </a:lnTo>
                <a:lnTo>
                  <a:pt x="1376743" y="1026300"/>
                </a:lnTo>
                <a:lnTo>
                  <a:pt x="1406919" y="1026300"/>
                </a:lnTo>
                <a:lnTo>
                  <a:pt x="1406919" y="995782"/>
                </a:lnTo>
                <a:lnTo>
                  <a:pt x="1437437" y="995782"/>
                </a:lnTo>
                <a:lnTo>
                  <a:pt x="1437437" y="965606"/>
                </a:lnTo>
                <a:lnTo>
                  <a:pt x="1406919" y="965606"/>
                </a:lnTo>
                <a:lnTo>
                  <a:pt x="1406919" y="935088"/>
                </a:lnTo>
                <a:lnTo>
                  <a:pt x="1376743" y="935088"/>
                </a:lnTo>
                <a:close/>
                <a:moveTo>
                  <a:pt x="1513218" y="933717"/>
                </a:moveTo>
                <a:lnTo>
                  <a:pt x="1513218" y="964921"/>
                </a:lnTo>
                <a:lnTo>
                  <a:pt x="1482014" y="964921"/>
                </a:lnTo>
                <a:lnTo>
                  <a:pt x="1482014" y="996467"/>
                </a:lnTo>
                <a:lnTo>
                  <a:pt x="1513218" y="996467"/>
                </a:lnTo>
                <a:lnTo>
                  <a:pt x="1513218" y="1027671"/>
                </a:lnTo>
                <a:lnTo>
                  <a:pt x="1544764" y="1027671"/>
                </a:lnTo>
                <a:lnTo>
                  <a:pt x="1544764" y="996467"/>
                </a:lnTo>
                <a:lnTo>
                  <a:pt x="1575968" y="996467"/>
                </a:lnTo>
                <a:lnTo>
                  <a:pt x="1575968" y="964921"/>
                </a:lnTo>
                <a:lnTo>
                  <a:pt x="1544764" y="964921"/>
                </a:lnTo>
                <a:lnTo>
                  <a:pt x="1544764" y="933717"/>
                </a:lnTo>
                <a:lnTo>
                  <a:pt x="1513218" y="933717"/>
                </a:lnTo>
                <a:close/>
                <a:moveTo>
                  <a:pt x="1582483" y="798614"/>
                </a:moveTo>
                <a:lnTo>
                  <a:pt x="1582483" y="828446"/>
                </a:lnTo>
                <a:lnTo>
                  <a:pt x="1552651" y="828446"/>
                </a:lnTo>
                <a:lnTo>
                  <a:pt x="1552651" y="858622"/>
                </a:lnTo>
                <a:lnTo>
                  <a:pt x="1582483" y="858622"/>
                </a:lnTo>
                <a:lnTo>
                  <a:pt x="1582483" y="888454"/>
                </a:lnTo>
                <a:lnTo>
                  <a:pt x="1612659" y="888454"/>
                </a:lnTo>
                <a:lnTo>
                  <a:pt x="1612659" y="858622"/>
                </a:lnTo>
                <a:lnTo>
                  <a:pt x="1642491" y="858622"/>
                </a:lnTo>
                <a:lnTo>
                  <a:pt x="1642491" y="828446"/>
                </a:lnTo>
                <a:lnTo>
                  <a:pt x="1612659" y="828446"/>
                </a:lnTo>
                <a:lnTo>
                  <a:pt x="1612659" y="798614"/>
                </a:lnTo>
                <a:lnTo>
                  <a:pt x="1582483" y="798614"/>
                </a:lnTo>
                <a:close/>
                <a:moveTo>
                  <a:pt x="1445666" y="799643"/>
                </a:moveTo>
                <a:lnTo>
                  <a:pt x="1445666" y="828789"/>
                </a:lnTo>
                <a:lnTo>
                  <a:pt x="1416520" y="828789"/>
                </a:lnTo>
                <a:lnTo>
                  <a:pt x="1416520" y="858279"/>
                </a:lnTo>
                <a:lnTo>
                  <a:pt x="1445666" y="858279"/>
                </a:lnTo>
                <a:lnTo>
                  <a:pt x="1445666" y="887425"/>
                </a:lnTo>
                <a:lnTo>
                  <a:pt x="1475156" y="887425"/>
                </a:lnTo>
                <a:lnTo>
                  <a:pt x="1475156" y="858279"/>
                </a:lnTo>
                <a:lnTo>
                  <a:pt x="1504302" y="858279"/>
                </a:lnTo>
                <a:lnTo>
                  <a:pt x="1504302" y="828789"/>
                </a:lnTo>
                <a:lnTo>
                  <a:pt x="1475156" y="828789"/>
                </a:lnTo>
                <a:lnTo>
                  <a:pt x="1475156" y="799643"/>
                </a:lnTo>
                <a:lnTo>
                  <a:pt x="1445666" y="799643"/>
                </a:lnTo>
                <a:close/>
                <a:moveTo>
                  <a:pt x="555841" y="1764563"/>
                </a:moveTo>
                <a:lnTo>
                  <a:pt x="555841" y="1790624"/>
                </a:lnTo>
                <a:lnTo>
                  <a:pt x="529780" y="1790624"/>
                </a:lnTo>
                <a:lnTo>
                  <a:pt x="529780" y="1816684"/>
                </a:lnTo>
                <a:lnTo>
                  <a:pt x="555841" y="1816684"/>
                </a:lnTo>
                <a:lnTo>
                  <a:pt x="555841" y="1842745"/>
                </a:lnTo>
                <a:lnTo>
                  <a:pt x="581901" y="1842745"/>
                </a:lnTo>
                <a:lnTo>
                  <a:pt x="581901" y="1816684"/>
                </a:lnTo>
                <a:lnTo>
                  <a:pt x="607962" y="1816684"/>
                </a:lnTo>
                <a:lnTo>
                  <a:pt x="607962" y="1790624"/>
                </a:lnTo>
                <a:lnTo>
                  <a:pt x="581901" y="1790624"/>
                </a:lnTo>
                <a:lnTo>
                  <a:pt x="581901" y="1764563"/>
                </a:lnTo>
                <a:lnTo>
                  <a:pt x="555841" y="1764563"/>
                </a:lnTo>
                <a:close/>
                <a:moveTo>
                  <a:pt x="650824" y="2255596"/>
                </a:moveTo>
                <a:lnTo>
                  <a:pt x="650824" y="2228507"/>
                </a:lnTo>
                <a:lnTo>
                  <a:pt x="677913" y="2228507"/>
                </a:lnTo>
                <a:lnTo>
                  <a:pt x="677913" y="2201761"/>
                </a:lnTo>
                <a:lnTo>
                  <a:pt x="650824" y="2201761"/>
                </a:lnTo>
                <a:lnTo>
                  <a:pt x="650824" y="2174672"/>
                </a:lnTo>
                <a:lnTo>
                  <a:pt x="624078" y="2174672"/>
                </a:lnTo>
                <a:lnTo>
                  <a:pt x="624078" y="2201761"/>
                </a:lnTo>
                <a:lnTo>
                  <a:pt x="596989" y="2201761"/>
                </a:lnTo>
                <a:lnTo>
                  <a:pt x="596989" y="2228507"/>
                </a:lnTo>
                <a:lnTo>
                  <a:pt x="624078" y="2228507"/>
                </a:lnTo>
                <a:lnTo>
                  <a:pt x="624078" y="2255596"/>
                </a:lnTo>
                <a:lnTo>
                  <a:pt x="650824" y="2255596"/>
                </a:lnTo>
                <a:close/>
                <a:moveTo>
                  <a:pt x="2573807" y="1989163"/>
                </a:moveTo>
                <a:lnTo>
                  <a:pt x="2573807" y="1956930"/>
                </a:lnTo>
                <a:lnTo>
                  <a:pt x="2606040" y="1956930"/>
                </a:lnTo>
                <a:lnTo>
                  <a:pt x="2606040" y="1924698"/>
                </a:lnTo>
                <a:lnTo>
                  <a:pt x="2573807" y="1924698"/>
                </a:lnTo>
                <a:lnTo>
                  <a:pt x="2573807" y="1892465"/>
                </a:lnTo>
                <a:lnTo>
                  <a:pt x="2541575" y="1892465"/>
                </a:lnTo>
                <a:lnTo>
                  <a:pt x="2541575" y="1924698"/>
                </a:lnTo>
                <a:lnTo>
                  <a:pt x="2509342" y="1924698"/>
                </a:lnTo>
                <a:lnTo>
                  <a:pt x="2509342" y="1956930"/>
                </a:lnTo>
                <a:lnTo>
                  <a:pt x="2541575" y="1956930"/>
                </a:lnTo>
                <a:lnTo>
                  <a:pt x="2541575" y="1989163"/>
                </a:lnTo>
                <a:lnTo>
                  <a:pt x="2573807" y="1989163"/>
                </a:lnTo>
                <a:close/>
                <a:moveTo>
                  <a:pt x="788327" y="2530945"/>
                </a:moveTo>
                <a:lnTo>
                  <a:pt x="788327" y="2503170"/>
                </a:lnTo>
                <a:lnTo>
                  <a:pt x="816102" y="2503170"/>
                </a:lnTo>
                <a:lnTo>
                  <a:pt x="816102" y="2475738"/>
                </a:lnTo>
                <a:lnTo>
                  <a:pt x="788327" y="2475738"/>
                </a:lnTo>
                <a:lnTo>
                  <a:pt x="788327" y="2447963"/>
                </a:lnTo>
                <a:lnTo>
                  <a:pt x="760895" y="2447963"/>
                </a:lnTo>
                <a:lnTo>
                  <a:pt x="760895" y="2475738"/>
                </a:lnTo>
                <a:lnTo>
                  <a:pt x="733120" y="2475738"/>
                </a:lnTo>
                <a:lnTo>
                  <a:pt x="733120" y="2503170"/>
                </a:lnTo>
                <a:lnTo>
                  <a:pt x="760895" y="2503170"/>
                </a:lnTo>
                <a:lnTo>
                  <a:pt x="760895" y="2530945"/>
                </a:lnTo>
                <a:lnTo>
                  <a:pt x="788327" y="2530945"/>
                </a:lnTo>
                <a:close/>
                <a:moveTo>
                  <a:pt x="719747" y="2393442"/>
                </a:moveTo>
                <a:lnTo>
                  <a:pt x="719747" y="2366010"/>
                </a:lnTo>
                <a:lnTo>
                  <a:pt x="747179" y="2366010"/>
                </a:lnTo>
                <a:lnTo>
                  <a:pt x="747179" y="2338578"/>
                </a:lnTo>
                <a:lnTo>
                  <a:pt x="719747" y="2338578"/>
                </a:lnTo>
                <a:lnTo>
                  <a:pt x="719747" y="2311146"/>
                </a:lnTo>
                <a:lnTo>
                  <a:pt x="692315" y="2311146"/>
                </a:lnTo>
                <a:lnTo>
                  <a:pt x="692315" y="2338578"/>
                </a:lnTo>
                <a:lnTo>
                  <a:pt x="664883" y="2338578"/>
                </a:lnTo>
                <a:lnTo>
                  <a:pt x="664883" y="2366010"/>
                </a:lnTo>
                <a:lnTo>
                  <a:pt x="692315" y="2366010"/>
                </a:lnTo>
                <a:lnTo>
                  <a:pt x="692315" y="2393442"/>
                </a:lnTo>
                <a:lnTo>
                  <a:pt x="719747" y="2393442"/>
                </a:lnTo>
                <a:close/>
                <a:moveTo>
                  <a:pt x="581901" y="2117065"/>
                </a:moveTo>
                <a:lnTo>
                  <a:pt x="581901" y="2091004"/>
                </a:lnTo>
                <a:lnTo>
                  <a:pt x="607962" y="2091004"/>
                </a:lnTo>
                <a:lnTo>
                  <a:pt x="607962" y="2064944"/>
                </a:lnTo>
                <a:lnTo>
                  <a:pt x="581901" y="2064944"/>
                </a:lnTo>
                <a:lnTo>
                  <a:pt x="581901" y="2038883"/>
                </a:lnTo>
                <a:lnTo>
                  <a:pt x="555841" y="2038883"/>
                </a:lnTo>
                <a:lnTo>
                  <a:pt x="555841" y="2064944"/>
                </a:lnTo>
                <a:lnTo>
                  <a:pt x="529780" y="2064944"/>
                </a:lnTo>
                <a:lnTo>
                  <a:pt x="529780" y="2091004"/>
                </a:lnTo>
                <a:lnTo>
                  <a:pt x="555841" y="2091004"/>
                </a:lnTo>
                <a:lnTo>
                  <a:pt x="555841" y="2117065"/>
                </a:lnTo>
                <a:lnTo>
                  <a:pt x="581901" y="2117065"/>
                </a:lnTo>
                <a:close/>
                <a:moveTo>
                  <a:pt x="829475" y="1213866"/>
                </a:moveTo>
                <a:lnTo>
                  <a:pt x="829475" y="1241298"/>
                </a:lnTo>
                <a:lnTo>
                  <a:pt x="802043" y="1241298"/>
                </a:lnTo>
                <a:lnTo>
                  <a:pt x="802043" y="1268730"/>
                </a:lnTo>
                <a:lnTo>
                  <a:pt x="829475" y="1268730"/>
                </a:lnTo>
                <a:lnTo>
                  <a:pt x="829475" y="1296162"/>
                </a:lnTo>
                <a:lnTo>
                  <a:pt x="856907" y="1296162"/>
                </a:lnTo>
                <a:lnTo>
                  <a:pt x="856907" y="1268730"/>
                </a:lnTo>
                <a:lnTo>
                  <a:pt x="884339" y="1268730"/>
                </a:lnTo>
                <a:lnTo>
                  <a:pt x="884339" y="1241298"/>
                </a:lnTo>
                <a:lnTo>
                  <a:pt x="856907" y="1241298"/>
                </a:lnTo>
                <a:lnTo>
                  <a:pt x="856907" y="1213866"/>
                </a:lnTo>
                <a:lnTo>
                  <a:pt x="829475" y="1213866"/>
                </a:lnTo>
                <a:close/>
                <a:moveTo>
                  <a:pt x="624078" y="1626375"/>
                </a:moveTo>
                <a:lnTo>
                  <a:pt x="624078" y="1653121"/>
                </a:lnTo>
                <a:lnTo>
                  <a:pt x="597332" y="1653121"/>
                </a:lnTo>
                <a:lnTo>
                  <a:pt x="597332" y="1679867"/>
                </a:lnTo>
                <a:lnTo>
                  <a:pt x="624078" y="1679867"/>
                </a:lnTo>
                <a:lnTo>
                  <a:pt x="624078" y="1706613"/>
                </a:lnTo>
                <a:lnTo>
                  <a:pt x="650824" y="1706613"/>
                </a:lnTo>
                <a:lnTo>
                  <a:pt x="650824" y="1679867"/>
                </a:lnTo>
                <a:lnTo>
                  <a:pt x="677570" y="1679867"/>
                </a:lnTo>
                <a:lnTo>
                  <a:pt x="677570" y="1653121"/>
                </a:lnTo>
                <a:lnTo>
                  <a:pt x="650824" y="1653121"/>
                </a:lnTo>
                <a:lnTo>
                  <a:pt x="650824" y="1626375"/>
                </a:lnTo>
                <a:lnTo>
                  <a:pt x="624078" y="1626375"/>
                </a:lnTo>
                <a:close/>
                <a:moveTo>
                  <a:pt x="760895" y="1350683"/>
                </a:moveTo>
                <a:lnTo>
                  <a:pt x="760895" y="1378458"/>
                </a:lnTo>
                <a:lnTo>
                  <a:pt x="733120" y="1378458"/>
                </a:lnTo>
                <a:lnTo>
                  <a:pt x="733120" y="1405890"/>
                </a:lnTo>
                <a:lnTo>
                  <a:pt x="760895" y="1405890"/>
                </a:lnTo>
                <a:lnTo>
                  <a:pt x="760895" y="1433665"/>
                </a:lnTo>
                <a:lnTo>
                  <a:pt x="788327" y="1433665"/>
                </a:lnTo>
                <a:lnTo>
                  <a:pt x="788327" y="1405890"/>
                </a:lnTo>
                <a:lnTo>
                  <a:pt x="816102" y="1405890"/>
                </a:lnTo>
                <a:lnTo>
                  <a:pt x="816102" y="1378458"/>
                </a:lnTo>
                <a:lnTo>
                  <a:pt x="788327" y="1378458"/>
                </a:lnTo>
                <a:lnTo>
                  <a:pt x="788327" y="1350683"/>
                </a:lnTo>
                <a:lnTo>
                  <a:pt x="760895" y="1350683"/>
                </a:lnTo>
                <a:close/>
                <a:moveTo>
                  <a:pt x="692315" y="1488186"/>
                </a:moveTo>
                <a:lnTo>
                  <a:pt x="692315" y="1515618"/>
                </a:lnTo>
                <a:lnTo>
                  <a:pt x="664883" y="1515618"/>
                </a:lnTo>
                <a:lnTo>
                  <a:pt x="664883" y="1543050"/>
                </a:lnTo>
                <a:lnTo>
                  <a:pt x="692315" y="1543050"/>
                </a:lnTo>
                <a:lnTo>
                  <a:pt x="692315" y="1570482"/>
                </a:lnTo>
                <a:lnTo>
                  <a:pt x="719747" y="1570482"/>
                </a:lnTo>
                <a:lnTo>
                  <a:pt x="719747" y="1543050"/>
                </a:lnTo>
                <a:lnTo>
                  <a:pt x="747179" y="1543050"/>
                </a:lnTo>
                <a:lnTo>
                  <a:pt x="747179" y="1515618"/>
                </a:lnTo>
                <a:lnTo>
                  <a:pt x="719747" y="1515618"/>
                </a:lnTo>
                <a:lnTo>
                  <a:pt x="719747" y="1488186"/>
                </a:lnTo>
                <a:lnTo>
                  <a:pt x="692315" y="1488186"/>
                </a:lnTo>
                <a:close/>
                <a:moveTo>
                  <a:pt x="1789252" y="663854"/>
                </a:moveTo>
                <a:lnTo>
                  <a:pt x="1789252" y="692315"/>
                </a:lnTo>
                <a:lnTo>
                  <a:pt x="1760791" y="692315"/>
                </a:lnTo>
                <a:lnTo>
                  <a:pt x="1760791" y="720433"/>
                </a:lnTo>
                <a:lnTo>
                  <a:pt x="1789252" y="720433"/>
                </a:lnTo>
                <a:lnTo>
                  <a:pt x="1789252" y="748894"/>
                </a:lnTo>
                <a:lnTo>
                  <a:pt x="1817370" y="748894"/>
                </a:lnTo>
                <a:lnTo>
                  <a:pt x="1817370" y="720433"/>
                </a:lnTo>
                <a:lnTo>
                  <a:pt x="1845831" y="720433"/>
                </a:lnTo>
                <a:lnTo>
                  <a:pt x="1845831" y="692315"/>
                </a:lnTo>
                <a:lnTo>
                  <a:pt x="1817370" y="692315"/>
                </a:lnTo>
                <a:lnTo>
                  <a:pt x="1817370" y="663854"/>
                </a:lnTo>
                <a:lnTo>
                  <a:pt x="1789252" y="663854"/>
                </a:lnTo>
                <a:close/>
                <a:moveTo>
                  <a:pt x="2749372" y="938517"/>
                </a:moveTo>
                <a:lnTo>
                  <a:pt x="2749372" y="966635"/>
                </a:lnTo>
                <a:lnTo>
                  <a:pt x="2721254" y="966635"/>
                </a:lnTo>
                <a:lnTo>
                  <a:pt x="2721254" y="994753"/>
                </a:lnTo>
                <a:lnTo>
                  <a:pt x="2749372" y="994753"/>
                </a:lnTo>
                <a:lnTo>
                  <a:pt x="2749372" y="1022871"/>
                </a:lnTo>
                <a:lnTo>
                  <a:pt x="2777490" y="1022871"/>
                </a:lnTo>
                <a:lnTo>
                  <a:pt x="2777490" y="994753"/>
                </a:lnTo>
                <a:lnTo>
                  <a:pt x="2805608" y="994753"/>
                </a:lnTo>
                <a:lnTo>
                  <a:pt x="2805608" y="966635"/>
                </a:lnTo>
                <a:lnTo>
                  <a:pt x="2777490" y="966635"/>
                </a:lnTo>
                <a:lnTo>
                  <a:pt x="2777490" y="938517"/>
                </a:lnTo>
                <a:lnTo>
                  <a:pt x="2749372" y="938517"/>
                </a:lnTo>
                <a:close/>
                <a:moveTo>
                  <a:pt x="2613584" y="668312"/>
                </a:moveTo>
                <a:lnTo>
                  <a:pt x="2613584" y="693687"/>
                </a:lnTo>
                <a:lnTo>
                  <a:pt x="2588209" y="693687"/>
                </a:lnTo>
                <a:lnTo>
                  <a:pt x="2588209" y="719061"/>
                </a:lnTo>
                <a:lnTo>
                  <a:pt x="2613584" y="719061"/>
                </a:lnTo>
                <a:lnTo>
                  <a:pt x="2613584" y="744436"/>
                </a:lnTo>
                <a:lnTo>
                  <a:pt x="2638958" y="744436"/>
                </a:lnTo>
                <a:lnTo>
                  <a:pt x="2638958" y="719061"/>
                </a:lnTo>
                <a:lnTo>
                  <a:pt x="2664333" y="719061"/>
                </a:lnTo>
                <a:lnTo>
                  <a:pt x="2664333" y="693687"/>
                </a:lnTo>
                <a:lnTo>
                  <a:pt x="2638958" y="693687"/>
                </a:lnTo>
                <a:lnTo>
                  <a:pt x="2638958" y="668312"/>
                </a:lnTo>
                <a:lnTo>
                  <a:pt x="2613584" y="668312"/>
                </a:lnTo>
                <a:close/>
                <a:moveTo>
                  <a:pt x="2681478" y="803415"/>
                </a:moveTo>
                <a:lnTo>
                  <a:pt x="2681478" y="830161"/>
                </a:lnTo>
                <a:lnTo>
                  <a:pt x="2654732" y="830161"/>
                </a:lnTo>
                <a:lnTo>
                  <a:pt x="2654732" y="856907"/>
                </a:lnTo>
                <a:lnTo>
                  <a:pt x="2681478" y="856907"/>
                </a:lnTo>
                <a:lnTo>
                  <a:pt x="2681478" y="883653"/>
                </a:lnTo>
                <a:lnTo>
                  <a:pt x="2708224" y="883653"/>
                </a:lnTo>
                <a:lnTo>
                  <a:pt x="2708224" y="856907"/>
                </a:lnTo>
                <a:lnTo>
                  <a:pt x="2734970" y="856907"/>
                </a:lnTo>
                <a:lnTo>
                  <a:pt x="2734970" y="830161"/>
                </a:lnTo>
                <a:lnTo>
                  <a:pt x="2708224" y="830161"/>
                </a:lnTo>
                <a:lnTo>
                  <a:pt x="2708224" y="803415"/>
                </a:lnTo>
                <a:lnTo>
                  <a:pt x="2681478" y="803415"/>
                </a:lnTo>
                <a:close/>
                <a:moveTo>
                  <a:pt x="2543632" y="801357"/>
                </a:moveTo>
                <a:lnTo>
                  <a:pt x="2543632" y="829475"/>
                </a:lnTo>
                <a:lnTo>
                  <a:pt x="2515514" y="829475"/>
                </a:lnTo>
                <a:lnTo>
                  <a:pt x="2515514" y="857593"/>
                </a:lnTo>
                <a:lnTo>
                  <a:pt x="2543632" y="857593"/>
                </a:lnTo>
                <a:lnTo>
                  <a:pt x="2543632" y="885711"/>
                </a:lnTo>
                <a:lnTo>
                  <a:pt x="2571750" y="885711"/>
                </a:lnTo>
                <a:lnTo>
                  <a:pt x="2571750" y="857593"/>
                </a:lnTo>
                <a:lnTo>
                  <a:pt x="2599868" y="857593"/>
                </a:lnTo>
                <a:lnTo>
                  <a:pt x="2599868" y="829475"/>
                </a:lnTo>
                <a:lnTo>
                  <a:pt x="2571750" y="829475"/>
                </a:lnTo>
                <a:lnTo>
                  <a:pt x="2571750" y="801357"/>
                </a:lnTo>
                <a:lnTo>
                  <a:pt x="2543632" y="801357"/>
                </a:lnTo>
                <a:close/>
                <a:moveTo>
                  <a:pt x="2475738" y="666598"/>
                </a:moveTo>
                <a:lnTo>
                  <a:pt x="2475738" y="693001"/>
                </a:lnTo>
                <a:lnTo>
                  <a:pt x="2449335" y="693001"/>
                </a:lnTo>
                <a:lnTo>
                  <a:pt x="2449335" y="719747"/>
                </a:lnTo>
                <a:lnTo>
                  <a:pt x="2475738" y="719747"/>
                </a:lnTo>
                <a:lnTo>
                  <a:pt x="2475738" y="746150"/>
                </a:lnTo>
                <a:lnTo>
                  <a:pt x="2502484" y="746150"/>
                </a:lnTo>
                <a:lnTo>
                  <a:pt x="2502484" y="719747"/>
                </a:lnTo>
                <a:lnTo>
                  <a:pt x="2528888" y="719747"/>
                </a:lnTo>
                <a:lnTo>
                  <a:pt x="2528888" y="693001"/>
                </a:lnTo>
                <a:lnTo>
                  <a:pt x="2502484" y="693001"/>
                </a:lnTo>
                <a:lnTo>
                  <a:pt x="2502484" y="666598"/>
                </a:lnTo>
                <a:lnTo>
                  <a:pt x="2475738" y="666598"/>
                </a:lnTo>
                <a:close/>
                <a:moveTo>
                  <a:pt x="2819324" y="805472"/>
                </a:moveTo>
                <a:lnTo>
                  <a:pt x="2819324" y="830847"/>
                </a:lnTo>
                <a:lnTo>
                  <a:pt x="2793949" y="830847"/>
                </a:lnTo>
                <a:lnTo>
                  <a:pt x="2793949" y="856221"/>
                </a:lnTo>
                <a:lnTo>
                  <a:pt x="2819324" y="856221"/>
                </a:lnTo>
                <a:lnTo>
                  <a:pt x="2819324" y="881596"/>
                </a:lnTo>
                <a:lnTo>
                  <a:pt x="2844698" y="881596"/>
                </a:lnTo>
                <a:lnTo>
                  <a:pt x="2844698" y="856221"/>
                </a:lnTo>
                <a:lnTo>
                  <a:pt x="2870073" y="856221"/>
                </a:lnTo>
                <a:lnTo>
                  <a:pt x="2870073" y="830847"/>
                </a:lnTo>
                <a:lnTo>
                  <a:pt x="2844698" y="830847"/>
                </a:lnTo>
                <a:lnTo>
                  <a:pt x="2844698" y="805472"/>
                </a:lnTo>
                <a:lnTo>
                  <a:pt x="2819324" y="805472"/>
                </a:lnTo>
                <a:close/>
                <a:moveTo>
                  <a:pt x="3024035" y="1213866"/>
                </a:moveTo>
                <a:lnTo>
                  <a:pt x="3024035" y="1241298"/>
                </a:lnTo>
                <a:lnTo>
                  <a:pt x="2996603" y="1241298"/>
                </a:lnTo>
                <a:lnTo>
                  <a:pt x="2996603" y="1268730"/>
                </a:lnTo>
                <a:lnTo>
                  <a:pt x="3024035" y="1268730"/>
                </a:lnTo>
                <a:lnTo>
                  <a:pt x="3024035" y="1296162"/>
                </a:lnTo>
                <a:lnTo>
                  <a:pt x="3051467" y="1296162"/>
                </a:lnTo>
                <a:lnTo>
                  <a:pt x="3051467" y="1268730"/>
                </a:lnTo>
                <a:lnTo>
                  <a:pt x="3078899" y="1268730"/>
                </a:lnTo>
                <a:lnTo>
                  <a:pt x="3078899" y="1241298"/>
                </a:lnTo>
                <a:lnTo>
                  <a:pt x="3051467" y="1241298"/>
                </a:lnTo>
                <a:lnTo>
                  <a:pt x="3051467" y="1213866"/>
                </a:lnTo>
                <a:lnTo>
                  <a:pt x="3024035" y="1213866"/>
                </a:lnTo>
                <a:close/>
                <a:moveTo>
                  <a:pt x="2405786" y="799643"/>
                </a:moveTo>
                <a:lnTo>
                  <a:pt x="2405786" y="828789"/>
                </a:lnTo>
                <a:lnTo>
                  <a:pt x="2376640" y="828789"/>
                </a:lnTo>
                <a:lnTo>
                  <a:pt x="2376640" y="858279"/>
                </a:lnTo>
                <a:lnTo>
                  <a:pt x="2405786" y="858279"/>
                </a:lnTo>
                <a:lnTo>
                  <a:pt x="2405786" y="887425"/>
                </a:lnTo>
                <a:lnTo>
                  <a:pt x="2435276" y="887425"/>
                </a:lnTo>
                <a:lnTo>
                  <a:pt x="2435276" y="858279"/>
                </a:lnTo>
                <a:lnTo>
                  <a:pt x="2464423" y="858279"/>
                </a:lnTo>
                <a:lnTo>
                  <a:pt x="2464423" y="828789"/>
                </a:lnTo>
                <a:lnTo>
                  <a:pt x="2435276" y="828789"/>
                </a:lnTo>
                <a:lnTo>
                  <a:pt x="2435276" y="799643"/>
                </a:lnTo>
                <a:lnTo>
                  <a:pt x="2405786" y="799643"/>
                </a:lnTo>
                <a:close/>
                <a:moveTo>
                  <a:pt x="2955455" y="1077049"/>
                </a:moveTo>
                <a:lnTo>
                  <a:pt x="2955455" y="1104138"/>
                </a:lnTo>
                <a:lnTo>
                  <a:pt x="2928366" y="1104138"/>
                </a:lnTo>
                <a:lnTo>
                  <a:pt x="2928366" y="1131570"/>
                </a:lnTo>
                <a:lnTo>
                  <a:pt x="2955455" y="1131570"/>
                </a:lnTo>
                <a:lnTo>
                  <a:pt x="2955455" y="1158659"/>
                </a:lnTo>
                <a:lnTo>
                  <a:pt x="2982887" y="1158659"/>
                </a:lnTo>
                <a:lnTo>
                  <a:pt x="2982887" y="1131570"/>
                </a:lnTo>
                <a:lnTo>
                  <a:pt x="3009976" y="1131570"/>
                </a:lnTo>
                <a:lnTo>
                  <a:pt x="3009976" y="1104138"/>
                </a:lnTo>
                <a:lnTo>
                  <a:pt x="2982887" y="1104138"/>
                </a:lnTo>
                <a:lnTo>
                  <a:pt x="2982887" y="1077049"/>
                </a:lnTo>
                <a:lnTo>
                  <a:pt x="2955455" y="1077049"/>
                </a:lnTo>
                <a:close/>
                <a:moveTo>
                  <a:pt x="2887561" y="941261"/>
                </a:moveTo>
                <a:lnTo>
                  <a:pt x="2887561" y="967664"/>
                </a:lnTo>
                <a:lnTo>
                  <a:pt x="2861158" y="967664"/>
                </a:lnTo>
                <a:lnTo>
                  <a:pt x="2861158" y="993724"/>
                </a:lnTo>
                <a:lnTo>
                  <a:pt x="2887561" y="993724"/>
                </a:lnTo>
                <a:lnTo>
                  <a:pt x="2887561" y="1020128"/>
                </a:lnTo>
                <a:lnTo>
                  <a:pt x="2913622" y="1020128"/>
                </a:lnTo>
                <a:lnTo>
                  <a:pt x="2913622" y="993724"/>
                </a:lnTo>
                <a:lnTo>
                  <a:pt x="2940025" y="993724"/>
                </a:lnTo>
                <a:lnTo>
                  <a:pt x="2940025" y="967664"/>
                </a:lnTo>
                <a:lnTo>
                  <a:pt x="2913622" y="967664"/>
                </a:lnTo>
                <a:lnTo>
                  <a:pt x="2913622" y="941261"/>
                </a:lnTo>
                <a:lnTo>
                  <a:pt x="2887561" y="941261"/>
                </a:lnTo>
                <a:close/>
                <a:moveTo>
                  <a:pt x="2200732" y="664197"/>
                </a:moveTo>
                <a:lnTo>
                  <a:pt x="2200732" y="692315"/>
                </a:lnTo>
                <a:lnTo>
                  <a:pt x="2172614" y="692315"/>
                </a:lnTo>
                <a:lnTo>
                  <a:pt x="2172614" y="720433"/>
                </a:lnTo>
                <a:lnTo>
                  <a:pt x="2200732" y="720433"/>
                </a:lnTo>
                <a:lnTo>
                  <a:pt x="2200732" y="748551"/>
                </a:lnTo>
                <a:lnTo>
                  <a:pt x="2228850" y="748551"/>
                </a:lnTo>
                <a:lnTo>
                  <a:pt x="2228850" y="720433"/>
                </a:lnTo>
                <a:lnTo>
                  <a:pt x="2256968" y="720433"/>
                </a:lnTo>
                <a:lnTo>
                  <a:pt x="2256968" y="692315"/>
                </a:lnTo>
                <a:lnTo>
                  <a:pt x="2228850" y="692315"/>
                </a:lnTo>
                <a:lnTo>
                  <a:pt x="2228850" y="664197"/>
                </a:lnTo>
                <a:lnTo>
                  <a:pt x="2200732" y="664197"/>
                </a:lnTo>
                <a:close/>
                <a:moveTo>
                  <a:pt x="1858861" y="530123"/>
                </a:moveTo>
                <a:lnTo>
                  <a:pt x="1858861" y="556184"/>
                </a:lnTo>
                <a:lnTo>
                  <a:pt x="1832800" y="556184"/>
                </a:lnTo>
                <a:lnTo>
                  <a:pt x="1832800" y="582244"/>
                </a:lnTo>
                <a:lnTo>
                  <a:pt x="1858861" y="582244"/>
                </a:lnTo>
                <a:lnTo>
                  <a:pt x="1858861" y="608305"/>
                </a:lnTo>
                <a:lnTo>
                  <a:pt x="1884921" y="608305"/>
                </a:lnTo>
                <a:lnTo>
                  <a:pt x="1884921" y="582244"/>
                </a:lnTo>
                <a:lnTo>
                  <a:pt x="1910982" y="582244"/>
                </a:lnTo>
                <a:lnTo>
                  <a:pt x="1910982" y="556184"/>
                </a:lnTo>
                <a:lnTo>
                  <a:pt x="1884921" y="556184"/>
                </a:lnTo>
                <a:lnTo>
                  <a:pt x="1884921" y="530123"/>
                </a:lnTo>
                <a:lnTo>
                  <a:pt x="1858861" y="530123"/>
                </a:lnTo>
                <a:close/>
                <a:moveTo>
                  <a:pt x="2338235" y="665226"/>
                </a:moveTo>
                <a:lnTo>
                  <a:pt x="2338235" y="692658"/>
                </a:lnTo>
                <a:lnTo>
                  <a:pt x="2310803" y="692658"/>
                </a:lnTo>
                <a:lnTo>
                  <a:pt x="2310803" y="720090"/>
                </a:lnTo>
                <a:lnTo>
                  <a:pt x="2338235" y="720090"/>
                </a:lnTo>
                <a:lnTo>
                  <a:pt x="2338235" y="747522"/>
                </a:lnTo>
                <a:lnTo>
                  <a:pt x="2365667" y="747522"/>
                </a:lnTo>
                <a:lnTo>
                  <a:pt x="2365667" y="720090"/>
                </a:lnTo>
                <a:lnTo>
                  <a:pt x="2393099" y="720090"/>
                </a:lnTo>
                <a:lnTo>
                  <a:pt x="2393099" y="692658"/>
                </a:lnTo>
                <a:lnTo>
                  <a:pt x="2365667" y="692658"/>
                </a:lnTo>
                <a:lnTo>
                  <a:pt x="2365667" y="665226"/>
                </a:lnTo>
                <a:lnTo>
                  <a:pt x="2338235" y="665226"/>
                </a:lnTo>
                <a:close/>
                <a:moveTo>
                  <a:pt x="1721701" y="530466"/>
                </a:moveTo>
                <a:lnTo>
                  <a:pt x="1721701" y="556184"/>
                </a:lnTo>
                <a:lnTo>
                  <a:pt x="1695983" y="556184"/>
                </a:lnTo>
                <a:lnTo>
                  <a:pt x="1695983" y="582244"/>
                </a:lnTo>
                <a:lnTo>
                  <a:pt x="1721701" y="582244"/>
                </a:lnTo>
                <a:lnTo>
                  <a:pt x="1721701" y="607962"/>
                </a:lnTo>
                <a:lnTo>
                  <a:pt x="1747761" y="607962"/>
                </a:lnTo>
                <a:lnTo>
                  <a:pt x="1747761" y="582244"/>
                </a:lnTo>
                <a:lnTo>
                  <a:pt x="1773479" y="582244"/>
                </a:lnTo>
                <a:lnTo>
                  <a:pt x="1773479" y="556184"/>
                </a:lnTo>
                <a:lnTo>
                  <a:pt x="1747761" y="556184"/>
                </a:lnTo>
                <a:lnTo>
                  <a:pt x="1747761" y="530466"/>
                </a:lnTo>
                <a:lnTo>
                  <a:pt x="1721701" y="530466"/>
                </a:lnTo>
                <a:close/>
                <a:moveTo>
                  <a:pt x="1996021" y="530123"/>
                </a:moveTo>
                <a:lnTo>
                  <a:pt x="1996021" y="556184"/>
                </a:lnTo>
                <a:lnTo>
                  <a:pt x="1969960" y="556184"/>
                </a:lnTo>
                <a:lnTo>
                  <a:pt x="1969960" y="582244"/>
                </a:lnTo>
                <a:lnTo>
                  <a:pt x="1996021" y="582244"/>
                </a:lnTo>
                <a:lnTo>
                  <a:pt x="1996021" y="608305"/>
                </a:lnTo>
                <a:lnTo>
                  <a:pt x="2022081" y="608305"/>
                </a:lnTo>
                <a:lnTo>
                  <a:pt x="2022081" y="582244"/>
                </a:lnTo>
                <a:lnTo>
                  <a:pt x="2048142" y="582244"/>
                </a:lnTo>
                <a:lnTo>
                  <a:pt x="2048142" y="556184"/>
                </a:lnTo>
                <a:lnTo>
                  <a:pt x="2022081" y="556184"/>
                </a:lnTo>
                <a:lnTo>
                  <a:pt x="2022081" y="530123"/>
                </a:lnTo>
                <a:lnTo>
                  <a:pt x="1996021" y="530123"/>
                </a:lnTo>
                <a:close/>
                <a:moveTo>
                  <a:pt x="1926069" y="663512"/>
                </a:moveTo>
                <a:lnTo>
                  <a:pt x="1926069" y="691972"/>
                </a:lnTo>
                <a:lnTo>
                  <a:pt x="1897609" y="691972"/>
                </a:lnTo>
                <a:lnTo>
                  <a:pt x="1897609" y="720776"/>
                </a:lnTo>
                <a:lnTo>
                  <a:pt x="1926069" y="720776"/>
                </a:lnTo>
                <a:lnTo>
                  <a:pt x="1926069" y="749237"/>
                </a:lnTo>
                <a:lnTo>
                  <a:pt x="1954873" y="749237"/>
                </a:lnTo>
                <a:lnTo>
                  <a:pt x="1954873" y="720776"/>
                </a:lnTo>
                <a:lnTo>
                  <a:pt x="1983334" y="720776"/>
                </a:lnTo>
                <a:lnTo>
                  <a:pt x="1983334" y="691972"/>
                </a:lnTo>
                <a:lnTo>
                  <a:pt x="1954873" y="691972"/>
                </a:lnTo>
                <a:lnTo>
                  <a:pt x="1954873" y="663512"/>
                </a:lnTo>
                <a:lnTo>
                  <a:pt x="1926069" y="663512"/>
                </a:lnTo>
                <a:close/>
                <a:moveTo>
                  <a:pt x="3093987" y="1080478"/>
                </a:moveTo>
                <a:lnTo>
                  <a:pt x="3093987" y="1105510"/>
                </a:lnTo>
                <a:lnTo>
                  <a:pt x="3068955" y="1105510"/>
                </a:lnTo>
                <a:lnTo>
                  <a:pt x="3068955" y="1130198"/>
                </a:lnTo>
                <a:lnTo>
                  <a:pt x="3093987" y="1130198"/>
                </a:lnTo>
                <a:lnTo>
                  <a:pt x="3093987" y="1155230"/>
                </a:lnTo>
                <a:lnTo>
                  <a:pt x="3118676" y="1155230"/>
                </a:lnTo>
                <a:lnTo>
                  <a:pt x="3118676" y="1130198"/>
                </a:lnTo>
                <a:lnTo>
                  <a:pt x="3143707" y="1130198"/>
                </a:lnTo>
                <a:lnTo>
                  <a:pt x="3143707" y="1105510"/>
                </a:lnTo>
                <a:lnTo>
                  <a:pt x="3118676" y="1105510"/>
                </a:lnTo>
                <a:lnTo>
                  <a:pt x="3118676" y="1080478"/>
                </a:lnTo>
                <a:lnTo>
                  <a:pt x="3093987" y="1080478"/>
                </a:lnTo>
                <a:close/>
                <a:moveTo>
                  <a:pt x="2270684" y="531152"/>
                </a:moveTo>
                <a:lnTo>
                  <a:pt x="2270684" y="556527"/>
                </a:lnTo>
                <a:lnTo>
                  <a:pt x="2245309" y="556527"/>
                </a:lnTo>
                <a:lnTo>
                  <a:pt x="2245309" y="581901"/>
                </a:lnTo>
                <a:lnTo>
                  <a:pt x="2270684" y="581901"/>
                </a:lnTo>
                <a:lnTo>
                  <a:pt x="2270684" y="607276"/>
                </a:lnTo>
                <a:lnTo>
                  <a:pt x="2296058" y="607276"/>
                </a:lnTo>
                <a:lnTo>
                  <a:pt x="2296058" y="581901"/>
                </a:lnTo>
                <a:lnTo>
                  <a:pt x="2321433" y="581901"/>
                </a:lnTo>
                <a:lnTo>
                  <a:pt x="2321433" y="556527"/>
                </a:lnTo>
                <a:lnTo>
                  <a:pt x="2296058" y="556527"/>
                </a:lnTo>
                <a:lnTo>
                  <a:pt x="2296058" y="531152"/>
                </a:lnTo>
                <a:lnTo>
                  <a:pt x="2270684" y="531152"/>
                </a:lnTo>
                <a:close/>
                <a:moveTo>
                  <a:pt x="2133181" y="530466"/>
                </a:moveTo>
                <a:lnTo>
                  <a:pt x="2133181" y="556184"/>
                </a:lnTo>
                <a:lnTo>
                  <a:pt x="2107463" y="556184"/>
                </a:lnTo>
                <a:lnTo>
                  <a:pt x="2107463" y="582244"/>
                </a:lnTo>
                <a:lnTo>
                  <a:pt x="2133181" y="582244"/>
                </a:lnTo>
                <a:lnTo>
                  <a:pt x="2133181" y="607962"/>
                </a:lnTo>
                <a:lnTo>
                  <a:pt x="2159242" y="607962"/>
                </a:lnTo>
                <a:lnTo>
                  <a:pt x="2159242" y="582244"/>
                </a:lnTo>
                <a:lnTo>
                  <a:pt x="2184959" y="582244"/>
                </a:lnTo>
                <a:lnTo>
                  <a:pt x="2184959" y="556184"/>
                </a:lnTo>
                <a:lnTo>
                  <a:pt x="2159242" y="556184"/>
                </a:lnTo>
                <a:lnTo>
                  <a:pt x="2159242" y="530466"/>
                </a:lnTo>
                <a:lnTo>
                  <a:pt x="2133181" y="530466"/>
                </a:lnTo>
                <a:close/>
                <a:moveTo>
                  <a:pt x="2063572" y="663854"/>
                </a:moveTo>
                <a:lnTo>
                  <a:pt x="2063572" y="692315"/>
                </a:lnTo>
                <a:lnTo>
                  <a:pt x="2035111" y="692315"/>
                </a:lnTo>
                <a:lnTo>
                  <a:pt x="2035111" y="720433"/>
                </a:lnTo>
                <a:lnTo>
                  <a:pt x="2063572" y="720433"/>
                </a:lnTo>
                <a:lnTo>
                  <a:pt x="2063572" y="748894"/>
                </a:lnTo>
                <a:lnTo>
                  <a:pt x="2091690" y="748894"/>
                </a:lnTo>
                <a:lnTo>
                  <a:pt x="2091690" y="720433"/>
                </a:lnTo>
                <a:lnTo>
                  <a:pt x="2120151" y="720433"/>
                </a:lnTo>
                <a:lnTo>
                  <a:pt x="2120151" y="692315"/>
                </a:lnTo>
                <a:lnTo>
                  <a:pt x="2091690" y="692315"/>
                </a:lnTo>
                <a:lnTo>
                  <a:pt x="2091690" y="663854"/>
                </a:lnTo>
                <a:lnTo>
                  <a:pt x="2063572" y="663854"/>
                </a:lnTo>
                <a:close/>
                <a:moveTo>
                  <a:pt x="2778862" y="2673248"/>
                </a:moveTo>
                <a:lnTo>
                  <a:pt x="2778862" y="2642045"/>
                </a:lnTo>
                <a:lnTo>
                  <a:pt x="2810066" y="2642045"/>
                </a:lnTo>
                <a:lnTo>
                  <a:pt x="2810066" y="2611184"/>
                </a:lnTo>
                <a:lnTo>
                  <a:pt x="2778862" y="2611184"/>
                </a:lnTo>
                <a:lnTo>
                  <a:pt x="2778862" y="2579980"/>
                </a:lnTo>
                <a:lnTo>
                  <a:pt x="2748001" y="2579980"/>
                </a:lnTo>
                <a:lnTo>
                  <a:pt x="2748001" y="2611184"/>
                </a:lnTo>
                <a:lnTo>
                  <a:pt x="2716797" y="2611184"/>
                </a:lnTo>
                <a:lnTo>
                  <a:pt x="2716797" y="2642045"/>
                </a:lnTo>
                <a:lnTo>
                  <a:pt x="2748001" y="2642045"/>
                </a:lnTo>
                <a:lnTo>
                  <a:pt x="2748001" y="2673248"/>
                </a:lnTo>
                <a:lnTo>
                  <a:pt x="2778862" y="2673248"/>
                </a:lnTo>
                <a:close/>
                <a:moveTo>
                  <a:pt x="2298459" y="3083014"/>
                </a:moveTo>
                <a:lnTo>
                  <a:pt x="2298459" y="3053182"/>
                </a:lnTo>
                <a:lnTo>
                  <a:pt x="2328291" y="3053182"/>
                </a:lnTo>
                <a:lnTo>
                  <a:pt x="2328291" y="3023006"/>
                </a:lnTo>
                <a:lnTo>
                  <a:pt x="2298459" y="3023006"/>
                </a:lnTo>
                <a:lnTo>
                  <a:pt x="2298459" y="2993174"/>
                </a:lnTo>
                <a:lnTo>
                  <a:pt x="2268284" y="2993174"/>
                </a:lnTo>
                <a:lnTo>
                  <a:pt x="2268284" y="3023006"/>
                </a:lnTo>
                <a:lnTo>
                  <a:pt x="2238451" y="3023006"/>
                </a:lnTo>
                <a:lnTo>
                  <a:pt x="2238451" y="3053182"/>
                </a:lnTo>
                <a:lnTo>
                  <a:pt x="2268284" y="3053182"/>
                </a:lnTo>
                <a:lnTo>
                  <a:pt x="2268284" y="3083014"/>
                </a:lnTo>
                <a:lnTo>
                  <a:pt x="2298459" y="3083014"/>
                </a:lnTo>
                <a:close/>
                <a:moveTo>
                  <a:pt x="2641016" y="2945168"/>
                </a:moveTo>
                <a:lnTo>
                  <a:pt x="2641016" y="2915679"/>
                </a:lnTo>
                <a:lnTo>
                  <a:pt x="2670505" y="2915679"/>
                </a:lnTo>
                <a:lnTo>
                  <a:pt x="2670505" y="2886189"/>
                </a:lnTo>
                <a:lnTo>
                  <a:pt x="2641016" y="2886189"/>
                </a:lnTo>
                <a:lnTo>
                  <a:pt x="2641016" y="2856700"/>
                </a:lnTo>
                <a:lnTo>
                  <a:pt x="2611526" y="2856700"/>
                </a:lnTo>
                <a:lnTo>
                  <a:pt x="2611526" y="2886189"/>
                </a:lnTo>
                <a:lnTo>
                  <a:pt x="2582037" y="2886189"/>
                </a:lnTo>
                <a:lnTo>
                  <a:pt x="2582037" y="2915679"/>
                </a:lnTo>
                <a:lnTo>
                  <a:pt x="2611526" y="2915679"/>
                </a:lnTo>
                <a:lnTo>
                  <a:pt x="2611526" y="2945168"/>
                </a:lnTo>
                <a:lnTo>
                  <a:pt x="2641016" y="2945168"/>
                </a:lnTo>
                <a:close/>
                <a:moveTo>
                  <a:pt x="2709939" y="2809380"/>
                </a:moveTo>
                <a:lnTo>
                  <a:pt x="2709939" y="2778862"/>
                </a:lnTo>
                <a:lnTo>
                  <a:pt x="2740457" y="2778862"/>
                </a:lnTo>
                <a:lnTo>
                  <a:pt x="2740457" y="2748686"/>
                </a:lnTo>
                <a:lnTo>
                  <a:pt x="2709939" y="2748686"/>
                </a:lnTo>
                <a:lnTo>
                  <a:pt x="2709939" y="2718168"/>
                </a:lnTo>
                <a:lnTo>
                  <a:pt x="2679764" y="2718168"/>
                </a:lnTo>
                <a:lnTo>
                  <a:pt x="2679764" y="2748686"/>
                </a:lnTo>
                <a:lnTo>
                  <a:pt x="2649245" y="2748686"/>
                </a:lnTo>
                <a:lnTo>
                  <a:pt x="2649245" y="2778862"/>
                </a:lnTo>
                <a:lnTo>
                  <a:pt x="2679764" y="2778862"/>
                </a:lnTo>
                <a:lnTo>
                  <a:pt x="2679764" y="2809380"/>
                </a:lnTo>
                <a:lnTo>
                  <a:pt x="2709939" y="2809380"/>
                </a:lnTo>
                <a:close/>
                <a:moveTo>
                  <a:pt x="2846413" y="2807322"/>
                </a:moveTo>
                <a:lnTo>
                  <a:pt x="2846413" y="2778176"/>
                </a:lnTo>
                <a:lnTo>
                  <a:pt x="2875559" y="2778176"/>
                </a:lnTo>
                <a:lnTo>
                  <a:pt x="2875559" y="2749372"/>
                </a:lnTo>
                <a:lnTo>
                  <a:pt x="2846413" y="2749372"/>
                </a:lnTo>
                <a:lnTo>
                  <a:pt x="2846413" y="2720226"/>
                </a:lnTo>
                <a:lnTo>
                  <a:pt x="2817610" y="2720226"/>
                </a:lnTo>
                <a:lnTo>
                  <a:pt x="2817610" y="2749372"/>
                </a:lnTo>
                <a:lnTo>
                  <a:pt x="2788463" y="2749372"/>
                </a:lnTo>
                <a:lnTo>
                  <a:pt x="2788463" y="2778176"/>
                </a:lnTo>
                <a:lnTo>
                  <a:pt x="2817610" y="2778176"/>
                </a:lnTo>
                <a:lnTo>
                  <a:pt x="2817610" y="2807322"/>
                </a:lnTo>
                <a:lnTo>
                  <a:pt x="2846413" y="2807322"/>
                </a:lnTo>
                <a:close/>
                <a:moveTo>
                  <a:pt x="2573465" y="2811094"/>
                </a:moveTo>
                <a:lnTo>
                  <a:pt x="2573465" y="2779547"/>
                </a:lnTo>
                <a:lnTo>
                  <a:pt x="2605012" y="2779547"/>
                </a:lnTo>
                <a:lnTo>
                  <a:pt x="2605012" y="2748001"/>
                </a:lnTo>
                <a:lnTo>
                  <a:pt x="2573465" y="2748001"/>
                </a:lnTo>
                <a:lnTo>
                  <a:pt x="2573465" y="2716454"/>
                </a:lnTo>
                <a:lnTo>
                  <a:pt x="2541918" y="2716454"/>
                </a:lnTo>
                <a:lnTo>
                  <a:pt x="2541918" y="2748001"/>
                </a:lnTo>
                <a:lnTo>
                  <a:pt x="2510371" y="2748001"/>
                </a:lnTo>
                <a:lnTo>
                  <a:pt x="2510371" y="2779547"/>
                </a:lnTo>
                <a:lnTo>
                  <a:pt x="2541918" y="2779547"/>
                </a:lnTo>
                <a:lnTo>
                  <a:pt x="2541918" y="2811094"/>
                </a:lnTo>
                <a:lnTo>
                  <a:pt x="2573465" y="2811094"/>
                </a:lnTo>
                <a:close/>
                <a:moveTo>
                  <a:pt x="2435276" y="3081985"/>
                </a:moveTo>
                <a:lnTo>
                  <a:pt x="2435276" y="3052839"/>
                </a:lnTo>
                <a:lnTo>
                  <a:pt x="2464423" y="3052839"/>
                </a:lnTo>
                <a:lnTo>
                  <a:pt x="2464423" y="3023349"/>
                </a:lnTo>
                <a:lnTo>
                  <a:pt x="2435276" y="3023349"/>
                </a:lnTo>
                <a:lnTo>
                  <a:pt x="2435276" y="2994203"/>
                </a:lnTo>
                <a:lnTo>
                  <a:pt x="2405786" y="2994203"/>
                </a:lnTo>
                <a:lnTo>
                  <a:pt x="2405786" y="3023349"/>
                </a:lnTo>
                <a:lnTo>
                  <a:pt x="2376640" y="3023349"/>
                </a:lnTo>
                <a:lnTo>
                  <a:pt x="2376640" y="3052839"/>
                </a:lnTo>
                <a:lnTo>
                  <a:pt x="2405786" y="3052839"/>
                </a:lnTo>
                <a:lnTo>
                  <a:pt x="2405786" y="3081985"/>
                </a:lnTo>
                <a:lnTo>
                  <a:pt x="2435276" y="3081985"/>
                </a:lnTo>
                <a:close/>
                <a:moveTo>
                  <a:pt x="2915336" y="2670505"/>
                </a:moveTo>
                <a:lnTo>
                  <a:pt x="2915336" y="2641359"/>
                </a:lnTo>
                <a:lnTo>
                  <a:pt x="2944483" y="2641359"/>
                </a:lnTo>
                <a:lnTo>
                  <a:pt x="2944483" y="2611869"/>
                </a:lnTo>
                <a:lnTo>
                  <a:pt x="2915336" y="2611869"/>
                </a:lnTo>
                <a:lnTo>
                  <a:pt x="2915336" y="2582723"/>
                </a:lnTo>
                <a:lnTo>
                  <a:pt x="2885846" y="2582723"/>
                </a:lnTo>
                <a:lnTo>
                  <a:pt x="2885846" y="2611869"/>
                </a:lnTo>
                <a:lnTo>
                  <a:pt x="2856700" y="2611869"/>
                </a:lnTo>
                <a:lnTo>
                  <a:pt x="2856700" y="2641359"/>
                </a:lnTo>
                <a:lnTo>
                  <a:pt x="2885846" y="2641359"/>
                </a:lnTo>
                <a:lnTo>
                  <a:pt x="2885846" y="2670505"/>
                </a:lnTo>
                <a:lnTo>
                  <a:pt x="2915336" y="2670505"/>
                </a:lnTo>
                <a:close/>
                <a:moveTo>
                  <a:pt x="2367725" y="2947911"/>
                </a:moveTo>
                <a:lnTo>
                  <a:pt x="2367725" y="2916707"/>
                </a:lnTo>
                <a:lnTo>
                  <a:pt x="2398928" y="2916707"/>
                </a:lnTo>
                <a:lnTo>
                  <a:pt x="2398928" y="2885161"/>
                </a:lnTo>
                <a:lnTo>
                  <a:pt x="2367725" y="2885161"/>
                </a:lnTo>
                <a:lnTo>
                  <a:pt x="2367725" y="2853957"/>
                </a:lnTo>
                <a:lnTo>
                  <a:pt x="2336178" y="2853957"/>
                </a:lnTo>
                <a:lnTo>
                  <a:pt x="2336178" y="2885161"/>
                </a:lnTo>
                <a:lnTo>
                  <a:pt x="2304974" y="2885161"/>
                </a:lnTo>
                <a:lnTo>
                  <a:pt x="2304974" y="2916707"/>
                </a:lnTo>
                <a:lnTo>
                  <a:pt x="2336178" y="2916707"/>
                </a:lnTo>
                <a:lnTo>
                  <a:pt x="2336178" y="2947911"/>
                </a:lnTo>
                <a:lnTo>
                  <a:pt x="2367725" y="2947911"/>
                </a:lnTo>
                <a:close/>
                <a:moveTo>
                  <a:pt x="2504542" y="2946883"/>
                </a:moveTo>
                <a:lnTo>
                  <a:pt x="2504542" y="2916365"/>
                </a:lnTo>
                <a:lnTo>
                  <a:pt x="2535060" y="2916365"/>
                </a:lnTo>
                <a:lnTo>
                  <a:pt x="2535060" y="2885504"/>
                </a:lnTo>
                <a:lnTo>
                  <a:pt x="2504542" y="2885504"/>
                </a:lnTo>
                <a:lnTo>
                  <a:pt x="2504542" y="2854985"/>
                </a:lnTo>
                <a:lnTo>
                  <a:pt x="2473681" y="2854985"/>
                </a:lnTo>
                <a:lnTo>
                  <a:pt x="2473681" y="2885504"/>
                </a:lnTo>
                <a:lnTo>
                  <a:pt x="2443163" y="2885504"/>
                </a:lnTo>
                <a:lnTo>
                  <a:pt x="2443163" y="2916365"/>
                </a:lnTo>
                <a:lnTo>
                  <a:pt x="2473681" y="2916365"/>
                </a:lnTo>
                <a:lnTo>
                  <a:pt x="2473681" y="2946883"/>
                </a:lnTo>
                <a:lnTo>
                  <a:pt x="2504542" y="2946883"/>
                </a:lnTo>
                <a:close/>
                <a:moveTo>
                  <a:pt x="3299727" y="1491958"/>
                </a:moveTo>
                <a:lnTo>
                  <a:pt x="3299727" y="1516990"/>
                </a:lnTo>
                <a:lnTo>
                  <a:pt x="3274695" y="1516990"/>
                </a:lnTo>
                <a:lnTo>
                  <a:pt x="3274695" y="1541678"/>
                </a:lnTo>
                <a:lnTo>
                  <a:pt x="3299727" y="1541678"/>
                </a:lnTo>
                <a:lnTo>
                  <a:pt x="3299727" y="1566710"/>
                </a:lnTo>
                <a:lnTo>
                  <a:pt x="3324416" y="1566710"/>
                </a:lnTo>
                <a:lnTo>
                  <a:pt x="3324416" y="1541678"/>
                </a:lnTo>
                <a:lnTo>
                  <a:pt x="3349447" y="1541678"/>
                </a:lnTo>
                <a:lnTo>
                  <a:pt x="3349447" y="1516990"/>
                </a:lnTo>
                <a:lnTo>
                  <a:pt x="3324416" y="1516990"/>
                </a:lnTo>
                <a:lnTo>
                  <a:pt x="3324416" y="1491958"/>
                </a:lnTo>
                <a:lnTo>
                  <a:pt x="3299727" y="1491958"/>
                </a:lnTo>
                <a:close/>
                <a:moveTo>
                  <a:pt x="3299041" y="1764563"/>
                </a:moveTo>
                <a:lnTo>
                  <a:pt x="3299041" y="1790624"/>
                </a:lnTo>
                <a:lnTo>
                  <a:pt x="3272981" y="1790624"/>
                </a:lnTo>
                <a:lnTo>
                  <a:pt x="3272981" y="1816684"/>
                </a:lnTo>
                <a:lnTo>
                  <a:pt x="3299041" y="1816684"/>
                </a:lnTo>
                <a:lnTo>
                  <a:pt x="3299041" y="1842745"/>
                </a:lnTo>
                <a:lnTo>
                  <a:pt x="3325102" y="1842745"/>
                </a:lnTo>
                <a:lnTo>
                  <a:pt x="3325102" y="1816684"/>
                </a:lnTo>
                <a:lnTo>
                  <a:pt x="3351162" y="1816684"/>
                </a:lnTo>
                <a:lnTo>
                  <a:pt x="3351162" y="1790624"/>
                </a:lnTo>
                <a:lnTo>
                  <a:pt x="3325102" y="1790624"/>
                </a:lnTo>
                <a:lnTo>
                  <a:pt x="3325102" y="1764563"/>
                </a:lnTo>
                <a:lnTo>
                  <a:pt x="3299041" y="1764563"/>
                </a:lnTo>
                <a:close/>
                <a:moveTo>
                  <a:pt x="3162224" y="1216952"/>
                </a:moveTo>
                <a:lnTo>
                  <a:pt x="3162224" y="1242327"/>
                </a:lnTo>
                <a:lnTo>
                  <a:pt x="3136849" y="1242327"/>
                </a:lnTo>
                <a:lnTo>
                  <a:pt x="3136849" y="1267701"/>
                </a:lnTo>
                <a:lnTo>
                  <a:pt x="3162224" y="1267701"/>
                </a:lnTo>
                <a:lnTo>
                  <a:pt x="3162224" y="1293076"/>
                </a:lnTo>
                <a:lnTo>
                  <a:pt x="3187598" y="1293076"/>
                </a:lnTo>
                <a:lnTo>
                  <a:pt x="3187598" y="1267701"/>
                </a:lnTo>
                <a:lnTo>
                  <a:pt x="3212973" y="1267701"/>
                </a:lnTo>
                <a:lnTo>
                  <a:pt x="3212973" y="1242327"/>
                </a:lnTo>
                <a:lnTo>
                  <a:pt x="3187598" y="1242327"/>
                </a:lnTo>
                <a:lnTo>
                  <a:pt x="3187598" y="1216952"/>
                </a:lnTo>
                <a:lnTo>
                  <a:pt x="3162224" y="1216952"/>
                </a:lnTo>
                <a:close/>
                <a:moveTo>
                  <a:pt x="2983916" y="2533688"/>
                </a:moveTo>
                <a:lnTo>
                  <a:pt x="2983916" y="2504199"/>
                </a:lnTo>
                <a:lnTo>
                  <a:pt x="3013405" y="2504199"/>
                </a:lnTo>
                <a:lnTo>
                  <a:pt x="3013405" y="2474709"/>
                </a:lnTo>
                <a:lnTo>
                  <a:pt x="2983916" y="2474709"/>
                </a:lnTo>
                <a:lnTo>
                  <a:pt x="2983916" y="2445220"/>
                </a:lnTo>
                <a:lnTo>
                  <a:pt x="2954426" y="2445220"/>
                </a:lnTo>
                <a:lnTo>
                  <a:pt x="2954426" y="2474709"/>
                </a:lnTo>
                <a:lnTo>
                  <a:pt x="2924937" y="2474709"/>
                </a:lnTo>
                <a:lnTo>
                  <a:pt x="2924937" y="2504199"/>
                </a:lnTo>
                <a:lnTo>
                  <a:pt x="2954426" y="2504199"/>
                </a:lnTo>
                <a:lnTo>
                  <a:pt x="2954426" y="2533688"/>
                </a:lnTo>
                <a:lnTo>
                  <a:pt x="2983916" y="2533688"/>
                </a:lnTo>
                <a:close/>
                <a:moveTo>
                  <a:pt x="3325102" y="2117065"/>
                </a:moveTo>
                <a:lnTo>
                  <a:pt x="3325102" y="2091004"/>
                </a:lnTo>
                <a:lnTo>
                  <a:pt x="3351162" y="2091004"/>
                </a:lnTo>
                <a:lnTo>
                  <a:pt x="3351162" y="2064944"/>
                </a:lnTo>
                <a:lnTo>
                  <a:pt x="3325102" y="2064944"/>
                </a:lnTo>
                <a:lnTo>
                  <a:pt x="3325102" y="2038883"/>
                </a:lnTo>
                <a:lnTo>
                  <a:pt x="3299041" y="2038883"/>
                </a:lnTo>
                <a:lnTo>
                  <a:pt x="3299041" y="2064944"/>
                </a:lnTo>
                <a:lnTo>
                  <a:pt x="3272981" y="2064944"/>
                </a:lnTo>
                <a:lnTo>
                  <a:pt x="3272981" y="2091004"/>
                </a:lnTo>
                <a:lnTo>
                  <a:pt x="3299041" y="2091004"/>
                </a:lnTo>
                <a:lnTo>
                  <a:pt x="3299041" y="2117065"/>
                </a:lnTo>
                <a:lnTo>
                  <a:pt x="3325102" y="2117065"/>
                </a:lnTo>
                <a:close/>
                <a:moveTo>
                  <a:pt x="3230804" y="1354112"/>
                </a:moveTo>
                <a:lnTo>
                  <a:pt x="3230804" y="1379487"/>
                </a:lnTo>
                <a:lnTo>
                  <a:pt x="3205429" y="1379487"/>
                </a:lnTo>
                <a:lnTo>
                  <a:pt x="3205429" y="1404861"/>
                </a:lnTo>
                <a:lnTo>
                  <a:pt x="3230804" y="1404861"/>
                </a:lnTo>
                <a:lnTo>
                  <a:pt x="3230804" y="1430236"/>
                </a:lnTo>
                <a:lnTo>
                  <a:pt x="3256178" y="1430236"/>
                </a:lnTo>
                <a:lnTo>
                  <a:pt x="3256178" y="1404861"/>
                </a:lnTo>
                <a:lnTo>
                  <a:pt x="3281553" y="1404861"/>
                </a:lnTo>
                <a:lnTo>
                  <a:pt x="3281553" y="1379487"/>
                </a:lnTo>
                <a:lnTo>
                  <a:pt x="3256178" y="1379487"/>
                </a:lnTo>
                <a:lnTo>
                  <a:pt x="3256178" y="1354112"/>
                </a:lnTo>
                <a:lnTo>
                  <a:pt x="3230804" y="1354112"/>
                </a:lnTo>
                <a:close/>
                <a:moveTo>
                  <a:pt x="3051467" y="2668105"/>
                </a:moveTo>
                <a:lnTo>
                  <a:pt x="3051467" y="2640330"/>
                </a:lnTo>
                <a:lnTo>
                  <a:pt x="3079242" y="2640330"/>
                </a:lnTo>
                <a:lnTo>
                  <a:pt x="3079242" y="2612898"/>
                </a:lnTo>
                <a:lnTo>
                  <a:pt x="3051467" y="2612898"/>
                </a:lnTo>
                <a:lnTo>
                  <a:pt x="3051467" y="2585123"/>
                </a:lnTo>
                <a:lnTo>
                  <a:pt x="3024035" y="2585123"/>
                </a:lnTo>
                <a:lnTo>
                  <a:pt x="3024035" y="2612898"/>
                </a:lnTo>
                <a:lnTo>
                  <a:pt x="2996260" y="2612898"/>
                </a:lnTo>
                <a:lnTo>
                  <a:pt x="2996260" y="2640330"/>
                </a:lnTo>
                <a:lnTo>
                  <a:pt x="3024035" y="2640330"/>
                </a:lnTo>
                <a:lnTo>
                  <a:pt x="3024035" y="2668105"/>
                </a:lnTo>
                <a:lnTo>
                  <a:pt x="3051467" y="2668105"/>
                </a:lnTo>
                <a:close/>
                <a:moveTo>
                  <a:pt x="3256864" y="2255596"/>
                </a:moveTo>
                <a:lnTo>
                  <a:pt x="3256864" y="2228507"/>
                </a:lnTo>
                <a:lnTo>
                  <a:pt x="3283954" y="2228507"/>
                </a:lnTo>
                <a:lnTo>
                  <a:pt x="3283954" y="2201761"/>
                </a:lnTo>
                <a:lnTo>
                  <a:pt x="3256864" y="2201761"/>
                </a:lnTo>
                <a:lnTo>
                  <a:pt x="3256864" y="2174672"/>
                </a:lnTo>
                <a:lnTo>
                  <a:pt x="3230118" y="2174672"/>
                </a:lnTo>
                <a:lnTo>
                  <a:pt x="3230118" y="2201761"/>
                </a:lnTo>
                <a:lnTo>
                  <a:pt x="3203029" y="2201761"/>
                </a:lnTo>
                <a:lnTo>
                  <a:pt x="3203029" y="2228507"/>
                </a:lnTo>
                <a:lnTo>
                  <a:pt x="3230118" y="2228507"/>
                </a:lnTo>
                <a:lnTo>
                  <a:pt x="3230118" y="2255596"/>
                </a:lnTo>
                <a:lnTo>
                  <a:pt x="3256864" y="2255596"/>
                </a:lnTo>
                <a:close/>
                <a:moveTo>
                  <a:pt x="3120047" y="2530945"/>
                </a:moveTo>
                <a:lnTo>
                  <a:pt x="3120047" y="2503170"/>
                </a:lnTo>
                <a:lnTo>
                  <a:pt x="3147822" y="2503170"/>
                </a:lnTo>
                <a:lnTo>
                  <a:pt x="3147822" y="2475738"/>
                </a:lnTo>
                <a:lnTo>
                  <a:pt x="3120047" y="2475738"/>
                </a:lnTo>
                <a:lnTo>
                  <a:pt x="3120047" y="2447963"/>
                </a:lnTo>
                <a:lnTo>
                  <a:pt x="3092615" y="2447963"/>
                </a:lnTo>
                <a:lnTo>
                  <a:pt x="3092615" y="2475738"/>
                </a:lnTo>
                <a:lnTo>
                  <a:pt x="3064840" y="2475738"/>
                </a:lnTo>
                <a:lnTo>
                  <a:pt x="3064840" y="2503170"/>
                </a:lnTo>
                <a:lnTo>
                  <a:pt x="3092615" y="2503170"/>
                </a:lnTo>
                <a:lnTo>
                  <a:pt x="3092615" y="2530945"/>
                </a:lnTo>
                <a:lnTo>
                  <a:pt x="3120047" y="2530945"/>
                </a:lnTo>
                <a:close/>
                <a:moveTo>
                  <a:pt x="3188627" y="2393442"/>
                </a:moveTo>
                <a:lnTo>
                  <a:pt x="3188627" y="2366010"/>
                </a:lnTo>
                <a:lnTo>
                  <a:pt x="3216059" y="2366010"/>
                </a:lnTo>
                <a:lnTo>
                  <a:pt x="3216059" y="2338578"/>
                </a:lnTo>
                <a:lnTo>
                  <a:pt x="3188627" y="2338578"/>
                </a:lnTo>
                <a:lnTo>
                  <a:pt x="3188627" y="2311146"/>
                </a:lnTo>
                <a:lnTo>
                  <a:pt x="3161195" y="2311146"/>
                </a:lnTo>
                <a:lnTo>
                  <a:pt x="3161195" y="2338578"/>
                </a:lnTo>
                <a:lnTo>
                  <a:pt x="3133763" y="2338578"/>
                </a:lnTo>
                <a:lnTo>
                  <a:pt x="3133763" y="2366010"/>
                </a:lnTo>
                <a:lnTo>
                  <a:pt x="3161195" y="2366010"/>
                </a:lnTo>
                <a:lnTo>
                  <a:pt x="3161195" y="2393442"/>
                </a:lnTo>
                <a:lnTo>
                  <a:pt x="3188627" y="2393442"/>
                </a:lnTo>
                <a:close/>
                <a:moveTo>
                  <a:pt x="1581455" y="1069505"/>
                </a:moveTo>
                <a:lnTo>
                  <a:pt x="1581455" y="1101738"/>
                </a:lnTo>
                <a:lnTo>
                  <a:pt x="1549222" y="1101738"/>
                </a:lnTo>
                <a:lnTo>
                  <a:pt x="1549222" y="1133970"/>
                </a:lnTo>
                <a:lnTo>
                  <a:pt x="1581455" y="1133970"/>
                </a:lnTo>
                <a:lnTo>
                  <a:pt x="1581455" y="1166203"/>
                </a:lnTo>
                <a:lnTo>
                  <a:pt x="1613687" y="1166203"/>
                </a:lnTo>
                <a:lnTo>
                  <a:pt x="1613687" y="1133970"/>
                </a:lnTo>
                <a:lnTo>
                  <a:pt x="1645920" y="1133970"/>
                </a:lnTo>
                <a:lnTo>
                  <a:pt x="1645920" y="1101738"/>
                </a:lnTo>
                <a:lnTo>
                  <a:pt x="1613687" y="1101738"/>
                </a:lnTo>
                <a:lnTo>
                  <a:pt x="1613687" y="1069505"/>
                </a:lnTo>
                <a:lnTo>
                  <a:pt x="1581455" y="1069505"/>
                </a:lnTo>
                <a:close/>
                <a:moveTo>
                  <a:pt x="991324" y="3141993"/>
                </a:moveTo>
                <a:lnTo>
                  <a:pt x="969378" y="3141993"/>
                </a:lnTo>
                <a:lnTo>
                  <a:pt x="969378" y="3164281"/>
                </a:lnTo>
                <a:lnTo>
                  <a:pt x="947090" y="3164281"/>
                </a:lnTo>
                <a:lnTo>
                  <a:pt x="947090" y="3186227"/>
                </a:lnTo>
                <a:lnTo>
                  <a:pt x="969378" y="3186227"/>
                </a:lnTo>
                <a:lnTo>
                  <a:pt x="969378" y="3208515"/>
                </a:lnTo>
                <a:lnTo>
                  <a:pt x="991324" y="3208515"/>
                </a:lnTo>
                <a:lnTo>
                  <a:pt x="991324" y="3186227"/>
                </a:lnTo>
                <a:lnTo>
                  <a:pt x="1013612" y="3186227"/>
                </a:lnTo>
                <a:lnTo>
                  <a:pt x="1013612" y="3164281"/>
                </a:lnTo>
                <a:lnTo>
                  <a:pt x="991324" y="3164281"/>
                </a:lnTo>
                <a:lnTo>
                  <a:pt x="991324" y="3141993"/>
                </a:lnTo>
                <a:close/>
                <a:moveTo>
                  <a:pt x="1056475" y="3564446"/>
                </a:moveTo>
                <a:lnTo>
                  <a:pt x="1041387" y="3564446"/>
                </a:lnTo>
                <a:lnTo>
                  <a:pt x="1041387" y="3579190"/>
                </a:lnTo>
                <a:lnTo>
                  <a:pt x="1026643" y="3579190"/>
                </a:lnTo>
                <a:lnTo>
                  <a:pt x="1026643" y="3594278"/>
                </a:lnTo>
                <a:lnTo>
                  <a:pt x="1041387" y="3594278"/>
                </a:lnTo>
                <a:lnTo>
                  <a:pt x="1041387" y="3609023"/>
                </a:lnTo>
                <a:lnTo>
                  <a:pt x="1056475" y="3609023"/>
                </a:lnTo>
                <a:lnTo>
                  <a:pt x="1056475" y="3594278"/>
                </a:lnTo>
                <a:lnTo>
                  <a:pt x="1071220" y="3594278"/>
                </a:lnTo>
                <a:lnTo>
                  <a:pt x="1071220" y="3579190"/>
                </a:lnTo>
                <a:lnTo>
                  <a:pt x="1056475" y="3579190"/>
                </a:lnTo>
                <a:lnTo>
                  <a:pt x="1056475" y="3564446"/>
                </a:lnTo>
                <a:close/>
                <a:moveTo>
                  <a:pt x="1059218" y="3281553"/>
                </a:moveTo>
                <a:lnTo>
                  <a:pt x="1038644" y="3281553"/>
                </a:lnTo>
                <a:lnTo>
                  <a:pt x="1038644" y="3302127"/>
                </a:lnTo>
                <a:lnTo>
                  <a:pt x="1018070" y="3302127"/>
                </a:lnTo>
                <a:lnTo>
                  <a:pt x="1018070" y="3322701"/>
                </a:lnTo>
                <a:lnTo>
                  <a:pt x="1038644" y="3322701"/>
                </a:lnTo>
                <a:lnTo>
                  <a:pt x="1038644" y="3343275"/>
                </a:lnTo>
                <a:lnTo>
                  <a:pt x="1059218" y="3343275"/>
                </a:lnTo>
                <a:lnTo>
                  <a:pt x="1059218" y="3322701"/>
                </a:lnTo>
                <a:lnTo>
                  <a:pt x="1079792" y="3322701"/>
                </a:lnTo>
                <a:lnTo>
                  <a:pt x="1079792" y="3302127"/>
                </a:lnTo>
                <a:lnTo>
                  <a:pt x="1059218" y="3302127"/>
                </a:lnTo>
                <a:lnTo>
                  <a:pt x="1059218" y="3281553"/>
                </a:lnTo>
                <a:close/>
                <a:moveTo>
                  <a:pt x="988924" y="3424199"/>
                </a:moveTo>
                <a:lnTo>
                  <a:pt x="971779" y="3424199"/>
                </a:lnTo>
                <a:lnTo>
                  <a:pt x="971779" y="3441002"/>
                </a:lnTo>
                <a:lnTo>
                  <a:pt x="954976" y="3441002"/>
                </a:lnTo>
                <a:lnTo>
                  <a:pt x="954976" y="3458147"/>
                </a:lnTo>
                <a:lnTo>
                  <a:pt x="971779" y="3458147"/>
                </a:lnTo>
                <a:lnTo>
                  <a:pt x="971779" y="3474949"/>
                </a:lnTo>
                <a:lnTo>
                  <a:pt x="988924" y="3474949"/>
                </a:lnTo>
                <a:lnTo>
                  <a:pt x="988924" y="3458147"/>
                </a:lnTo>
                <a:lnTo>
                  <a:pt x="1005726" y="3458147"/>
                </a:lnTo>
                <a:lnTo>
                  <a:pt x="1005726" y="3441002"/>
                </a:lnTo>
                <a:lnTo>
                  <a:pt x="988924" y="3441002"/>
                </a:lnTo>
                <a:lnTo>
                  <a:pt x="988924" y="3424199"/>
                </a:lnTo>
                <a:close/>
                <a:moveTo>
                  <a:pt x="923430" y="3003118"/>
                </a:moveTo>
                <a:lnTo>
                  <a:pt x="900112" y="3003118"/>
                </a:lnTo>
                <a:lnTo>
                  <a:pt x="900112" y="3026435"/>
                </a:lnTo>
                <a:lnTo>
                  <a:pt x="876795" y="3026435"/>
                </a:lnTo>
                <a:lnTo>
                  <a:pt x="876795" y="3049753"/>
                </a:lnTo>
                <a:lnTo>
                  <a:pt x="900112" y="3049753"/>
                </a:lnTo>
                <a:lnTo>
                  <a:pt x="900112" y="3073070"/>
                </a:lnTo>
                <a:lnTo>
                  <a:pt x="923430" y="3073070"/>
                </a:lnTo>
                <a:lnTo>
                  <a:pt x="923430" y="3049753"/>
                </a:lnTo>
                <a:lnTo>
                  <a:pt x="946747" y="3049753"/>
                </a:lnTo>
                <a:lnTo>
                  <a:pt x="946747" y="3026435"/>
                </a:lnTo>
                <a:lnTo>
                  <a:pt x="923430" y="3026435"/>
                </a:lnTo>
                <a:lnTo>
                  <a:pt x="923430" y="3003118"/>
                </a:lnTo>
                <a:close/>
                <a:moveTo>
                  <a:pt x="1105510" y="3210916"/>
                </a:moveTo>
                <a:lnTo>
                  <a:pt x="1129513" y="3210916"/>
                </a:lnTo>
                <a:lnTo>
                  <a:pt x="1129513" y="3187256"/>
                </a:lnTo>
                <a:lnTo>
                  <a:pt x="1153173" y="3187256"/>
                </a:lnTo>
                <a:lnTo>
                  <a:pt x="1153173" y="3163253"/>
                </a:lnTo>
                <a:lnTo>
                  <a:pt x="1129513" y="3163253"/>
                </a:lnTo>
                <a:lnTo>
                  <a:pt x="1129513" y="3139592"/>
                </a:lnTo>
                <a:lnTo>
                  <a:pt x="1105510" y="3139592"/>
                </a:lnTo>
                <a:lnTo>
                  <a:pt x="1105510" y="3163253"/>
                </a:lnTo>
                <a:lnTo>
                  <a:pt x="1081849" y="3163253"/>
                </a:lnTo>
                <a:lnTo>
                  <a:pt x="1081849" y="3187256"/>
                </a:lnTo>
                <a:lnTo>
                  <a:pt x="1105510" y="3187256"/>
                </a:lnTo>
                <a:lnTo>
                  <a:pt x="1105510" y="3210916"/>
                </a:lnTo>
                <a:close/>
                <a:moveTo>
                  <a:pt x="1197064" y="3279153"/>
                </a:moveTo>
                <a:lnTo>
                  <a:pt x="1175118" y="3279153"/>
                </a:lnTo>
                <a:lnTo>
                  <a:pt x="1175118" y="3301441"/>
                </a:lnTo>
                <a:lnTo>
                  <a:pt x="1152830" y="3301441"/>
                </a:lnTo>
                <a:lnTo>
                  <a:pt x="1152830" y="3323387"/>
                </a:lnTo>
                <a:lnTo>
                  <a:pt x="1175118" y="3323387"/>
                </a:lnTo>
                <a:lnTo>
                  <a:pt x="1175118" y="3345675"/>
                </a:lnTo>
                <a:lnTo>
                  <a:pt x="1197064" y="3345675"/>
                </a:lnTo>
                <a:lnTo>
                  <a:pt x="1197064" y="3323387"/>
                </a:lnTo>
                <a:lnTo>
                  <a:pt x="1219352" y="3323387"/>
                </a:lnTo>
                <a:lnTo>
                  <a:pt x="1219352" y="3301441"/>
                </a:lnTo>
                <a:lnTo>
                  <a:pt x="1197064" y="3301441"/>
                </a:lnTo>
                <a:lnTo>
                  <a:pt x="1197064" y="3279153"/>
                </a:lnTo>
                <a:close/>
                <a:moveTo>
                  <a:pt x="1194321" y="3562045"/>
                </a:moveTo>
                <a:lnTo>
                  <a:pt x="1177861" y="3562045"/>
                </a:lnTo>
                <a:lnTo>
                  <a:pt x="1177861" y="3578504"/>
                </a:lnTo>
                <a:lnTo>
                  <a:pt x="1161402" y="3578504"/>
                </a:lnTo>
                <a:lnTo>
                  <a:pt x="1161402" y="3594964"/>
                </a:lnTo>
                <a:lnTo>
                  <a:pt x="1177861" y="3594964"/>
                </a:lnTo>
                <a:lnTo>
                  <a:pt x="1177861" y="3611423"/>
                </a:lnTo>
                <a:lnTo>
                  <a:pt x="1194321" y="3611423"/>
                </a:lnTo>
                <a:lnTo>
                  <a:pt x="1194321" y="3594964"/>
                </a:lnTo>
                <a:lnTo>
                  <a:pt x="1210780" y="3594964"/>
                </a:lnTo>
                <a:lnTo>
                  <a:pt x="1210780" y="3578504"/>
                </a:lnTo>
                <a:lnTo>
                  <a:pt x="1194321" y="3578504"/>
                </a:lnTo>
                <a:lnTo>
                  <a:pt x="1194321" y="3562045"/>
                </a:lnTo>
                <a:close/>
                <a:moveTo>
                  <a:pt x="921029" y="3284296"/>
                </a:moveTo>
                <a:lnTo>
                  <a:pt x="902513" y="3284296"/>
                </a:lnTo>
                <a:lnTo>
                  <a:pt x="902513" y="3303156"/>
                </a:lnTo>
                <a:lnTo>
                  <a:pt x="883653" y="3303156"/>
                </a:lnTo>
                <a:lnTo>
                  <a:pt x="883653" y="3321672"/>
                </a:lnTo>
                <a:lnTo>
                  <a:pt x="902513" y="3321672"/>
                </a:lnTo>
                <a:lnTo>
                  <a:pt x="902513" y="3340532"/>
                </a:lnTo>
                <a:lnTo>
                  <a:pt x="921029" y="3340532"/>
                </a:lnTo>
                <a:lnTo>
                  <a:pt x="921029" y="3321672"/>
                </a:lnTo>
                <a:lnTo>
                  <a:pt x="939889" y="3321672"/>
                </a:lnTo>
                <a:lnTo>
                  <a:pt x="939889" y="3303156"/>
                </a:lnTo>
                <a:lnTo>
                  <a:pt x="921029" y="3303156"/>
                </a:lnTo>
                <a:lnTo>
                  <a:pt x="921029" y="3284296"/>
                </a:lnTo>
                <a:close/>
                <a:moveTo>
                  <a:pt x="1123683" y="3705035"/>
                </a:moveTo>
                <a:lnTo>
                  <a:pt x="1111339" y="3705035"/>
                </a:lnTo>
                <a:lnTo>
                  <a:pt x="1111339" y="3717722"/>
                </a:lnTo>
                <a:lnTo>
                  <a:pt x="1098652" y="3717722"/>
                </a:lnTo>
                <a:lnTo>
                  <a:pt x="1098652" y="3730066"/>
                </a:lnTo>
                <a:lnTo>
                  <a:pt x="1111339" y="3730066"/>
                </a:lnTo>
                <a:lnTo>
                  <a:pt x="1111339" y="3742754"/>
                </a:lnTo>
                <a:lnTo>
                  <a:pt x="1123683" y="3742754"/>
                </a:lnTo>
                <a:lnTo>
                  <a:pt x="1123683" y="3730066"/>
                </a:lnTo>
                <a:lnTo>
                  <a:pt x="1136371" y="3730066"/>
                </a:lnTo>
                <a:lnTo>
                  <a:pt x="1136371" y="3717722"/>
                </a:lnTo>
                <a:lnTo>
                  <a:pt x="1123683" y="3717722"/>
                </a:lnTo>
                <a:lnTo>
                  <a:pt x="1123683" y="3705035"/>
                </a:lnTo>
                <a:close/>
                <a:moveTo>
                  <a:pt x="1126769" y="3421799"/>
                </a:moveTo>
                <a:lnTo>
                  <a:pt x="1108253" y="3421799"/>
                </a:lnTo>
                <a:lnTo>
                  <a:pt x="1108253" y="3440316"/>
                </a:lnTo>
                <a:lnTo>
                  <a:pt x="1089736" y="3440316"/>
                </a:lnTo>
                <a:lnTo>
                  <a:pt x="1089736" y="3458832"/>
                </a:lnTo>
                <a:lnTo>
                  <a:pt x="1108253" y="3458832"/>
                </a:lnTo>
                <a:lnTo>
                  <a:pt x="1108253" y="3477349"/>
                </a:lnTo>
                <a:lnTo>
                  <a:pt x="1126769" y="3477349"/>
                </a:lnTo>
                <a:lnTo>
                  <a:pt x="1126769" y="3458832"/>
                </a:lnTo>
                <a:lnTo>
                  <a:pt x="1145286" y="3458832"/>
                </a:lnTo>
                <a:lnTo>
                  <a:pt x="1145286" y="3440316"/>
                </a:lnTo>
                <a:lnTo>
                  <a:pt x="1126769" y="3440316"/>
                </a:lnTo>
                <a:lnTo>
                  <a:pt x="1126769" y="3421799"/>
                </a:lnTo>
                <a:close/>
                <a:moveTo>
                  <a:pt x="717004" y="2867673"/>
                </a:moveTo>
                <a:lnTo>
                  <a:pt x="695058" y="2867673"/>
                </a:lnTo>
                <a:lnTo>
                  <a:pt x="695058" y="2889961"/>
                </a:lnTo>
                <a:lnTo>
                  <a:pt x="672770" y="2889961"/>
                </a:lnTo>
                <a:lnTo>
                  <a:pt x="672770" y="2911907"/>
                </a:lnTo>
                <a:lnTo>
                  <a:pt x="695058" y="2911907"/>
                </a:lnTo>
                <a:lnTo>
                  <a:pt x="695058" y="2934195"/>
                </a:lnTo>
                <a:lnTo>
                  <a:pt x="717004" y="2934195"/>
                </a:lnTo>
                <a:lnTo>
                  <a:pt x="717004" y="2911907"/>
                </a:lnTo>
                <a:lnTo>
                  <a:pt x="739292" y="2911907"/>
                </a:lnTo>
                <a:lnTo>
                  <a:pt x="739292" y="2889961"/>
                </a:lnTo>
                <a:lnTo>
                  <a:pt x="717004" y="2889961"/>
                </a:lnTo>
                <a:lnTo>
                  <a:pt x="717004" y="2867673"/>
                </a:lnTo>
                <a:close/>
                <a:moveTo>
                  <a:pt x="714946" y="3148508"/>
                </a:moveTo>
                <a:lnTo>
                  <a:pt x="697116" y="3148508"/>
                </a:lnTo>
                <a:lnTo>
                  <a:pt x="697116" y="3166339"/>
                </a:lnTo>
                <a:lnTo>
                  <a:pt x="679285" y="3166339"/>
                </a:lnTo>
                <a:lnTo>
                  <a:pt x="679285" y="3184169"/>
                </a:lnTo>
                <a:lnTo>
                  <a:pt x="697116" y="3184169"/>
                </a:lnTo>
                <a:lnTo>
                  <a:pt x="697116" y="3202000"/>
                </a:lnTo>
                <a:lnTo>
                  <a:pt x="714946" y="3202000"/>
                </a:lnTo>
                <a:lnTo>
                  <a:pt x="714946" y="3184169"/>
                </a:lnTo>
                <a:lnTo>
                  <a:pt x="732777" y="3184169"/>
                </a:lnTo>
                <a:lnTo>
                  <a:pt x="732777" y="3166339"/>
                </a:lnTo>
                <a:lnTo>
                  <a:pt x="714946" y="3166339"/>
                </a:lnTo>
                <a:lnTo>
                  <a:pt x="714946" y="3148508"/>
                </a:lnTo>
                <a:close/>
                <a:moveTo>
                  <a:pt x="782841" y="3287382"/>
                </a:moveTo>
                <a:lnTo>
                  <a:pt x="766381" y="3287382"/>
                </a:lnTo>
                <a:lnTo>
                  <a:pt x="766381" y="3304184"/>
                </a:lnTo>
                <a:lnTo>
                  <a:pt x="749579" y="3304184"/>
                </a:lnTo>
                <a:lnTo>
                  <a:pt x="749579" y="3320644"/>
                </a:lnTo>
                <a:lnTo>
                  <a:pt x="766381" y="3320644"/>
                </a:lnTo>
                <a:lnTo>
                  <a:pt x="766381" y="3337446"/>
                </a:lnTo>
                <a:lnTo>
                  <a:pt x="782841" y="3337446"/>
                </a:lnTo>
                <a:lnTo>
                  <a:pt x="782841" y="3320644"/>
                </a:lnTo>
                <a:lnTo>
                  <a:pt x="799643" y="3320644"/>
                </a:lnTo>
                <a:lnTo>
                  <a:pt x="799643" y="3304184"/>
                </a:lnTo>
                <a:lnTo>
                  <a:pt x="782841" y="3304184"/>
                </a:lnTo>
                <a:lnTo>
                  <a:pt x="782841" y="3287382"/>
                </a:lnTo>
                <a:close/>
                <a:moveTo>
                  <a:pt x="648767" y="2729827"/>
                </a:moveTo>
                <a:lnTo>
                  <a:pt x="626135" y="2729827"/>
                </a:lnTo>
                <a:lnTo>
                  <a:pt x="626135" y="2752458"/>
                </a:lnTo>
                <a:lnTo>
                  <a:pt x="603504" y="2752458"/>
                </a:lnTo>
                <a:lnTo>
                  <a:pt x="603504" y="2775090"/>
                </a:lnTo>
                <a:lnTo>
                  <a:pt x="626135" y="2775090"/>
                </a:lnTo>
                <a:lnTo>
                  <a:pt x="626135" y="2797721"/>
                </a:lnTo>
                <a:lnTo>
                  <a:pt x="648767" y="2797721"/>
                </a:lnTo>
                <a:lnTo>
                  <a:pt x="648767" y="2775090"/>
                </a:lnTo>
                <a:lnTo>
                  <a:pt x="671398" y="2775090"/>
                </a:lnTo>
                <a:lnTo>
                  <a:pt x="671398" y="2752458"/>
                </a:lnTo>
                <a:lnTo>
                  <a:pt x="648767" y="2752458"/>
                </a:lnTo>
                <a:lnTo>
                  <a:pt x="648767" y="2729827"/>
                </a:lnTo>
                <a:close/>
                <a:moveTo>
                  <a:pt x="785241" y="3006204"/>
                </a:moveTo>
                <a:lnTo>
                  <a:pt x="763981" y="3006204"/>
                </a:lnTo>
                <a:lnTo>
                  <a:pt x="763981" y="3027464"/>
                </a:lnTo>
                <a:lnTo>
                  <a:pt x="742721" y="3027464"/>
                </a:lnTo>
                <a:lnTo>
                  <a:pt x="742721" y="3048724"/>
                </a:lnTo>
                <a:lnTo>
                  <a:pt x="763981" y="3048724"/>
                </a:lnTo>
                <a:lnTo>
                  <a:pt x="763981" y="3069984"/>
                </a:lnTo>
                <a:lnTo>
                  <a:pt x="785241" y="3069984"/>
                </a:lnTo>
                <a:lnTo>
                  <a:pt x="785241" y="3048724"/>
                </a:lnTo>
                <a:lnTo>
                  <a:pt x="806501" y="3048724"/>
                </a:lnTo>
                <a:lnTo>
                  <a:pt x="806501" y="3027464"/>
                </a:lnTo>
                <a:lnTo>
                  <a:pt x="785241" y="3027464"/>
                </a:lnTo>
                <a:lnTo>
                  <a:pt x="785241" y="3006204"/>
                </a:lnTo>
                <a:close/>
                <a:moveTo>
                  <a:pt x="850735" y="3427286"/>
                </a:moveTo>
                <a:lnTo>
                  <a:pt x="835647" y="3427286"/>
                </a:lnTo>
                <a:lnTo>
                  <a:pt x="835647" y="3442030"/>
                </a:lnTo>
                <a:lnTo>
                  <a:pt x="820903" y="3442030"/>
                </a:lnTo>
                <a:lnTo>
                  <a:pt x="820903" y="3457118"/>
                </a:lnTo>
                <a:lnTo>
                  <a:pt x="835647" y="3457118"/>
                </a:lnTo>
                <a:lnTo>
                  <a:pt x="835647" y="3471863"/>
                </a:lnTo>
                <a:lnTo>
                  <a:pt x="850735" y="3471863"/>
                </a:lnTo>
                <a:lnTo>
                  <a:pt x="850735" y="3457118"/>
                </a:lnTo>
                <a:lnTo>
                  <a:pt x="865480" y="3457118"/>
                </a:lnTo>
                <a:lnTo>
                  <a:pt x="865480" y="3442030"/>
                </a:lnTo>
                <a:lnTo>
                  <a:pt x="850735" y="3442030"/>
                </a:lnTo>
                <a:lnTo>
                  <a:pt x="850735" y="3427286"/>
                </a:lnTo>
                <a:close/>
                <a:moveTo>
                  <a:pt x="918286" y="3567189"/>
                </a:moveTo>
                <a:lnTo>
                  <a:pt x="905256" y="3567189"/>
                </a:lnTo>
                <a:lnTo>
                  <a:pt x="905256" y="3580219"/>
                </a:lnTo>
                <a:lnTo>
                  <a:pt x="892226" y="3580219"/>
                </a:lnTo>
                <a:lnTo>
                  <a:pt x="892226" y="3593249"/>
                </a:lnTo>
                <a:lnTo>
                  <a:pt x="905256" y="3593249"/>
                </a:lnTo>
                <a:lnTo>
                  <a:pt x="905256" y="3606279"/>
                </a:lnTo>
                <a:lnTo>
                  <a:pt x="918286" y="3606279"/>
                </a:lnTo>
                <a:lnTo>
                  <a:pt x="918286" y="3593249"/>
                </a:lnTo>
                <a:lnTo>
                  <a:pt x="931316" y="3593249"/>
                </a:lnTo>
                <a:lnTo>
                  <a:pt x="931316" y="3580219"/>
                </a:lnTo>
                <a:lnTo>
                  <a:pt x="918286" y="3580219"/>
                </a:lnTo>
                <a:lnTo>
                  <a:pt x="918286" y="3567189"/>
                </a:lnTo>
                <a:close/>
                <a:moveTo>
                  <a:pt x="1882178" y="3556216"/>
                </a:moveTo>
                <a:lnTo>
                  <a:pt x="1861604" y="3556216"/>
                </a:lnTo>
                <a:lnTo>
                  <a:pt x="1861604" y="3576447"/>
                </a:lnTo>
                <a:lnTo>
                  <a:pt x="1841373" y="3576447"/>
                </a:lnTo>
                <a:lnTo>
                  <a:pt x="1841373" y="3597021"/>
                </a:lnTo>
                <a:lnTo>
                  <a:pt x="1861604" y="3597021"/>
                </a:lnTo>
                <a:lnTo>
                  <a:pt x="1861604" y="3617252"/>
                </a:lnTo>
                <a:lnTo>
                  <a:pt x="1882178" y="3617252"/>
                </a:lnTo>
                <a:lnTo>
                  <a:pt x="1882178" y="3597021"/>
                </a:lnTo>
                <a:lnTo>
                  <a:pt x="1902409" y="3597021"/>
                </a:lnTo>
                <a:lnTo>
                  <a:pt x="1902409" y="3576447"/>
                </a:lnTo>
                <a:lnTo>
                  <a:pt x="1882178" y="3576447"/>
                </a:lnTo>
                <a:lnTo>
                  <a:pt x="1882178" y="3556216"/>
                </a:lnTo>
                <a:close/>
                <a:moveTo>
                  <a:pt x="830847" y="2937624"/>
                </a:moveTo>
                <a:lnTo>
                  <a:pt x="855535" y="2937624"/>
                </a:lnTo>
                <a:lnTo>
                  <a:pt x="855535" y="2913278"/>
                </a:lnTo>
                <a:lnTo>
                  <a:pt x="879881" y="2913278"/>
                </a:lnTo>
                <a:lnTo>
                  <a:pt x="879881" y="2888590"/>
                </a:lnTo>
                <a:lnTo>
                  <a:pt x="855535" y="2888590"/>
                </a:lnTo>
                <a:lnTo>
                  <a:pt x="855535" y="2864244"/>
                </a:lnTo>
                <a:lnTo>
                  <a:pt x="830847" y="2864244"/>
                </a:lnTo>
                <a:lnTo>
                  <a:pt x="830847" y="2888590"/>
                </a:lnTo>
                <a:lnTo>
                  <a:pt x="806501" y="2888590"/>
                </a:lnTo>
                <a:lnTo>
                  <a:pt x="806501" y="2913278"/>
                </a:lnTo>
                <a:lnTo>
                  <a:pt x="830847" y="2913278"/>
                </a:lnTo>
                <a:lnTo>
                  <a:pt x="830847" y="2937624"/>
                </a:lnTo>
                <a:close/>
                <a:moveTo>
                  <a:pt x="712546" y="3430029"/>
                </a:moveTo>
                <a:lnTo>
                  <a:pt x="699516" y="3430029"/>
                </a:lnTo>
                <a:lnTo>
                  <a:pt x="699516" y="3443059"/>
                </a:lnTo>
                <a:lnTo>
                  <a:pt x="686486" y="3443059"/>
                </a:lnTo>
                <a:lnTo>
                  <a:pt x="686486" y="3456089"/>
                </a:lnTo>
                <a:lnTo>
                  <a:pt x="699516" y="3456089"/>
                </a:lnTo>
                <a:lnTo>
                  <a:pt x="699516" y="3469119"/>
                </a:lnTo>
                <a:lnTo>
                  <a:pt x="712546" y="3469119"/>
                </a:lnTo>
                <a:lnTo>
                  <a:pt x="712546" y="3456089"/>
                </a:lnTo>
                <a:lnTo>
                  <a:pt x="725576" y="3456089"/>
                </a:lnTo>
                <a:lnTo>
                  <a:pt x="725576" y="3443059"/>
                </a:lnTo>
                <a:lnTo>
                  <a:pt x="712546" y="3443059"/>
                </a:lnTo>
                <a:lnTo>
                  <a:pt x="712546" y="3430029"/>
                </a:lnTo>
                <a:close/>
                <a:moveTo>
                  <a:pt x="1741246" y="3841166"/>
                </a:moveTo>
                <a:lnTo>
                  <a:pt x="1728216" y="3841166"/>
                </a:lnTo>
                <a:lnTo>
                  <a:pt x="1728216" y="3854539"/>
                </a:lnTo>
                <a:lnTo>
                  <a:pt x="1714843" y="3854539"/>
                </a:lnTo>
                <a:lnTo>
                  <a:pt x="1714843" y="3867569"/>
                </a:lnTo>
                <a:lnTo>
                  <a:pt x="1728216" y="3867569"/>
                </a:lnTo>
                <a:lnTo>
                  <a:pt x="1728216" y="3880942"/>
                </a:lnTo>
                <a:lnTo>
                  <a:pt x="1741246" y="3880942"/>
                </a:lnTo>
                <a:lnTo>
                  <a:pt x="1741246" y="3867569"/>
                </a:lnTo>
                <a:lnTo>
                  <a:pt x="1754619" y="3867569"/>
                </a:lnTo>
                <a:lnTo>
                  <a:pt x="1754619" y="3854539"/>
                </a:lnTo>
                <a:lnTo>
                  <a:pt x="1741246" y="3854539"/>
                </a:lnTo>
                <a:lnTo>
                  <a:pt x="1741246" y="3841166"/>
                </a:lnTo>
                <a:close/>
                <a:moveTo>
                  <a:pt x="1674381" y="3699205"/>
                </a:moveTo>
                <a:lnTo>
                  <a:pt x="1657921" y="3699205"/>
                </a:lnTo>
                <a:lnTo>
                  <a:pt x="1657921" y="3715664"/>
                </a:lnTo>
                <a:lnTo>
                  <a:pt x="1641462" y="3715664"/>
                </a:lnTo>
                <a:lnTo>
                  <a:pt x="1641462" y="3732124"/>
                </a:lnTo>
                <a:lnTo>
                  <a:pt x="1657921" y="3732124"/>
                </a:lnTo>
                <a:lnTo>
                  <a:pt x="1657921" y="3748583"/>
                </a:lnTo>
                <a:lnTo>
                  <a:pt x="1674381" y="3748583"/>
                </a:lnTo>
                <a:lnTo>
                  <a:pt x="1674381" y="3732124"/>
                </a:lnTo>
                <a:lnTo>
                  <a:pt x="1690840" y="3732124"/>
                </a:lnTo>
                <a:lnTo>
                  <a:pt x="1690840" y="3715664"/>
                </a:lnTo>
                <a:lnTo>
                  <a:pt x="1674381" y="3715664"/>
                </a:lnTo>
                <a:lnTo>
                  <a:pt x="1674381" y="3699205"/>
                </a:lnTo>
                <a:close/>
                <a:moveTo>
                  <a:pt x="1677467" y="3415627"/>
                </a:moveTo>
                <a:lnTo>
                  <a:pt x="1654835" y="3415627"/>
                </a:lnTo>
                <a:lnTo>
                  <a:pt x="1654835" y="3438258"/>
                </a:lnTo>
                <a:lnTo>
                  <a:pt x="1632204" y="3438258"/>
                </a:lnTo>
                <a:lnTo>
                  <a:pt x="1632204" y="3460890"/>
                </a:lnTo>
                <a:lnTo>
                  <a:pt x="1654835" y="3460890"/>
                </a:lnTo>
                <a:lnTo>
                  <a:pt x="1654835" y="3483521"/>
                </a:lnTo>
                <a:lnTo>
                  <a:pt x="1677467" y="3483521"/>
                </a:lnTo>
                <a:lnTo>
                  <a:pt x="1677467" y="3460890"/>
                </a:lnTo>
                <a:lnTo>
                  <a:pt x="1700098" y="3460890"/>
                </a:lnTo>
                <a:lnTo>
                  <a:pt x="1700098" y="3438258"/>
                </a:lnTo>
                <a:lnTo>
                  <a:pt x="1677467" y="3438258"/>
                </a:lnTo>
                <a:lnTo>
                  <a:pt x="1677467" y="3415627"/>
                </a:lnTo>
                <a:close/>
                <a:moveTo>
                  <a:pt x="1604086" y="3841852"/>
                </a:moveTo>
                <a:lnTo>
                  <a:pt x="1591056" y="3841852"/>
                </a:lnTo>
                <a:lnTo>
                  <a:pt x="1591056" y="3854539"/>
                </a:lnTo>
                <a:lnTo>
                  <a:pt x="1578369" y="3854539"/>
                </a:lnTo>
                <a:lnTo>
                  <a:pt x="1578369" y="3867569"/>
                </a:lnTo>
                <a:lnTo>
                  <a:pt x="1591056" y="3867569"/>
                </a:lnTo>
                <a:lnTo>
                  <a:pt x="1591056" y="3880256"/>
                </a:lnTo>
                <a:lnTo>
                  <a:pt x="1604086" y="3880256"/>
                </a:lnTo>
                <a:lnTo>
                  <a:pt x="1604086" y="3867569"/>
                </a:lnTo>
                <a:lnTo>
                  <a:pt x="1616773" y="3867569"/>
                </a:lnTo>
                <a:lnTo>
                  <a:pt x="1616773" y="3854539"/>
                </a:lnTo>
                <a:lnTo>
                  <a:pt x="1604086" y="3854539"/>
                </a:lnTo>
                <a:lnTo>
                  <a:pt x="1604086" y="3841852"/>
                </a:lnTo>
                <a:close/>
                <a:moveTo>
                  <a:pt x="1607172" y="3557588"/>
                </a:moveTo>
                <a:lnTo>
                  <a:pt x="1587970" y="3557588"/>
                </a:lnTo>
                <a:lnTo>
                  <a:pt x="1587970" y="3577133"/>
                </a:lnTo>
                <a:lnTo>
                  <a:pt x="1568425" y="3577133"/>
                </a:lnTo>
                <a:lnTo>
                  <a:pt x="1568425" y="3596335"/>
                </a:lnTo>
                <a:lnTo>
                  <a:pt x="1587970" y="3596335"/>
                </a:lnTo>
                <a:lnTo>
                  <a:pt x="1587970" y="3615881"/>
                </a:lnTo>
                <a:lnTo>
                  <a:pt x="1607172" y="3615881"/>
                </a:lnTo>
                <a:lnTo>
                  <a:pt x="1607172" y="3596335"/>
                </a:lnTo>
                <a:lnTo>
                  <a:pt x="1626718" y="3596335"/>
                </a:lnTo>
                <a:lnTo>
                  <a:pt x="1626718" y="3577133"/>
                </a:lnTo>
                <a:lnTo>
                  <a:pt x="1607172" y="3577133"/>
                </a:lnTo>
                <a:lnTo>
                  <a:pt x="1607172" y="3557588"/>
                </a:lnTo>
                <a:close/>
                <a:moveTo>
                  <a:pt x="1539964" y="3416313"/>
                </a:moveTo>
                <a:lnTo>
                  <a:pt x="1518018" y="3416313"/>
                </a:lnTo>
                <a:lnTo>
                  <a:pt x="1518018" y="3438601"/>
                </a:lnTo>
                <a:lnTo>
                  <a:pt x="1495730" y="3438601"/>
                </a:lnTo>
                <a:lnTo>
                  <a:pt x="1495730" y="3460547"/>
                </a:lnTo>
                <a:lnTo>
                  <a:pt x="1518018" y="3460547"/>
                </a:lnTo>
                <a:lnTo>
                  <a:pt x="1518018" y="3482835"/>
                </a:lnTo>
                <a:lnTo>
                  <a:pt x="1539964" y="3482835"/>
                </a:lnTo>
                <a:lnTo>
                  <a:pt x="1539964" y="3460547"/>
                </a:lnTo>
                <a:lnTo>
                  <a:pt x="1562252" y="3460547"/>
                </a:lnTo>
                <a:lnTo>
                  <a:pt x="1562252" y="3438601"/>
                </a:lnTo>
                <a:lnTo>
                  <a:pt x="1539964" y="3438601"/>
                </a:lnTo>
                <a:lnTo>
                  <a:pt x="1539964" y="3416313"/>
                </a:lnTo>
                <a:close/>
                <a:moveTo>
                  <a:pt x="1878749" y="3840480"/>
                </a:moveTo>
                <a:lnTo>
                  <a:pt x="1865033" y="3840480"/>
                </a:lnTo>
                <a:lnTo>
                  <a:pt x="1865033" y="3854196"/>
                </a:lnTo>
                <a:lnTo>
                  <a:pt x="1851317" y="3854196"/>
                </a:lnTo>
                <a:lnTo>
                  <a:pt x="1851317" y="3867912"/>
                </a:lnTo>
                <a:lnTo>
                  <a:pt x="1865033" y="3867912"/>
                </a:lnTo>
                <a:lnTo>
                  <a:pt x="1865033" y="3881628"/>
                </a:lnTo>
                <a:lnTo>
                  <a:pt x="1878749" y="3881628"/>
                </a:lnTo>
                <a:lnTo>
                  <a:pt x="1878749" y="3867912"/>
                </a:lnTo>
                <a:lnTo>
                  <a:pt x="1892465" y="3867912"/>
                </a:lnTo>
                <a:lnTo>
                  <a:pt x="1892465" y="3854196"/>
                </a:lnTo>
                <a:lnTo>
                  <a:pt x="1878749" y="3854196"/>
                </a:lnTo>
                <a:lnTo>
                  <a:pt x="1878749" y="3840480"/>
                </a:lnTo>
                <a:close/>
                <a:moveTo>
                  <a:pt x="1744675" y="3556902"/>
                </a:moveTo>
                <a:lnTo>
                  <a:pt x="1724787" y="3556902"/>
                </a:lnTo>
                <a:lnTo>
                  <a:pt x="1724787" y="3576790"/>
                </a:lnTo>
                <a:lnTo>
                  <a:pt x="1704899" y="3576790"/>
                </a:lnTo>
                <a:lnTo>
                  <a:pt x="1704899" y="3596678"/>
                </a:lnTo>
                <a:lnTo>
                  <a:pt x="1724787" y="3596678"/>
                </a:lnTo>
                <a:lnTo>
                  <a:pt x="1724787" y="3616566"/>
                </a:lnTo>
                <a:lnTo>
                  <a:pt x="1744675" y="3616566"/>
                </a:lnTo>
                <a:lnTo>
                  <a:pt x="1744675" y="3596678"/>
                </a:lnTo>
                <a:lnTo>
                  <a:pt x="1764563" y="3596678"/>
                </a:lnTo>
                <a:lnTo>
                  <a:pt x="1764563" y="3576790"/>
                </a:lnTo>
                <a:lnTo>
                  <a:pt x="1744675" y="3576790"/>
                </a:lnTo>
                <a:lnTo>
                  <a:pt x="1744675" y="3556902"/>
                </a:lnTo>
                <a:close/>
                <a:moveTo>
                  <a:pt x="1814970" y="3414598"/>
                </a:moveTo>
                <a:lnTo>
                  <a:pt x="1791652" y="3414598"/>
                </a:lnTo>
                <a:lnTo>
                  <a:pt x="1791652" y="3437915"/>
                </a:lnTo>
                <a:lnTo>
                  <a:pt x="1768335" y="3437915"/>
                </a:lnTo>
                <a:lnTo>
                  <a:pt x="1768335" y="3461233"/>
                </a:lnTo>
                <a:lnTo>
                  <a:pt x="1791652" y="3461233"/>
                </a:lnTo>
                <a:lnTo>
                  <a:pt x="1791652" y="3484550"/>
                </a:lnTo>
                <a:lnTo>
                  <a:pt x="1814970" y="3484550"/>
                </a:lnTo>
                <a:lnTo>
                  <a:pt x="1814970" y="3461233"/>
                </a:lnTo>
                <a:lnTo>
                  <a:pt x="1838287" y="3461233"/>
                </a:lnTo>
                <a:lnTo>
                  <a:pt x="1838287" y="3437915"/>
                </a:lnTo>
                <a:lnTo>
                  <a:pt x="1814970" y="3437915"/>
                </a:lnTo>
                <a:lnTo>
                  <a:pt x="1814970" y="3414598"/>
                </a:lnTo>
                <a:close/>
                <a:moveTo>
                  <a:pt x="1811884" y="3698519"/>
                </a:moveTo>
                <a:lnTo>
                  <a:pt x="1794739" y="3698519"/>
                </a:lnTo>
                <a:lnTo>
                  <a:pt x="1794739" y="3715322"/>
                </a:lnTo>
                <a:lnTo>
                  <a:pt x="1777936" y="3715322"/>
                </a:lnTo>
                <a:lnTo>
                  <a:pt x="1777936" y="3732467"/>
                </a:lnTo>
                <a:lnTo>
                  <a:pt x="1794739" y="3732467"/>
                </a:lnTo>
                <a:lnTo>
                  <a:pt x="1794739" y="3749269"/>
                </a:lnTo>
                <a:lnTo>
                  <a:pt x="1811884" y="3749269"/>
                </a:lnTo>
                <a:lnTo>
                  <a:pt x="1811884" y="3732467"/>
                </a:lnTo>
                <a:lnTo>
                  <a:pt x="1828686" y="3732467"/>
                </a:lnTo>
                <a:lnTo>
                  <a:pt x="1828686" y="3715322"/>
                </a:lnTo>
                <a:lnTo>
                  <a:pt x="1811884" y="3715322"/>
                </a:lnTo>
                <a:lnTo>
                  <a:pt x="1811884" y="3698519"/>
                </a:lnTo>
                <a:close/>
                <a:moveTo>
                  <a:pt x="1402461" y="3417684"/>
                </a:moveTo>
                <a:lnTo>
                  <a:pt x="1381201" y="3417684"/>
                </a:lnTo>
                <a:lnTo>
                  <a:pt x="1381201" y="3438944"/>
                </a:lnTo>
                <a:lnTo>
                  <a:pt x="1359941" y="3438944"/>
                </a:lnTo>
                <a:lnTo>
                  <a:pt x="1359941" y="3460204"/>
                </a:lnTo>
                <a:lnTo>
                  <a:pt x="1381201" y="3460204"/>
                </a:lnTo>
                <a:lnTo>
                  <a:pt x="1381201" y="3481464"/>
                </a:lnTo>
                <a:lnTo>
                  <a:pt x="1402461" y="3481464"/>
                </a:lnTo>
                <a:lnTo>
                  <a:pt x="1402461" y="3460204"/>
                </a:lnTo>
                <a:lnTo>
                  <a:pt x="1423721" y="3460204"/>
                </a:lnTo>
                <a:lnTo>
                  <a:pt x="1423721" y="3438944"/>
                </a:lnTo>
                <a:lnTo>
                  <a:pt x="1402461" y="3438944"/>
                </a:lnTo>
                <a:lnTo>
                  <a:pt x="1402461" y="3417684"/>
                </a:lnTo>
                <a:close/>
                <a:moveTo>
                  <a:pt x="1334910" y="3277438"/>
                </a:moveTo>
                <a:lnTo>
                  <a:pt x="1311592" y="3277438"/>
                </a:lnTo>
                <a:lnTo>
                  <a:pt x="1311592" y="3300755"/>
                </a:lnTo>
                <a:lnTo>
                  <a:pt x="1288275" y="3300755"/>
                </a:lnTo>
                <a:lnTo>
                  <a:pt x="1288275" y="3324073"/>
                </a:lnTo>
                <a:lnTo>
                  <a:pt x="1311592" y="3324073"/>
                </a:lnTo>
                <a:lnTo>
                  <a:pt x="1311592" y="3347390"/>
                </a:lnTo>
                <a:lnTo>
                  <a:pt x="1334910" y="3347390"/>
                </a:lnTo>
                <a:lnTo>
                  <a:pt x="1334910" y="3324073"/>
                </a:lnTo>
                <a:lnTo>
                  <a:pt x="1358227" y="3324073"/>
                </a:lnTo>
                <a:lnTo>
                  <a:pt x="1358227" y="3300755"/>
                </a:lnTo>
                <a:lnTo>
                  <a:pt x="1334910" y="3300755"/>
                </a:lnTo>
                <a:lnTo>
                  <a:pt x="1334910" y="3277438"/>
                </a:lnTo>
                <a:close/>
                <a:moveTo>
                  <a:pt x="1399375" y="3701263"/>
                </a:moveTo>
                <a:lnTo>
                  <a:pt x="1384287" y="3701263"/>
                </a:lnTo>
                <a:lnTo>
                  <a:pt x="1384287" y="3716350"/>
                </a:lnTo>
                <a:lnTo>
                  <a:pt x="1369200" y="3716350"/>
                </a:lnTo>
                <a:lnTo>
                  <a:pt x="1369200" y="3731438"/>
                </a:lnTo>
                <a:lnTo>
                  <a:pt x="1384287" y="3731438"/>
                </a:lnTo>
                <a:lnTo>
                  <a:pt x="1384287" y="3746525"/>
                </a:lnTo>
                <a:lnTo>
                  <a:pt x="1399375" y="3746525"/>
                </a:lnTo>
                <a:lnTo>
                  <a:pt x="1399375" y="3731438"/>
                </a:lnTo>
                <a:lnTo>
                  <a:pt x="1414462" y="3731438"/>
                </a:lnTo>
                <a:lnTo>
                  <a:pt x="1414462" y="3716350"/>
                </a:lnTo>
                <a:lnTo>
                  <a:pt x="1399375" y="3716350"/>
                </a:lnTo>
                <a:lnTo>
                  <a:pt x="1399375" y="3701263"/>
                </a:lnTo>
                <a:close/>
                <a:moveTo>
                  <a:pt x="1332166" y="3560331"/>
                </a:moveTo>
                <a:lnTo>
                  <a:pt x="1314336" y="3560331"/>
                </a:lnTo>
                <a:lnTo>
                  <a:pt x="1314336" y="3577819"/>
                </a:lnTo>
                <a:lnTo>
                  <a:pt x="1296848" y="3577819"/>
                </a:lnTo>
                <a:lnTo>
                  <a:pt x="1296848" y="3595649"/>
                </a:lnTo>
                <a:lnTo>
                  <a:pt x="1314336" y="3595649"/>
                </a:lnTo>
                <a:lnTo>
                  <a:pt x="1314336" y="3613137"/>
                </a:lnTo>
                <a:lnTo>
                  <a:pt x="1332166" y="3613137"/>
                </a:lnTo>
                <a:lnTo>
                  <a:pt x="1332166" y="3595649"/>
                </a:lnTo>
                <a:lnTo>
                  <a:pt x="1349654" y="3595649"/>
                </a:lnTo>
                <a:lnTo>
                  <a:pt x="1349654" y="3577819"/>
                </a:lnTo>
                <a:lnTo>
                  <a:pt x="1332166" y="3577819"/>
                </a:lnTo>
                <a:lnTo>
                  <a:pt x="1332166" y="3560331"/>
                </a:lnTo>
                <a:close/>
                <a:moveTo>
                  <a:pt x="1264615" y="3419399"/>
                </a:moveTo>
                <a:lnTo>
                  <a:pt x="1244727" y="3419399"/>
                </a:lnTo>
                <a:lnTo>
                  <a:pt x="1244727" y="3439630"/>
                </a:lnTo>
                <a:lnTo>
                  <a:pt x="1224496" y="3439630"/>
                </a:lnTo>
                <a:lnTo>
                  <a:pt x="1224496" y="3459518"/>
                </a:lnTo>
                <a:lnTo>
                  <a:pt x="1244727" y="3459518"/>
                </a:lnTo>
                <a:lnTo>
                  <a:pt x="1244727" y="3479749"/>
                </a:lnTo>
                <a:lnTo>
                  <a:pt x="1264615" y="3479749"/>
                </a:lnTo>
                <a:lnTo>
                  <a:pt x="1264615" y="3459518"/>
                </a:lnTo>
                <a:lnTo>
                  <a:pt x="1284846" y="3459518"/>
                </a:lnTo>
                <a:lnTo>
                  <a:pt x="1284846" y="3439630"/>
                </a:lnTo>
                <a:lnTo>
                  <a:pt x="1264615" y="3439630"/>
                </a:lnTo>
                <a:lnTo>
                  <a:pt x="1264615" y="3419399"/>
                </a:lnTo>
                <a:close/>
                <a:moveTo>
                  <a:pt x="1536878" y="3699891"/>
                </a:moveTo>
                <a:lnTo>
                  <a:pt x="1521104" y="3699891"/>
                </a:lnTo>
                <a:lnTo>
                  <a:pt x="1521104" y="3716007"/>
                </a:lnTo>
                <a:lnTo>
                  <a:pt x="1504988" y="3716007"/>
                </a:lnTo>
                <a:lnTo>
                  <a:pt x="1504988" y="3731781"/>
                </a:lnTo>
                <a:lnTo>
                  <a:pt x="1521104" y="3731781"/>
                </a:lnTo>
                <a:lnTo>
                  <a:pt x="1521104" y="3747897"/>
                </a:lnTo>
                <a:lnTo>
                  <a:pt x="1536878" y="3747897"/>
                </a:lnTo>
                <a:lnTo>
                  <a:pt x="1536878" y="3731781"/>
                </a:lnTo>
                <a:lnTo>
                  <a:pt x="1552994" y="3731781"/>
                </a:lnTo>
                <a:lnTo>
                  <a:pt x="1552994" y="3716007"/>
                </a:lnTo>
                <a:lnTo>
                  <a:pt x="1536878" y="3716007"/>
                </a:lnTo>
                <a:lnTo>
                  <a:pt x="1536878" y="3699891"/>
                </a:lnTo>
                <a:close/>
                <a:moveTo>
                  <a:pt x="1466583" y="3842880"/>
                </a:moveTo>
                <a:lnTo>
                  <a:pt x="1454239" y="3842880"/>
                </a:lnTo>
                <a:lnTo>
                  <a:pt x="1454239" y="3854882"/>
                </a:lnTo>
                <a:lnTo>
                  <a:pt x="1442237" y="3854882"/>
                </a:lnTo>
                <a:lnTo>
                  <a:pt x="1442237" y="3867226"/>
                </a:lnTo>
                <a:lnTo>
                  <a:pt x="1454239" y="3867226"/>
                </a:lnTo>
                <a:lnTo>
                  <a:pt x="1454239" y="3879228"/>
                </a:lnTo>
                <a:lnTo>
                  <a:pt x="1466583" y="3879228"/>
                </a:lnTo>
                <a:lnTo>
                  <a:pt x="1466583" y="3867226"/>
                </a:lnTo>
                <a:lnTo>
                  <a:pt x="1478585" y="3867226"/>
                </a:lnTo>
                <a:lnTo>
                  <a:pt x="1478585" y="3854882"/>
                </a:lnTo>
                <a:lnTo>
                  <a:pt x="1466583" y="3854882"/>
                </a:lnTo>
                <a:lnTo>
                  <a:pt x="1466583" y="3842880"/>
                </a:lnTo>
                <a:close/>
                <a:moveTo>
                  <a:pt x="1261529" y="3703320"/>
                </a:moveTo>
                <a:lnTo>
                  <a:pt x="1247813" y="3703320"/>
                </a:lnTo>
                <a:lnTo>
                  <a:pt x="1247813" y="3717036"/>
                </a:lnTo>
                <a:lnTo>
                  <a:pt x="1234097" y="3717036"/>
                </a:lnTo>
                <a:lnTo>
                  <a:pt x="1234097" y="3730752"/>
                </a:lnTo>
                <a:lnTo>
                  <a:pt x="1247813" y="3730752"/>
                </a:lnTo>
                <a:lnTo>
                  <a:pt x="1247813" y="3744468"/>
                </a:lnTo>
                <a:lnTo>
                  <a:pt x="1261529" y="3744468"/>
                </a:lnTo>
                <a:lnTo>
                  <a:pt x="1261529" y="3730752"/>
                </a:lnTo>
                <a:lnTo>
                  <a:pt x="1275245" y="3730752"/>
                </a:lnTo>
                <a:lnTo>
                  <a:pt x="1275245" y="3717036"/>
                </a:lnTo>
                <a:lnTo>
                  <a:pt x="1261529" y="3717036"/>
                </a:lnTo>
                <a:lnTo>
                  <a:pt x="1261529" y="3703320"/>
                </a:lnTo>
                <a:close/>
                <a:moveTo>
                  <a:pt x="1469669" y="3558616"/>
                </a:moveTo>
                <a:lnTo>
                  <a:pt x="1451153" y="3558616"/>
                </a:lnTo>
                <a:lnTo>
                  <a:pt x="1451153" y="3577476"/>
                </a:lnTo>
                <a:lnTo>
                  <a:pt x="1432293" y="3577476"/>
                </a:lnTo>
                <a:lnTo>
                  <a:pt x="1432293" y="3595992"/>
                </a:lnTo>
                <a:lnTo>
                  <a:pt x="1451153" y="3595992"/>
                </a:lnTo>
                <a:lnTo>
                  <a:pt x="1451153" y="3614852"/>
                </a:lnTo>
                <a:lnTo>
                  <a:pt x="1469669" y="3614852"/>
                </a:lnTo>
                <a:lnTo>
                  <a:pt x="1469669" y="3595992"/>
                </a:lnTo>
                <a:lnTo>
                  <a:pt x="1488529" y="3595992"/>
                </a:lnTo>
                <a:lnTo>
                  <a:pt x="1488529" y="3577476"/>
                </a:lnTo>
                <a:lnTo>
                  <a:pt x="1469669" y="3577476"/>
                </a:lnTo>
                <a:lnTo>
                  <a:pt x="1469669" y="3558616"/>
                </a:lnTo>
                <a:close/>
                <a:moveTo>
                  <a:pt x="1448067" y="3349104"/>
                </a:moveTo>
                <a:lnTo>
                  <a:pt x="1472755" y="3349104"/>
                </a:lnTo>
                <a:lnTo>
                  <a:pt x="1472755" y="3324758"/>
                </a:lnTo>
                <a:lnTo>
                  <a:pt x="1497101" y="3324758"/>
                </a:lnTo>
                <a:lnTo>
                  <a:pt x="1497101" y="3300070"/>
                </a:lnTo>
                <a:lnTo>
                  <a:pt x="1472755" y="3300070"/>
                </a:lnTo>
                <a:lnTo>
                  <a:pt x="1472755" y="3275724"/>
                </a:lnTo>
                <a:lnTo>
                  <a:pt x="1448067" y="3275724"/>
                </a:lnTo>
                <a:lnTo>
                  <a:pt x="1448067" y="3300070"/>
                </a:lnTo>
                <a:lnTo>
                  <a:pt x="1423721" y="3300070"/>
                </a:lnTo>
                <a:lnTo>
                  <a:pt x="1423721" y="3324758"/>
                </a:lnTo>
                <a:lnTo>
                  <a:pt x="1448067" y="3324758"/>
                </a:lnTo>
                <a:lnTo>
                  <a:pt x="1448067" y="3349104"/>
                </a:lnTo>
                <a:close/>
                <a:moveTo>
                  <a:pt x="853135" y="3145079"/>
                </a:moveTo>
                <a:lnTo>
                  <a:pt x="833247" y="3145079"/>
                </a:lnTo>
                <a:lnTo>
                  <a:pt x="833247" y="3165310"/>
                </a:lnTo>
                <a:lnTo>
                  <a:pt x="813016" y="3165310"/>
                </a:lnTo>
                <a:lnTo>
                  <a:pt x="813016" y="3185198"/>
                </a:lnTo>
                <a:lnTo>
                  <a:pt x="833247" y="3185198"/>
                </a:lnTo>
                <a:lnTo>
                  <a:pt x="833247" y="3205429"/>
                </a:lnTo>
                <a:lnTo>
                  <a:pt x="853135" y="3205429"/>
                </a:lnTo>
                <a:lnTo>
                  <a:pt x="853135" y="3185198"/>
                </a:lnTo>
                <a:lnTo>
                  <a:pt x="873366" y="3185198"/>
                </a:lnTo>
                <a:lnTo>
                  <a:pt x="873366" y="3165310"/>
                </a:lnTo>
                <a:lnTo>
                  <a:pt x="853135" y="3165310"/>
                </a:lnTo>
                <a:lnTo>
                  <a:pt x="853135" y="3145079"/>
                </a:lnTo>
                <a:close/>
                <a:moveTo>
                  <a:pt x="233172" y="2742514"/>
                </a:moveTo>
                <a:lnTo>
                  <a:pt x="218770" y="2742514"/>
                </a:lnTo>
                <a:lnTo>
                  <a:pt x="218770" y="2756573"/>
                </a:lnTo>
                <a:lnTo>
                  <a:pt x="204711" y="2756573"/>
                </a:lnTo>
                <a:lnTo>
                  <a:pt x="204711" y="2770975"/>
                </a:lnTo>
                <a:lnTo>
                  <a:pt x="218770" y="2770975"/>
                </a:lnTo>
                <a:lnTo>
                  <a:pt x="218770" y="2785034"/>
                </a:lnTo>
                <a:lnTo>
                  <a:pt x="233172" y="2785034"/>
                </a:lnTo>
                <a:lnTo>
                  <a:pt x="233172" y="2770975"/>
                </a:lnTo>
                <a:lnTo>
                  <a:pt x="247231" y="2770975"/>
                </a:lnTo>
                <a:lnTo>
                  <a:pt x="247231" y="2756573"/>
                </a:lnTo>
                <a:lnTo>
                  <a:pt x="233172" y="2756573"/>
                </a:lnTo>
                <a:lnTo>
                  <a:pt x="233172" y="2742514"/>
                </a:lnTo>
                <a:close/>
                <a:moveTo>
                  <a:pt x="234201" y="2464422"/>
                </a:moveTo>
                <a:lnTo>
                  <a:pt x="217742" y="2464422"/>
                </a:lnTo>
                <a:lnTo>
                  <a:pt x="217742" y="2481224"/>
                </a:lnTo>
                <a:lnTo>
                  <a:pt x="200939" y="2481224"/>
                </a:lnTo>
                <a:lnTo>
                  <a:pt x="200939" y="2497684"/>
                </a:lnTo>
                <a:lnTo>
                  <a:pt x="217742" y="2497684"/>
                </a:lnTo>
                <a:lnTo>
                  <a:pt x="217742" y="2514486"/>
                </a:lnTo>
                <a:lnTo>
                  <a:pt x="234201" y="2514486"/>
                </a:lnTo>
                <a:lnTo>
                  <a:pt x="234201" y="2497684"/>
                </a:lnTo>
                <a:lnTo>
                  <a:pt x="251003" y="2497684"/>
                </a:lnTo>
                <a:lnTo>
                  <a:pt x="251003" y="2481224"/>
                </a:lnTo>
                <a:lnTo>
                  <a:pt x="234201" y="2481224"/>
                </a:lnTo>
                <a:lnTo>
                  <a:pt x="234201" y="2464422"/>
                </a:lnTo>
                <a:close/>
                <a:moveTo>
                  <a:pt x="165278" y="2328634"/>
                </a:moveTo>
                <a:lnTo>
                  <a:pt x="149504" y="2328634"/>
                </a:lnTo>
                <a:lnTo>
                  <a:pt x="149504" y="2344407"/>
                </a:lnTo>
                <a:lnTo>
                  <a:pt x="133731" y="2344407"/>
                </a:lnTo>
                <a:lnTo>
                  <a:pt x="133731" y="2360181"/>
                </a:lnTo>
                <a:lnTo>
                  <a:pt x="149504" y="2360181"/>
                </a:lnTo>
                <a:lnTo>
                  <a:pt x="149504" y="2375954"/>
                </a:lnTo>
                <a:lnTo>
                  <a:pt x="165278" y="2375954"/>
                </a:lnTo>
                <a:lnTo>
                  <a:pt x="165278" y="2360181"/>
                </a:lnTo>
                <a:lnTo>
                  <a:pt x="181051" y="2360181"/>
                </a:lnTo>
                <a:lnTo>
                  <a:pt x="181051" y="2344407"/>
                </a:lnTo>
                <a:lnTo>
                  <a:pt x="165278" y="2344407"/>
                </a:lnTo>
                <a:lnTo>
                  <a:pt x="165278" y="2328634"/>
                </a:lnTo>
                <a:close/>
                <a:moveTo>
                  <a:pt x="165964" y="2052599"/>
                </a:moveTo>
                <a:lnTo>
                  <a:pt x="148819" y="2052599"/>
                </a:lnTo>
                <a:lnTo>
                  <a:pt x="148819" y="2069402"/>
                </a:lnTo>
                <a:lnTo>
                  <a:pt x="132017" y="2069402"/>
                </a:lnTo>
                <a:lnTo>
                  <a:pt x="132017" y="2086547"/>
                </a:lnTo>
                <a:lnTo>
                  <a:pt x="148819" y="2086547"/>
                </a:lnTo>
                <a:lnTo>
                  <a:pt x="148819" y="2103349"/>
                </a:lnTo>
                <a:lnTo>
                  <a:pt x="165964" y="2103349"/>
                </a:lnTo>
                <a:lnTo>
                  <a:pt x="165964" y="2086547"/>
                </a:lnTo>
                <a:lnTo>
                  <a:pt x="182766" y="2086547"/>
                </a:lnTo>
                <a:lnTo>
                  <a:pt x="182766" y="2069402"/>
                </a:lnTo>
                <a:lnTo>
                  <a:pt x="165964" y="2069402"/>
                </a:lnTo>
                <a:lnTo>
                  <a:pt x="165964" y="2052599"/>
                </a:lnTo>
                <a:close/>
                <a:moveTo>
                  <a:pt x="165964" y="1778279"/>
                </a:moveTo>
                <a:lnTo>
                  <a:pt x="148819" y="1778279"/>
                </a:lnTo>
                <a:lnTo>
                  <a:pt x="148819" y="1795082"/>
                </a:lnTo>
                <a:lnTo>
                  <a:pt x="132017" y="1795082"/>
                </a:lnTo>
                <a:lnTo>
                  <a:pt x="132017" y="1812227"/>
                </a:lnTo>
                <a:lnTo>
                  <a:pt x="148819" y="1812227"/>
                </a:lnTo>
                <a:lnTo>
                  <a:pt x="148819" y="1829029"/>
                </a:lnTo>
                <a:lnTo>
                  <a:pt x="165964" y="1829029"/>
                </a:lnTo>
                <a:lnTo>
                  <a:pt x="165964" y="1812227"/>
                </a:lnTo>
                <a:lnTo>
                  <a:pt x="182766" y="1812227"/>
                </a:lnTo>
                <a:lnTo>
                  <a:pt x="182766" y="1795082"/>
                </a:lnTo>
                <a:lnTo>
                  <a:pt x="165964" y="1795082"/>
                </a:lnTo>
                <a:lnTo>
                  <a:pt x="165964" y="1778279"/>
                </a:lnTo>
                <a:close/>
                <a:moveTo>
                  <a:pt x="304495" y="2047799"/>
                </a:moveTo>
                <a:lnTo>
                  <a:pt x="284607" y="2047799"/>
                </a:lnTo>
                <a:lnTo>
                  <a:pt x="284607" y="2068030"/>
                </a:lnTo>
                <a:lnTo>
                  <a:pt x="264376" y="2068030"/>
                </a:lnTo>
                <a:lnTo>
                  <a:pt x="264376" y="2087918"/>
                </a:lnTo>
                <a:lnTo>
                  <a:pt x="284607" y="2087918"/>
                </a:lnTo>
                <a:lnTo>
                  <a:pt x="284607" y="2108149"/>
                </a:lnTo>
                <a:lnTo>
                  <a:pt x="304495" y="2108149"/>
                </a:lnTo>
                <a:lnTo>
                  <a:pt x="304495" y="2087918"/>
                </a:lnTo>
                <a:lnTo>
                  <a:pt x="324726" y="2087918"/>
                </a:lnTo>
                <a:lnTo>
                  <a:pt x="324726" y="2068030"/>
                </a:lnTo>
                <a:lnTo>
                  <a:pt x="304495" y="2068030"/>
                </a:lnTo>
                <a:lnTo>
                  <a:pt x="304495" y="2047799"/>
                </a:lnTo>
                <a:close/>
                <a:moveTo>
                  <a:pt x="304152" y="2323833"/>
                </a:moveTo>
                <a:lnTo>
                  <a:pt x="284950" y="2323833"/>
                </a:lnTo>
                <a:lnTo>
                  <a:pt x="284950" y="2342693"/>
                </a:lnTo>
                <a:lnTo>
                  <a:pt x="266090" y="2342693"/>
                </a:lnTo>
                <a:lnTo>
                  <a:pt x="266090" y="2361895"/>
                </a:lnTo>
                <a:lnTo>
                  <a:pt x="284950" y="2361895"/>
                </a:lnTo>
                <a:lnTo>
                  <a:pt x="284950" y="2380755"/>
                </a:lnTo>
                <a:lnTo>
                  <a:pt x="304152" y="2380755"/>
                </a:lnTo>
                <a:lnTo>
                  <a:pt x="304152" y="2361895"/>
                </a:lnTo>
                <a:lnTo>
                  <a:pt x="323012" y="2361895"/>
                </a:lnTo>
                <a:lnTo>
                  <a:pt x="323012" y="2342693"/>
                </a:lnTo>
                <a:lnTo>
                  <a:pt x="304152" y="2342693"/>
                </a:lnTo>
                <a:lnTo>
                  <a:pt x="304152" y="2323833"/>
                </a:lnTo>
                <a:close/>
                <a:moveTo>
                  <a:pt x="303124" y="2600897"/>
                </a:moveTo>
                <a:lnTo>
                  <a:pt x="285979" y="2600897"/>
                </a:lnTo>
                <a:lnTo>
                  <a:pt x="285979" y="2618042"/>
                </a:lnTo>
                <a:lnTo>
                  <a:pt x="268834" y="2618042"/>
                </a:lnTo>
                <a:lnTo>
                  <a:pt x="268834" y="2635187"/>
                </a:lnTo>
                <a:lnTo>
                  <a:pt x="285979" y="2635187"/>
                </a:lnTo>
                <a:lnTo>
                  <a:pt x="285979" y="2652332"/>
                </a:lnTo>
                <a:lnTo>
                  <a:pt x="303124" y="2652332"/>
                </a:lnTo>
                <a:lnTo>
                  <a:pt x="303124" y="2635187"/>
                </a:lnTo>
                <a:lnTo>
                  <a:pt x="320269" y="2635187"/>
                </a:lnTo>
                <a:lnTo>
                  <a:pt x="320269" y="2618042"/>
                </a:lnTo>
                <a:lnTo>
                  <a:pt x="303124" y="2618042"/>
                </a:lnTo>
                <a:lnTo>
                  <a:pt x="303124" y="2600897"/>
                </a:lnTo>
                <a:close/>
                <a:moveTo>
                  <a:pt x="235229" y="1912696"/>
                </a:moveTo>
                <a:lnTo>
                  <a:pt x="216713" y="1912696"/>
                </a:lnTo>
                <a:lnTo>
                  <a:pt x="216713" y="1931556"/>
                </a:lnTo>
                <a:lnTo>
                  <a:pt x="197853" y="1931556"/>
                </a:lnTo>
                <a:lnTo>
                  <a:pt x="197853" y="1950072"/>
                </a:lnTo>
                <a:lnTo>
                  <a:pt x="216713" y="1950072"/>
                </a:lnTo>
                <a:lnTo>
                  <a:pt x="216713" y="1968932"/>
                </a:lnTo>
                <a:lnTo>
                  <a:pt x="235229" y="1968932"/>
                </a:lnTo>
                <a:lnTo>
                  <a:pt x="235229" y="1950072"/>
                </a:lnTo>
                <a:lnTo>
                  <a:pt x="254089" y="1950072"/>
                </a:lnTo>
                <a:lnTo>
                  <a:pt x="254089" y="1931556"/>
                </a:lnTo>
                <a:lnTo>
                  <a:pt x="235229" y="1931556"/>
                </a:lnTo>
                <a:lnTo>
                  <a:pt x="235229" y="1912696"/>
                </a:lnTo>
                <a:close/>
                <a:moveTo>
                  <a:pt x="301409" y="2880017"/>
                </a:moveTo>
                <a:lnTo>
                  <a:pt x="287693" y="2880017"/>
                </a:lnTo>
                <a:lnTo>
                  <a:pt x="287693" y="2894076"/>
                </a:lnTo>
                <a:lnTo>
                  <a:pt x="273634" y="2894076"/>
                </a:lnTo>
                <a:lnTo>
                  <a:pt x="273634" y="2907792"/>
                </a:lnTo>
                <a:lnTo>
                  <a:pt x="287693" y="2907792"/>
                </a:lnTo>
                <a:lnTo>
                  <a:pt x="287693" y="2921851"/>
                </a:lnTo>
                <a:lnTo>
                  <a:pt x="301409" y="2921851"/>
                </a:lnTo>
                <a:lnTo>
                  <a:pt x="301409" y="2907792"/>
                </a:lnTo>
                <a:lnTo>
                  <a:pt x="315468" y="2907792"/>
                </a:lnTo>
                <a:lnTo>
                  <a:pt x="315468" y="2894076"/>
                </a:lnTo>
                <a:lnTo>
                  <a:pt x="301409" y="2894076"/>
                </a:lnTo>
                <a:lnTo>
                  <a:pt x="301409" y="2880017"/>
                </a:lnTo>
                <a:close/>
                <a:moveTo>
                  <a:pt x="235229" y="2187702"/>
                </a:moveTo>
                <a:lnTo>
                  <a:pt x="216713" y="2187702"/>
                </a:lnTo>
                <a:lnTo>
                  <a:pt x="216713" y="2205876"/>
                </a:lnTo>
                <a:lnTo>
                  <a:pt x="198539" y="2205876"/>
                </a:lnTo>
                <a:lnTo>
                  <a:pt x="198539" y="2224392"/>
                </a:lnTo>
                <a:lnTo>
                  <a:pt x="216713" y="2224392"/>
                </a:lnTo>
                <a:lnTo>
                  <a:pt x="216713" y="2242566"/>
                </a:lnTo>
                <a:lnTo>
                  <a:pt x="235229" y="2242566"/>
                </a:lnTo>
                <a:lnTo>
                  <a:pt x="235229" y="2224392"/>
                </a:lnTo>
                <a:lnTo>
                  <a:pt x="253403" y="2224392"/>
                </a:lnTo>
                <a:lnTo>
                  <a:pt x="253403" y="2205876"/>
                </a:lnTo>
                <a:lnTo>
                  <a:pt x="235229" y="2205876"/>
                </a:lnTo>
                <a:lnTo>
                  <a:pt x="235229" y="2187702"/>
                </a:lnTo>
                <a:close/>
                <a:moveTo>
                  <a:pt x="27089" y="2057743"/>
                </a:moveTo>
                <a:lnTo>
                  <a:pt x="13373" y="2057743"/>
                </a:lnTo>
                <a:lnTo>
                  <a:pt x="13373" y="2071116"/>
                </a:lnTo>
                <a:lnTo>
                  <a:pt x="0" y="2071116"/>
                </a:lnTo>
                <a:lnTo>
                  <a:pt x="0" y="2084832"/>
                </a:lnTo>
                <a:lnTo>
                  <a:pt x="13373" y="2084832"/>
                </a:lnTo>
                <a:lnTo>
                  <a:pt x="13373" y="2098205"/>
                </a:lnTo>
                <a:lnTo>
                  <a:pt x="27089" y="2098205"/>
                </a:lnTo>
                <a:lnTo>
                  <a:pt x="27089" y="2084832"/>
                </a:lnTo>
                <a:lnTo>
                  <a:pt x="40462" y="2084832"/>
                </a:lnTo>
                <a:lnTo>
                  <a:pt x="40462" y="2071116"/>
                </a:lnTo>
                <a:lnTo>
                  <a:pt x="27089" y="2071116"/>
                </a:lnTo>
                <a:lnTo>
                  <a:pt x="27089" y="2057743"/>
                </a:lnTo>
                <a:close/>
                <a:moveTo>
                  <a:pt x="164249" y="2605697"/>
                </a:moveTo>
                <a:lnTo>
                  <a:pt x="150533" y="2605697"/>
                </a:lnTo>
                <a:lnTo>
                  <a:pt x="150533" y="2619756"/>
                </a:lnTo>
                <a:lnTo>
                  <a:pt x="136474" y="2619756"/>
                </a:lnTo>
                <a:lnTo>
                  <a:pt x="136474" y="2633472"/>
                </a:lnTo>
                <a:lnTo>
                  <a:pt x="150533" y="2633472"/>
                </a:lnTo>
                <a:lnTo>
                  <a:pt x="150533" y="2647531"/>
                </a:lnTo>
                <a:lnTo>
                  <a:pt x="164249" y="2647531"/>
                </a:lnTo>
                <a:lnTo>
                  <a:pt x="164249" y="2633472"/>
                </a:lnTo>
                <a:lnTo>
                  <a:pt x="178308" y="2633472"/>
                </a:lnTo>
                <a:lnTo>
                  <a:pt x="178308" y="2619756"/>
                </a:lnTo>
                <a:lnTo>
                  <a:pt x="164249" y="2619756"/>
                </a:lnTo>
                <a:lnTo>
                  <a:pt x="164249" y="2605697"/>
                </a:lnTo>
                <a:close/>
                <a:moveTo>
                  <a:pt x="26403" y="2333435"/>
                </a:moveTo>
                <a:lnTo>
                  <a:pt x="14059" y="2333435"/>
                </a:lnTo>
                <a:lnTo>
                  <a:pt x="14059" y="2346122"/>
                </a:lnTo>
                <a:lnTo>
                  <a:pt x="1372" y="2346122"/>
                </a:lnTo>
                <a:lnTo>
                  <a:pt x="1372" y="2358466"/>
                </a:lnTo>
                <a:lnTo>
                  <a:pt x="14059" y="2358466"/>
                </a:lnTo>
                <a:lnTo>
                  <a:pt x="14059" y="2371154"/>
                </a:lnTo>
                <a:lnTo>
                  <a:pt x="26403" y="2371154"/>
                </a:lnTo>
                <a:lnTo>
                  <a:pt x="26403" y="2358466"/>
                </a:lnTo>
                <a:lnTo>
                  <a:pt x="39091" y="2358466"/>
                </a:lnTo>
                <a:lnTo>
                  <a:pt x="39091" y="2346122"/>
                </a:lnTo>
                <a:lnTo>
                  <a:pt x="26403" y="2346122"/>
                </a:lnTo>
                <a:lnTo>
                  <a:pt x="26403" y="2333435"/>
                </a:lnTo>
                <a:close/>
                <a:moveTo>
                  <a:pt x="81267" y="1688783"/>
                </a:moveTo>
                <a:lnTo>
                  <a:pt x="96355" y="1688783"/>
                </a:lnTo>
                <a:lnTo>
                  <a:pt x="96355" y="1674038"/>
                </a:lnTo>
                <a:lnTo>
                  <a:pt x="111100" y="1674038"/>
                </a:lnTo>
                <a:lnTo>
                  <a:pt x="111100" y="1658950"/>
                </a:lnTo>
                <a:lnTo>
                  <a:pt x="96355" y="1658950"/>
                </a:lnTo>
                <a:lnTo>
                  <a:pt x="96355" y="1644206"/>
                </a:lnTo>
                <a:lnTo>
                  <a:pt x="81267" y="1644206"/>
                </a:lnTo>
                <a:lnTo>
                  <a:pt x="81267" y="1658950"/>
                </a:lnTo>
                <a:lnTo>
                  <a:pt x="66523" y="1658950"/>
                </a:lnTo>
                <a:lnTo>
                  <a:pt x="66523" y="1674038"/>
                </a:lnTo>
                <a:lnTo>
                  <a:pt x="81267" y="1674038"/>
                </a:lnTo>
                <a:lnTo>
                  <a:pt x="81267" y="1688783"/>
                </a:lnTo>
                <a:close/>
                <a:moveTo>
                  <a:pt x="81953" y="1412405"/>
                </a:moveTo>
                <a:lnTo>
                  <a:pt x="95669" y="1412405"/>
                </a:lnTo>
                <a:lnTo>
                  <a:pt x="95669" y="1399032"/>
                </a:lnTo>
                <a:lnTo>
                  <a:pt x="109042" y="1399032"/>
                </a:lnTo>
                <a:lnTo>
                  <a:pt x="109042" y="1385316"/>
                </a:lnTo>
                <a:lnTo>
                  <a:pt x="95669" y="1385316"/>
                </a:lnTo>
                <a:lnTo>
                  <a:pt x="95669" y="1371943"/>
                </a:lnTo>
                <a:lnTo>
                  <a:pt x="81953" y="1371943"/>
                </a:lnTo>
                <a:lnTo>
                  <a:pt x="81953" y="1385316"/>
                </a:lnTo>
                <a:lnTo>
                  <a:pt x="68580" y="1385316"/>
                </a:lnTo>
                <a:lnTo>
                  <a:pt x="68580" y="1399032"/>
                </a:lnTo>
                <a:lnTo>
                  <a:pt x="81953" y="1399032"/>
                </a:lnTo>
                <a:lnTo>
                  <a:pt x="81953" y="1412405"/>
                </a:lnTo>
                <a:close/>
                <a:moveTo>
                  <a:pt x="27089" y="1783423"/>
                </a:moveTo>
                <a:lnTo>
                  <a:pt x="13373" y="1783423"/>
                </a:lnTo>
                <a:lnTo>
                  <a:pt x="13373" y="1796796"/>
                </a:lnTo>
                <a:lnTo>
                  <a:pt x="0" y="1796796"/>
                </a:lnTo>
                <a:lnTo>
                  <a:pt x="0" y="1810512"/>
                </a:lnTo>
                <a:lnTo>
                  <a:pt x="13373" y="1810512"/>
                </a:lnTo>
                <a:lnTo>
                  <a:pt x="13373" y="1823885"/>
                </a:lnTo>
                <a:lnTo>
                  <a:pt x="27089" y="1823885"/>
                </a:lnTo>
                <a:lnTo>
                  <a:pt x="27089" y="1810512"/>
                </a:lnTo>
                <a:lnTo>
                  <a:pt x="40462" y="1810512"/>
                </a:lnTo>
                <a:lnTo>
                  <a:pt x="40462" y="1796796"/>
                </a:lnTo>
                <a:lnTo>
                  <a:pt x="27089" y="1796796"/>
                </a:lnTo>
                <a:lnTo>
                  <a:pt x="27089" y="1783423"/>
                </a:lnTo>
                <a:close/>
                <a:moveTo>
                  <a:pt x="96355" y="1917840"/>
                </a:moveTo>
                <a:lnTo>
                  <a:pt x="81267" y="1917840"/>
                </a:lnTo>
                <a:lnTo>
                  <a:pt x="81267" y="1933270"/>
                </a:lnTo>
                <a:lnTo>
                  <a:pt x="65837" y="1933270"/>
                </a:lnTo>
                <a:lnTo>
                  <a:pt x="65837" y="1948358"/>
                </a:lnTo>
                <a:lnTo>
                  <a:pt x="81267" y="1948358"/>
                </a:lnTo>
                <a:lnTo>
                  <a:pt x="81267" y="1963788"/>
                </a:lnTo>
                <a:lnTo>
                  <a:pt x="96355" y="1963788"/>
                </a:lnTo>
                <a:lnTo>
                  <a:pt x="96355" y="1948358"/>
                </a:lnTo>
                <a:lnTo>
                  <a:pt x="111785" y="1948358"/>
                </a:lnTo>
                <a:lnTo>
                  <a:pt x="111785" y="1933270"/>
                </a:lnTo>
                <a:lnTo>
                  <a:pt x="96355" y="1933270"/>
                </a:lnTo>
                <a:lnTo>
                  <a:pt x="96355" y="1917840"/>
                </a:lnTo>
                <a:close/>
                <a:moveTo>
                  <a:pt x="96012" y="2193188"/>
                </a:moveTo>
                <a:lnTo>
                  <a:pt x="81610" y="2193188"/>
                </a:lnTo>
                <a:lnTo>
                  <a:pt x="81610" y="2207933"/>
                </a:lnTo>
                <a:lnTo>
                  <a:pt x="66866" y="2207933"/>
                </a:lnTo>
                <a:lnTo>
                  <a:pt x="66866" y="2222335"/>
                </a:lnTo>
                <a:lnTo>
                  <a:pt x="81610" y="2222335"/>
                </a:lnTo>
                <a:lnTo>
                  <a:pt x="81610" y="2237080"/>
                </a:lnTo>
                <a:lnTo>
                  <a:pt x="96012" y="2237080"/>
                </a:lnTo>
                <a:lnTo>
                  <a:pt x="96012" y="2222335"/>
                </a:lnTo>
                <a:lnTo>
                  <a:pt x="110757" y="2222335"/>
                </a:lnTo>
                <a:lnTo>
                  <a:pt x="110757" y="2207933"/>
                </a:lnTo>
                <a:lnTo>
                  <a:pt x="96012" y="2207933"/>
                </a:lnTo>
                <a:lnTo>
                  <a:pt x="96012" y="2193188"/>
                </a:lnTo>
                <a:close/>
                <a:moveTo>
                  <a:pt x="95326" y="2469566"/>
                </a:moveTo>
                <a:lnTo>
                  <a:pt x="82296" y="2469566"/>
                </a:lnTo>
                <a:lnTo>
                  <a:pt x="82296" y="2482939"/>
                </a:lnTo>
                <a:lnTo>
                  <a:pt x="68923" y="2482939"/>
                </a:lnTo>
                <a:lnTo>
                  <a:pt x="68923" y="2495969"/>
                </a:lnTo>
                <a:lnTo>
                  <a:pt x="82296" y="2495969"/>
                </a:lnTo>
                <a:lnTo>
                  <a:pt x="82296" y="2509342"/>
                </a:lnTo>
                <a:lnTo>
                  <a:pt x="95326" y="2509342"/>
                </a:lnTo>
                <a:lnTo>
                  <a:pt x="95326" y="2495969"/>
                </a:lnTo>
                <a:lnTo>
                  <a:pt x="108699" y="2495969"/>
                </a:lnTo>
                <a:lnTo>
                  <a:pt x="108699" y="2482939"/>
                </a:lnTo>
                <a:lnTo>
                  <a:pt x="95326" y="2482939"/>
                </a:lnTo>
                <a:lnTo>
                  <a:pt x="95326" y="2469566"/>
                </a:lnTo>
                <a:close/>
                <a:moveTo>
                  <a:pt x="440284" y="2875559"/>
                </a:moveTo>
                <a:lnTo>
                  <a:pt x="423139" y="2875559"/>
                </a:lnTo>
                <a:lnTo>
                  <a:pt x="423139" y="2892362"/>
                </a:lnTo>
                <a:lnTo>
                  <a:pt x="406336" y="2892362"/>
                </a:lnTo>
                <a:lnTo>
                  <a:pt x="406336" y="2909507"/>
                </a:lnTo>
                <a:lnTo>
                  <a:pt x="423139" y="2909507"/>
                </a:lnTo>
                <a:lnTo>
                  <a:pt x="423139" y="2926309"/>
                </a:lnTo>
                <a:lnTo>
                  <a:pt x="440284" y="2926309"/>
                </a:lnTo>
                <a:lnTo>
                  <a:pt x="440284" y="2909507"/>
                </a:lnTo>
                <a:lnTo>
                  <a:pt x="457086" y="2909507"/>
                </a:lnTo>
                <a:lnTo>
                  <a:pt x="457086" y="2892362"/>
                </a:lnTo>
                <a:lnTo>
                  <a:pt x="440284" y="2892362"/>
                </a:lnTo>
                <a:lnTo>
                  <a:pt x="440284" y="2875559"/>
                </a:lnTo>
                <a:close/>
                <a:moveTo>
                  <a:pt x="510235" y="2733599"/>
                </a:moveTo>
                <a:lnTo>
                  <a:pt x="490347" y="2733599"/>
                </a:lnTo>
                <a:lnTo>
                  <a:pt x="490347" y="2753830"/>
                </a:lnTo>
                <a:lnTo>
                  <a:pt x="470116" y="2753830"/>
                </a:lnTo>
                <a:lnTo>
                  <a:pt x="470116" y="2773718"/>
                </a:lnTo>
                <a:lnTo>
                  <a:pt x="490347" y="2773718"/>
                </a:lnTo>
                <a:lnTo>
                  <a:pt x="490347" y="2793949"/>
                </a:lnTo>
                <a:lnTo>
                  <a:pt x="510235" y="2793949"/>
                </a:lnTo>
                <a:lnTo>
                  <a:pt x="510235" y="2773718"/>
                </a:lnTo>
                <a:lnTo>
                  <a:pt x="530466" y="2773718"/>
                </a:lnTo>
                <a:lnTo>
                  <a:pt x="530466" y="2753830"/>
                </a:lnTo>
                <a:lnTo>
                  <a:pt x="510235" y="2753830"/>
                </a:lnTo>
                <a:lnTo>
                  <a:pt x="510235" y="2733599"/>
                </a:lnTo>
                <a:close/>
                <a:moveTo>
                  <a:pt x="508521" y="3013748"/>
                </a:moveTo>
                <a:lnTo>
                  <a:pt x="492061" y="3013748"/>
                </a:lnTo>
                <a:lnTo>
                  <a:pt x="492061" y="3029864"/>
                </a:lnTo>
                <a:lnTo>
                  <a:pt x="475945" y="3029864"/>
                </a:lnTo>
                <a:lnTo>
                  <a:pt x="475945" y="3046324"/>
                </a:lnTo>
                <a:lnTo>
                  <a:pt x="492061" y="3046324"/>
                </a:lnTo>
                <a:lnTo>
                  <a:pt x="492061" y="3062440"/>
                </a:lnTo>
                <a:lnTo>
                  <a:pt x="508521" y="3062440"/>
                </a:lnTo>
                <a:lnTo>
                  <a:pt x="508521" y="3046324"/>
                </a:lnTo>
                <a:lnTo>
                  <a:pt x="524637" y="3046324"/>
                </a:lnTo>
                <a:lnTo>
                  <a:pt x="524637" y="3029864"/>
                </a:lnTo>
                <a:lnTo>
                  <a:pt x="508521" y="3029864"/>
                </a:lnTo>
                <a:lnTo>
                  <a:pt x="508521" y="3013748"/>
                </a:lnTo>
                <a:close/>
                <a:moveTo>
                  <a:pt x="511607" y="2455507"/>
                </a:moveTo>
                <a:lnTo>
                  <a:pt x="488975" y="2455507"/>
                </a:lnTo>
                <a:lnTo>
                  <a:pt x="488975" y="2478138"/>
                </a:lnTo>
                <a:lnTo>
                  <a:pt x="466344" y="2478138"/>
                </a:lnTo>
                <a:lnTo>
                  <a:pt x="466344" y="2500770"/>
                </a:lnTo>
                <a:lnTo>
                  <a:pt x="488975" y="2500770"/>
                </a:lnTo>
                <a:lnTo>
                  <a:pt x="488975" y="2523401"/>
                </a:lnTo>
                <a:lnTo>
                  <a:pt x="511607" y="2523401"/>
                </a:lnTo>
                <a:lnTo>
                  <a:pt x="511607" y="2500770"/>
                </a:lnTo>
                <a:lnTo>
                  <a:pt x="534238" y="2500770"/>
                </a:lnTo>
                <a:lnTo>
                  <a:pt x="534238" y="2478138"/>
                </a:lnTo>
                <a:lnTo>
                  <a:pt x="511607" y="2478138"/>
                </a:lnTo>
                <a:lnTo>
                  <a:pt x="511607" y="2455507"/>
                </a:lnTo>
                <a:close/>
                <a:moveTo>
                  <a:pt x="506120" y="3294583"/>
                </a:moveTo>
                <a:lnTo>
                  <a:pt x="494462" y="3294583"/>
                </a:lnTo>
                <a:lnTo>
                  <a:pt x="494462" y="3306585"/>
                </a:lnTo>
                <a:lnTo>
                  <a:pt x="482460" y="3306585"/>
                </a:lnTo>
                <a:lnTo>
                  <a:pt x="482460" y="3318243"/>
                </a:lnTo>
                <a:lnTo>
                  <a:pt x="494462" y="3318243"/>
                </a:lnTo>
                <a:lnTo>
                  <a:pt x="494462" y="3330245"/>
                </a:lnTo>
                <a:lnTo>
                  <a:pt x="506120" y="3330245"/>
                </a:lnTo>
                <a:lnTo>
                  <a:pt x="506120" y="3318243"/>
                </a:lnTo>
                <a:lnTo>
                  <a:pt x="518122" y="3318243"/>
                </a:lnTo>
                <a:lnTo>
                  <a:pt x="518122" y="3306585"/>
                </a:lnTo>
                <a:lnTo>
                  <a:pt x="506120" y="3306585"/>
                </a:lnTo>
                <a:lnTo>
                  <a:pt x="506120" y="3294583"/>
                </a:lnTo>
                <a:close/>
                <a:moveTo>
                  <a:pt x="442684" y="2319376"/>
                </a:moveTo>
                <a:lnTo>
                  <a:pt x="420738" y="2319376"/>
                </a:lnTo>
                <a:lnTo>
                  <a:pt x="420738" y="2341321"/>
                </a:lnTo>
                <a:lnTo>
                  <a:pt x="398793" y="2341321"/>
                </a:lnTo>
                <a:lnTo>
                  <a:pt x="398793" y="2363267"/>
                </a:lnTo>
                <a:lnTo>
                  <a:pt x="420738" y="2363267"/>
                </a:lnTo>
                <a:lnTo>
                  <a:pt x="420738" y="2385212"/>
                </a:lnTo>
                <a:lnTo>
                  <a:pt x="442684" y="2385212"/>
                </a:lnTo>
                <a:lnTo>
                  <a:pt x="442684" y="2363267"/>
                </a:lnTo>
                <a:lnTo>
                  <a:pt x="464629" y="2363267"/>
                </a:lnTo>
                <a:lnTo>
                  <a:pt x="464629" y="2341321"/>
                </a:lnTo>
                <a:lnTo>
                  <a:pt x="442684" y="2341321"/>
                </a:lnTo>
                <a:lnTo>
                  <a:pt x="442684" y="2319376"/>
                </a:lnTo>
                <a:close/>
                <a:moveTo>
                  <a:pt x="580187" y="2592324"/>
                </a:moveTo>
                <a:lnTo>
                  <a:pt x="557555" y="2592324"/>
                </a:lnTo>
                <a:lnTo>
                  <a:pt x="557555" y="2615298"/>
                </a:lnTo>
                <a:lnTo>
                  <a:pt x="534581" y="2615298"/>
                </a:lnTo>
                <a:lnTo>
                  <a:pt x="534581" y="2637930"/>
                </a:lnTo>
                <a:lnTo>
                  <a:pt x="557555" y="2637930"/>
                </a:lnTo>
                <a:lnTo>
                  <a:pt x="557555" y="2660904"/>
                </a:lnTo>
                <a:lnTo>
                  <a:pt x="580187" y="2660904"/>
                </a:lnTo>
                <a:lnTo>
                  <a:pt x="580187" y="2637930"/>
                </a:lnTo>
                <a:lnTo>
                  <a:pt x="603161" y="2637930"/>
                </a:lnTo>
                <a:lnTo>
                  <a:pt x="603161" y="2615298"/>
                </a:lnTo>
                <a:lnTo>
                  <a:pt x="580187" y="2615298"/>
                </a:lnTo>
                <a:lnTo>
                  <a:pt x="580187" y="2592324"/>
                </a:lnTo>
                <a:close/>
                <a:moveTo>
                  <a:pt x="644652" y="3290811"/>
                </a:moveTo>
                <a:lnTo>
                  <a:pt x="630250" y="3290811"/>
                </a:lnTo>
                <a:lnTo>
                  <a:pt x="630250" y="3305213"/>
                </a:lnTo>
                <a:lnTo>
                  <a:pt x="615848" y="3305213"/>
                </a:lnTo>
                <a:lnTo>
                  <a:pt x="615848" y="3319615"/>
                </a:lnTo>
                <a:lnTo>
                  <a:pt x="630250" y="3319615"/>
                </a:lnTo>
                <a:lnTo>
                  <a:pt x="630250" y="3334017"/>
                </a:lnTo>
                <a:lnTo>
                  <a:pt x="644652" y="3334017"/>
                </a:lnTo>
                <a:lnTo>
                  <a:pt x="644652" y="3319615"/>
                </a:lnTo>
                <a:lnTo>
                  <a:pt x="659054" y="3319615"/>
                </a:lnTo>
                <a:lnTo>
                  <a:pt x="659054" y="3305213"/>
                </a:lnTo>
                <a:lnTo>
                  <a:pt x="644652" y="3305213"/>
                </a:lnTo>
                <a:lnTo>
                  <a:pt x="644652" y="3290811"/>
                </a:lnTo>
                <a:close/>
                <a:moveTo>
                  <a:pt x="576758" y="3151937"/>
                </a:moveTo>
                <a:lnTo>
                  <a:pt x="560984" y="3151937"/>
                </a:lnTo>
                <a:lnTo>
                  <a:pt x="560984" y="3167367"/>
                </a:lnTo>
                <a:lnTo>
                  <a:pt x="545554" y="3167367"/>
                </a:lnTo>
                <a:lnTo>
                  <a:pt x="545554" y="3183141"/>
                </a:lnTo>
                <a:lnTo>
                  <a:pt x="560984" y="3183141"/>
                </a:lnTo>
                <a:lnTo>
                  <a:pt x="560984" y="3198571"/>
                </a:lnTo>
                <a:lnTo>
                  <a:pt x="576758" y="3198571"/>
                </a:lnTo>
                <a:lnTo>
                  <a:pt x="576758" y="3183141"/>
                </a:lnTo>
                <a:lnTo>
                  <a:pt x="592188" y="3183141"/>
                </a:lnTo>
                <a:lnTo>
                  <a:pt x="592188" y="3167367"/>
                </a:lnTo>
                <a:lnTo>
                  <a:pt x="576758" y="3167367"/>
                </a:lnTo>
                <a:lnTo>
                  <a:pt x="576758" y="3151937"/>
                </a:lnTo>
                <a:close/>
                <a:moveTo>
                  <a:pt x="578815" y="2871445"/>
                </a:moveTo>
                <a:lnTo>
                  <a:pt x="558927" y="2871445"/>
                </a:lnTo>
                <a:lnTo>
                  <a:pt x="558927" y="2890990"/>
                </a:lnTo>
                <a:lnTo>
                  <a:pt x="539382" y="2890990"/>
                </a:lnTo>
                <a:lnTo>
                  <a:pt x="539382" y="2910878"/>
                </a:lnTo>
                <a:lnTo>
                  <a:pt x="558927" y="2910878"/>
                </a:lnTo>
                <a:lnTo>
                  <a:pt x="558927" y="2930423"/>
                </a:lnTo>
                <a:lnTo>
                  <a:pt x="578815" y="2930423"/>
                </a:lnTo>
                <a:lnTo>
                  <a:pt x="578815" y="2910878"/>
                </a:lnTo>
                <a:lnTo>
                  <a:pt x="598360" y="2910878"/>
                </a:lnTo>
                <a:lnTo>
                  <a:pt x="598360" y="2890990"/>
                </a:lnTo>
                <a:lnTo>
                  <a:pt x="578815" y="2890990"/>
                </a:lnTo>
                <a:lnTo>
                  <a:pt x="578815" y="2871445"/>
                </a:lnTo>
                <a:close/>
                <a:moveTo>
                  <a:pt x="373761" y="2183244"/>
                </a:moveTo>
                <a:lnTo>
                  <a:pt x="352501" y="2183244"/>
                </a:lnTo>
                <a:lnTo>
                  <a:pt x="352501" y="2204504"/>
                </a:lnTo>
                <a:lnTo>
                  <a:pt x="331241" y="2204504"/>
                </a:lnTo>
                <a:lnTo>
                  <a:pt x="331241" y="2225764"/>
                </a:lnTo>
                <a:lnTo>
                  <a:pt x="352501" y="2225764"/>
                </a:lnTo>
                <a:lnTo>
                  <a:pt x="352501" y="2247024"/>
                </a:lnTo>
                <a:lnTo>
                  <a:pt x="373761" y="2247024"/>
                </a:lnTo>
                <a:lnTo>
                  <a:pt x="373761" y="2225764"/>
                </a:lnTo>
                <a:lnTo>
                  <a:pt x="395021" y="2225764"/>
                </a:lnTo>
                <a:lnTo>
                  <a:pt x="395021" y="2204504"/>
                </a:lnTo>
                <a:lnTo>
                  <a:pt x="373761" y="2204504"/>
                </a:lnTo>
                <a:lnTo>
                  <a:pt x="373761" y="2183244"/>
                </a:lnTo>
                <a:close/>
                <a:moveTo>
                  <a:pt x="371704" y="2738057"/>
                </a:moveTo>
                <a:lnTo>
                  <a:pt x="354559" y="2738057"/>
                </a:lnTo>
                <a:lnTo>
                  <a:pt x="354559" y="2755202"/>
                </a:lnTo>
                <a:lnTo>
                  <a:pt x="337414" y="2755202"/>
                </a:lnTo>
                <a:lnTo>
                  <a:pt x="337414" y="2772347"/>
                </a:lnTo>
                <a:lnTo>
                  <a:pt x="354559" y="2772347"/>
                </a:lnTo>
                <a:lnTo>
                  <a:pt x="354559" y="2789492"/>
                </a:lnTo>
                <a:lnTo>
                  <a:pt x="371704" y="2789492"/>
                </a:lnTo>
                <a:lnTo>
                  <a:pt x="371704" y="2772347"/>
                </a:lnTo>
                <a:lnTo>
                  <a:pt x="388849" y="2772347"/>
                </a:lnTo>
                <a:lnTo>
                  <a:pt x="388849" y="2755202"/>
                </a:lnTo>
                <a:lnTo>
                  <a:pt x="371704" y="2755202"/>
                </a:lnTo>
                <a:lnTo>
                  <a:pt x="371704" y="2738057"/>
                </a:lnTo>
                <a:close/>
                <a:moveTo>
                  <a:pt x="373075" y="2459965"/>
                </a:moveTo>
                <a:lnTo>
                  <a:pt x="353187" y="2459965"/>
                </a:lnTo>
                <a:lnTo>
                  <a:pt x="353187" y="2479510"/>
                </a:lnTo>
                <a:lnTo>
                  <a:pt x="333642" y="2479510"/>
                </a:lnTo>
                <a:lnTo>
                  <a:pt x="333642" y="2499398"/>
                </a:lnTo>
                <a:lnTo>
                  <a:pt x="353187" y="2499398"/>
                </a:lnTo>
                <a:lnTo>
                  <a:pt x="353187" y="2518943"/>
                </a:lnTo>
                <a:lnTo>
                  <a:pt x="373075" y="2518943"/>
                </a:lnTo>
                <a:lnTo>
                  <a:pt x="373075" y="2499398"/>
                </a:lnTo>
                <a:lnTo>
                  <a:pt x="392620" y="2499398"/>
                </a:lnTo>
                <a:lnTo>
                  <a:pt x="392620" y="2479510"/>
                </a:lnTo>
                <a:lnTo>
                  <a:pt x="373075" y="2479510"/>
                </a:lnTo>
                <a:lnTo>
                  <a:pt x="373075" y="2459965"/>
                </a:lnTo>
                <a:close/>
                <a:moveTo>
                  <a:pt x="304495" y="1773479"/>
                </a:moveTo>
                <a:lnTo>
                  <a:pt x="284607" y="1773479"/>
                </a:lnTo>
                <a:lnTo>
                  <a:pt x="284607" y="1793710"/>
                </a:lnTo>
                <a:lnTo>
                  <a:pt x="264376" y="1793710"/>
                </a:lnTo>
                <a:lnTo>
                  <a:pt x="264376" y="1813598"/>
                </a:lnTo>
                <a:lnTo>
                  <a:pt x="284607" y="1813598"/>
                </a:lnTo>
                <a:lnTo>
                  <a:pt x="284607" y="1833829"/>
                </a:lnTo>
                <a:lnTo>
                  <a:pt x="304495" y="1833829"/>
                </a:lnTo>
                <a:lnTo>
                  <a:pt x="304495" y="1813598"/>
                </a:lnTo>
                <a:lnTo>
                  <a:pt x="324726" y="1813598"/>
                </a:lnTo>
                <a:lnTo>
                  <a:pt x="324726" y="1793710"/>
                </a:lnTo>
                <a:lnTo>
                  <a:pt x="304495" y="1793710"/>
                </a:lnTo>
                <a:lnTo>
                  <a:pt x="304495" y="1773479"/>
                </a:lnTo>
                <a:close/>
                <a:moveTo>
                  <a:pt x="369989" y="3017520"/>
                </a:moveTo>
                <a:lnTo>
                  <a:pt x="356273" y="3017520"/>
                </a:lnTo>
                <a:lnTo>
                  <a:pt x="356273" y="3031236"/>
                </a:lnTo>
                <a:lnTo>
                  <a:pt x="342557" y="3031236"/>
                </a:lnTo>
                <a:lnTo>
                  <a:pt x="342557" y="3044952"/>
                </a:lnTo>
                <a:lnTo>
                  <a:pt x="356273" y="3044952"/>
                </a:lnTo>
                <a:lnTo>
                  <a:pt x="356273" y="3058668"/>
                </a:lnTo>
                <a:lnTo>
                  <a:pt x="369989" y="3058668"/>
                </a:lnTo>
                <a:lnTo>
                  <a:pt x="369989" y="3044952"/>
                </a:lnTo>
                <a:lnTo>
                  <a:pt x="383705" y="3044952"/>
                </a:lnTo>
                <a:lnTo>
                  <a:pt x="383705" y="3031236"/>
                </a:lnTo>
                <a:lnTo>
                  <a:pt x="369989" y="3031236"/>
                </a:lnTo>
                <a:lnTo>
                  <a:pt x="369989" y="3017520"/>
                </a:lnTo>
                <a:close/>
                <a:moveTo>
                  <a:pt x="441655" y="2596439"/>
                </a:moveTo>
                <a:lnTo>
                  <a:pt x="421767" y="2596439"/>
                </a:lnTo>
                <a:lnTo>
                  <a:pt x="421767" y="2616670"/>
                </a:lnTo>
                <a:lnTo>
                  <a:pt x="401536" y="2616670"/>
                </a:lnTo>
                <a:lnTo>
                  <a:pt x="401536" y="2636558"/>
                </a:lnTo>
                <a:lnTo>
                  <a:pt x="421767" y="2636558"/>
                </a:lnTo>
                <a:lnTo>
                  <a:pt x="421767" y="2656789"/>
                </a:lnTo>
                <a:lnTo>
                  <a:pt x="441655" y="2656789"/>
                </a:lnTo>
                <a:lnTo>
                  <a:pt x="441655" y="2636558"/>
                </a:lnTo>
                <a:lnTo>
                  <a:pt x="461886" y="2636558"/>
                </a:lnTo>
                <a:lnTo>
                  <a:pt x="461886" y="2616670"/>
                </a:lnTo>
                <a:lnTo>
                  <a:pt x="441655" y="2616670"/>
                </a:lnTo>
                <a:lnTo>
                  <a:pt x="441655" y="2596439"/>
                </a:lnTo>
                <a:close/>
                <a:moveTo>
                  <a:pt x="438226" y="3156052"/>
                </a:moveTo>
                <a:lnTo>
                  <a:pt x="425196" y="3156052"/>
                </a:lnTo>
                <a:lnTo>
                  <a:pt x="425196" y="3168739"/>
                </a:lnTo>
                <a:lnTo>
                  <a:pt x="412509" y="3168739"/>
                </a:lnTo>
                <a:lnTo>
                  <a:pt x="412509" y="3181769"/>
                </a:lnTo>
                <a:lnTo>
                  <a:pt x="425196" y="3181769"/>
                </a:lnTo>
                <a:lnTo>
                  <a:pt x="425196" y="3194456"/>
                </a:lnTo>
                <a:lnTo>
                  <a:pt x="438226" y="3194456"/>
                </a:lnTo>
                <a:lnTo>
                  <a:pt x="438226" y="3181769"/>
                </a:lnTo>
                <a:lnTo>
                  <a:pt x="450913" y="3181769"/>
                </a:lnTo>
                <a:lnTo>
                  <a:pt x="450913" y="3168739"/>
                </a:lnTo>
                <a:lnTo>
                  <a:pt x="438226" y="3168739"/>
                </a:lnTo>
                <a:lnTo>
                  <a:pt x="438226" y="3156052"/>
                </a:lnTo>
                <a:close/>
                <a:moveTo>
                  <a:pt x="647052" y="3009633"/>
                </a:moveTo>
                <a:lnTo>
                  <a:pt x="627850" y="3009633"/>
                </a:lnTo>
                <a:lnTo>
                  <a:pt x="627850" y="3028493"/>
                </a:lnTo>
                <a:lnTo>
                  <a:pt x="608990" y="3028493"/>
                </a:lnTo>
                <a:lnTo>
                  <a:pt x="608990" y="3047695"/>
                </a:lnTo>
                <a:lnTo>
                  <a:pt x="627850" y="3047695"/>
                </a:lnTo>
                <a:lnTo>
                  <a:pt x="627850" y="3066555"/>
                </a:lnTo>
                <a:lnTo>
                  <a:pt x="647052" y="3066555"/>
                </a:lnTo>
                <a:lnTo>
                  <a:pt x="647052" y="3047695"/>
                </a:lnTo>
                <a:lnTo>
                  <a:pt x="665912" y="3047695"/>
                </a:lnTo>
                <a:lnTo>
                  <a:pt x="665912" y="3028493"/>
                </a:lnTo>
                <a:lnTo>
                  <a:pt x="647052" y="3028493"/>
                </a:lnTo>
                <a:lnTo>
                  <a:pt x="647052" y="3009633"/>
                </a:lnTo>
                <a:close/>
                <a:moveTo>
                  <a:pt x="420052" y="2112607"/>
                </a:moveTo>
                <a:lnTo>
                  <a:pt x="443370" y="2112607"/>
                </a:lnTo>
                <a:lnTo>
                  <a:pt x="443370" y="2089633"/>
                </a:lnTo>
                <a:lnTo>
                  <a:pt x="466344" y="2089633"/>
                </a:lnTo>
                <a:lnTo>
                  <a:pt x="466344" y="2066315"/>
                </a:lnTo>
                <a:lnTo>
                  <a:pt x="443370" y="2066315"/>
                </a:lnTo>
                <a:lnTo>
                  <a:pt x="443370" y="2043341"/>
                </a:lnTo>
                <a:lnTo>
                  <a:pt x="420052" y="2043341"/>
                </a:lnTo>
                <a:lnTo>
                  <a:pt x="420052" y="2066315"/>
                </a:lnTo>
                <a:lnTo>
                  <a:pt x="397078" y="2066315"/>
                </a:lnTo>
                <a:lnTo>
                  <a:pt x="397078" y="2089633"/>
                </a:lnTo>
                <a:lnTo>
                  <a:pt x="420052" y="2089633"/>
                </a:lnTo>
                <a:lnTo>
                  <a:pt x="420052" y="2112607"/>
                </a:lnTo>
                <a:close/>
                <a:moveTo>
                  <a:pt x="374104" y="1907896"/>
                </a:moveTo>
                <a:lnTo>
                  <a:pt x="352158" y="1907896"/>
                </a:lnTo>
                <a:lnTo>
                  <a:pt x="352158" y="1929841"/>
                </a:lnTo>
                <a:lnTo>
                  <a:pt x="330213" y="1929841"/>
                </a:lnTo>
                <a:lnTo>
                  <a:pt x="330213" y="1951787"/>
                </a:lnTo>
                <a:lnTo>
                  <a:pt x="352158" y="1951787"/>
                </a:lnTo>
                <a:lnTo>
                  <a:pt x="352158" y="1973732"/>
                </a:lnTo>
                <a:lnTo>
                  <a:pt x="374104" y="1973732"/>
                </a:lnTo>
                <a:lnTo>
                  <a:pt x="374104" y="1951787"/>
                </a:lnTo>
                <a:lnTo>
                  <a:pt x="396049" y="1951787"/>
                </a:lnTo>
                <a:lnTo>
                  <a:pt x="396049" y="1929841"/>
                </a:lnTo>
                <a:lnTo>
                  <a:pt x="374104" y="1929841"/>
                </a:lnTo>
                <a:lnTo>
                  <a:pt x="374104" y="1907896"/>
                </a:lnTo>
                <a:close/>
                <a:moveTo>
                  <a:pt x="14059" y="1547851"/>
                </a:moveTo>
                <a:lnTo>
                  <a:pt x="26403" y="1547851"/>
                </a:lnTo>
                <a:lnTo>
                  <a:pt x="26403" y="1535506"/>
                </a:lnTo>
                <a:lnTo>
                  <a:pt x="38748" y="1535506"/>
                </a:lnTo>
                <a:lnTo>
                  <a:pt x="38748" y="1523162"/>
                </a:lnTo>
                <a:lnTo>
                  <a:pt x="26403" y="1523162"/>
                </a:lnTo>
                <a:lnTo>
                  <a:pt x="26403" y="1510817"/>
                </a:lnTo>
                <a:lnTo>
                  <a:pt x="14059" y="1510817"/>
                </a:lnTo>
                <a:lnTo>
                  <a:pt x="14059" y="1523162"/>
                </a:lnTo>
                <a:lnTo>
                  <a:pt x="1715" y="1523162"/>
                </a:lnTo>
                <a:lnTo>
                  <a:pt x="1715" y="1535506"/>
                </a:lnTo>
                <a:lnTo>
                  <a:pt x="14059" y="1535506"/>
                </a:lnTo>
                <a:lnTo>
                  <a:pt x="14059" y="1547851"/>
                </a:lnTo>
                <a:close/>
                <a:moveTo>
                  <a:pt x="1949044" y="3698177"/>
                </a:moveTo>
                <a:lnTo>
                  <a:pt x="1931899" y="3698177"/>
                </a:lnTo>
                <a:lnTo>
                  <a:pt x="1931899" y="3715322"/>
                </a:lnTo>
                <a:lnTo>
                  <a:pt x="1914754" y="3715322"/>
                </a:lnTo>
                <a:lnTo>
                  <a:pt x="1914754" y="3732467"/>
                </a:lnTo>
                <a:lnTo>
                  <a:pt x="1931899" y="3732467"/>
                </a:lnTo>
                <a:lnTo>
                  <a:pt x="1931899" y="3749612"/>
                </a:lnTo>
                <a:lnTo>
                  <a:pt x="1949044" y="3749612"/>
                </a:lnTo>
                <a:lnTo>
                  <a:pt x="1949044" y="3732467"/>
                </a:lnTo>
                <a:lnTo>
                  <a:pt x="1966189" y="3732467"/>
                </a:lnTo>
                <a:lnTo>
                  <a:pt x="1966189" y="3715322"/>
                </a:lnTo>
                <a:lnTo>
                  <a:pt x="1949044" y="3715322"/>
                </a:lnTo>
                <a:lnTo>
                  <a:pt x="1949044" y="3698177"/>
                </a:lnTo>
                <a:close/>
                <a:moveTo>
                  <a:pt x="3460890" y="1769021"/>
                </a:moveTo>
                <a:lnTo>
                  <a:pt x="3437573" y="1769021"/>
                </a:lnTo>
                <a:lnTo>
                  <a:pt x="3437573" y="1791995"/>
                </a:lnTo>
                <a:lnTo>
                  <a:pt x="3414598" y="1791995"/>
                </a:lnTo>
                <a:lnTo>
                  <a:pt x="3414598" y="1815313"/>
                </a:lnTo>
                <a:lnTo>
                  <a:pt x="3437573" y="1815313"/>
                </a:lnTo>
                <a:lnTo>
                  <a:pt x="3437573" y="1838287"/>
                </a:lnTo>
                <a:lnTo>
                  <a:pt x="3460890" y="1838287"/>
                </a:lnTo>
                <a:lnTo>
                  <a:pt x="3460890" y="1815313"/>
                </a:lnTo>
                <a:lnTo>
                  <a:pt x="3483864" y="1815313"/>
                </a:lnTo>
                <a:lnTo>
                  <a:pt x="3483864" y="1791995"/>
                </a:lnTo>
                <a:lnTo>
                  <a:pt x="3460890" y="1791995"/>
                </a:lnTo>
                <a:lnTo>
                  <a:pt x="3460890" y="1769021"/>
                </a:lnTo>
                <a:close/>
                <a:moveTo>
                  <a:pt x="3455746" y="3156052"/>
                </a:moveTo>
                <a:lnTo>
                  <a:pt x="3442716" y="3156052"/>
                </a:lnTo>
                <a:lnTo>
                  <a:pt x="3442716" y="3168739"/>
                </a:lnTo>
                <a:lnTo>
                  <a:pt x="3430029" y="3168739"/>
                </a:lnTo>
                <a:lnTo>
                  <a:pt x="3430029" y="3181769"/>
                </a:lnTo>
                <a:lnTo>
                  <a:pt x="3442716" y="3181769"/>
                </a:lnTo>
                <a:lnTo>
                  <a:pt x="3442716" y="3194456"/>
                </a:lnTo>
                <a:lnTo>
                  <a:pt x="3455746" y="3194456"/>
                </a:lnTo>
                <a:lnTo>
                  <a:pt x="3455746" y="3181769"/>
                </a:lnTo>
                <a:lnTo>
                  <a:pt x="3468434" y="3181769"/>
                </a:lnTo>
                <a:lnTo>
                  <a:pt x="3468434" y="3168739"/>
                </a:lnTo>
                <a:lnTo>
                  <a:pt x="3455746" y="3168739"/>
                </a:lnTo>
                <a:lnTo>
                  <a:pt x="3455746" y="3156052"/>
                </a:lnTo>
                <a:close/>
                <a:moveTo>
                  <a:pt x="3459175" y="2596439"/>
                </a:moveTo>
                <a:lnTo>
                  <a:pt x="3439287" y="2596439"/>
                </a:lnTo>
                <a:lnTo>
                  <a:pt x="3439287" y="2616670"/>
                </a:lnTo>
                <a:lnTo>
                  <a:pt x="3419056" y="2616670"/>
                </a:lnTo>
                <a:lnTo>
                  <a:pt x="3419056" y="2636558"/>
                </a:lnTo>
                <a:lnTo>
                  <a:pt x="3439287" y="2636558"/>
                </a:lnTo>
                <a:lnTo>
                  <a:pt x="3439287" y="2656789"/>
                </a:lnTo>
                <a:lnTo>
                  <a:pt x="3459175" y="2656789"/>
                </a:lnTo>
                <a:lnTo>
                  <a:pt x="3459175" y="2636558"/>
                </a:lnTo>
                <a:lnTo>
                  <a:pt x="3479407" y="2636558"/>
                </a:lnTo>
                <a:lnTo>
                  <a:pt x="3479407" y="2616670"/>
                </a:lnTo>
                <a:lnTo>
                  <a:pt x="3459175" y="2616670"/>
                </a:lnTo>
                <a:lnTo>
                  <a:pt x="3459175" y="2596439"/>
                </a:lnTo>
                <a:close/>
                <a:moveTo>
                  <a:pt x="3457804" y="2875559"/>
                </a:moveTo>
                <a:lnTo>
                  <a:pt x="3440659" y="2875559"/>
                </a:lnTo>
                <a:lnTo>
                  <a:pt x="3440659" y="2892362"/>
                </a:lnTo>
                <a:lnTo>
                  <a:pt x="3423857" y="2892362"/>
                </a:lnTo>
                <a:lnTo>
                  <a:pt x="3423857" y="2909507"/>
                </a:lnTo>
                <a:lnTo>
                  <a:pt x="3440659" y="2909507"/>
                </a:lnTo>
                <a:lnTo>
                  <a:pt x="3440659" y="2926309"/>
                </a:lnTo>
                <a:lnTo>
                  <a:pt x="3457804" y="2926309"/>
                </a:lnTo>
                <a:lnTo>
                  <a:pt x="3457804" y="2909507"/>
                </a:lnTo>
                <a:lnTo>
                  <a:pt x="3474606" y="2909507"/>
                </a:lnTo>
                <a:lnTo>
                  <a:pt x="3474606" y="2892362"/>
                </a:lnTo>
                <a:lnTo>
                  <a:pt x="3457804" y="2892362"/>
                </a:lnTo>
                <a:lnTo>
                  <a:pt x="3457804" y="2875559"/>
                </a:lnTo>
                <a:close/>
                <a:moveTo>
                  <a:pt x="3460204" y="2319033"/>
                </a:moveTo>
                <a:lnTo>
                  <a:pt x="3438259" y="2319033"/>
                </a:lnTo>
                <a:lnTo>
                  <a:pt x="3438259" y="2341321"/>
                </a:lnTo>
                <a:lnTo>
                  <a:pt x="3415970" y="2341321"/>
                </a:lnTo>
                <a:lnTo>
                  <a:pt x="3415970" y="2363267"/>
                </a:lnTo>
                <a:lnTo>
                  <a:pt x="3438259" y="2363267"/>
                </a:lnTo>
                <a:lnTo>
                  <a:pt x="3438259" y="2385555"/>
                </a:lnTo>
                <a:lnTo>
                  <a:pt x="3460204" y="2385555"/>
                </a:lnTo>
                <a:lnTo>
                  <a:pt x="3460204" y="2363267"/>
                </a:lnTo>
                <a:lnTo>
                  <a:pt x="3482492" y="2363267"/>
                </a:lnTo>
                <a:lnTo>
                  <a:pt x="3482492" y="2341321"/>
                </a:lnTo>
                <a:lnTo>
                  <a:pt x="3460204" y="2341321"/>
                </a:lnTo>
                <a:lnTo>
                  <a:pt x="3460204" y="2319033"/>
                </a:lnTo>
                <a:close/>
                <a:moveTo>
                  <a:pt x="3528441" y="2183244"/>
                </a:moveTo>
                <a:lnTo>
                  <a:pt x="3507181" y="2183244"/>
                </a:lnTo>
                <a:lnTo>
                  <a:pt x="3507181" y="2204504"/>
                </a:lnTo>
                <a:lnTo>
                  <a:pt x="3485921" y="2204504"/>
                </a:lnTo>
                <a:lnTo>
                  <a:pt x="3485921" y="2225764"/>
                </a:lnTo>
                <a:lnTo>
                  <a:pt x="3507181" y="2225764"/>
                </a:lnTo>
                <a:lnTo>
                  <a:pt x="3507181" y="2247024"/>
                </a:lnTo>
                <a:lnTo>
                  <a:pt x="3528441" y="2247024"/>
                </a:lnTo>
                <a:lnTo>
                  <a:pt x="3528441" y="2225764"/>
                </a:lnTo>
                <a:lnTo>
                  <a:pt x="3549701" y="2225764"/>
                </a:lnTo>
                <a:lnTo>
                  <a:pt x="3549701" y="2204504"/>
                </a:lnTo>
                <a:lnTo>
                  <a:pt x="3528441" y="2204504"/>
                </a:lnTo>
                <a:lnTo>
                  <a:pt x="3528441" y="2183244"/>
                </a:lnTo>
                <a:close/>
                <a:moveTo>
                  <a:pt x="3250692" y="3290811"/>
                </a:moveTo>
                <a:lnTo>
                  <a:pt x="3236290" y="3290811"/>
                </a:lnTo>
                <a:lnTo>
                  <a:pt x="3236290" y="3305213"/>
                </a:lnTo>
                <a:lnTo>
                  <a:pt x="3221888" y="3305213"/>
                </a:lnTo>
                <a:lnTo>
                  <a:pt x="3221888" y="3319615"/>
                </a:lnTo>
                <a:lnTo>
                  <a:pt x="3236290" y="3319615"/>
                </a:lnTo>
                <a:lnTo>
                  <a:pt x="3236290" y="3334017"/>
                </a:lnTo>
                <a:lnTo>
                  <a:pt x="3250692" y="3334017"/>
                </a:lnTo>
                <a:lnTo>
                  <a:pt x="3250692" y="3319615"/>
                </a:lnTo>
                <a:lnTo>
                  <a:pt x="3265094" y="3319615"/>
                </a:lnTo>
                <a:lnTo>
                  <a:pt x="3265094" y="3305213"/>
                </a:lnTo>
                <a:lnTo>
                  <a:pt x="3250692" y="3305213"/>
                </a:lnTo>
                <a:lnTo>
                  <a:pt x="3250692" y="3290811"/>
                </a:lnTo>
                <a:close/>
                <a:moveTo>
                  <a:pt x="3524669" y="3017863"/>
                </a:moveTo>
                <a:lnTo>
                  <a:pt x="3510953" y="3017863"/>
                </a:lnTo>
                <a:lnTo>
                  <a:pt x="3510953" y="3031236"/>
                </a:lnTo>
                <a:lnTo>
                  <a:pt x="3497580" y="3031236"/>
                </a:lnTo>
                <a:lnTo>
                  <a:pt x="3497580" y="3044952"/>
                </a:lnTo>
                <a:lnTo>
                  <a:pt x="3510953" y="3044952"/>
                </a:lnTo>
                <a:lnTo>
                  <a:pt x="3510953" y="3058325"/>
                </a:lnTo>
                <a:lnTo>
                  <a:pt x="3524669" y="3058325"/>
                </a:lnTo>
                <a:lnTo>
                  <a:pt x="3524669" y="3044952"/>
                </a:lnTo>
                <a:lnTo>
                  <a:pt x="3538042" y="3044952"/>
                </a:lnTo>
                <a:lnTo>
                  <a:pt x="3538042" y="3031236"/>
                </a:lnTo>
                <a:lnTo>
                  <a:pt x="3524669" y="3031236"/>
                </a:lnTo>
                <a:lnTo>
                  <a:pt x="3524669" y="3017863"/>
                </a:lnTo>
                <a:close/>
                <a:moveTo>
                  <a:pt x="3526384" y="2738057"/>
                </a:moveTo>
                <a:lnTo>
                  <a:pt x="3509239" y="2738057"/>
                </a:lnTo>
                <a:lnTo>
                  <a:pt x="3509239" y="2755202"/>
                </a:lnTo>
                <a:lnTo>
                  <a:pt x="3492094" y="2755202"/>
                </a:lnTo>
                <a:lnTo>
                  <a:pt x="3492094" y="2772347"/>
                </a:lnTo>
                <a:lnTo>
                  <a:pt x="3509239" y="2772347"/>
                </a:lnTo>
                <a:lnTo>
                  <a:pt x="3509239" y="2789492"/>
                </a:lnTo>
                <a:lnTo>
                  <a:pt x="3526384" y="2789492"/>
                </a:lnTo>
                <a:lnTo>
                  <a:pt x="3526384" y="2772347"/>
                </a:lnTo>
                <a:lnTo>
                  <a:pt x="3543529" y="2772347"/>
                </a:lnTo>
                <a:lnTo>
                  <a:pt x="3543529" y="2755202"/>
                </a:lnTo>
                <a:lnTo>
                  <a:pt x="3526384" y="2755202"/>
                </a:lnTo>
                <a:lnTo>
                  <a:pt x="3526384" y="2738057"/>
                </a:lnTo>
                <a:close/>
                <a:moveTo>
                  <a:pt x="3460890" y="2043341"/>
                </a:moveTo>
                <a:lnTo>
                  <a:pt x="3437573" y="2043341"/>
                </a:lnTo>
                <a:lnTo>
                  <a:pt x="3437573" y="2066315"/>
                </a:lnTo>
                <a:lnTo>
                  <a:pt x="3414598" y="2066315"/>
                </a:lnTo>
                <a:lnTo>
                  <a:pt x="3414598" y="2089633"/>
                </a:lnTo>
                <a:lnTo>
                  <a:pt x="3437573" y="2089633"/>
                </a:lnTo>
                <a:lnTo>
                  <a:pt x="3437573" y="2112607"/>
                </a:lnTo>
                <a:lnTo>
                  <a:pt x="3460890" y="2112607"/>
                </a:lnTo>
                <a:lnTo>
                  <a:pt x="3460890" y="2089633"/>
                </a:lnTo>
                <a:lnTo>
                  <a:pt x="3483864" y="2089633"/>
                </a:lnTo>
                <a:lnTo>
                  <a:pt x="3483864" y="2066315"/>
                </a:lnTo>
                <a:lnTo>
                  <a:pt x="3460890" y="2066315"/>
                </a:lnTo>
                <a:lnTo>
                  <a:pt x="3460890" y="2043341"/>
                </a:lnTo>
                <a:close/>
                <a:moveTo>
                  <a:pt x="3254807" y="2729827"/>
                </a:moveTo>
                <a:lnTo>
                  <a:pt x="3232175" y="2729827"/>
                </a:lnTo>
                <a:lnTo>
                  <a:pt x="3232175" y="2752458"/>
                </a:lnTo>
                <a:lnTo>
                  <a:pt x="3209544" y="2752458"/>
                </a:lnTo>
                <a:lnTo>
                  <a:pt x="3209544" y="2775090"/>
                </a:lnTo>
                <a:lnTo>
                  <a:pt x="3232175" y="2775090"/>
                </a:lnTo>
                <a:lnTo>
                  <a:pt x="3232175" y="2797721"/>
                </a:lnTo>
                <a:lnTo>
                  <a:pt x="3254807" y="2797721"/>
                </a:lnTo>
                <a:lnTo>
                  <a:pt x="3254807" y="2775090"/>
                </a:lnTo>
                <a:lnTo>
                  <a:pt x="3277438" y="2775090"/>
                </a:lnTo>
                <a:lnTo>
                  <a:pt x="3277438" y="2752458"/>
                </a:lnTo>
                <a:lnTo>
                  <a:pt x="3254807" y="2752458"/>
                </a:lnTo>
                <a:lnTo>
                  <a:pt x="3254807" y="2729827"/>
                </a:lnTo>
                <a:close/>
                <a:moveTo>
                  <a:pt x="3319958" y="3151937"/>
                </a:moveTo>
                <a:lnTo>
                  <a:pt x="3304184" y="3151937"/>
                </a:lnTo>
                <a:lnTo>
                  <a:pt x="3304184" y="3167367"/>
                </a:lnTo>
                <a:lnTo>
                  <a:pt x="3288754" y="3167367"/>
                </a:lnTo>
                <a:lnTo>
                  <a:pt x="3288754" y="3183141"/>
                </a:lnTo>
                <a:lnTo>
                  <a:pt x="3304184" y="3183141"/>
                </a:lnTo>
                <a:lnTo>
                  <a:pt x="3304184" y="3198571"/>
                </a:lnTo>
                <a:lnTo>
                  <a:pt x="3319958" y="3198571"/>
                </a:lnTo>
                <a:lnTo>
                  <a:pt x="3319958" y="3183141"/>
                </a:lnTo>
                <a:lnTo>
                  <a:pt x="3335389" y="3183141"/>
                </a:lnTo>
                <a:lnTo>
                  <a:pt x="3335389" y="3167367"/>
                </a:lnTo>
                <a:lnTo>
                  <a:pt x="3319958" y="3167367"/>
                </a:lnTo>
                <a:lnTo>
                  <a:pt x="3319958" y="3151937"/>
                </a:lnTo>
                <a:close/>
                <a:moveTo>
                  <a:pt x="3322015" y="2871445"/>
                </a:moveTo>
                <a:lnTo>
                  <a:pt x="3302127" y="2871445"/>
                </a:lnTo>
                <a:lnTo>
                  <a:pt x="3302127" y="2890990"/>
                </a:lnTo>
                <a:lnTo>
                  <a:pt x="3282582" y="2890990"/>
                </a:lnTo>
                <a:lnTo>
                  <a:pt x="3282582" y="2910878"/>
                </a:lnTo>
                <a:lnTo>
                  <a:pt x="3302127" y="2910878"/>
                </a:lnTo>
                <a:lnTo>
                  <a:pt x="3302127" y="2930423"/>
                </a:lnTo>
                <a:lnTo>
                  <a:pt x="3322015" y="2930423"/>
                </a:lnTo>
                <a:lnTo>
                  <a:pt x="3322015" y="2910878"/>
                </a:lnTo>
                <a:lnTo>
                  <a:pt x="3341561" y="2910878"/>
                </a:lnTo>
                <a:lnTo>
                  <a:pt x="3341561" y="2890990"/>
                </a:lnTo>
                <a:lnTo>
                  <a:pt x="3322015" y="2890990"/>
                </a:lnTo>
                <a:lnTo>
                  <a:pt x="3322015" y="2871445"/>
                </a:lnTo>
                <a:close/>
                <a:moveTo>
                  <a:pt x="3253093" y="3009633"/>
                </a:moveTo>
                <a:lnTo>
                  <a:pt x="3233890" y="3009633"/>
                </a:lnTo>
                <a:lnTo>
                  <a:pt x="3233890" y="3028493"/>
                </a:lnTo>
                <a:lnTo>
                  <a:pt x="3215030" y="3028493"/>
                </a:lnTo>
                <a:lnTo>
                  <a:pt x="3215030" y="3047695"/>
                </a:lnTo>
                <a:lnTo>
                  <a:pt x="3233890" y="3047695"/>
                </a:lnTo>
                <a:lnTo>
                  <a:pt x="3233890" y="3066555"/>
                </a:lnTo>
                <a:lnTo>
                  <a:pt x="3253093" y="3066555"/>
                </a:lnTo>
                <a:lnTo>
                  <a:pt x="3253093" y="3047695"/>
                </a:lnTo>
                <a:lnTo>
                  <a:pt x="3271952" y="3047695"/>
                </a:lnTo>
                <a:lnTo>
                  <a:pt x="3271952" y="3028493"/>
                </a:lnTo>
                <a:lnTo>
                  <a:pt x="3253093" y="3028493"/>
                </a:lnTo>
                <a:lnTo>
                  <a:pt x="3253093" y="3009633"/>
                </a:lnTo>
                <a:close/>
                <a:moveTo>
                  <a:pt x="3323387" y="2592667"/>
                </a:moveTo>
                <a:lnTo>
                  <a:pt x="3300755" y="2592667"/>
                </a:lnTo>
                <a:lnTo>
                  <a:pt x="3300755" y="2615298"/>
                </a:lnTo>
                <a:lnTo>
                  <a:pt x="3278124" y="2615298"/>
                </a:lnTo>
                <a:lnTo>
                  <a:pt x="3278124" y="2637930"/>
                </a:lnTo>
                <a:lnTo>
                  <a:pt x="3300755" y="2637930"/>
                </a:lnTo>
                <a:lnTo>
                  <a:pt x="3300755" y="2660561"/>
                </a:lnTo>
                <a:lnTo>
                  <a:pt x="3323387" y="2660561"/>
                </a:lnTo>
                <a:lnTo>
                  <a:pt x="3323387" y="2637930"/>
                </a:lnTo>
                <a:lnTo>
                  <a:pt x="3346018" y="2637930"/>
                </a:lnTo>
                <a:lnTo>
                  <a:pt x="3346018" y="2615298"/>
                </a:lnTo>
                <a:lnTo>
                  <a:pt x="3323387" y="2615298"/>
                </a:lnTo>
                <a:lnTo>
                  <a:pt x="3323387" y="2592667"/>
                </a:lnTo>
                <a:close/>
                <a:moveTo>
                  <a:pt x="3388881" y="3013405"/>
                </a:moveTo>
                <a:lnTo>
                  <a:pt x="3372422" y="3013405"/>
                </a:lnTo>
                <a:lnTo>
                  <a:pt x="3372422" y="3029864"/>
                </a:lnTo>
                <a:lnTo>
                  <a:pt x="3355963" y="3029864"/>
                </a:lnTo>
                <a:lnTo>
                  <a:pt x="3355963" y="3046324"/>
                </a:lnTo>
                <a:lnTo>
                  <a:pt x="3372422" y="3046324"/>
                </a:lnTo>
                <a:lnTo>
                  <a:pt x="3372422" y="3062783"/>
                </a:lnTo>
                <a:lnTo>
                  <a:pt x="3388881" y="3062783"/>
                </a:lnTo>
                <a:lnTo>
                  <a:pt x="3388881" y="3046324"/>
                </a:lnTo>
                <a:lnTo>
                  <a:pt x="3405340" y="3046324"/>
                </a:lnTo>
                <a:lnTo>
                  <a:pt x="3405340" y="3029864"/>
                </a:lnTo>
                <a:lnTo>
                  <a:pt x="3388881" y="3029864"/>
                </a:lnTo>
                <a:lnTo>
                  <a:pt x="3388881" y="3013405"/>
                </a:lnTo>
                <a:close/>
                <a:moveTo>
                  <a:pt x="3391967" y="2455507"/>
                </a:moveTo>
                <a:lnTo>
                  <a:pt x="3369335" y="2455507"/>
                </a:lnTo>
                <a:lnTo>
                  <a:pt x="3369335" y="2478138"/>
                </a:lnTo>
                <a:lnTo>
                  <a:pt x="3346704" y="2478138"/>
                </a:lnTo>
                <a:lnTo>
                  <a:pt x="3346704" y="2500770"/>
                </a:lnTo>
                <a:lnTo>
                  <a:pt x="3369335" y="2500770"/>
                </a:lnTo>
                <a:lnTo>
                  <a:pt x="3369335" y="2523401"/>
                </a:lnTo>
                <a:lnTo>
                  <a:pt x="3391967" y="2523401"/>
                </a:lnTo>
                <a:lnTo>
                  <a:pt x="3391967" y="2500770"/>
                </a:lnTo>
                <a:lnTo>
                  <a:pt x="3414598" y="2500770"/>
                </a:lnTo>
                <a:lnTo>
                  <a:pt x="3414598" y="2478138"/>
                </a:lnTo>
                <a:lnTo>
                  <a:pt x="3391967" y="2478138"/>
                </a:lnTo>
                <a:lnTo>
                  <a:pt x="3391967" y="2455507"/>
                </a:lnTo>
                <a:close/>
                <a:moveTo>
                  <a:pt x="3390595" y="2733599"/>
                </a:moveTo>
                <a:lnTo>
                  <a:pt x="3370707" y="2733599"/>
                </a:lnTo>
                <a:lnTo>
                  <a:pt x="3370707" y="2753830"/>
                </a:lnTo>
                <a:lnTo>
                  <a:pt x="3350476" y="2753830"/>
                </a:lnTo>
                <a:lnTo>
                  <a:pt x="3350476" y="2773718"/>
                </a:lnTo>
                <a:lnTo>
                  <a:pt x="3370707" y="2773718"/>
                </a:lnTo>
                <a:lnTo>
                  <a:pt x="3370707" y="2793949"/>
                </a:lnTo>
                <a:lnTo>
                  <a:pt x="3390595" y="2793949"/>
                </a:lnTo>
                <a:lnTo>
                  <a:pt x="3390595" y="2773718"/>
                </a:lnTo>
                <a:lnTo>
                  <a:pt x="3410827" y="2773718"/>
                </a:lnTo>
                <a:lnTo>
                  <a:pt x="3410827" y="2753830"/>
                </a:lnTo>
                <a:lnTo>
                  <a:pt x="3390595" y="2753830"/>
                </a:lnTo>
                <a:lnTo>
                  <a:pt x="3390595" y="2733599"/>
                </a:lnTo>
                <a:close/>
                <a:moveTo>
                  <a:pt x="3386480" y="3294583"/>
                </a:moveTo>
                <a:lnTo>
                  <a:pt x="3374822" y="3294583"/>
                </a:lnTo>
                <a:lnTo>
                  <a:pt x="3374822" y="3306585"/>
                </a:lnTo>
                <a:lnTo>
                  <a:pt x="3362821" y="3306585"/>
                </a:lnTo>
                <a:lnTo>
                  <a:pt x="3362821" y="3318243"/>
                </a:lnTo>
                <a:lnTo>
                  <a:pt x="3374822" y="3318243"/>
                </a:lnTo>
                <a:lnTo>
                  <a:pt x="3374822" y="3330245"/>
                </a:lnTo>
                <a:lnTo>
                  <a:pt x="3386480" y="3330245"/>
                </a:lnTo>
                <a:lnTo>
                  <a:pt x="3386480" y="3318243"/>
                </a:lnTo>
                <a:lnTo>
                  <a:pt x="3398482" y="3318243"/>
                </a:lnTo>
                <a:lnTo>
                  <a:pt x="3398482" y="3306585"/>
                </a:lnTo>
                <a:lnTo>
                  <a:pt x="3386480" y="3306585"/>
                </a:lnTo>
                <a:lnTo>
                  <a:pt x="3386480" y="3294583"/>
                </a:lnTo>
                <a:close/>
                <a:moveTo>
                  <a:pt x="3527755" y="2459965"/>
                </a:moveTo>
                <a:lnTo>
                  <a:pt x="3507867" y="2459965"/>
                </a:lnTo>
                <a:lnTo>
                  <a:pt x="3507867" y="2479510"/>
                </a:lnTo>
                <a:lnTo>
                  <a:pt x="3488322" y="2479510"/>
                </a:lnTo>
                <a:lnTo>
                  <a:pt x="3488322" y="2499398"/>
                </a:lnTo>
                <a:lnTo>
                  <a:pt x="3507867" y="2499398"/>
                </a:lnTo>
                <a:lnTo>
                  <a:pt x="3507867" y="2518943"/>
                </a:lnTo>
                <a:lnTo>
                  <a:pt x="3527755" y="2518943"/>
                </a:lnTo>
                <a:lnTo>
                  <a:pt x="3527755" y="2499398"/>
                </a:lnTo>
                <a:lnTo>
                  <a:pt x="3547301" y="2499398"/>
                </a:lnTo>
                <a:lnTo>
                  <a:pt x="3547301" y="2479510"/>
                </a:lnTo>
                <a:lnTo>
                  <a:pt x="3527755" y="2479510"/>
                </a:lnTo>
                <a:lnTo>
                  <a:pt x="3527755" y="2459965"/>
                </a:lnTo>
                <a:close/>
                <a:moveTo>
                  <a:pt x="3799675" y="2192846"/>
                </a:moveTo>
                <a:lnTo>
                  <a:pt x="3784588" y="2192846"/>
                </a:lnTo>
                <a:lnTo>
                  <a:pt x="3784588" y="2207590"/>
                </a:lnTo>
                <a:lnTo>
                  <a:pt x="3769843" y="2207590"/>
                </a:lnTo>
                <a:lnTo>
                  <a:pt x="3769843" y="2222678"/>
                </a:lnTo>
                <a:lnTo>
                  <a:pt x="3784588" y="2222678"/>
                </a:lnTo>
                <a:lnTo>
                  <a:pt x="3784588" y="2237423"/>
                </a:lnTo>
                <a:lnTo>
                  <a:pt x="3799675" y="2237423"/>
                </a:lnTo>
                <a:lnTo>
                  <a:pt x="3799675" y="2222678"/>
                </a:lnTo>
                <a:lnTo>
                  <a:pt x="3814420" y="2222678"/>
                </a:lnTo>
                <a:lnTo>
                  <a:pt x="3814420" y="2207590"/>
                </a:lnTo>
                <a:lnTo>
                  <a:pt x="3799675" y="2207590"/>
                </a:lnTo>
                <a:lnTo>
                  <a:pt x="3799675" y="2192846"/>
                </a:lnTo>
                <a:close/>
                <a:moveTo>
                  <a:pt x="3798646" y="2469566"/>
                </a:moveTo>
                <a:lnTo>
                  <a:pt x="3785616" y="2469566"/>
                </a:lnTo>
                <a:lnTo>
                  <a:pt x="3785616" y="2482939"/>
                </a:lnTo>
                <a:lnTo>
                  <a:pt x="3772243" y="2482939"/>
                </a:lnTo>
                <a:lnTo>
                  <a:pt x="3772243" y="2495969"/>
                </a:lnTo>
                <a:lnTo>
                  <a:pt x="3785616" y="2495969"/>
                </a:lnTo>
                <a:lnTo>
                  <a:pt x="3785616" y="2509342"/>
                </a:lnTo>
                <a:lnTo>
                  <a:pt x="3798646" y="2509342"/>
                </a:lnTo>
                <a:lnTo>
                  <a:pt x="3798646" y="2495969"/>
                </a:lnTo>
                <a:lnTo>
                  <a:pt x="3812020" y="2495969"/>
                </a:lnTo>
                <a:lnTo>
                  <a:pt x="3812020" y="2482939"/>
                </a:lnTo>
                <a:lnTo>
                  <a:pt x="3798646" y="2482939"/>
                </a:lnTo>
                <a:lnTo>
                  <a:pt x="3798646" y="2469566"/>
                </a:lnTo>
                <a:close/>
                <a:moveTo>
                  <a:pt x="3799675" y="1917840"/>
                </a:moveTo>
                <a:lnTo>
                  <a:pt x="3784588" y="1917840"/>
                </a:lnTo>
                <a:lnTo>
                  <a:pt x="3784588" y="1933270"/>
                </a:lnTo>
                <a:lnTo>
                  <a:pt x="3769157" y="1933270"/>
                </a:lnTo>
                <a:lnTo>
                  <a:pt x="3769157" y="1948358"/>
                </a:lnTo>
                <a:lnTo>
                  <a:pt x="3784588" y="1948358"/>
                </a:lnTo>
                <a:lnTo>
                  <a:pt x="3784588" y="1963788"/>
                </a:lnTo>
                <a:lnTo>
                  <a:pt x="3799675" y="1963788"/>
                </a:lnTo>
                <a:lnTo>
                  <a:pt x="3799675" y="1948358"/>
                </a:lnTo>
                <a:lnTo>
                  <a:pt x="3815105" y="1948358"/>
                </a:lnTo>
                <a:lnTo>
                  <a:pt x="3815105" y="1933270"/>
                </a:lnTo>
                <a:lnTo>
                  <a:pt x="3799675" y="1933270"/>
                </a:lnTo>
                <a:lnTo>
                  <a:pt x="3799675" y="1917840"/>
                </a:lnTo>
                <a:close/>
                <a:moveTo>
                  <a:pt x="3732124" y="2052599"/>
                </a:moveTo>
                <a:lnTo>
                  <a:pt x="3714979" y="2052599"/>
                </a:lnTo>
                <a:lnTo>
                  <a:pt x="3714979" y="2069402"/>
                </a:lnTo>
                <a:lnTo>
                  <a:pt x="3698177" y="2069402"/>
                </a:lnTo>
                <a:lnTo>
                  <a:pt x="3698177" y="2086547"/>
                </a:lnTo>
                <a:lnTo>
                  <a:pt x="3714979" y="2086547"/>
                </a:lnTo>
                <a:lnTo>
                  <a:pt x="3714979" y="2103349"/>
                </a:lnTo>
                <a:lnTo>
                  <a:pt x="3732124" y="2103349"/>
                </a:lnTo>
                <a:lnTo>
                  <a:pt x="3732124" y="2086547"/>
                </a:lnTo>
                <a:lnTo>
                  <a:pt x="3748926" y="2086547"/>
                </a:lnTo>
                <a:lnTo>
                  <a:pt x="3748926" y="2069402"/>
                </a:lnTo>
                <a:lnTo>
                  <a:pt x="3732124" y="2069402"/>
                </a:lnTo>
                <a:lnTo>
                  <a:pt x="3732124" y="2052599"/>
                </a:lnTo>
                <a:close/>
                <a:moveTo>
                  <a:pt x="3593249" y="2880017"/>
                </a:moveTo>
                <a:lnTo>
                  <a:pt x="3579533" y="2880017"/>
                </a:lnTo>
                <a:lnTo>
                  <a:pt x="3579533" y="2894076"/>
                </a:lnTo>
                <a:lnTo>
                  <a:pt x="3565474" y="2894076"/>
                </a:lnTo>
                <a:lnTo>
                  <a:pt x="3565474" y="2907792"/>
                </a:lnTo>
                <a:lnTo>
                  <a:pt x="3579533" y="2907792"/>
                </a:lnTo>
                <a:lnTo>
                  <a:pt x="3579533" y="2921851"/>
                </a:lnTo>
                <a:lnTo>
                  <a:pt x="3593249" y="2921851"/>
                </a:lnTo>
                <a:lnTo>
                  <a:pt x="3593249" y="2907792"/>
                </a:lnTo>
                <a:lnTo>
                  <a:pt x="3607308" y="2907792"/>
                </a:lnTo>
                <a:lnTo>
                  <a:pt x="3607308" y="2894076"/>
                </a:lnTo>
                <a:lnTo>
                  <a:pt x="3593249" y="2894076"/>
                </a:lnTo>
                <a:lnTo>
                  <a:pt x="3593249" y="2880017"/>
                </a:lnTo>
                <a:close/>
                <a:moveTo>
                  <a:pt x="3732124" y="1778279"/>
                </a:moveTo>
                <a:lnTo>
                  <a:pt x="3714979" y="1778279"/>
                </a:lnTo>
                <a:lnTo>
                  <a:pt x="3714979" y="1795082"/>
                </a:lnTo>
                <a:lnTo>
                  <a:pt x="3698177" y="1795082"/>
                </a:lnTo>
                <a:lnTo>
                  <a:pt x="3698177" y="1812227"/>
                </a:lnTo>
                <a:lnTo>
                  <a:pt x="3714979" y="1812227"/>
                </a:lnTo>
                <a:lnTo>
                  <a:pt x="3714979" y="1829029"/>
                </a:lnTo>
                <a:lnTo>
                  <a:pt x="3732124" y="1829029"/>
                </a:lnTo>
                <a:lnTo>
                  <a:pt x="3732124" y="1812227"/>
                </a:lnTo>
                <a:lnTo>
                  <a:pt x="3748926" y="1812227"/>
                </a:lnTo>
                <a:lnTo>
                  <a:pt x="3748926" y="1795082"/>
                </a:lnTo>
                <a:lnTo>
                  <a:pt x="3732124" y="1795082"/>
                </a:lnTo>
                <a:lnTo>
                  <a:pt x="3732124" y="1778279"/>
                </a:lnTo>
                <a:close/>
                <a:moveTo>
                  <a:pt x="3866884" y="2333435"/>
                </a:moveTo>
                <a:lnTo>
                  <a:pt x="3854539" y="2333435"/>
                </a:lnTo>
                <a:lnTo>
                  <a:pt x="3854539" y="2346122"/>
                </a:lnTo>
                <a:lnTo>
                  <a:pt x="3841852" y="2346122"/>
                </a:lnTo>
                <a:lnTo>
                  <a:pt x="3841852" y="2358466"/>
                </a:lnTo>
                <a:lnTo>
                  <a:pt x="3854539" y="2358466"/>
                </a:lnTo>
                <a:lnTo>
                  <a:pt x="3854539" y="2371154"/>
                </a:lnTo>
                <a:lnTo>
                  <a:pt x="3866884" y="2371154"/>
                </a:lnTo>
                <a:lnTo>
                  <a:pt x="3866884" y="2358466"/>
                </a:lnTo>
                <a:lnTo>
                  <a:pt x="3879571" y="2358466"/>
                </a:lnTo>
                <a:lnTo>
                  <a:pt x="3879571" y="2346122"/>
                </a:lnTo>
                <a:lnTo>
                  <a:pt x="3866884" y="2346122"/>
                </a:lnTo>
                <a:lnTo>
                  <a:pt x="3866884" y="2333435"/>
                </a:lnTo>
                <a:close/>
                <a:moveTo>
                  <a:pt x="3947122" y="1934985"/>
                </a:moveTo>
                <a:lnTo>
                  <a:pt x="3935120" y="1934985"/>
                </a:lnTo>
                <a:lnTo>
                  <a:pt x="3935120" y="1922983"/>
                </a:lnTo>
                <a:lnTo>
                  <a:pt x="3923462" y="1922983"/>
                </a:lnTo>
                <a:lnTo>
                  <a:pt x="3923462" y="1934985"/>
                </a:lnTo>
                <a:lnTo>
                  <a:pt x="3911461" y="1934985"/>
                </a:lnTo>
                <a:lnTo>
                  <a:pt x="3911461" y="1946643"/>
                </a:lnTo>
                <a:lnTo>
                  <a:pt x="3923462" y="1946643"/>
                </a:lnTo>
                <a:lnTo>
                  <a:pt x="3923462" y="1958645"/>
                </a:lnTo>
                <a:lnTo>
                  <a:pt x="3935120" y="1958645"/>
                </a:lnTo>
                <a:lnTo>
                  <a:pt x="3935120" y="1946643"/>
                </a:lnTo>
                <a:lnTo>
                  <a:pt x="3947122" y="1946643"/>
                </a:lnTo>
                <a:cubicBezTo>
                  <a:pt x="3947122" y="1944586"/>
                  <a:pt x="3947122" y="1942871"/>
                  <a:pt x="3947122" y="1940814"/>
                </a:cubicBezTo>
                <a:cubicBezTo>
                  <a:pt x="3947122" y="1938757"/>
                  <a:pt x="3947122" y="1937042"/>
                  <a:pt x="3947122" y="1934985"/>
                </a:cubicBezTo>
                <a:close/>
                <a:moveTo>
                  <a:pt x="3867569" y="1783423"/>
                </a:moveTo>
                <a:lnTo>
                  <a:pt x="3853853" y="1783423"/>
                </a:lnTo>
                <a:lnTo>
                  <a:pt x="3853853" y="1796796"/>
                </a:lnTo>
                <a:lnTo>
                  <a:pt x="3840480" y="1796796"/>
                </a:lnTo>
                <a:lnTo>
                  <a:pt x="3840480" y="1810512"/>
                </a:lnTo>
                <a:lnTo>
                  <a:pt x="3853853" y="1810512"/>
                </a:lnTo>
                <a:lnTo>
                  <a:pt x="3853853" y="1823885"/>
                </a:lnTo>
                <a:lnTo>
                  <a:pt x="3867569" y="1823885"/>
                </a:lnTo>
                <a:lnTo>
                  <a:pt x="3867569" y="1810512"/>
                </a:lnTo>
                <a:lnTo>
                  <a:pt x="3880942" y="1810512"/>
                </a:lnTo>
                <a:lnTo>
                  <a:pt x="3880942" y="1796796"/>
                </a:lnTo>
                <a:lnTo>
                  <a:pt x="3867569" y="1796796"/>
                </a:lnTo>
                <a:lnTo>
                  <a:pt x="3867569" y="1783423"/>
                </a:lnTo>
                <a:close/>
                <a:moveTo>
                  <a:pt x="3867569" y="2057743"/>
                </a:moveTo>
                <a:lnTo>
                  <a:pt x="3853853" y="2057743"/>
                </a:lnTo>
                <a:lnTo>
                  <a:pt x="3853853" y="2071116"/>
                </a:lnTo>
                <a:lnTo>
                  <a:pt x="3840480" y="2071116"/>
                </a:lnTo>
                <a:lnTo>
                  <a:pt x="3840480" y="2084832"/>
                </a:lnTo>
                <a:lnTo>
                  <a:pt x="3853853" y="2084832"/>
                </a:lnTo>
                <a:lnTo>
                  <a:pt x="3853853" y="2098205"/>
                </a:lnTo>
                <a:lnTo>
                  <a:pt x="3867569" y="2098205"/>
                </a:lnTo>
                <a:lnTo>
                  <a:pt x="3867569" y="2084832"/>
                </a:lnTo>
                <a:lnTo>
                  <a:pt x="3880942" y="2084832"/>
                </a:lnTo>
                <a:lnTo>
                  <a:pt x="3880942" y="2071116"/>
                </a:lnTo>
                <a:lnTo>
                  <a:pt x="3867569" y="2071116"/>
                </a:lnTo>
                <a:lnTo>
                  <a:pt x="3867569" y="2057743"/>
                </a:lnTo>
                <a:close/>
                <a:moveTo>
                  <a:pt x="3731438" y="2328634"/>
                </a:moveTo>
                <a:lnTo>
                  <a:pt x="3715664" y="2328634"/>
                </a:lnTo>
                <a:lnTo>
                  <a:pt x="3715664" y="2344407"/>
                </a:lnTo>
                <a:lnTo>
                  <a:pt x="3699891" y="2344407"/>
                </a:lnTo>
                <a:lnTo>
                  <a:pt x="3699891" y="2360181"/>
                </a:lnTo>
                <a:lnTo>
                  <a:pt x="3715664" y="2360181"/>
                </a:lnTo>
                <a:lnTo>
                  <a:pt x="3715664" y="2375954"/>
                </a:lnTo>
                <a:lnTo>
                  <a:pt x="3731438" y="2375954"/>
                </a:lnTo>
                <a:lnTo>
                  <a:pt x="3731438" y="2360181"/>
                </a:lnTo>
                <a:lnTo>
                  <a:pt x="3747211" y="2360181"/>
                </a:lnTo>
                <a:lnTo>
                  <a:pt x="3747211" y="2344407"/>
                </a:lnTo>
                <a:lnTo>
                  <a:pt x="3731438" y="2344407"/>
                </a:lnTo>
                <a:lnTo>
                  <a:pt x="3731438" y="2328634"/>
                </a:lnTo>
                <a:close/>
                <a:moveTo>
                  <a:pt x="3596335" y="1773479"/>
                </a:moveTo>
                <a:lnTo>
                  <a:pt x="3576447" y="1773479"/>
                </a:lnTo>
                <a:lnTo>
                  <a:pt x="3576447" y="1793710"/>
                </a:lnTo>
                <a:lnTo>
                  <a:pt x="3556216" y="1793710"/>
                </a:lnTo>
                <a:lnTo>
                  <a:pt x="3556216" y="1813598"/>
                </a:lnTo>
                <a:lnTo>
                  <a:pt x="3576447" y="1813598"/>
                </a:lnTo>
                <a:lnTo>
                  <a:pt x="3576447" y="1833829"/>
                </a:lnTo>
                <a:lnTo>
                  <a:pt x="3596335" y="1833829"/>
                </a:lnTo>
                <a:lnTo>
                  <a:pt x="3596335" y="1813598"/>
                </a:lnTo>
                <a:lnTo>
                  <a:pt x="3616567" y="1813598"/>
                </a:lnTo>
                <a:lnTo>
                  <a:pt x="3616567" y="1793710"/>
                </a:lnTo>
                <a:lnTo>
                  <a:pt x="3596335" y="1793710"/>
                </a:lnTo>
                <a:lnTo>
                  <a:pt x="3596335" y="1773479"/>
                </a:lnTo>
                <a:close/>
                <a:moveTo>
                  <a:pt x="3595993" y="2323833"/>
                </a:moveTo>
                <a:lnTo>
                  <a:pt x="3576790" y="2323833"/>
                </a:lnTo>
                <a:lnTo>
                  <a:pt x="3576790" y="2342693"/>
                </a:lnTo>
                <a:lnTo>
                  <a:pt x="3557930" y="2342693"/>
                </a:lnTo>
                <a:lnTo>
                  <a:pt x="3557930" y="2361895"/>
                </a:lnTo>
                <a:lnTo>
                  <a:pt x="3576790" y="2361895"/>
                </a:lnTo>
                <a:lnTo>
                  <a:pt x="3576790" y="2380755"/>
                </a:lnTo>
                <a:lnTo>
                  <a:pt x="3595993" y="2380755"/>
                </a:lnTo>
                <a:lnTo>
                  <a:pt x="3595993" y="2361895"/>
                </a:lnTo>
                <a:lnTo>
                  <a:pt x="3614852" y="2361895"/>
                </a:lnTo>
                <a:lnTo>
                  <a:pt x="3614852" y="2342693"/>
                </a:lnTo>
                <a:lnTo>
                  <a:pt x="3595993" y="2342693"/>
                </a:lnTo>
                <a:lnTo>
                  <a:pt x="3595993" y="2323833"/>
                </a:lnTo>
                <a:close/>
                <a:moveTo>
                  <a:pt x="3596335" y="2047799"/>
                </a:moveTo>
                <a:lnTo>
                  <a:pt x="3576447" y="2047799"/>
                </a:lnTo>
                <a:lnTo>
                  <a:pt x="3576447" y="2068030"/>
                </a:lnTo>
                <a:lnTo>
                  <a:pt x="3556216" y="2068030"/>
                </a:lnTo>
                <a:lnTo>
                  <a:pt x="3556216" y="2087918"/>
                </a:lnTo>
                <a:lnTo>
                  <a:pt x="3576447" y="2087918"/>
                </a:lnTo>
                <a:lnTo>
                  <a:pt x="3576447" y="2108149"/>
                </a:lnTo>
                <a:lnTo>
                  <a:pt x="3596335" y="2108149"/>
                </a:lnTo>
                <a:lnTo>
                  <a:pt x="3596335" y="2087918"/>
                </a:lnTo>
                <a:lnTo>
                  <a:pt x="3616567" y="2087918"/>
                </a:lnTo>
                <a:lnTo>
                  <a:pt x="3616567" y="2068030"/>
                </a:lnTo>
                <a:lnTo>
                  <a:pt x="3596335" y="2068030"/>
                </a:lnTo>
                <a:lnTo>
                  <a:pt x="3596335" y="2047799"/>
                </a:lnTo>
                <a:close/>
                <a:moveTo>
                  <a:pt x="3730409" y="2606040"/>
                </a:moveTo>
                <a:lnTo>
                  <a:pt x="3716693" y="2606040"/>
                </a:lnTo>
                <a:lnTo>
                  <a:pt x="3716693" y="2619756"/>
                </a:lnTo>
                <a:lnTo>
                  <a:pt x="3702977" y="2619756"/>
                </a:lnTo>
                <a:lnTo>
                  <a:pt x="3702977" y="2633472"/>
                </a:lnTo>
                <a:lnTo>
                  <a:pt x="3716693" y="2633472"/>
                </a:lnTo>
                <a:lnTo>
                  <a:pt x="3716693" y="2647188"/>
                </a:lnTo>
                <a:lnTo>
                  <a:pt x="3730409" y="2647188"/>
                </a:lnTo>
                <a:lnTo>
                  <a:pt x="3730409" y="2633472"/>
                </a:lnTo>
                <a:lnTo>
                  <a:pt x="3744125" y="2633472"/>
                </a:lnTo>
                <a:lnTo>
                  <a:pt x="3744125" y="2619756"/>
                </a:lnTo>
                <a:lnTo>
                  <a:pt x="3730409" y="2619756"/>
                </a:lnTo>
                <a:lnTo>
                  <a:pt x="3730409" y="2606040"/>
                </a:lnTo>
                <a:close/>
                <a:moveTo>
                  <a:pt x="3594964" y="2600897"/>
                </a:moveTo>
                <a:lnTo>
                  <a:pt x="3577819" y="2600897"/>
                </a:lnTo>
                <a:lnTo>
                  <a:pt x="3577819" y="2618042"/>
                </a:lnTo>
                <a:lnTo>
                  <a:pt x="3560674" y="2618042"/>
                </a:lnTo>
                <a:lnTo>
                  <a:pt x="3560674" y="2635187"/>
                </a:lnTo>
                <a:lnTo>
                  <a:pt x="3577819" y="2635187"/>
                </a:lnTo>
                <a:lnTo>
                  <a:pt x="3577819" y="2652332"/>
                </a:lnTo>
                <a:lnTo>
                  <a:pt x="3594964" y="2652332"/>
                </a:lnTo>
                <a:lnTo>
                  <a:pt x="3594964" y="2635187"/>
                </a:lnTo>
                <a:lnTo>
                  <a:pt x="3612109" y="2635187"/>
                </a:lnTo>
                <a:lnTo>
                  <a:pt x="3612109" y="2618042"/>
                </a:lnTo>
                <a:lnTo>
                  <a:pt x="3594964" y="2618042"/>
                </a:lnTo>
                <a:lnTo>
                  <a:pt x="3594964" y="2600897"/>
                </a:lnTo>
                <a:close/>
                <a:moveTo>
                  <a:pt x="3664229" y="1913039"/>
                </a:moveTo>
                <a:lnTo>
                  <a:pt x="3645713" y="1913039"/>
                </a:lnTo>
                <a:lnTo>
                  <a:pt x="3645713" y="1931556"/>
                </a:lnTo>
                <a:lnTo>
                  <a:pt x="3627196" y="1931556"/>
                </a:lnTo>
                <a:lnTo>
                  <a:pt x="3627196" y="1950072"/>
                </a:lnTo>
                <a:lnTo>
                  <a:pt x="3645713" y="1950072"/>
                </a:lnTo>
                <a:lnTo>
                  <a:pt x="3645713" y="1968589"/>
                </a:lnTo>
                <a:lnTo>
                  <a:pt x="3664229" y="1968589"/>
                </a:lnTo>
                <a:lnTo>
                  <a:pt x="3664229" y="1950072"/>
                </a:lnTo>
                <a:lnTo>
                  <a:pt x="3682746" y="1950072"/>
                </a:lnTo>
                <a:lnTo>
                  <a:pt x="3682746" y="1931556"/>
                </a:lnTo>
                <a:lnTo>
                  <a:pt x="3664229" y="1931556"/>
                </a:lnTo>
                <a:lnTo>
                  <a:pt x="3664229" y="1913039"/>
                </a:lnTo>
                <a:close/>
                <a:moveTo>
                  <a:pt x="3663887" y="2188045"/>
                </a:moveTo>
                <a:lnTo>
                  <a:pt x="3646056" y="2188045"/>
                </a:lnTo>
                <a:lnTo>
                  <a:pt x="3646056" y="2206219"/>
                </a:lnTo>
                <a:lnTo>
                  <a:pt x="3627882" y="2206219"/>
                </a:lnTo>
                <a:lnTo>
                  <a:pt x="3627882" y="2224049"/>
                </a:lnTo>
                <a:lnTo>
                  <a:pt x="3646056" y="2224049"/>
                </a:lnTo>
                <a:lnTo>
                  <a:pt x="3646056" y="2242223"/>
                </a:lnTo>
                <a:lnTo>
                  <a:pt x="3663887" y="2242223"/>
                </a:lnTo>
                <a:lnTo>
                  <a:pt x="3663887" y="2224049"/>
                </a:lnTo>
                <a:lnTo>
                  <a:pt x="3682060" y="2224049"/>
                </a:lnTo>
                <a:lnTo>
                  <a:pt x="3682060" y="2206219"/>
                </a:lnTo>
                <a:lnTo>
                  <a:pt x="3663887" y="2206219"/>
                </a:lnTo>
                <a:lnTo>
                  <a:pt x="3663887" y="2188045"/>
                </a:lnTo>
                <a:close/>
                <a:moveTo>
                  <a:pt x="3661829" y="2742857"/>
                </a:moveTo>
                <a:lnTo>
                  <a:pt x="3648113" y="2742857"/>
                </a:lnTo>
                <a:lnTo>
                  <a:pt x="3648113" y="2756916"/>
                </a:lnTo>
                <a:lnTo>
                  <a:pt x="3634054" y="2756916"/>
                </a:lnTo>
                <a:lnTo>
                  <a:pt x="3634054" y="2770632"/>
                </a:lnTo>
                <a:lnTo>
                  <a:pt x="3648113" y="2770632"/>
                </a:lnTo>
                <a:lnTo>
                  <a:pt x="3648113" y="2784691"/>
                </a:lnTo>
                <a:lnTo>
                  <a:pt x="3661829" y="2784691"/>
                </a:lnTo>
                <a:lnTo>
                  <a:pt x="3661829" y="2770632"/>
                </a:lnTo>
                <a:lnTo>
                  <a:pt x="3675888" y="2770632"/>
                </a:lnTo>
                <a:lnTo>
                  <a:pt x="3675888" y="2756916"/>
                </a:lnTo>
                <a:lnTo>
                  <a:pt x="3661829" y="2756916"/>
                </a:lnTo>
                <a:lnTo>
                  <a:pt x="3661829" y="2742857"/>
                </a:lnTo>
                <a:close/>
                <a:moveTo>
                  <a:pt x="3663201" y="2464422"/>
                </a:moveTo>
                <a:lnTo>
                  <a:pt x="3646742" y="2464422"/>
                </a:lnTo>
                <a:lnTo>
                  <a:pt x="3646742" y="2481224"/>
                </a:lnTo>
                <a:lnTo>
                  <a:pt x="3629939" y="2481224"/>
                </a:lnTo>
                <a:lnTo>
                  <a:pt x="3629939" y="2497684"/>
                </a:lnTo>
                <a:lnTo>
                  <a:pt x="3646742" y="2497684"/>
                </a:lnTo>
                <a:lnTo>
                  <a:pt x="3646742" y="2514486"/>
                </a:lnTo>
                <a:lnTo>
                  <a:pt x="3663201" y="2514486"/>
                </a:lnTo>
                <a:lnTo>
                  <a:pt x="3663201" y="2497684"/>
                </a:lnTo>
                <a:lnTo>
                  <a:pt x="3680003" y="2497684"/>
                </a:lnTo>
                <a:lnTo>
                  <a:pt x="3680003" y="2481224"/>
                </a:lnTo>
                <a:lnTo>
                  <a:pt x="3663201" y="2481224"/>
                </a:lnTo>
                <a:lnTo>
                  <a:pt x="3663201" y="2464422"/>
                </a:lnTo>
                <a:close/>
                <a:moveTo>
                  <a:pt x="3528784" y="1907896"/>
                </a:moveTo>
                <a:lnTo>
                  <a:pt x="3506839" y="1907896"/>
                </a:lnTo>
                <a:lnTo>
                  <a:pt x="3506839" y="1929841"/>
                </a:lnTo>
                <a:lnTo>
                  <a:pt x="3484893" y="1929841"/>
                </a:lnTo>
                <a:lnTo>
                  <a:pt x="3484893" y="1951787"/>
                </a:lnTo>
                <a:lnTo>
                  <a:pt x="3506839" y="1951787"/>
                </a:lnTo>
                <a:lnTo>
                  <a:pt x="3506839" y="1973732"/>
                </a:lnTo>
                <a:lnTo>
                  <a:pt x="3528784" y="1973732"/>
                </a:lnTo>
                <a:lnTo>
                  <a:pt x="3528784" y="1951787"/>
                </a:lnTo>
                <a:lnTo>
                  <a:pt x="3550730" y="1951787"/>
                </a:lnTo>
                <a:lnTo>
                  <a:pt x="3550730" y="1929841"/>
                </a:lnTo>
                <a:lnTo>
                  <a:pt x="3528784" y="1929841"/>
                </a:lnTo>
                <a:lnTo>
                  <a:pt x="3528784" y="1907896"/>
                </a:lnTo>
                <a:close/>
                <a:moveTo>
                  <a:pt x="2362924" y="3416313"/>
                </a:moveTo>
                <a:lnTo>
                  <a:pt x="2340979" y="3416313"/>
                </a:lnTo>
                <a:lnTo>
                  <a:pt x="2340979" y="3438601"/>
                </a:lnTo>
                <a:lnTo>
                  <a:pt x="2318690" y="3438601"/>
                </a:lnTo>
                <a:lnTo>
                  <a:pt x="2318690" y="3460547"/>
                </a:lnTo>
                <a:lnTo>
                  <a:pt x="2340979" y="3460547"/>
                </a:lnTo>
                <a:lnTo>
                  <a:pt x="2340979" y="3482835"/>
                </a:lnTo>
                <a:lnTo>
                  <a:pt x="2362924" y="3482835"/>
                </a:lnTo>
                <a:lnTo>
                  <a:pt x="2362924" y="3460547"/>
                </a:lnTo>
                <a:lnTo>
                  <a:pt x="2385212" y="3460547"/>
                </a:lnTo>
                <a:lnTo>
                  <a:pt x="2385212" y="3438601"/>
                </a:lnTo>
                <a:lnTo>
                  <a:pt x="2362924" y="3438601"/>
                </a:lnTo>
                <a:lnTo>
                  <a:pt x="2362924" y="3416313"/>
                </a:lnTo>
                <a:close/>
                <a:moveTo>
                  <a:pt x="2426704" y="3842880"/>
                </a:moveTo>
                <a:lnTo>
                  <a:pt x="2414359" y="3842880"/>
                </a:lnTo>
                <a:lnTo>
                  <a:pt x="2414359" y="3854882"/>
                </a:lnTo>
                <a:lnTo>
                  <a:pt x="2402357" y="3854882"/>
                </a:lnTo>
                <a:lnTo>
                  <a:pt x="2402357" y="3867226"/>
                </a:lnTo>
                <a:lnTo>
                  <a:pt x="2414359" y="3867226"/>
                </a:lnTo>
                <a:lnTo>
                  <a:pt x="2414359" y="3879228"/>
                </a:lnTo>
                <a:lnTo>
                  <a:pt x="2426704" y="3879228"/>
                </a:lnTo>
                <a:lnTo>
                  <a:pt x="2426704" y="3867226"/>
                </a:lnTo>
                <a:lnTo>
                  <a:pt x="2438705" y="3867226"/>
                </a:lnTo>
                <a:lnTo>
                  <a:pt x="2438705" y="3854882"/>
                </a:lnTo>
                <a:lnTo>
                  <a:pt x="2426704" y="3854882"/>
                </a:lnTo>
                <a:lnTo>
                  <a:pt x="2426704" y="3842880"/>
                </a:lnTo>
                <a:close/>
                <a:moveTo>
                  <a:pt x="2289886" y="3841852"/>
                </a:moveTo>
                <a:lnTo>
                  <a:pt x="2276856" y="3841852"/>
                </a:lnTo>
                <a:lnTo>
                  <a:pt x="2276856" y="3854539"/>
                </a:lnTo>
                <a:lnTo>
                  <a:pt x="2264169" y="3854539"/>
                </a:lnTo>
                <a:lnTo>
                  <a:pt x="2264169" y="3867569"/>
                </a:lnTo>
                <a:lnTo>
                  <a:pt x="2276856" y="3867569"/>
                </a:lnTo>
                <a:lnTo>
                  <a:pt x="2276856" y="3880256"/>
                </a:lnTo>
                <a:lnTo>
                  <a:pt x="2289886" y="3880256"/>
                </a:lnTo>
                <a:lnTo>
                  <a:pt x="2289886" y="3867569"/>
                </a:lnTo>
                <a:lnTo>
                  <a:pt x="2302574" y="3867569"/>
                </a:lnTo>
                <a:lnTo>
                  <a:pt x="2302574" y="3854539"/>
                </a:lnTo>
                <a:lnTo>
                  <a:pt x="2289886" y="3854539"/>
                </a:lnTo>
                <a:lnTo>
                  <a:pt x="2289886" y="3841852"/>
                </a:lnTo>
                <a:close/>
                <a:moveTo>
                  <a:pt x="3185884" y="2867673"/>
                </a:moveTo>
                <a:lnTo>
                  <a:pt x="3163939" y="2867673"/>
                </a:lnTo>
                <a:lnTo>
                  <a:pt x="3163939" y="2889961"/>
                </a:lnTo>
                <a:lnTo>
                  <a:pt x="3141650" y="2889961"/>
                </a:lnTo>
                <a:lnTo>
                  <a:pt x="3141650" y="2911907"/>
                </a:lnTo>
                <a:lnTo>
                  <a:pt x="3163939" y="2911907"/>
                </a:lnTo>
                <a:lnTo>
                  <a:pt x="3163939" y="2934195"/>
                </a:lnTo>
                <a:lnTo>
                  <a:pt x="3185884" y="2934195"/>
                </a:lnTo>
                <a:lnTo>
                  <a:pt x="3185884" y="2911907"/>
                </a:lnTo>
                <a:lnTo>
                  <a:pt x="3208172" y="2911907"/>
                </a:lnTo>
                <a:lnTo>
                  <a:pt x="3208172" y="2889961"/>
                </a:lnTo>
                <a:lnTo>
                  <a:pt x="3185884" y="2889961"/>
                </a:lnTo>
                <a:lnTo>
                  <a:pt x="3185884" y="2867673"/>
                </a:lnTo>
                <a:close/>
                <a:moveTo>
                  <a:pt x="2359838" y="3700234"/>
                </a:moveTo>
                <a:lnTo>
                  <a:pt x="2344064" y="3700234"/>
                </a:lnTo>
                <a:lnTo>
                  <a:pt x="2344064" y="3716007"/>
                </a:lnTo>
                <a:lnTo>
                  <a:pt x="2328291" y="3716007"/>
                </a:lnTo>
                <a:lnTo>
                  <a:pt x="2328291" y="3731781"/>
                </a:lnTo>
                <a:lnTo>
                  <a:pt x="2344064" y="3731781"/>
                </a:lnTo>
                <a:lnTo>
                  <a:pt x="2344064" y="3747554"/>
                </a:lnTo>
                <a:lnTo>
                  <a:pt x="2359838" y="3747554"/>
                </a:lnTo>
                <a:lnTo>
                  <a:pt x="2359838" y="3731781"/>
                </a:lnTo>
                <a:lnTo>
                  <a:pt x="2375611" y="3731781"/>
                </a:lnTo>
                <a:lnTo>
                  <a:pt x="2375611" y="3716007"/>
                </a:lnTo>
                <a:lnTo>
                  <a:pt x="2359838" y="3716007"/>
                </a:lnTo>
                <a:lnTo>
                  <a:pt x="2359838" y="3700234"/>
                </a:lnTo>
                <a:close/>
                <a:moveTo>
                  <a:pt x="2292973" y="3557588"/>
                </a:moveTo>
                <a:lnTo>
                  <a:pt x="2273770" y="3557588"/>
                </a:lnTo>
                <a:lnTo>
                  <a:pt x="2273770" y="3577133"/>
                </a:lnTo>
                <a:lnTo>
                  <a:pt x="2254225" y="3577133"/>
                </a:lnTo>
                <a:lnTo>
                  <a:pt x="2254225" y="3596335"/>
                </a:lnTo>
                <a:lnTo>
                  <a:pt x="2273770" y="3596335"/>
                </a:lnTo>
                <a:lnTo>
                  <a:pt x="2273770" y="3615881"/>
                </a:lnTo>
                <a:lnTo>
                  <a:pt x="2292973" y="3615881"/>
                </a:lnTo>
                <a:lnTo>
                  <a:pt x="2292973" y="3596335"/>
                </a:lnTo>
                <a:lnTo>
                  <a:pt x="2312518" y="3596335"/>
                </a:lnTo>
                <a:lnTo>
                  <a:pt x="2312518" y="3577133"/>
                </a:lnTo>
                <a:lnTo>
                  <a:pt x="2292973" y="3577133"/>
                </a:lnTo>
                <a:lnTo>
                  <a:pt x="2292973" y="3557588"/>
                </a:lnTo>
                <a:close/>
                <a:moveTo>
                  <a:pt x="2566607" y="3560331"/>
                </a:moveTo>
                <a:lnTo>
                  <a:pt x="2548776" y="3560331"/>
                </a:lnTo>
                <a:lnTo>
                  <a:pt x="2548776" y="3577819"/>
                </a:lnTo>
                <a:lnTo>
                  <a:pt x="2531288" y="3577819"/>
                </a:lnTo>
                <a:lnTo>
                  <a:pt x="2531288" y="3595649"/>
                </a:lnTo>
                <a:lnTo>
                  <a:pt x="2548776" y="3595649"/>
                </a:lnTo>
                <a:lnTo>
                  <a:pt x="2548776" y="3613137"/>
                </a:lnTo>
                <a:lnTo>
                  <a:pt x="2566607" y="3613137"/>
                </a:lnTo>
                <a:lnTo>
                  <a:pt x="2566607" y="3595649"/>
                </a:lnTo>
                <a:lnTo>
                  <a:pt x="2584094" y="3595649"/>
                </a:lnTo>
                <a:lnTo>
                  <a:pt x="2584094" y="3577819"/>
                </a:lnTo>
                <a:lnTo>
                  <a:pt x="2566607" y="3577819"/>
                </a:lnTo>
                <a:lnTo>
                  <a:pt x="2566607" y="3560331"/>
                </a:lnTo>
                <a:close/>
                <a:moveTo>
                  <a:pt x="2569350" y="3277438"/>
                </a:moveTo>
                <a:lnTo>
                  <a:pt x="2546033" y="3277438"/>
                </a:lnTo>
                <a:lnTo>
                  <a:pt x="2546033" y="3300755"/>
                </a:lnTo>
                <a:lnTo>
                  <a:pt x="2522716" y="3300755"/>
                </a:lnTo>
                <a:lnTo>
                  <a:pt x="2522716" y="3324073"/>
                </a:lnTo>
                <a:lnTo>
                  <a:pt x="2546033" y="3324073"/>
                </a:lnTo>
                <a:lnTo>
                  <a:pt x="2546033" y="3347390"/>
                </a:lnTo>
                <a:lnTo>
                  <a:pt x="2569350" y="3347390"/>
                </a:lnTo>
                <a:lnTo>
                  <a:pt x="2569350" y="3324073"/>
                </a:lnTo>
                <a:lnTo>
                  <a:pt x="2592667" y="3324073"/>
                </a:lnTo>
                <a:lnTo>
                  <a:pt x="2592667" y="3300755"/>
                </a:lnTo>
                <a:lnTo>
                  <a:pt x="2569350" y="3300755"/>
                </a:lnTo>
                <a:lnTo>
                  <a:pt x="2569350" y="3277438"/>
                </a:lnTo>
                <a:close/>
                <a:moveTo>
                  <a:pt x="2496655" y="3701263"/>
                </a:moveTo>
                <a:lnTo>
                  <a:pt x="2481568" y="3701263"/>
                </a:lnTo>
                <a:lnTo>
                  <a:pt x="2481568" y="3716350"/>
                </a:lnTo>
                <a:lnTo>
                  <a:pt x="2466480" y="3716350"/>
                </a:lnTo>
                <a:lnTo>
                  <a:pt x="2466480" y="3731438"/>
                </a:lnTo>
                <a:lnTo>
                  <a:pt x="2481568" y="3731438"/>
                </a:lnTo>
                <a:lnTo>
                  <a:pt x="2481568" y="3746525"/>
                </a:lnTo>
                <a:lnTo>
                  <a:pt x="2496655" y="3746525"/>
                </a:lnTo>
                <a:lnTo>
                  <a:pt x="2496655" y="3731438"/>
                </a:lnTo>
                <a:lnTo>
                  <a:pt x="2511743" y="3731438"/>
                </a:lnTo>
                <a:lnTo>
                  <a:pt x="2511743" y="3716350"/>
                </a:lnTo>
                <a:lnTo>
                  <a:pt x="2496655" y="3716350"/>
                </a:lnTo>
                <a:lnTo>
                  <a:pt x="2496655" y="3701263"/>
                </a:lnTo>
                <a:close/>
                <a:moveTo>
                  <a:pt x="2499741" y="3417684"/>
                </a:moveTo>
                <a:lnTo>
                  <a:pt x="2478481" y="3417684"/>
                </a:lnTo>
                <a:lnTo>
                  <a:pt x="2478481" y="3438944"/>
                </a:lnTo>
                <a:lnTo>
                  <a:pt x="2457221" y="3438944"/>
                </a:lnTo>
                <a:lnTo>
                  <a:pt x="2457221" y="3460204"/>
                </a:lnTo>
                <a:lnTo>
                  <a:pt x="2478481" y="3460204"/>
                </a:lnTo>
                <a:lnTo>
                  <a:pt x="2478481" y="3481464"/>
                </a:lnTo>
                <a:lnTo>
                  <a:pt x="2499741" y="3481464"/>
                </a:lnTo>
                <a:lnTo>
                  <a:pt x="2499741" y="3460204"/>
                </a:lnTo>
                <a:lnTo>
                  <a:pt x="2521001" y="3460204"/>
                </a:lnTo>
                <a:lnTo>
                  <a:pt x="2521001" y="3438944"/>
                </a:lnTo>
                <a:lnTo>
                  <a:pt x="2499741" y="3438944"/>
                </a:lnTo>
                <a:lnTo>
                  <a:pt x="2499741" y="3417684"/>
                </a:lnTo>
                <a:close/>
                <a:moveTo>
                  <a:pt x="1952130" y="3414598"/>
                </a:moveTo>
                <a:lnTo>
                  <a:pt x="1928812" y="3414598"/>
                </a:lnTo>
                <a:lnTo>
                  <a:pt x="1928812" y="3437915"/>
                </a:lnTo>
                <a:lnTo>
                  <a:pt x="1905495" y="3437915"/>
                </a:lnTo>
                <a:lnTo>
                  <a:pt x="1905495" y="3461233"/>
                </a:lnTo>
                <a:lnTo>
                  <a:pt x="1928812" y="3461233"/>
                </a:lnTo>
                <a:lnTo>
                  <a:pt x="1928812" y="3484550"/>
                </a:lnTo>
                <a:lnTo>
                  <a:pt x="1952130" y="3484550"/>
                </a:lnTo>
                <a:lnTo>
                  <a:pt x="1952130" y="3461233"/>
                </a:lnTo>
                <a:lnTo>
                  <a:pt x="1975447" y="3461233"/>
                </a:lnTo>
                <a:lnTo>
                  <a:pt x="1975447" y="3437915"/>
                </a:lnTo>
                <a:lnTo>
                  <a:pt x="1952130" y="3437915"/>
                </a:lnTo>
                <a:lnTo>
                  <a:pt x="1952130" y="3414598"/>
                </a:lnTo>
                <a:close/>
                <a:moveTo>
                  <a:pt x="2019338" y="3556216"/>
                </a:moveTo>
                <a:lnTo>
                  <a:pt x="1998764" y="3556216"/>
                </a:lnTo>
                <a:lnTo>
                  <a:pt x="1998764" y="3576447"/>
                </a:lnTo>
                <a:lnTo>
                  <a:pt x="1978533" y="3576447"/>
                </a:lnTo>
                <a:lnTo>
                  <a:pt x="1978533" y="3597021"/>
                </a:lnTo>
                <a:lnTo>
                  <a:pt x="1998764" y="3597021"/>
                </a:lnTo>
                <a:lnTo>
                  <a:pt x="1998764" y="3617252"/>
                </a:lnTo>
                <a:lnTo>
                  <a:pt x="2019338" y="3617252"/>
                </a:lnTo>
                <a:lnTo>
                  <a:pt x="2019338" y="3597021"/>
                </a:lnTo>
                <a:lnTo>
                  <a:pt x="2039569" y="3597021"/>
                </a:lnTo>
                <a:lnTo>
                  <a:pt x="2039569" y="3576447"/>
                </a:lnTo>
                <a:lnTo>
                  <a:pt x="2019338" y="3576447"/>
                </a:lnTo>
                <a:lnTo>
                  <a:pt x="2019338" y="3556216"/>
                </a:lnTo>
                <a:close/>
                <a:moveTo>
                  <a:pt x="2015909" y="3840823"/>
                </a:moveTo>
                <a:lnTo>
                  <a:pt x="2002193" y="3840823"/>
                </a:lnTo>
                <a:lnTo>
                  <a:pt x="2002193" y="3854196"/>
                </a:lnTo>
                <a:lnTo>
                  <a:pt x="1988820" y="3854196"/>
                </a:lnTo>
                <a:lnTo>
                  <a:pt x="1988820" y="3867912"/>
                </a:lnTo>
                <a:lnTo>
                  <a:pt x="2002193" y="3867912"/>
                </a:lnTo>
                <a:lnTo>
                  <a:pt x="2002193" y="3881285"/>
                </a:lnTo>
                <a:lnTo>
                  <a:pt x="2015909" y="3881285"/>
                </a:lnTo>
                <a:lnTo>
                  <a:pt x="2015909" y="3867912"/>
                </a:lnTo>
                <a:lnTo>
                  <a:pt x="2029282" y="3867912"/>
                </a:lnTo>
                <a:lnTo>
                  <a:pt x="2029282" y="3854196"/>
                </a:lnTo>
                <a:lnTo>
                  <a:pt x="2015909" y="3854196"/>
                </a:lnTo>
                <a:lnTo>
                  <a:pt x="2015909" y="3840823"/>
                </a:lnTo>
                <a:close/>
                <a:moveTo>
                  <a:pt x="2086204" y="3698519"/>
                </a:moveTo>
                <a:lnTo>
                  <a:pt x="2069059" y="3698519"/>
                </a:lnTo>
                <a:lnTo>
                  <a:pt x="2069059" y="3715322"/>
                </a:lnTo>
                <a:lnTo>
                  <a:pt x="2052256" y="3715322"/>
                </a:lnTo>
                <a:lnTo>
                  <a:pt x="2052256" y="3732467"/>
                </a:lnTo>
                <a:lnTo>
                  <a:pt x="2069059" y="3732467"/>
                </a:lnTo>
                <a:lnTo>
                  <a:pt x="2069059" y="3749269"/>
                </a:lnTo>
                <a:lnTo>
                  <a:pt x="2086204" y="3749269"/>
                </a:lnTo>
                <a:lnTo>
                  <a:pt x="2086204" y="3732467"/>
                </a:lnTo>
                <a:lnTo>
                  <a:pt x="2103006" y="3732467"/>
                </a:lnTo>
                <a:lnTo>
                  <a:pt x="2103006" y="3715322"/>
                </a:lnTo>
                <a:lnTo>
                  <a:pt x="2086204" y="3715322"/>
                </a:lnTo>
                <a:lnTo>
                  <a:pt x="2086204" y="3698519"/>
                </a:lnTo>
                <a:close/>
                <a:moveTo>
                  <a:pt x="2633129" y="3703320"/>
                </a:moveTo>
                <a:lnTo>
                  <a:pt x="2619413" y="3703320"/>
                </a:lnTo>
                <a:lnTo>
                  <a:pt x="2619413" y="3717036"/>
                </a:lnTo>
                <a:lnTo>
                  <a:pt x="2605697" y="3717036"/>
                </a:lnTo>
                <a:lnTo>
                  <a:pt x="2605697" y="3730752"/>
                </a:lnTo>
                <a:lnTo>
                  <a:pt x="2619413" y="3730752"/>
                </a:lnTo>
                <a:lnTo>
                  <a:pt x="2619413" y="3744468"/>
                </a:lnTo>
                <a:lnTo>
                  <a:pt x="2633129" y="3744468"/>
                </a:lnTo>
                <a:lnTo>
                  <a:pt x="2633129" y="3730752"/>
                </a:lnTo>
                <a:lnTo>
                  <a:pt x="2646845" y="3730752"/>
                </a:lnTo>
                <a:lnTo>
                  <a:pt x="2646845" y="3717036"/>
                </a:lnTo>
                <a:lnTo>
                  <a:pt x="2633129" y="3717036"/>
                </a:lnTo>
                <a:lnTo>
                  <a:pt x="2633129" y="3703320"/>
                </a:lnTo>
                <a:close/>
                <a:moveTo>
                  <a:pt x="2156155" y="3556559"/>
                </a:moveTo>
                <a:lnTo>
                  <a:pt x="2136267" y="3556559"/>
                </a:lnTo>
                <a:lnTo>
                  <a:pt x="2136267" y="3576790"/>
                </a:lnTo>
                <a:lnTo>
                  <a:pt x="2116036" y="3576790"/>
                </a:lnTo>
                <a:lnTo>
                  <a:pt x="2116036" y="3596678"/>
                </a:lnTo>
                <a:lnTo>
                  <a:pt x="2136267" y="3596678"/>
                </a:lnTo>
                <a:lnTo>
                  <a:pt x="2136267" y="3616909"/>
                </a:lnTo>
                <a:lnTo>
                  <a:pt x="2156155" y="3616909"/>
                </a:lnTo>
                <a:lnTo>
                  <a:pt x="2156155" y="3596678"/>
                </a:lnTo>
                <a:lnTo>
                  <a:pt x="2176387" y="3596678"/>
                </a:lnTo>
                <a:lnTo>
                  <a:pt x="2176387" y="3576790"/>
                </a:lnTo>
                <a:lnTo>
                  <a:pt x="2156155" y="3576790"/>
                </a:lnTo>
                <a:lnTo>
                  <a:pt x="2156155" y="3556559"/>
                </a:lnTo>
                <a:close/>
                <a:moveTo>
                  <a:pt x="2223021" y="3699205"/>
                </a:moveTo>
                <a:lnTo>
                  <a:pt x="2206562" y="3699205"/>
                </a:lnTo>
                <a:lnTo>
                  <a:pt x="2206562" y="3715664"/>
                </a:lnTo>
                <a:lnTo>
                  <a:pt x="2190103" y="3715664"/>
                </a:lnTo>
                <a:lnTo>
                  <a:pt x="2190103" y="3732124"/>
                </a:lnTo>
                <a:lnTo>
                  <a:pt x="2206562" y="3732124"/>
                </a:lnTo>
                <a:lnTo>
                  <a:pt x="2206562" y="3748583"/>
                </a:lnTo>
                <a:lnTo>
                  <a:pt x="2223021" y="3748583"/>
                </a:lnTo>
                <a:lnTo>
                  <a:pt x="2223021" y="3732124"/>
                </a:lnTo>
                <a:lnTo>
                  <a:pt x="2239480" y="3732124"/>
                </a:lnTo>
                <a:lnTo>
                  <a:pt x="2239480" y="3715664"/>
                </a:lnTo>
                <a:lnTo>
                  <a:pt x="2223021" y="3715664"/>
                </a:lnTo>
                <a:lnTo>
                  <a:pt x="2223021" y="3699205"/>
                </a:lnTo>
                <a:close/>
                <a:moveTo>
                  <a:pt x="2089290" y="3414598"/>
                </a:moveTo>
                <a:lnTo>
                  <a:pt x="2065972" y="3414598"/>
                </a:lnTo>
                <a:lnTo>
                  <a:pt x="2065972" y="3437915"/>
                </a:lnTo>
                <a:lnTo>
                  <a:pt x="2042656" y="3437915"/>
                </a:lnTo>
                <a:lnTo>
                  <a:pt x="2042656" y="3461233"/>
                </a:lnTo>
                <a:lnTo>
                  <a:pt x="2065972" y="3461233"/>
                </a:lnTo>
                <a:lnTo>
                  <a:pt x="2065972" y="3484550"/>
                </a:lnTo>
                <a:lnTo>
                  <a:pt x="2089290" y="3484550"/>
                </a:lnTo>
                <a:lnTo>
                  <a:pt x="2089290" y="3461233"/>
                </a:lnTo>
                <a:lnTo>
                  <a:pt x="2112607" y="3461233"/>
                </a:lnTo>
                <a:lnTo>
                  <a:pt x="2112607" y="3437915"/>
                </a:lnTo>
                <a:lnTo>
                  <a:pt x="2089290" y="3437915"/>
                </a:lnTo>
                <a:lnTo>
                  <a:pt x="2089290" y="3414598"/>
                </a:lnTo>
                <a:close/>
                <a:moveTo>
                  <a:pt x="2226107" y="3415627"/>
                </a:moveTo>
                <a:lnTo>
                  <a:pt x="2203475" y="3415627"/>
                </a:lnTo>
                <a:lnTo>
                  <a:pt x="2203475" y="3438258"/>
                </a:lnTo>
                <a:lnTo>
                  <a:pt x="2180844" y="3438258"/>
                </a:lnTo>
                <a:lnTo>
                  <a:pt x="2180844" y="3460890"/>
                </a:lnTo>
                <a:lnTo>
                  <a:pt x="2203475" y="3460890"/>
                </a:lnTo>
                <a:lnTo>
                  <a:pt x="2203475" y="3483521"/>
                </a:lnTo>
                <a:lnTo>
                  <a:pt x="2226107" y="3483521"/>
                </a:lnTo>
                <a:lnTo>
                  <a:pt x="2226107" y="3460890"/>
                </a:lnTo>
                <a:lnTo>
                  <a:pt x="2248738" y="3460890"/>
                </a:lnTo>
                <a:lnTo>
                  <a:pt x="2248738" y="3438258"/>
                </a:lnTo>
                <a:lnTo>
                  <a:pt x="2226107" y="3438258"/>
                </a:lnTo>
                <a:lnTo>
                  <a:pt x="2226107" y="3415627"/>
                </a:lnTo>
                <a:close/>
                <a:moveTo>
                  <a:pt x="2153069" y="3840823"/>
                </a:moveTo>
                <a:lnTo>
                  <a:pt x="2139353" y="3840823"/>
                </a:lnTo>
                <a:lnTo>
                  <a:pt x="2139353" y="3854196"/>
                </a:lnTo>
                <a:lnTo>
                  <a:pt x="2125980" y="3854196"/>
                </a:lnTo>
                <a:lnTo>
                  <a:pt x="2125980" y="3867912"/>
                </a:lnTo>
                <a:lnTo>
                  <a:pt x="2139353" y="3867912"/>
                </a:lnTo>
                <a:lnTo>
                  <a:pt x="2139353" y="3881285"/>
                </a:lnTo>
                <a:lnTo>
                  <a:pt x="2153069" y="3881285"/>
                </a:lnTo>
                <a:lnTo>
                  <a:pt x="2153069" y="3867912"/>
                </a:lnTo>
                <a:lnTo>
                  <a:pt x="2166442" y="3867912"/>
                </a:lnTo>
                <a:lnTo>
                  <a:pt x="2166442" y="3854196"/>
                </a:lnTo>
                <a:lnTo>
                  <a:pt x="2153069" y="3854196"/>
                </a:lnTo>
                <a:lnTo>
                  <a:pt x="2153069" y="3840823"/>
                </a:lnTo>
                <a:close/>
                <a:moveTo>
                  <a:pt x="2429789" y="3558616"/>
                </a:moveTo>
                <a:lnTo>
                  <a:pt x="2411273" y="3558616"/>
                </a:lnTo>
                <a:lnTo>
                  <a:pt x="2411273" y="3577476"/>
                </a:lnTo>
                <a:lnTo>
                  <a:pt x="2392414" y="3577476"/>
                </a:lnTo>
                <a:lnTo>
                  <a:pt x="2392414" y="3595992"/>
                </a:lnTo>
                <a:lnTo>
                  <a:pt x="2411273" y="3595992"/>
                </a:lnTo>
                <a:lnTo>
                  <a:pt x="2411273" y="3614852"/>
                </a:lnTo>
                <a:lnTo>
                  <a:pt x="2429789" y="3614852"/>
                </a:lnTo>
                <a:lnTo>
                  <a:pt x="2429789" y="3595992"/>
                </a:lnTo>
                <a:lnTo>
                  <a:pt x="2448649" y="3595992"/>
                </a:lnTo>
                <a:lnTo>
                  <a:pt x="2448649" y="3577476"/>
                </a:lnTo>
                <a:lnTo>
                  <a:pt x="2429789" y="3577476"/>
                </a:lnTo>
                <a:lnTo>
                  <a:pt x="2429789" y="3558616"/>
                </a:lnTo>
                <a:close/>
                <a:moveTo>
                  <a:pt x="3048038" y="3144736"/>
                </a:moveTo>
                <a:lnTo>
                  <a:pt x="3027464" y="3144736"/>
                </a:lnTo>
                <a:lnTo>
                  <a:pt x="3027464" y="3164967"/>
                </a:lnTo>
                <a:lnTo>
                  <a:pt x="3007233" y="3164967"/>
                </a:lnTo>
                <a:lnTo>
                  <a:pt x="3007233" y="3185541"/>
                </a:lnTo>
                <a:lnTo>
                  <a:pt x="3027464" y="3185541"/>
                </a:lnTo>
                <a:lnTo>
                  <a:pt x="3027464" y="3205772"/>
                </a:lnTo>
                <a:lnTo>
                  <a:pt x="3048038" y="3205772"/>
                </a:lnTo>
                <a:lnTo>
                  <a:pt x="3048038" y="3185541"/>
                </a:lnTo>
                <a:lnTo>
                  <a:pt x="3068269" y="3185541"/>
                </a:lnTo>
                <a:lnTo>
                  <a:pt x="3068269" y="3164967"/>
                </a:lnTo>
                <a:lnTo>
                  <a:pt x="3048038" y="3164967"/>
                </a:lnTo>
                <a:lnTo>
                  <a:pt x="3048038" y="3144736"/>
                </a:lnTo>
                <a:close/>
                <a:moveTo>
                  <a:pt x="2980830" y="3003118"/>
                </a:moveTo>
                <a:lnTo>
                  <a:pt x="2957513" y="3003118"/>
                </a:lnTo>
                <a:lnTo>
                  <a:pt x="2957513" y="3026435"/>
                </a:lnTo>
                <a:lnTo>
                  <a:pt x="2934196" y="3026435"/>
                </a:lnTo>
                <a:lnTo>
                  <a:pt x="2934196" y="3049753"/>
                </a:lnTo>
                <a:lnTo>
                  <a:pt x="2957513" y="3049753"/>
                </a:lnTo>
                <a:lnTo>
                  <a:pt x="2957513" y="3073070"/>
                </a:lnTo>
                <a:lnTo>
                  <a:pt x="2980830" y="3073070"/>
                </a:lnTo>
                <a:lnTo>
                  <a:pt x="2980830" y="3049753"/>
                </a:lnTo>
                <a:lnTo>
                  <a:pt x="3004147" y="3049753"/>
                </a:lnTo>
                <a:lnTo>
                  <a:pt x="3004147" y="3026435"/>
                </a:lnTo>
                <a:lnTo>
                  <a:pt x="2980830" y="3026435"/>
                </a:lnTo>
                <a:lnTo>
                  <a:pt x="2980830" y="3003118"/>
                </a:lnTo>
                <a:close/>
                <a:moveTo>
                  <a:pt x="3045295" y="3426943"/>
                </a:moveTo>
                <a:lnTo>
                  <a:pt x="3030208" y="3426943"/>
                </a:lnTo>
                <a:lnTo>
                  <a:pt x="3030208" y="3442030"/>
                </a:lnTo>
                <a:lnTo>
                  <a:pt x="3015120" y="3442030"/>
                </a:lnTo>
                <a:lnTo>
                  <a:pt x="3015120" y="3457118"/>
                </a:lnTo>
                <a:lnTo>
                  <a:pt x="3030208" y="3457118"/>
                </a:lnTo>
                <a:lnTo>
                  <a:pt x="3030208" y="3472205"/>
                </a:lnTo>
                <a:lnTo>
                  <a:pt x="3045295" y="3472205"/>
                </a:lnTo>
                <a:lnTo>
                  <a:pt x="3045295" y="3457118"/>
                </a:lnTo>
                <a:lnTo>
                  <a:pt x="3060383" y="3457118"/>
                </a:lnTo>
                <a:lnTo>
                  <a:pt x="3060383" y="3442030"/>
                </a:lnTo>
                <a:lnTo>
                  <a:pt x="3045295" y="3442030"/>
                </a:lnTo>
                <a:lnTo>
                  <a:pt x="3045295" y="3426943"/>
                </a:lnTo>
                <a:close/>
                <a:moveTo>
                  <a:pt x="2636215" y="3419399"/>
                </a:moveTo>
                <a:lnTo>
                  <a:pt x="2616327" y="3419399"/>
                </a:lnTo>
                <a:lnTo>
                  <a:pt x="2616327" y="3439630"/>
                </a:lnTo>
                <a:lnTo>
                  <a:pt x="2596096" y="3439630"/>
                </a:lnTo>
                <a:lnTo>
                  <a:pt x="2596096" y="3459518"/>
                </a:lnTo>
                <a:lnTo>
                  <a:pt x="2616327" y="3459518"/>
                </a:lnTo>
                <a:lnTo>
                  <a:pt x="2616327" y="3479749"/>
                </a:lnTo>
                <a:lnTo>
                  <a:pt x="2636215" y="3479749"/>
                </a:lnTo>
                <a:lnTo>
                  <a:pt x="2636215" y="3459518"/>
                </a:lnTo>
                <a:lnTo>
                  <a:pt x="2656447" y="3459518"/>
                </a:lnTo>
                <a:lnTo>
                  <a:pt x="2656447" y="3439630"/>
                </a:lnTo>
                <a:lnTo>
                  <a:pt x="2636215" y="3439630"/>
                </a:lnTo>
                <a:lnTo>
                  <a:pt x="2636215" y="3419399"/>
                </a:lnTo>
                <a:close/>
                <a:moveTo>
                  <a:pt x="3114561" y="3287382"/>
                </a:moveTo>
                <a:lnTo>
                  <a:pt x="3098102" y="3287382"/>
                </a:lnTo>
                <a:lnTo>
                  <a:pt x="3098102" y="3304184"/>
                </a:lnTo>
                <a:lnTo>
                  <a:pt x="3081299" y="3304184"/>
                </a:lnTo>
                <a:lnTo>
                  <a:pt x="3081299" y="3320644"/>
                </a:lnTo>
                <a:lnTo>
                  <a:pt x="3098102" y="3320644"/>
                </a:lnTo>
                <a:lnTo>
                  <a:pt x="3098102" y="3337446"/>
                </a:lnTo>
                <a:lnTo>
                  <a:pt x="3114561" y="3337446"/>
                </a:lnTo>
                <a:lnTo>
                  <a:pt x="3114561" y="3320644"/>
                </a:lnTo>
                <a:lnTo>
                  <a:pt x="3131363" y="3320644"/>
                </a:lnTo>
                <a:lnTo>
                  <a:pt x="3131363" y="3304184"/>
                </a:lnTo>
                <a:lnTo>
                  <a:pt x="3114561" y="3304184"/>
                </a:lnTo>
                <a:lnTo>
                  <a:pt x="3114561" y="3287382"/>
                </a:lnTo>
                <a:close/>
                <a:moveTo>
                  <a:pt x="2975686" y="3567189"/>
                </a:moveTo>
                <a:lnTo>
                  <a:pt x="2962656" y="3567189"/>
                </a:lnTo>
                <a:lnTo>
                  <a:pt x="2962656" y="3580219"/>
                </a:lnTo>
                <a:lnTo>
                  <a:pt x="2949626" y="3580219"/>
                </a:lnTo>
                <a:lnTo>
                  <a:pt x="2949626" y="3593249"/>
                </a:lnTo>
                <a:lnTo>
                  <a:pt x="2962656" y="3593249"/>
                </a:lnTo>
                <a:lnTo>
                  <a:pt x="2962656" y="3606279"/>
                </a:lnTo>
                <a:lnTo>
                  <a:pt x="2975686" y="3606279"/>
                </a:lnTo>
                <a:lnTo>
                  <a:pt x="2975686" y="3593249"/>
                </a:lnTo>
                <a:lnTo>
                  <a:pt x="2988716" y="3593249"/>
                </a:lnTo>
                <a:lnTo>
                  <a:pt x="2988716" y="3580219"/>
                </a:lnTo>
                <a:lnTo>
                  <a:pt x="2975686" y="3580219"/>
                </a:lnTo>
                <a:lnTo>
                  <a:pt x="2975686" y="3567189"/>
                </a:lnTo>
                <a:close/>
                <a:moveTo>
                  <a:pt x="3183827" y="3148508"/>
                </a:moveTo>
                <a:lnTo>
                  <a:pt x="3165996" y="3148508"/>
                </a:lnTo>
                <a:lnTo>
                  <a:pt x="3165996" y="3166339"/>
                </a:lnTo>
                <a:lnTo>
                  <a:pt x="3148165" y="3166339"/>
                </a:lnTo>
                <a:lnTo>
                  <a:pt x="3148165" y="3184169"/>
                </a:lnTo>
                <a:lnTo>
                  <a:pt x="3165996" y="3184169"/>
                </a:lnTo>
                <a:lnTo>
                  <a:pt x="3165996" y="3202000"/>
                </a:lnTo>
                <a:lnTo>
                  <a:pt x="3183827" y="3202000"/>
                </a:lnTo>
                <a:lnTo>
                  <a:pt x="3183827" y="3184169"/>
                </a:lnTo>
                <a:lnTo>
                  <a:pt x="3201658" y="3184169"/>
                </a:lnTo>
                <a:lnTo>
                  <a:pt x="3201658" y="3166339"/>
                </a:lnTo>
                <a:lnTo>
                  <a:pt x="3183827" y="3166339"/>
                </a:lnTo>
                <a:lnTo>
                  <a:pt x="3183827" y="3148508"/>
                </a:lnTo>
                <a:close/>
                <a:moveTo>
                  <a:pt x="3181426" y="3430029"/>
                </a:moveTo>
                <a:lnTo>
                  <a:pt x="3168396" y="3430029"/>
                </a:lnTo>
                <a:lnTo>
                  <a:pt x="3168396" y="3443059"/>
                </a:lnTo>
                <a:lnTo>
                  <a:pt x="3155366" y="3443059"/>
                </a:lnTo>
                <a:lnTo>
                  <a:pt x="3155366" y="3456089"/>
                </a:lnTo>
                <a:lnTo>
                  <a:pt x="3168396" y="3456089"/>
                </a:lnTo>
                <a:lnTo>
                  <a:pt x="3168396" y="3469119"/>
                </a:lnTo>
                <a:lnTo>
                  <a:pt x="3181426" y="3469119"/>
                </a:lnTo>
                <a:lnTo>
                  <a:pt x="3181426" y="3456089"/>
                </a:lnTo>
                <a:lnTo>
                  <a:pt x="3194456" y="3456089"/>
                </a:lnTo>
                <a:lnTo>
                  <a:pt x="3194456" y="3443059"/>
                </a:lnTo>
                <a:lnTo>
                  <a:pt x="3181426" y="3443059"/>
                </a:lnTo>
                <a:lnTo>
                  <a:pt x="3181426" y="3430029"/>
                </a:lnTo>
                <a:close/>
                <a:moveTo>
                  <a:pt x="3116961" y="3006204"/>
                </a:moveTo>
                <a:lnTo>
                  <a:pt x="3095701" y="3006204"/>
                </a:lnTo>
                <a:lnTo>
                  <a:pt x="3095701" y="3027464"/>
                </a:lnTo>
                <a:lnTo>
                  <a:pt x="3074441" y="3027464"/>
                </a:lnTo>
                <a:lnTo>
                  <a:pt x="3074441" y="3048724"/>
                </a:lnTo>
                <a:lnTo>
                  <a:pt x="3095701" y="3048724"/>
                </a:lnTo>
                <a:lnTo>
                  <a:pt x="3095701" y="3069984"/>
                </a:lnTo>
                <a:lnTo>
                  <a:pt x="3116961" y="3069984"/>
                </a:lnTo>
                <a:lnTo>
                  <a:pt x="3116961" y="3048724"/>
                </a:lnTo>
                <a:lnTo>
                  <a:pt x="3138221" y="3048724"/>
                </a:lnTo>
                <a:lnTo>
                  <a:pt x="3138221" y="3027464"/>
                </a:lnTo>
                <a:lnTo>
                  <a:pt x="3116961" y="3027464"/>
                </a:lnTo>
                <a:lnTo>
                  <a:pt x="3116961" y="3006204"/>
                </a:lnTo>
                <a:close/>
                <a:moveTo>
                  <a:pt x="2978429" y="3284296"/>
                </a:moveTo>
                <a:lnTo>
                  <a:pt x="2959913" y="3284296"/>
                </a:lnTo>
                <a:lnTo>
                  <a:pt x="2959913" y="3303156"/>
                </a:lnTo>
                <a:lnTo>
                  <a:pt x="2941054" y="3303156"/>
                </a:lnTo>
                <a:lnTo>
                  <a:pt x="2941054" y="3321672"/>
                </a:lnTo>
                <a:lnTo>
                  <a:pt x="2959913" y="3321672"/>
                </a:lnTo>
                <a:lnTo>
                  <a:pt x="2959913" y="3340532"/>
                </a:lnTo>
                <a:lnTo>
                  <a:pt x="2978429" y="3340532"/>
                </a:lnTo>
                <a:lnTo>
                  <a:pt x="2978429" y="3321672"/>
                </a:lnTo>
                <a:lnTo>
                  <a:pt x="2997289" y="3321672"/>
                </a:lnTo>
                <a:lnTo>
                  <a:pt x="2997289" y="3303156"/>
                </a:lnTo>
                <a:lnTo>
                  <a:pt x="2978429" y="3303156"/>
                </a:lnTo>
                <a:lnTo>
                  <a:pt x="2978429" y="3284296"/>
                </a:lnTo>
                <a:close/>
                <a:moveTo>
                  <a:pt x="2772689" y="3421799"/>
                </a:moveTo>
                <a:lnTo>
                  <a:pt x="2754173" y="3421799"/>
                </a:lnTo>
                <a:lnTo>
                  <a:pt x="2754173" y="3440316"/>
                </a:lnTo>
                <a:lnTo>
                  <a:pt x="2735656" y="3440316"/>
                </a:lnTo>
                <a:lnTo>
                  <a:pt x="2735656" y="3458832"/>
                </a:lnTo>
                <a:lnTo>
                  <a:pt x="2754173" y="3458832"/>
                </a:lnTo>
                <a:lnTo>
                  <a:pt x="2754173" y="3477349"/>
                </a:lnTo>
                <a:lnTo>
                  <a:pt x="2772689" y="3477349"/>
                </a:lnTo>
                <a:lnTo>
                  <a:pt x="2772689" y="3458832"/>
                </a:lnTo>
                <a:lnTo>
                  <a:pt x="2791206" y="3458832"/>
                </a:lnTo>
                <a:lnTo>
                  <a:pt x="2791206" y="3440316"/>
                </a:lnTo>
                <a:lnTo>
                  <a:pt x="2772689" y="3440316"/>
                </a:lnTo>
                <a:lnTo>
                  <a:pt x="2772689" y="3421799"/>
                </a:lnTo>
                <a:close/>
                <a:moveTo>
                  <a:pt x="2705824" y="3279153"/>
                </a:moveTo>
                <a:lnTo>
                  <a:pt x="2683879" y="3279153"/>
                </a:lnTo>
                <a:lnTo>
                  <a:pt x="2683879" y="3301441"/>
                </a:lnTo>
                <a:lnTo>
                  <a:pt x="2661590" y="3301441"/>
                </a:lnTo>
                <a:lnTo>
                  <a:pt x="2661590" y="3323387"/>
                </a:lnTo>
                <a:lnTo>
                  <a:pt x="2683879" y="3323387"/>
                </a:lnTo>
                <a:lnTo>
                  <a:pt x="2683879" y="3345675"/>
                </a:lnTo>
                <a:lnTo>
                  <a:pt x="2705824" y="3345675"/>
                </a:lnTo>
                <a:lnTo>
                  <a:pt x="2705824" y="3323387"/>
                </a:lnTo>
                <a:lnTo>
                  <a:pt x="2728112" y="3323387"/>
                </a:lnTo>
                <a:lnTo>
                  <a:pt x="2728112" y="3301441"/>
                </a:lnTo>
                <a:lnTo>
                  <a:pt x="2705824" y="3301441"/>
                </a:lnTo>
                <a:lnTo>
                  <a:pt x="2705824" y="3279153"/>
                </a:lnTo>
                <a:close/>
                <a:moveTo>
                  <a:pt x="2769604" y="3705035"/>
                </a:moveTo>
                <a:lnTo>
                  <a:pt x="2757259" y="3705035"/>
                </a:lnTo>
                <a:lnTo>
                  <a:pt x="2757259" y="3717722"/>
                </a:lnTo>
                <a:lnTo>
                  <a:pt x="2744572" y="3717722"/>
                </a:lnTo>
                <a:lnTo>
                  <a:pt x="2744572" y="3730066"/>
                </a:lnTo>
                <a:lnTo>
                  <a:pt x="2757259" y="3730066"/>
                </a:lnTo>
                <a:lnTo>
                  <a:pt x="2757259" y="3742754"/>
                </a:lnTo>
                <a:lnTo>
                  <a:pt x="2769604" y="3742754"/>
                </a:lnTo>
                <a:lnTo>
                  <a:pt x="2769604" y="3730066"/>
                </a:lnTo>
                <a:lnTo>
                  <a:pt x="2782291" y="3730066"/>
                </a:lnTo>
                <a:lnTo>
                  <a:pt x="2782291" y="3717722"/>
                </a:lnTo>
                <a:lnTo>
                  <a:pt x="2769604" y="3717722"/>
                </a:lnTo>
                <a:lnTo>
                  <a:pt x="2769604" y="3705035"/>
                </a:lnTo>
                <a:close/>
                <a:moveTo>
                  <a:pt x="2911564" y="3141993"/>
                </a:moveTo>
                <a:lnTo>
                  <a:pt x="2889619" y="3141993"/>
                </a:lnTo>
                <a:lnTo>
                  <a:pt x="2889619" y="3164281"/>
                </a:lnTo>
                <a:lnTo>
                  <a:pt x="2867330" y="3164281"/>
                </a:lnTo>
                <a:lnTo>
                  <a:pt x="2867330" y="3186227"/>
                </a:lnTo>
                <a:lnTo>
                  <a:pt x="2889619" y="3186227"/>
                </a:lnTo>
                <a:lnTo>
                  <a:pt x="2889619" y="3208515"/>
                </a:lnTo>
                <a:lnTo>
                  <a:pt x="2911564" y="3208515"/>
                </a:lnTo>
                <a:lnTo>
                  <a:pt x="2911564" y="3186227"/>
                </a:lnTo>
                <a:lnTo>
                  <a:pt x="2933852" y="3186227"/>
                </a:lnTo>
                <a:lnTo>
                  <a:pt x="2933852" y="3164281"/>
                </a:lnTo>
                <a:lnTo>
                  <a:pt x="2911564" y="3164281"/>
                </a:lnTo>
                <a:lnTo>
                  <a:pt x="2911564" y="3141993"/>
                </a:lnTo>
                <a:close/>
                <a:moveTo>
                  <a:pt x="2703081" y="3562045"/>
                </a:moveTo>
                <a:lnTo>
                  <a:pt x="2686622" y="3562045"/>
                </a:lnTo>
                <a:lnTo>
                  <a:pt x="2686622" y="3578504"/>
                </a:lnTo>
                <a:lnTo>
                  <a:pt x="2670163" y="3578504"/>
                </a:lnTo>
                <a:lnTo>
                  <a:pt x="2670163" y="3594964"/>
                </a:lnTo>
                <a:lnTo>
                  <a:pt x="2686622" y="3594964"/>
                </a:lnTo>
                <a:lnTo>
                  <a:pt x="2686622" y="3611423"/>
                </a:lnTo>
                <a:lnTo>
                  <a:pt x="2703081" y="3611423"/>
                </a:lnTo>
                <a:lnTo>
                  <a:pt x="2703081" y="3594964"/>
                </a:lnTo>
                <a:lnTo>
                  <a:pt x="2719540" y="3594964"/>
                </a:lnTo>
                <a:lnTo>
                  <a:pt x="2719540" y="3578504"/>
                </a:lnTo>
                <a:lnTo>
                  <a:pt x="2703081" y="3578504"/>
                </a:lnTo>
                <a:lnTo>
                  <a:pt x="2703081" y="3562045"/>
                </a:lnTo>
                <a:close/>
                <a:moveTo>
                  <a:pt x="2909164" y="3424199"/>
                </a:moveTo>
                <a:lnTo>
                  <a:pt x="2892019" y="3424199"/>
                </a:lnTo>
                <a:lnTo>
                  <a:pt x="2892019" y="3441002"/>
                </a:lnTo>
                <a:lnTo>
                  <a:pt x="2875217" y="3441002"/>
                </a:lnTo>
                <a:lnTo>
                  <a:pt x="2875217" y="3458147"/>
                </a:lnTo>
                <a:lnTo>
                  <a:pt x="2892019" y="3458147"/>
                </a:lnTo>
                <a:lnTo>
                  <a:pt x="2892019" y="3474949"/>
                </a:lnTo>
                <a:lnTo>
                  <a:pt x="2909164" y="3474949"/>
                </a:lnTo>
                <a:lnTo>
                  <a:pt x="2909164" y="3458147"/>
                </a:lnTo>
                <a:lnTo>
                  <a:pt x="2925966" y="3458147"/>
                </a:lnTo>
                <a:lnTo>
                  <a:pt x="2925966" y="3441002"/>
                </a:lnTo>
                <a:lnTo>
                  <a:pt x="2909164" y="3441002"/>
                </a:lnTo>
                <a:lnTo>
                  <a:pt x="2909164" y="3424199"/>
                </a:lnTo>
                <a:close/>
                <a:moveTo>
                  <a:pt x="2842298" y="3281553"/>
                </a:moveTo>
                <a:lnTo>
                  <a:pt x="2821724" y="3281553"/>
                </a:lnTo>
                <a:lnTo>
                  <a:pt x="2821724" y="3302127"/>
                </a:lnTo>
                <a:lnTo>
                  <a:pt x="2801150" y="3302127"/>
                </a:lnTo>
                <a:lnTo>
                  <a:pt x="2801150" y="3322701"/>
                </a:lnTo>
                <a:lnTo>
                  <a:pt x="2821724" y="3322701"/>
                </a:lnTo>
                <a:lnTo>
                  <a:pt x="2821724" y="3343275"/>
                </a:lnTo>
                <a:lnTo>
                  <a:pt x="2842298" y="3343275"/>
                </a:lnTo>
                <a:lnTo>
                  <a:pt x="2842298" y="3322701"/>
                </a:lnTo>
                <a:lnTo>
                  <a:pt x="2862872" y="3322701"/>
                </a:lnTo>
                <a:lnTo>
                  <a:pt x="2862872" y="3302127"/>
                </a:lnTo>
                <a:lnTo>
                  <a:pt x="2842298" y="3302127"/>
                </a:lnTo>
                <a:lnTo>
                  <a:pt x="2842298" y="3281553"/>
                </a:lnTo>
                <a:close/>
                <a:moveTo>
                  <a:pt x="2839555" y="3564446"/>
                </a:moveTo>
                <a:lnTo>
                  <a:pt x="2824468" y="3564446"/>
                </a:lnTo>
                <a:lnTo>
                  <a:pt x="2824468" y="3579190"/>
                </a:lnTo>
                <a:lnTo>
                  <a:pt x="2809723" y="3579190"/>
                </a:lnTo>
                <a:lnTo>
                  <a:pt x="2809723" y="3594278"/>
                </a:lnTo>
                <a:lnTo>
                  <a:pt x="2824468" y="3594278"/>
                </a:lnTo>
                <a:lnTo>
                  <a:pt x="2824468" y="3609023"/>
                </a:lnTo>
                <a:lnTo>
                  <a:pt x="2839555" y="3609023"/>
                </a:lnTo>
                <a:lnTo>
                  <a:pt x="2839555" y="3594278"/>
                </a:lnTo>
                <a:lnTo>
                  <a:pt x="2854300" y="3594278"/>
                </a:lnTo>
                <a:lnTo>
                  <a:pt x="2854300" y="3579190"/>
                </a:lnTo>
                <a:lnTo>
                  <a:pt x="2839555" y="3579190"/>
                </a:lnTo>
                <a:lnTo>
                  <a:pt x="2839555" y="3564446"/>
                </a:lnTo>
                <a:close/>
                <a:moveTo>
                  <a:pt x="2775433" y="3139592"/>
                </a:moveTo>
                <a:lnTo>
                  <a:pt x="2751430" y="3139592"/>
                </a:lnTo>
                <a:lnTo>
                  <a:pt x="2751430" y="3163253"/>
                </a:lnTo>
                <a:lnTo>
                  <a:pt x="2727770" y="3163253"/>
                </a:lnTo>
                <a:lnTo>
                  <a:pt x="2727770" y="3187256"/>
                </a:lnTo>
                <a:lnTo>
                  <a:pt x="2751430" y="3187256"/>
                </a:lnTo>
                <a:lnTo>
                  <a:pt x="2751430" y="3210916"/>
                </a:lnTo>
                <a:lnTo>
                  <a:pt x="2775433" y="3210916"/>
                </a:lnTo>
                <a:lnTo>
                  <a:pt x="2775433" y="3187256"/>
                </a:lnTo>
                <a:lnTo>
                  <a:pt x="2799093" y="3187256"/>
                </a:lnTo>
                <a:lnTo>
                  <a:pt x="2799093" y="3163253"/>
                </a:lnTo>
                <a:lnTo>
                  <a:pt x="2775433" y="3163253"/>
                </a:lnTo>
                <a:lnTo>
                  <a:pt x="2775433" y="3139592"/>
                </a:lnTo>
                <a:close/>
                <a:moveTo>
                  <a:pt x="1038644" y="600075"/>
                </a:moveTo>
                <a:lnTo>
                  <a:pt x="1059218" y="600075"/>
                </a:lnTo>
                <a:lnTo>
                  <a:pt x="1059218" y="579501"/>
                </a:lnTo>
                <a:lnTo>
                  <a:pt x="1079792" y="579501"/>
                </a:lnTo>
                <a:lnTo>
                  <a:pt x="1079792" y="558927"/>
                </a:lnTo>
                <a:lnTo>
                  <a:pt x="1059218" y="558927"/>
                </a:lnTo>
                <a:lnTo>
                  <a:pt x="1059218" y="538353"/>
                </a:lnTo>
                <a:lnTo>
                  <a:pt x="1038644" y="538353"/>
                </a:lnTo>
                <a:lnTo>
                  <a:pt x="1038644" y="558927"/>
                </a:lnTo>
                <a:lnTo>
                  <a:pt x="1018070" y="558927"/>
                </a:lnTo>
                <a:lnTo>
                  <a:pt x="1018070" y="579501"/>
                </a:lnTo>
                <a:lnTo>
                  <a:pt x="1038644" y="579501"/>
                </a:lnTo>
                <a:lnTo>
                  <a:pt x="1038644" y="600075"/>
                </a:lnTo>
                <a:close/>
                <a:moveTo>
                  <a:pt x="3236290" y="590817"/>
                </a:moveTo>
                <a:lnTo>
                  <a:pt x="3250692" y="590817"/>
                </a:lnTo>
                <a:lnTo>
                  <a:pt x="3250692" y="576415"/>
                </a:lnTo>
                <a:lnTo>
                  <a:pt x="3265094" y="576415"/>
                </a:lnTo>
                <a:lnTo>
                  <a:pt x="3265094" y="562013"/>
                </a:lnTo>
                <a:lnTo>
                  <a:pt x="3250692" y="562013"/>
                </a:lnTo>
                <a:lnTo>
                  <a:pt x="3250692" y="547611"/>
                </a:lnTo>
                <a:lnTo>
                  <a:pt x="3236290" y="547611"/>
                </a:lnTo>
                <a:lnTo>
                  <a:pt x="3236290" y="562013"/>
                </a:lnTo>
                <a:lnTo>
                  <a:pt x="3221888" y="562013"/>
                </a:lnTo>
                <a:lnTo>
                  <a:pt x="3221888" y="576415"/>
                </a:lnTo>
                <a:lnTo>
                  <a:pt x="3236290" y="576415"/>
                </a:lnTo>
                <a:lnTo>
                  <a:pt x="3236290" y="590817"/>
                </a:lnTo>
                <a:close/>
                <a:moveTo>
                  <a:pt x="3233890" y="871995"/>
                </a:moveTo>
                <a:lnTo>
                  <a:pt x="3253093" y="871995"/>
                </a:lnTo>
                <a:lnTo>
                  <a:pt x="3253093" y="853135"/>
                </a:lnTo>
                <a:lnTo>
                  <a:pt x="3271952" y="853135"/>
                </a:lnTo>
                <a:lnTo>
                  <a:pt x="3271952" y="833933"/>
                </a:lnTo>
                <a:lnTo>
                  <a:pt x="3253093" y="833933"/>
                </a:lnTo>
                <a:lnTo>
                  <a:pt x="3253093" y="815073"/>
                </a:lnTo>
                <a:lnTo>
                  <a:pt x="3233890" y="815073"/>
                </a:lnTo>
                <a:lnTo>
                  <a:pt x="3233890" y="833933"/>
                </a:lnTo>
                <a:lnTo>
                  <a:pt x="3215030" y="833933"/>
                </a:lnTo>
                <a:lnTo>
                  <a:pt x="3215030" y="853135"/>
                </a:lnTo>
                <a:lnTo>
                  <a:pt x="3233890" y="853135"/>
                </a:lnTo>
                <a:lnTo>
                  <a:pt x="3233890" y="871995"/>
                </a:lnTo>
                <a:close/>
                <a:moveTo>
                  <a:pt x="3300755" y="1288961"/>
                </a:moveTo>
                <a:lnTo>
                  <a:pt x="3323387" y="1288961"/>
                </a:lnTo>
                <a:lnTo>
                  <a:pt x="3323387" y="1266330"/>
                </a:lnTo>
                <a:lnTo>
                  <a:pt x="3346018" y="1266330"/>
                </a:lnTo>
                <a:lnTo>
                  <a:pt x="3346018" y="1243698"/>
                </a:lnTo>
                <a:lnTo>
                  <a:pt x="3323387" y="1243698"/>
                </a:lnTo>
                <a:lnTo>
                  <a:pt x="3323387" y="1221067"/>
                </a:lnTo>
                <a:lnTo>
                  <a:pt x="3300755" y="1221067"/>
                </a:lnTo>
                <a:lnTo>
                  <a:pt x="3300755" y="1243698"/>
                </a:lnTo>
                <a:lnTo>
                  <a:pt x="3278124" y="1243698"/>
                </a:lnTo>
                <a:lnTo>
                  <a:pt x="3278124" y="1266330"/>
                </a:lnTo>
                <a:lnTo>
                  <a:pt x="3300755" y="1266330"/>
                </a:lnTo>
                <a:lnTo>
                  <a:pt x="3300755" y="1288961"/>
                </a:lnTo>
                <a:close/>
                <a:moveTo>
                  <a:pt x="3304184" y="729691"/>
                </a:moveTo>
                <a:lnTo>
                  <a:pt x="3319958" y="729691"/>
                </a:lnTo>
                <a:lnTo>
                  <a:pt x="3319958" y="714261"/>
                </a:lnTo>
                <a:lnTo>
                  <a:pt x="3335389" y="714261"/>
                </a:lnTo>
                <a:lnTo>
                  <a:pt x="3335389" y="698487"/>
                </a:lnTo>
                <a:lnTo>
                  <a:pt x="3319958" y="698487"/>
                </a:lnTo>
                <a:lnTo>
                  <a:pt x="3319958" y="683057"/>
                </a:lnTo>
                <a:lnTo>
                  <a:pt x="3304184" y="683057"/>
                </a:lnTo>
                <a:lnTo>
                  <a:pt x="3304184" y="698487"/>
                </a:lnTo>
                <a:lnTo>
                  <a:pt x="3288754" y="698487"/>
                </a:lnTo>
                <a:lnTo>
                  <a:pt x="3288754" y="714261"/>
                </a:lnTo>
                <a:lnTo>
                  <a:pt x="3304184" y="714261"/>
                </a:lnTo>
                <a:lnTo>
                  <a:pt x="3304184" y="729691"/>
                </a:lnTo>
                <a:close/>
                <a:moveTo>
                  <a:pt x="3232175" y="1151801"/>
                </a:moveTo>
                <a:lnTo>
                  <a:pt x="3254807" y="1151801"/>
                </a:lnTo>
                <a:lnTo>
                  <a:pt x="3254807" y="1129170"/>
                </a:lnTo>
                <a:lnTo>
                  <a:pt x="3277438" y="1129170"/>
                </a:lnTo>
                <a:lnTo>
                  <a:pt x="3277438" y="1106538"/>
                </a:lnTo>
                <a:lnTo>
                  <a:pt x="3254807" y="1106538"/>
                </a:lnTo>
                <a:lnTo>
                  <a:pt x="3254807" y="1083907"/>
                </a:lnTo>
                <a:lnTo>
                  <a:pt x="3232175" y="1083907"/>
                </a:lnTo>
                <a:lnTo>
                  <a:pt x="3232175" y="1106538"/>
                </a:lnTo>
                <a:lnTo>
                  <a:pt x="3209544" y="1106538"/>
                </a:lnTo>
                <a:lnTo>
                  <a:pt x="3209544" y="1129170"/>
                </a:lnTo>
                <a:lnTo>
                  <a:pt x="3232175" y="1129170"/>
                </a:lnTo>
                <a:lnTo>
                  <a:pt x="3232175" y="1151801"/>
                </a:lnTo>
                <a:close/>
                <a:moveTo>
                  <a:pt x="3302127" y="1010183"/>
                </a:moveTo>
                <a:lnTo>
                  <a:pt x="3322015" y="1010183"/>
                </a:lnTo>
                <a:lnTo>
                  <a:pt x="3322015" y="990638"/>
                </a:lnTo>
                <a:lnTo>
                  <a:pt x="3341561" y="990638"/>
                </a:lnTo>
                <a:lnTo>
                  <a:pt x="3341561" y="970750"/>
                </a:lnTo>
                <a:lnTo>
                  <a:pt x="3322015" y="970750"/>
                </a:lnTo>
                <a:lnTo>
                  <a:pt x="3322015" y="951205"/>
                </a:lnTo>
                <a:lnTo>
                  <a:pt x="3302127" y="951205"/>
                </a:lnTo>
                <a:lnTo>
                  <a:pt x="3302127" y="970750"/>
                </a:lnTo>
                <a:lnTo>
                  <a:pt x="3282582" y="970750"/>
                </a:lnTo>
                <a:lnTo>
                  <a:pt x="3282582" y="990638"/>
                </a:lnTo>
                <a:lnTo>
                  <a:pt x="3302127" y="990638"/>
                </a:lnTo>
                <a:lnTo>
                  <a:pt x="3302127" y="1010183"/>
                </a:lnTo>
                <a:close/>
                <a:moveTo>
                  <a:pt x="3098102" y="594246"/>
                </a:moveTo>
                <a:lnTo>
                  <a:pt x="3114561" y="594246"/>
                </a:lnTo>
                <a:lnTo>
                  <a:pt x="3114561" y="577444"/>
                </a:lnTo>
                <a:lnTo>
                  <a:pt x="3131363" y="577444"/>
                </a:lnTo>
                <a:lnTo>
                  <a:pt x="3131363" y="560984"/>
                </a:lnTo>
                <a:lnTo>
                  <a:pt x="3114561" y="560984"/>
                </a:lnTo>
                <a:lnTo>
                  <a:pt x="3114561" y="544182"/>
                </a:lnTo>
                <a:lnTo>
                  <a:pt x="3098102" y="544182"/>
                </a:lnTo>
                <a:lnTo>
                  <a:pt x="3098102" y="560984"/>
                </a:lnTo>
                <a:lnTo>
                  <a:pt x="3081299" y="560984"/>
                </a:lnTo>
                <a:lnTo>
                  <a:pt x="3081299" y="577444"/>
                </a:lnTo>
                <a:lnTo>
                  <a:pt x="3098102" y="577444"/>
                </a:lnTo>
                <a:lnTo>
                  <a:pt x="3098102" y="594246"/>
                </a:lnTo>
                <a:close/>
                <a:moveTo>
                  <a:pt x="3163939" y="1013955"/>
                </a:moveTo>
                <a:lnTo>
                  <a:pt x="3185884" y="1013955"/>
                </a:lnTo>
                <a:lnTo>
                  <a:pt x="3185884" y="991667"/>
                </a:lnTo>
                <a:lnTo>
                  <a:pt x="3208172" y="991667"/>
                </a:lnTo>
                <a:lnTo>
                  <a:pt x="3208172" y="969721"/>
                </a:lnTo>
                <a:lnTo>
                  <a:pt x="3185884" y="969721"/>
                </a:lnTo>
                <a:lnTo>
                  <a:pt x="3185884" y="947433"/>
                </a:lnTo>
                <a:lnTo>
                  <a:pt x="3163939" y="947433"/>
                </a:lnTo>
                <a:lnTo>
                  <a:pt x="3163939" y="969721"/>
                </a:lnTo>
                <a:lnTo>
                  <a:pt x="3141650" y="969721"/>
                </a:lnTo>
                <a:lnTo>
                  <a:pt x="3141650" y="991667"/>
                </a:lnTo>
                <a:lnTo>
                  <a:pt x="3163939" y="991667"/>
                </a:lnTo>
                <a:lnTo>
                  <a:pt x="3163939" y="1013955"/>
                </a:lnTo>
                <a:close/>
                <a:moveTo>
                  <a:pt x="3165996" y="733463"/>
                </a:moveTo>
                <a:lnTo>
                  <a:pt x="3183827" y="733463"/>
                </a:lnTo>
                <a:lnTo>
                  <a:pt x="3183827" y="715289"/>
                </a:lnTo>
                <a:lnTo>
                  <a:pt x="3202000" y="715289"/>
                </a:lnTo>
                <a:lnTo>
                  <a:pt x="3202000" y="697459"/>
                </a:lnTo>
                <a:lnTo>
                  <a:pt x="3183827" y="697459"/>
                </a:lnTo>
                <a:lnTo>
                  <a:pt x="3183827" y="679285"/>
                </a:lnTo>
                <a:lnTo>
                  <a:pt x="3165996" y="679285"/>
                </a:lnTo>
                <a:lnTo>
                  <a:pt x="3165996" y="697459"/>
                </a:lnTo>
                <a:lnTo>
                  <a:pt x="3147822" y="697459"/>
                </a:lnTo>
                <a:lnTo>
                  <a:pt x="3147822" y="715289"/>
                </a:lnTo>
                <a:lnTo>
                  <a:pt x="3165996" y="715289"/>
                </a:lnTo>
                <a:lnTo>
                  <a:pt x="3165996" y="733463"/>
                </a:lnTo>
                <a:close/>
                <a:moveTo>
                  <a:pt x="3168396" y="451599"/>
                </a:moveTo>
                <a:lnTo>
                  <a:pt x="3181426" y="451599"/>
                </a:lnTo>
                <a:lnTo>
                  <a:pt x="3181426" y="438569"/>
                </a:lnTo>
                <a:lnTo>
                  <a:pt x="3194456" y="438569"/>
                </a:lnTo>
                <a:lnTo>
                  <a:pt x="3194456" y="425539"/>
                </a:lnTo>
                <a:lnTo>
                  <a:pt x="3181426" y="425539"/>
                </a:lnTo>
                <a:lnTo>
                  <a:pt x="3181426" y="412509"/>
                </a:lnTo>
                <a:lnTo>
                  <a:pt x="3168396" y="412509"/>
                </a:lnTo>
                <a:lnTo>
                  <a:pt x="3168396" y="425539"/>
                </a:lnTo>
                <a:lnTo>
                  <a:pt x="3155366" y="425539"/>
                </a:lnTo>
                <a:lnTo>
                  <a:pt x="3155366" y="438569"/>
                </a:lnTo>
                <a:lnTo>
                  <a:pt x="3168396" y="438569"/>
                </a:lnTo>
                <a:lnTo>
                  <a:pt x="3168396" y="451599"/>
                </a:lnTo>
                <a:close/>
                <a:moveTo>
                  <a:pt x="3374822" y="587045"/>
                </a:moveTo>
                <a:lnTo>
                  <a:pt x="3386480" y="587045"/>
                </a:lnTo>
                <a:lnTo>
                  <a:pt x="3386480" y="575043"/>
                </a:lnTo>
                <a:lnTo>
                  <a:pt x="3398482" y="575043"/>
                </a:lnTo>
                <a:lnTo>
                  <a:pt x="3398482" y="563385"/>
                </a:lnTo>
                <a:lnTo>
                  <a:pt x="3386480" y="563385"/>
                </a:lnTo>
                <a:lnTo>
                  <a:pt x="3386480" y="551383"/>
                </a:lnTo>
                <a:lnTo>
                  <a:pt x="3374822" y="551383"/>
                </a:lnTo>
                <a:lnTo>
                  <a:pt x="3374822" y="563385"/>
                </a:lnTo>
                <a:lnTo>
                  <a:pt x="3362821" y="563385"/>
                </a:lnTo>
                <a:lnTo>
                  <a:pt x="3362821" y="575043"/>
                </a:lnTo>
                <a:lnTo>
                  <a:pt x="3374822" y="575043"/>
                </a:lnTo>
                <a:lnTo>
                  <a:pt x="3374822" y="587045"/>
                </a:lnTo>
                <a:close/>
                <a:moveTo>
                  <a:pt x="1065047" y="1989163"/>
                </a:moveTo>
                <a:lnTo>
                  <a:pt x="1065047" y="1956930"/>
                </a:lnTo>
                <a:lnTo>
                  <a:pt x="1097280" y="1956930"/>
                </a:lnTo>
                <a:lnTo>
                  <a:pt x="1097280" y="1924698"/>
                </a:lnTo>
                <a:lnTo>
                  <a:pt x="1065047" y="1924698"/>
                </a:lnTo>
                <a:lnTo>
                  <a:pt x="1065047" y="1892465"/>
                </a:lnTo>
                <a:lnTo>
                  <a:pt x="1032815" y="1892465"/>
                </a:lnTo>
                <a:lnTo>
                  <a:pt x="1032815" y="1924698"/>
                </a:lnTo>
                <a:lnTo>
                  <a:pt x="1000582" y="1924698"/>
                </a:lnTo>
                <a:lnTo>
                  <a:pt x="1000582" y="1956930"/>
                </a:lnTo>
                <a:lnTo>
                  <a:pt x="1032815" y="1956930"/>
                </a:lnTo>
                <a:lnTo>
                  <a:pt x="1032815" y="1989163"/>
                </a:lnTo>
                <a:lnTo>
                  <a:pt x="1065047" y="1989163"/>
                </a:lnTo>
                <a:close/>
                <a:moveTo>
                  <a:pt x="2610155" y="1755305"/>
                </a:moveTo>
                <a:lnTo>
                  <a:pt x="2610155" y="1787538"/>
                </a:lnTo>
                <a:lnTo>
                  <a:pt x="2577922" y="1787538"/>
                </a:lnTo>
                <a:lnTo>
                  <a:pt x="2577922" y="1819770"/>
                </a:lnTo>
                <a:lnTo>
                  <a:pt x="2610155" y="1819770"/>
                </a:lnTo>
                <a:lnTo>
                  <a:pt x="2610155" y="1852003"/>
                </a:lnTo>
                <a:lnTo>
                  <a:pt x="2642387" y="1852003"/>
                </a:lnTo>
                <a:lnTo>
                  <a:pt x="2642387" y="1819770"/>
                </a:lnTo>
                <a:lnTo>
                  <a:pt x="2674620" y="1819770"/>
                </a:lnTo>
                <a:lnTo>
                  <a:pt x="2674620" y="1787538"/>
                </a:lnTo>
                <a:lnTo>
                  <a:pt x="2642387" y="1787538"/>
                </a:lnTo>
                <a:lnTo>
                  <a:pt x="2642387" y="1755305"/>
                </a:lnTo>
                <a:lnTo>
                  <a:pt x="2610155" y="1755305"/>
                </a:lnTo>
                <a:close/>
                <a:moveTo>
                  <a:pt x="1613687" y="1989163"/>
                </a:moveTo>
                <a:lnTo>
                  <a:pt x="1613687" y="1956930"/>
                </a:lnTo>
                <a:lnTo>
                  <a:pt x="1645920" y="1956930"/>
                </a:lnTo>
                <a:lnTo>
                  <a:pt x="1645920" y="1924698"/>
                </a:lnTo>
                <a:lnTo>
                  <a:pt x="1613687" y="1924698"/>
                </a:lnTo>
                <a:lnTo>
                  <a:pt x="1613687" y="1892465"/>
                </a:lnTo>
                <a:lnTo>
                  <a:pt x="1581455" y="1892465"/>
                </a:lnTo>
                <a:lnTo>
                  <a:pt x="1581455" y="1924698"/>
                </a:lnTo>
                <a:lnTo>
                  <a:pt x="1549222" y="1924698"/>
                </a:lnTo>
                <a:lnTo>
                  <a:pt x="1549222" y="1956930"/>
                </a:lnTo>
                <a:lnTo>
                  <a:pt x="1581455" y="1956930"/>
                </a:lnTo>
                <a:lnTo>
                  <a:pt x="1581455" y="1989163"/>
                </a:lnTo>
                <a:lnTo>
                  <a:pt x="1613687" y="1989163"/>
                </a:lnTo>
                <a:close/>
                <a:moveTo>
                  <a:pt x="1750847" y="1989163"/>
                </a:moveTo>
                <a:lnTo>
                  <a:pt x="1750847" y="1956930"/>
                </a:lnTo>
                <a:lnTo>
                  <a:pt x="1783080" y="1956930"/>
                </a:lnTo>
                <a:lnTo>
                  <a:pt x="1783080" y="1924698"/>
                </a:lnTo>
                <a:lnTo>
                  <a:pt x="1750847" y="1924698"/>
                </a:lnTo>
                <a:lnTo>
                  <a:pt x="1750847" y="1892465"/>
                </a:lnTo>
                <a:lnTo>
                  <a:pt x="1718615" y="1892465"/>
                </a:lnTo>
                <a:lnTo>
                  <a:pt x="1718615" y="1924698"/>
                </a:lnTo>
                <a:lnTo>
                  <a:pt x="1686382" y="1924698"/>
                </a:lnTo>
                <a:lnTo>
                  <a:pt x="1686382" y="1956930"/>
                </a:lnTo>
                <a:lnTo>
                  <a:pt x="1718615" y="1956930"/>
                </a:lnTo>
                <a:lnTo>
                  <a:pt x="1718615" y="1989163"/>
                </a:lnTo>
                <a:lnTo>
                  <a:pt x="1750847" y="1989163"/>
                </a:lnTo>
                <a:close/>
                <a:moveTo>
                  <a:pt x="3372422" y="868223"/>
                </a:moveTo>
                <a:lnTo>
                  <a:pt x="3388881" y="868223"/>
                </a:lnTo>
                <a:lnTo>
                  <a:pt x="3388881" y="851764"/>
                </a:lnTo>
                <a:lnTo>
                  <a:pt x="3405340" y="851764"/>
                </a:lnTo>
                <a:lnTo>
                  <a:pt x="3405340" y="835304"/>
                </a:lnTo>
                <a:lnTo>
                  <a:pt x="3388881" y="835304"/>
                </a:lnTo>
                <a:lnTo>
                  <a:pt x="3388881" y="818845"/>
                </a:lnTo>
                <a:lnTo>
                  <a:pt x="3372422" y="818845"/>
                </a:lnTo>
                <a:lnTo>
                  <a:pt x="3372422" y="835304"/>
                </a:lnTo>
                <a:lnTo>
                  <a:pt x="3355963" y="835304"/>
                </a:lnTo>
                <a:lnTo>
                  <a:pt x="3355963" y="851764"/>
                </a:lnTo>
                <a:lnTo>
                  <a:pt x="3372422" y="851764"/>
                </a:lnTo>
                <a:lnTo>
                  <a:pt x="3372422" y="868223"/>
                </a:lnTo>
                <a:close/>
                <a:moveTo>
                  <a:pt x="3369335" y="1426121"/>
                </a:moveTo>
                <a:lnTo>
                  <a:pt x="3391967" y="1426121"/>
                </a:lnTo>
                <a:lnTo>
                  <a:pt x="3391967" y="1403490"/>
                </a:lnTo>
                <a:lnTo>
                  <a:pt x="3414598" y="1403490"/>
                </a:lnTo>
                <a:lnTo>
                  <a:pt x="3414598" y="1380858"/>
                </a:lnTo>
                <a:lnTo>
                  <a:pt x="3391967" y="1380858"/>
                </a:lnTo>
                <a:lnTo>
                  <a:pt x="3391967" y="1358227"/>
                </a:lnTo>
                <a:lnTo>
                  <a:pt x="3369335" y="1358227"/>
                </a:lnTo>
                <a:lnTo>
                  <a:pt x="3369335" y="1380858"/>
                </a:lnTo>
                <a:lnTo>
                  <a:pt x="3346704" y="1380858"/>
                </a:lnTo>
                <a:lnTo>
                  <a:pt x="3346704" y="1403490"/>
                </a:lnTo>
                <a:lnTo>
                  <a:pt x="3369335" y="1403490"/>
                </a:lnTo>
                <a:lnTo>
                  <a:pt x="3369335" y="1426121"/>
                </a:lnTo>
                <a:close/>
                <a:moveTo>
                  <a:pt x="3370707" y="1148029"/>
                </a:moveTo>
                <a:lnTo>
                  <a:pt x="3390595" y="1148029"/>
                </a:lnTo>
                <a:lnTo>
                  <a:pt x="3390595" y="1127798"/>
                </a:lnTo>
                <a:lnTo>
                  <a:pt x="3410827" y="1127798"/>
                </a:lnTo>
                <a:lnTo>
                  <a:pt x="3410827" y="1107910"/>
                </a:lnTo>
                <a:lnTo>
                  <a:pt x="3390595" y="1107910"/>
                </a:lnTo>
                <a:lnTo>
                  <a:pt x="3390595" y="1087679"/>
                </a:lnTo>
                <a:lnTo>
                  <a:pt x="3370707" y="1087679"/>
                </a:lnTo>
                <a:lnTo>
                  <a:pt x="3370707" y="1107910"/>
                </a:lnTo>
                <a:lnTo>
                  <a:pt x="3350476" y="1107910"/>
                </a:lnTo>
                <a:lnTo>
                  <a:pt x="3350476" y="1127798"/>
                </a:lnTo>
                <a:lnTo>
                  <a:pt x="3370707" y="1127798"/>
                </a:lnTo>
                <a:lnTo>
                  <a:pt x="3370707" y="1148029"/>
                </a:lnTo>
                <a:close/>
                <a:moveTo>
                  <a:pt x="3095701" y="875424"/>
                </a:moveTo>
                <a:lnTo>
                  <a:pt x="3116961" y="875424"/>
                </a:lnTo>
                <a:lnTo>
                  <a:pt x="3116961" y="854164"/>
                </a:lnTo>
                <a:lnTo>
                  <a:pt x="3138221" y="854164"/>
                </a:lnTo>
                <a:lnTo>
                  <a:pt x="3138221" y="832904"/>
                </a:lnTo>
                <a:lnTo>
                  <a:pt x="3116961" y="832904"/>
                </a:lnTo>
                <a:lnTo>
                  <a:pt x="3116961" y="811644"/>
                </a:lnTo>
                <a:lnTo>
                  <a:pt x="3095701" y="811644"/>
                </a:lnTo>
                <a:lnTo>
                  <a:pt x="3095701" y="832904"/>
                </a:lnTo>
                <a:lnTo>
                  <a:pt x="3074441" y="832904"/>
                </a:lnTo>
                <a:lnTo>
                  <a:pt x="3074441" y="854164"/>
                </a:lnTo>
                <a:lnTo>
                  <a:pt x="3095701" y="854164"/>
                </a:lnTo>
                <a:lnTo>
                  <a:pt x="3095701" y="875424"/>
                </a:lnTo>
                <a:close/>
                <a:moveTo>
                  <a:pt x="3416999" y="1654493"/>
                </a:moveTo>
                <a:lnTo>
                  <a:pt x="3392653" y="1654493"/>
                </a:lnTo>
                <a:lnTo>
                  <a:pt x="3392653" y="1630147"/>
                </a:lnTo>
                <a:lnTo>
                  <a:pt x="3368650" y="1630147"/>
                </a:lnTo>
                <a:lnTo>
                  <a:pt x="3368650" y="1654493"/>
                </a:lnTo>
                <a:lnTo>
                  <a:pt x="3344304" y="1654493"/>
                </a:lnTo>
                <a:lnTo>
                  <a:pt x="3344304" y="1678496"/>
                </a:lnTo>
                <a:lnTo>
                  <a:pt x="3368650" y="1678496"/>
                </a:lnTo>
                <a:lnTo>
                  <a:pt x="3368650" y="1702841"/>
                </a:lnTo>
                <a:lnTo>
                  <a:pt x="3392653" y="1702841"/>
                </a:lnTo>
                <a:lnTo>
                  <a:pt x="3392653" y="1678496"/>
                </a:lnTo>
                <a:lnTo>
                  <a:pt x="3416999" y="1678496"/>
                </a:lnTo>
                <a:lnTo>
                  <a:pt x="3416999" y="1654493"/>
                </a:lnTo>
                <a:close/>
                <a:moveTo>
                  <a:pt x="1888007" y="1989163"/>
                </a:moveTo>
                <a:lnTo>
                  <a:pt x="1888007" y="1956930"/>
                </a:lnTo>
                <a:lnTo>
                  <a:pt x="1920240" y="1956930"/>
                </a:lnTo>
                <a:lnTo>
                  <a:pt x="1920240" y="1924698"/>
                </a:lnTo>
                <a:lnTo>
                  <a:pt x="1888007" y="1924698"/>
                </a:lnTo>
                <a:lnTo>
                  <a:pt x="1888007" y="1892465"/>
                </a:lnTo>
                <a:lnTo>
                  <a:pt x="1855775" y="1892465"/>
                </a:lnTo>
                <a:lnTo>
                  <a:pt x="1855775" y="1924698"/>
                </a:lnTo>
                <a:lnTo>
                  <a:pt x="1823542" y="1924698"/>
                </a:lnTo>
                <a:lnTo>
                  <a:pt x="1823542" y="1956930"/>
                </a:lnTo>
                <a:lnTo>
                  <a:pt x="1855775" y="1956930"/>
                </a:lnTo>
                <a:lnTo>
                  <a:pt x="1855775" y="1989163"/>
                </a:lnTo>
                <a:lnTo>
                  <a:pt x="1888007" y="1989163"/>
                </a:lnTo>
                <a:close/>
                <a:moveTo>
                  <a:pt x="2686622" y="319583"/>
                </a:moveTo>
                <a:lnTo>
                  <a:pt x="2703081" y="319583"/>
                </a:lnTo>
                <a:lnTo>
                  <a:pt x="2703081" y="303124"/>
                </a:lnTo>
                <a:lnTo>
                  <a:pt x="2719540" y="303124"/>
                </a:lnTo>
                <a:lnTo>
                  <a:pt x="2719540" y="286664"/>
                </a:lnTo>
                <a:lnTo>
                  <a:pt x="2703081" y="286664"/>
                </a:lnTo>
                <a:lnTo>
                  <a:pt x="2703081" y="270205"/>
                </a:lnTo>
                <a:lnTo>
                  <a:pt x="2686622" y="270205"/>
                </a:lnTo>
                <a:lnTo>
                  <a:pt x="2686622" y="286664"/>
                </a:lnTo>
                <a:lnTo>
                  <a:pt x="2670163" y="286664"/>
                </a:lnTo>
                <a:lnTo>
                  <a:pt x="2670163" y="303124"/>
                </a:lnTo>
                <a:lnTo>
                  <a:pt x="2686622" y="303124"/>
                </a:lnTo>
                <a:lnTo>
                  <a:pt x="2686622" y="319583"/>
                </a:lnTo>
                <a:close/>
                <a:moveTo>
                  <a:pt x="2683879" y="602132"/>
                </a:moveTo>
                <a:lnTo>
                  <a:pt x="2705824" y="602132"/>
                </a:lnTo>
                <a:lnTo>
                  <a:pt x="2705824" y="580187"/>
                </a:lnTo>
                <a:lnTo>
                  <a:pt x="2727770" y="580187"/>
                </a:lnTo>
                <a:lnTo>
                  <a:pt x="2727770" y="558241"/>
                </a:lnTo>
                <a:lnTo>
                  <a:pt x="2705824" y="558241"/>
                </a:lnTo>
                <a:lnTo>
                  <a:pt x="2705824" y="536296"/>
                </a:lnTo>
                <a:lnTo>
                  <a:pt x="2683879" y="536296"/>
                </a:lnTo>
                <a:lnTo>
                  <a:pt x="2683879" y="558241"/>
                </a:lnTo>
                <a:lnTo>
                  <a:pt x="2661933" y="558241"/>
                </a:lnTo>
                <a:lnTo>
                  <a:pt x="2661933" y="580187"/>
                </a:lnTo>
                <a:lnTo>
                  <a:pt x="2683879" y="580187"/>
                </a:lnTo>
                <a:lnTo>
                  <a:pt x="2683879" y="602132"/>
                </a:lnTo>
                <a:close/>
                <a:moveTo>
                  <a:pt x="2619413" y="178651"/>
                </a:moveTo>
                <a:lnTo>
                  <a:pt x="2633129" y="178651"/>
                </a:lnTo>
                <a:lnTo>
                  <a:pt x="2633129" y="164592"/>
                </a:lnTo>
                <a:lnTo>
                  <a:pt x="2647188" y="164592"/>
                </a:lnTo>
                <a:lnTo>
                  <a:pt x="2647188" y="150876"/>
                </a:lnTo>
                <a:lnTo>
                  <a:pt x="2633129" y="150876"/>
                </a:lnTo>
                <a:lnTo>
                  <a:pt x="2633129" y="136817"/>
                </a:lnTo>
                <a:lnTo>
                  <a:pt x="2619413" y="136817"/>
                </a:lnTo>
                <a:lnTo>
                  <a:pt x="2619413" y="150876"/>
                </a:lnTo>
                <a:lnTo>
                  <a:pt x="2605354" y="150876"/>
                </a:lnTo>
                <a:lnTo>
                  <a:pt x="2605354" y="164592"/>
                </a:lnTo>
                <a:lnTo>
                  <a:pt x="2619413" y="164592"/>
                </a:lnTo>
                <a:lnTo>
                  <a:pt x="2619413" y="178651"/>
                </a:lnTo>
                <a:close/>
                <a:moveTo>
                  <a:pt x="2754173" y="459829"/>
                </a:moveTo>
                <a:lnTo>
                  <a:pt x="2772689" y="459829"/>
                </a:lnTo>
                <a:lnTo>
                  <a:pt x="2772689" y="441312"/>
                </a:lnTo>
                <a:lnTo>
                  <a:pt x="2791206" y="441312"/>
                </a:lnTo>
                <a:lnTo>
                  <a:pt x="2791206" y="422796"/>
                </a:lnTo>
                <a:lnTo>
                  <a:pt x="2772689" y="422796"/>
                </a:lnTo>
                <a:lnTo>
                  <a:pt x="2772689" y="404279"/>
                </a:lnTo>
                <a:lnTo>
                  <a:pt x="2754173" y="404279"/>
                </a:lnTo>
                <a:lnTo>
                  <a:pt x="2754173" y="422796"/>
                </a:lnTo>
                <a:lnTo>
                  <a:pt x="2735656" y="422796"/>
                </a:lnTo>
                <a:lnTo>
                  <a:pt x="2735656" y="441312"/>
                </a:lnTo>
                <a:lnTo>
                  <a:pt x="2754173" y="441312"/>
                </a:lnTo>
                <a:lnTo>
                  <a:pt x="2754173" y="459829"/>
                </a:lnTo>
                <a:close/>
                <a:moveTo>
                  <a:pt x="3049753" y="944347"/>
                </a:moveTo>
                <a:lnTo>
                  <a:pt x="3025750" y="944347"/>
                </a:lnTo>
                <a:lnTo>
                  <a:pt x="3025750" y="968693"/>
                </a:lnTo>
                <a:lnTo>
                  <a:pt x="3001404" y="968693"/>
                </a:lnTo>
                <a:lnTo>
                  <a:pt x="3001404" y="992696"/>
                </a:lnTo>
                <a:lnTo>
                  <a:pt x="3025750" y="992696"/>
                </a:lnTo>
                <a:lnTo>
                  <a:pt x="3025750" y="1017041"/>
                </a:lnTo>
                <a:lnTo>
                  <a:pt x="3049753" y="1017041"/>
                </a:lnTo>
                <a:lnTo>
                  <a:pt x="3049753" y="992696"/>
                </a:lnTo>
                <a:lnTo>
                  <a:pt x="3074099" y="992696"/>
                </a:lnTo>
                <a:lnTo>
                  <a:pt x="3074099" y="968693"/>
                </a:lnTo>
                <a:lnTo>
                  <a:pt x="3049753" y="968693"/>
                </a:lnTo>
                <a:lnTo>
                  <a:pt x="3049753" y="944347"/>
                </a:lnTo>
                <a:close/>
                <a:moveTo>
                  <a:pt x="2616327" y="462229"/>
                </a:moveTo>
                <a:lnTo>
                  <a:pt x="2636215" y="462229"/>
                </a:lnTo>
                <a:lnTo>
                  <a:pt x="2636215" y="441998"/>
                </a:lnTo>
                <a:lnTo>
                  <a:pt x="2656447" y="441998"/>
                </a:lnTo>
                <a:lnTo>
                  <a:pt x="2656447" y="422110"/>
                </a:lnTo>
                <a:lnTo>
                  <a:pt x="2636215" y="422110"/>
                </a:lnTo>
                <a:lnTo>
                  <a:pt x="2636215" y="401879"/>
                </a:lnTo>
                <a:lnTo>
                  <a:pt x="2616327" y="401879"/>
                </a:lnTo>
                <a:lnTo>
                  <a:pt x="2616327" y="422110"/>
                </a:lnTo>
                <a:lnTo>
                  <a:pt x="2596096" y="422110"/>
                </a:lnTo>
                <a:lnTo>
                  <a:pt x="2596096" y="441998"/>
                </a:lnTo>
                <a:lnTo>
                  <a:pt x="2616327" y="441998"/>
                </a:lnTo>
                <a:lnTo>
                  <a:pt x="2616327" y="462229"/>
                </a:lnTo>
                <a:close/>
                <a:moveTo>
                  <a:pt x="2546033" y="604190"/>
                </a:moveTo>
                <a:lnTo>
                  <a:pt x="2569350" y="604190"/>
                </a:lnTo>
                <a:lnTo>
                  <a:pt x="2569350" y="580873"/>
                </a:lnTo>
                <a:lnTo>
                  <a:pt x="2592667" y="580873"/>
                </a:lnTo>
                <a:lnTo>
                  <a:pt x="2592667" y="557555"/>
                </a:lnTo>
                <a:lnTo>
                  <a:pt x="2569350" y="557555"/>
                </a:lnTo>
                <a:lnTo>
                  <a:pt x="2569350" y="534238"/>
                </a:lnTo>
                <a:lnTo>
                  <a:pt x="2546033" y="534238"/>
                </a:lnTo>
                <a:lnTo>
                  <a:pt x="2546033" y="557555"/>
                </a:lnTo>
                <a:lnTo>
                  <a:pt x="2522716" y="557555"/>
                </a:lnTo>
                <a:lnTo>
                  <a:pt x="2522716" y="580873"/>
                </a:lnTo>
                <a:lnTo>
                  <a:pt x="2546033" y="580873"/>
                </a:lnTo>
                <a:lnTo>
                  <a:pt x="2546033" y="604190"/>
                </a:lnTo>
                <a:close/>
                <a:moveTo>
                  <a:pt x="2775433" y="670712"/>
                </a:moveTo>
                <a:lnTo>
                  <a:pt x="2751430" y="670712"/>
                </a:lnTo>
                <a:lnTo>
                  <a:pt x="2751430" y="694373"/>
                </a:lnTo>
                <a:lnTo>
                  <a:pt x="2727770" y="694373"/>
                </a:lnTo>
                <a:lnTo>
                  <a:pt x="2727770" y="718376"/>
                </a:lnTo>
                <a:lnTo>
                  <a:pt x="2751430" y="718376"/>
                </a:lnTo>
                <a:lnTo>
                  <a:pt x="2751430" y="742036"/>
                </a:lnTo>
                <a:lnTo>
                  <a:pt x="2775433" y="742036"/>
                </a:lnTo>
                <a:lnTo>
                  <a:pt x="2775433" y="718376"/>
                </a:lnTo>
                <a:lnTo>
                  <a:pt x="2799093" y="718376"/>
                </a:lnTo>
                <a:lnTo>
                  <a:pt x="2799093" y="694373"/>
                </a:lnTo>
                <a:lnTo>
                  <a:pt x="2775433" y="694373"/>
                </a:lnTo>
                <a:lnTo>
                  <a:pt x="2775433" y="670712"/>
                </a:lnTo>
                <a:close/>
                <a:moveTo>
                  <a:pt x="2481568" y="180365"/>
                </a:moveTo>
                <a:lnTo>
                  <a:pt x="2496655" y="180365"/>
                </a:lnTo>
                <a:lnTo>
                  <a:pt x="2496655" y="165278"/>
                </a:lnTo>
                <a:lnTo>
                  <a:pt x="2511743" y="165278"/>
                </a:lnTo>
                <a:lnTo>
                  <a:pt x="2511743" y="150190"/>
                </a:lnTo>
                <a:lnTo>
                  <a:pt x="2496655" y="150190"/>
                </a:lnTo>
                <a:lnTo>
                  <a:pt x="2496655" y="135103"/>
                </a:lnTo>
                <a:lnTo>
                  <a:pt x="2481568" y="135103"/>
                </a:lnTo>
                <a:lnTo>
                  <a:pt x="2481568" y="150190"/>
                </a:lnTo>
                <a:lnTo>
                  <a:pt x="2466480" y="150190"/>
                </a:lnTo>
                <a:lnTo>
                  <a:pt x="2466480" y="165278"/>
                </a:lnTo>
                <a:lnTo>
                  <a:pt x="2481568" y="165278"/>
                </a:lnTo>
                <a:lnTo>
                  <a:pt x="2481568" y="180365"/>
                </a:lnTo>
                <a:close/>
                <a:moveTo>
                  <a:pt x="2548776" y="321297"/>
                </a:moveTo>
                <a:lnTo>
                  <a:pt x="2566607" y="321297"/>
                </a:lnTo>
                <a:lnTo>
                  <a:pt x="2566607" y="303809"/>
                </a:lnTo>
                <a:lnTo>
                  <a:pt x="2584094" y="303809"/>
                </a:lnTo>
                <a:lnTo>
                  <a:pt x="2584094" y="285979"/>
                </a:lnTo>
                <a:lnTo>
                  <a:pt x="2566607" y="285979"/>
                </a:lnTo>
                <a:lnTo>
                  <a:pt x="2566607" y="268491"/>
                </a:lnTo>
                <a:lnTo>
                  <a:pt x="2548776" y="268491"/>
                </a:lnTo>
                <a:lnTo>
                  <a:pt x="2548776" y="285979"/>
                </a:lnTo>
                <a:lnTo>
                  <a:pt x="2531288" y="285979"/>
                </a:lnTo>
                <a:lnTo>
                  <a:pt x="2531288" y="303809"/>
                </a:lnTo>
                <a:lnTo>
                  <a:pt x="2548776" y="303809"/>
                </a:lnTo>
                <a:lnTo>
                  <a:pt x="2548776" y="321297"/>
                </a:lnTo>
                <a:close/>
                <a:moveTo>
                  <a:pt x="2757259" y="176594"/>
                </a:moveTo>
                <a:lnTo>
                  <a:pt x="2769604" y="176594"/>
                </a:lnTo>
                <a:lnTo>
                  <a:pt x="2769604" y="163906"/>
                </a:lnTo>
                <a:lnTo>
                  <a:pt x="2782291" y="163906"/>
                </a:lnTo>
                <a:lnTo>
                  <a:pt x="2782291" y="151562"/>
                </a:lnTo>
                <a:lnTo>
                  <a:pt x="2769604" y="151562"/>
                </a:lnTo>
                <a:lnTo>
                  <a:pt x="2769604" y="138875"/>
                </a:lnTo>
                <a:lnTo>
                  <a:pt x="2757259" y="138875"/>
                </a:lnTo>
                <a:lnTo>
                  <a:pt x="2757259" y="151562"/>
                </a:lnTo>
                <a:lnTo>
                  <a:pt x="2744572" y="151562"/>
                </a:lnTo>
                <a:lnTo>
                  <a:pt x="2744572" y="163906"/>
                </a:lnTo>
                <a:lnTo>
                  <a:pt x="2757259" y="163906"/>
                </a:lnTo>
                <a:lnTo>
                  <a:pt x="2757259" y="176594"/>
                </a:lnTo>
                <a:close/>
                <a:moveTo>
                  <a:pt x="2821724" y="600075"/>
                </a:moveTo>
                <a:lnTo>
                  <a:pt x="2842298" y="600075"/>
                </a:lnTo>
                <a:lnTo>
                  <a:pt x="2842298" y="579501"/>
                </a:lnTo>
                <a:lnTo>
                  <a:pt x="2862872" y="579501"/>
                </a:lnTo>
                <a:lnTo>
                  <a:pt x="2862872" y="558927"/>
                </a:lnTo>
                <a:lnTo>
                  <a:pt x="2842298" y="558927"/>
                </a:lnTo>
                <a:lnTo>
                  <a:pt x="2842298" y="538353"/>
                </a:lnTo>
                <a:lnTo>
                  <a:pt x="2821724" y="538353"/>
                </a:lnTo>
                <a:lnTo>
                  <a:pt x="2821724" y="558927"/>
                </a:lnTo>
                <a:lnTo>
                  <a:pt x="2801150" y="558927"/>
                </a:lnTo>
                <a:lnTo>
                  <a:pt x="2801150" y="579501"/>
                </a:lnTo>
                <a:lnTo>
                  <a:pt x="2821724" y="579501"/>
                </a:lnTo>
                <a:lnTo>
                  <a:pt x="2821724" y="600075"/>
                </a:lnTo>
                <a:close/>
                <a:moveTo>
                  <a:pt x="2980830" y="808215"/>
                </a:moveTo>
                <a:lnTo>
                  <a:pt x="2957513" y="808215"/>
                </a:lnTo>
                <a:lnTo>
                  <a:pt x="2957513" y="831875"/>
                </a:lnTo>
                <a:lnTo>
                  <a:pt x="2933852" y="831875"/>
                </a:lnTo>
                <a:lnTo>
                  <a:pt x="2933852" y="855193"/>
                </a:lnTo>
                <a:lnTo>
                  <a:pt x="2957513" y="855193"/>
                </a:lnTo>
                <a:lnTo>
                  <a:pt x="2957513" y="878853"/>
                </a:lnTo>
                <a:lnTo>
                  <a:pt x="2980830" y="878853"/>
                </a:lnTo>
                <a:lnTo>
                  <a:pt x="2980830" y="855193"/>
                </a:lnTo>
                <a:lnTo>
                  <a:pt x="3004490" y="855193"/>
                </a:lnTo>
                <a:lnTo>
                  <a:pt x="3004490" y="831875"/>
                </a:lnTo>
                <a:lnTo>
                  <a:pt x="2980830" y="831875"/>
                </a:lnTo>
                <a:lnTo>
                  <a:pt x="2980830" y="808215"/>
                </a:lnTo>
                <a:close/>
                <a:moveTo>
                  <a:pt x="2962656" y="314439"/>
                </a:moveTo>
                <a:lnTo>
                  <a:pt x="2975686" y="314439"/>
                </a:lnTo>
                <a:lnTo>
                  <a:pt x="2975686" y="301409"/>
                </a:lnTo>
                <a:lnTo>
                  <a:pt x="2988716" y="301409"/>
                </a:lnTo>
                <a:lnTo>
                  <a:pt x="2988716" y="288379"/>
                </a:lnTo>
                <a:lnTo>
                  <a:pt x="2975686" y="288379"/>
                </a:lnTo>
                <a:lnTo>
                  <a:pt x="2975686" y="275349"/>
                </a:lnTo>
                <a:lnTo>
                  <a:pt x="2962656" y="275349"/>
                </a:lnTo>
                <a:lnTo>
                  <a:pt x="2962656" y="288379"/>
                </a:lnTo>
                <a:lnTo>
                  <a:pt x="2949626" y="288379"/>
                </a:lnTo>
                <a:lnTo>
                  <a:pt x="2949626" y="301409"/>
                </a:lnTo>
                <a:lnTo>
                  <a:pt x="2962656" y="301409"/>
                </a:lnTo>
                <a:lnTo>
                  <a:pt x="2962656" y="314439"/>
                </a:lnTo>
                <a:close/>
                <a:moveTo>
                  <a:pt x="3030208" y="454685"/>
                </a:moveTo>
                <a:lnTo>
                  <a:pt x="3045295" y="454685"/>
                </a:lnTo>
                <a:lnTo>
                  <a:pt x="3045295" y="439598"/>
                </a:lnTo>
                <a:lnTo>
                  <a:pt x="3060383" y="439598"/>
                </a:lnTo>
                <a:lnTo>
                  <a:pt x="3060383" y="424510"/>
                </a:lnTo>
                <a:lnTo>
                  <a:pt x="3045295" y="424510"/>
                </a:lnTo>
                <a:lnTo>
                  <a:pt x="3045295" y="409423"/>
                </a:lnTo>
                <a:lnTo>
                  <a:pt x="3030208" y="409423"/>
                </a:lnTo>
                <a:lnTo>
                  <a:pt x="3030208" y="424510"/>
                </a:lnTo>
                <a:lnTo>
                  <a:pt x="3015120" y="424510"/>
                </a:lnTo>
                <a:lnTo>
                  <a:pt x="3015120" y="439598"/>
                </a:lnTo>
                <a:lnTo>
                  <a:pt x="3030208" y="439598"/>
                </a:lnTo>
                <a:lnTo>
                  <a:pt x="3030208" y="454685"/>
                </a:lnTo>
                <a:close/>
                <a:moveTo>
                  <a:pt x="3027807" y="736549"/>
                </a:moveTo>
                <a:lnTo>
                  <a:pt x="3047695" y="736549"/>
                </a:lnTo>
                <a:lnTo>
                  <a:pt x="3047695" y="716318"/>
                </a:lnTo>
                <a:lnTo>
                  <a:pt x="3067927" y="716318"/>
                </a:lnTo>
                <a:lnTo>
                  <a:pt x="3067927" y="696430"/>
                </a:lnTo>
                <a:lnTo>
                  <a:pt x="3047695" y="696430"/>
                </a:lnTo>
                <a:lnTo>
                  <a:pt x="3047695" y="676199"/>
                </a:lnTo>
                <a:lnTo>
                  <a:pt x="3027807" y="676199"/>
                </a:lnTo>
                <a:lnTo>
                  <a:pt x="3027807" y="696430"/>
                </a:lnTo>
                <a:lnTo>
                  <a:pt x="3007576" y="696430"/>
                </a:lnTo>
                <a:lnTo>
                  <a:pt x="3007576" y="716318"/>
                </a:lnTo>
                <a:lnTo>
                  <a:pt x="3027807" y="716318"/>
                </a:lnTo>
                <a:lnTo>
                  <a:pt x="3027807" y="736549"/>
                </a:lnTo>
                <a:close/>
                <a:moveTo>
                  <a:pt x="2889619" y="739635"/>
                </a:moveTo>
                <a:lnTo>
                  <a:pt x="2911564" y="739635"/>
                </a:lnTo>
                <a:lnTo>
                  <a:pt x="2911564" y="717347"/>
                </a:lnTo>
                <a:lnTo>
                  <a:pt x="2933852" y="717347"/>
                </a:lnTo>
                <a:lnTo>
                  <a:pt x="2933852" y="695401"/>
                </a:lnTo>
                <a:lnTo>
                  <a:pt x="2911564" y="695401"/>
                </a:lnTo>
                <a:lnTo>
                  <a:pt x="2911564" y="673113"/>
                </a:lnTo>
                <a:lnTo>
                  <a:pt x="2889619" y="673113"/>
                </a:lnTo>
                <a:lnTo>
                  <a:pt x="2889619" y="695401"/>
                </a:lnTo>
                <a:lnTo>
                  <a:pt x="2867330" y="695401"/>
                </a:lnTo>
                <a:lnTo>
                  <a:pt x="2867330" y="717347"/>
                </a:lnTo>
                <a:lnTo>
                  <a:pt x="2889619" y="717347"/>
                </a:lnTo>
                <a:lnTo>
                  <a:pt x="2889619" y="739635"/>
                </a:lnTo>
                <a:close/>
                <a:moveTo>
                  <a:pt x="2824468" y="317183"/>
                </a:moveTo>
                <a:lnTo>
                  <a:pt x="2839555" y="317183"/>
                </a:lnTo>
                <a:lnTo>
                  <a:pt x="2839555" y="302438"/>
                </a:lnTo>
                <a:lnTo>
                  <a:pt x="2854300" y="302438"/>
                </a:lnTo>
                <a:lnTo>
                  <a:pt x="2854300" y="287350"/>
                </a:lnTo>
                <a:lnTo>
                  <a:pt x="2839555" y="287350"/>
                </a:lnTo>
                <a:lnTo>
                  <a:pt x="2839555" y="272606"/>
                </a:lnTo>
                <a:lnTo>
                  <a:pt x="2824468" y="272606"/>
                </a:lnTo>
                <a:lnTo>
                  <a:pt x="2824468" y="287350"/>
                </a:lnTo>
                <a:lnTo>
                  <a:pt x="2809723" y="287350"/>
                </a:lnTo>
                <a:lnTo>
                  <a:pt x="2809723" y="302438"/>
                </a:lnTo>
                <a:lnTo>
                  <a:pt x="2824468" y="302438"/>
                </a:lnTo>
                <a:lnTo>
                  <a:pt x="2824468" y="317183"/>
                </a:lnTo>
                <a:close/>
                <a:moveTo>
                  <a:pt x="2892019" y="457429"/>
                </a:moveTo>
                <a:lnTo>
                  <a:pt x="2909164" y="457429"/>
                </a:lnTo>
                <a:lnTo>
                  <a:pt x="2909164" y="440627"/>
                </a:lnTo>
                <a:lnTo>
                  <a:pt x="2925966" y="440627"/>
                </a:lnTo>
                <a:lnTo>
                  <a:pt x="2925966" y="423482"/>
                </a:lnTo>
                <a:lnTo>
                  <a:pt x="2909164" y="423482"/>
                </a:lnTo>
                <a:lnTo>
                  <a:pt x="2909164" y="406679"/>
                </a:lnTo>
                <a:lnTo>
                  <a:pt x="2892019" y="406679"/>
                </a:lnTo>
                <a:lnTo>
                  <a:pt x="2892019" y="423482"/>
                </a:lnTo>
                <a:lnTo>
                  <a:pt x="2875217" y="423482"/>
                </a:lnTo>
                <a:lnTo>
                  <a:pt x="2875217" y="440627"/>
                </a:lnTo>
                <a:lnTo>
                  <a:pt x="2892019" y="440627"/>
                </a:lnTo>
                <a:lnTo>
                  <a:pt x="2892019" y="457429"/>
                </a:lnTo>
                <a:close/>
                <a:moveTo>
                  <a:pt x="2959913" y="597332"/>
                </a:moveTo>
                <a:lnTo>
                  <a:pt x="2978429" y="597332"/>
                </a:lnTo>
                <a:lnTo>
                  <a:pt x="2978429" y="578472"/>
                </a:lnTo>
                <a:lnTo>
                  <a:pt x="2997289" y="578472"/>
                </a:lnTo>
                <a:lnTo>
                  <a:pt x="2997289" y="559956"/>
                </a:lnTo>
                <a:lnTo>
                  <a:pt x="2978429" y="559956"/>
                </a:lnTo>
                <a:lnTo>
                  <a:pt x="2978429" y="541096"/>
                </a:lnTo>
                <a:lnTo>
                  <a:pt x="2959913" y="541096"/>
                </a:lnTo>
                <a:lnTo>
                  <a:pt x="2959913" y="559956"/>
                </a:lnTo>
                <a:lnTo>
                  <a:pt x="2941054" y="559956"/>
                </a:lnTo>
                <a:lnTo>
                  <a:pt x="2941054" y="578472"/>
                </a:lnTo>
                <a:lnTo>
                  <a:pt x="2959913" y="578472"/>
                </a:lnTo>
                <a:lnTo>
                  <a:pt x="2959913" y="597332"/>
                </a:lnTo>
                <a:close/>
                <a:moveTo>
                  <a:pt x="2230907" y="2126323"/>
                </a:moveTo>
                <a:lnTo>
                  <a:pt x="2230907" y="2094090"/>
                </a:lnTo>
                <a:lnTo>
                  <a:pt x="2263140" y="2094090"/>
                </a:lnTo>
                <a:lnTo>
                  <a:pt x="2263140" y="2061858"/>
                </a:lnTo>
                <a:lnTo>
                  <a:pt x="2230907" y="2061858"/>
                </a:lnTo>
                <a:lnTo>
                  <a:pt x="2230907" y="2029625"/>
                </a:lnTo>
                <a:lnTo>
                  <a:pt x="2198675" y="2029625"/>
                </a:lnTo>
                <a:lnTo>
                  <a:pt x="2198675" y="2061858"/>
                </a:lnTo>
                <a:lnTo>
                  <a:pt x="2166442" y="2061858"/>
                </a:lnTo>
                <a:lnTo>
                  <a:pt x="2166442" y="2094090"/>
                </a:lnTo>
                <a:lnTo>
                  <a:pt x="2198675" y="2094090"/>
                </a:lnTo>
                <a:lnTo>
                  <a:pt x="2198675" y="2126323"/>
                </a:lnTo>
                <a:lnTo>
                  <a:pt x="2230907" y="2126323"/>
                </a:lnTo>
                <a:close/>
                <a:moveTo>
                  <a:pt x="1476527" y="1989163"/>
                </a:moveTo>
                <a:lnTo>
                  <a:pt x="1476527" y="1956930"/>
                </a:lnTo>
                <a:lnTo>
                  <a:pt x="1508760" y="1956930"/>
                </a:lnTo>
                <a:lnTo>
                  <a:pt x="1508760" y="1924698"/>
                </a:lnTo>
                <a:lnTo>
                  <a:pt x="1476527" y="1924698"/>
                </a:lnTo>
                <a:lnTo>
                  <a:pt x="1476527" y="1892465"/>
                </a:lnTo>
                <a:lnTo>
                  <a:pt x="1444295" y="1892465"/>
                </a:lnTo>
                <a:lnTo>
                  <a:pt x="1444295" y="1924698"/>
                </a:lnTo>
                <a:lnTo>
                  <a:pt x="1412062" y="1924698"/>
                </a:lnTo>
                <a:lnTo>
                  <a:pt x="1412062" y="1956930"/>
                </a:lnTo>
                <a:lnTo>
                  <a:pt x="1444295" y="1956930"/>
                </a:lnTo>
                <a:lnTo>
                  <a:pt x="1444295" y="1989163"/>
                </a:lnTo>
                <a:lnTo>
                  <a:pt x="1476527" y="1989163"/>
                </a:lnTo>
                <a:close/>
                <a:moveTo>
                  <a:pt x="1545107" y="2126323"/>
                </a:moveTo>
                <a:lnTo>
                  <a:pt x="1545107" y="2094090"/>
                </a:lnTo>
                <a:lnTo>
                  <a:pt x="1577340" y="2094090"/>
                </a:lnTo>
                <a:lnTo>
                  <a:pt x="1577340" y="2061858"/>
                </a:lnTo>
                <a:lnTo>
                  <a:pt x="1545107" y="2061858"/>
                </a:lnTo>
                <a:lnTo>
                  <a:pt x="1545107" y="2029625"/>
                </a:lnTo>
                <a:lnTo>
                  <a:pt x="1512875" y="2029625"/>
                </a:lnTo>
                <a:lnTo>
                  <a:pt x="1512875" y="2061858"/>
                </a:lnTo>
                <a:lnTo>
                  <a:pt x="1480642" y="2061858"/>
                </a:lnTo>
                <a:lnTo>
                  <a:pt x="1480642" y="2094090"/>
                </a:lnTo>
                <a:lnTo>
                  <a:pt x="1512875" y="2094090"/>
                </a:lnTo>
                <a:lnTo>
                  <a:pt x="1512875" y="2126323"/>
                </a:lnTo>
                <a:lnTo>
                  <a:pt x="1545107" y="2126323"/>
                </a:lnTo>
                <a:close/>
                <a:moveTo>
                  <a:pt x="1613687" y="2263483"/>
                </a:moveTo>
                <a:lnTo>
                  <a:pt x="1613687" y="2231250"/>
                </a:lnTo>
                <a:lnTo>
                  <a:pt x="1645920" y="2231250"/>
                </a:lnTo>
                <a:lnTo>
                  <a:pt x="1645920" y="2199018"/>
                </a:lnTo>
                <a:lnTo>
                  <a:pt x="1613687" y="2199018"/>
                </a:lnTo>
                <a:lnTo>
                  <a:pt x="1613687" y="2166785"/>
                </a:lnTo>
                <a:lnTo>
                  <a:pt x="1581455" y="2166785"/>
                </a:lnTo>
                <a:lnTo>
                  <a:pt x="1581455" y="2199018"/>
                </a:lnTo>
                <a:lnTo>
                  <a:pt x="1549222" y="2199018"/>
                </a:lnTo>
                <a:lnTo>
                  <a:pt x="1549222" y="2231250"/>
                </a:lnTo>
                <a:lnTo>
                  <a:pt x="1581455" y="2231250"/>
                </a:lnTo>
                <a:lnTo>
                  <a:pt x="1581455" y="2263483"/>
                </a:lnTo>
                <a:lnTo>
                  <a:pt x="1613687" y="2263483"/>
                </a:lnTo>
                <a:close/>
                <a:moveTo>
                  <a:pt x="1819427" y="2126323"/>
                </a:moveTo>
                <a:lnTo>
                  <a:pt x="1819427" y="2094090"/>
                </a:lnTo>
                <a:lnTo>
                  <a:pt x="1851660" y="2094090"/>
                </a:lnTo>
                <a:lnTo>
                  <a:pt x="1851660" y="2061858"/>
                </a:lnTo>
                <a:lnTo>
                  <a:pt x="1819427" y="2061858"/>
                </a:lnTo>
                <a:lnTo>
                  <a:pt x="1819427" y="2029625"/>
                </a:lnTo>
                <a:lnTo>
                  <a:pt x="1787195" y="2029625"/>
                </a:lnTo>
                <a:lnTo>
                  <a:pt x="1787195" y="2061858"/>
                </a:lnTo>
                <a:lnTo>
                  <a:pt x="1754962" y="2061858"/>
                </a:lnTo>
                <a:lnTo>
                  <a:pt x="1754962" y="2094090"/>
                </a:lnTo>
                <a:lnTo>
                  <a:pt x="1787195" y="2094090"/>
                </a:lnTo>
                <a:lnTo>
                  <a:pt x="1787195" y="2126323"/>
                </a:lnTo>
                <a:lnTo>
                  <a:pt x="1819427" y="2126323"/>
                </a:lnTo>
                <a:close/>
                <a:moveTo>
                  <a:pt x="1682267" y="2126323"/>
                </a:moveTo>
                <a:lnTo>
                  <a:pt x="1682267" y="2094090"/>
                </a:lnTo>
                <a:lnTo>
                  <a:pt x="1714500" y="2094090"/>
                </a:lnTo>
                <a:lnTo>
                  <a:pt x="1714500" y="2061858"/>
                </a:lnTo>
                <a:lnTo>
                  <a:pt x="1682267" y="2061858"/>
                </a:lnTo>
                <a:lnTo>
                  <a:pt x="1682267" y="2029625"/>
                </a:lnTo>
                <a:lnTo>
                  <a:pt x="1650035" y="2029625"/>
                </a:lnTo>
                <a:lnTo>
                  <a:pt x="1650035" y="2061858"/>
                </a:lnTo>
                <a:lnTo>
                  <a:pt x="1617802" y="2061858"/>
                </a:lnTo>
                <a:lnTo>
                  <a:pt x="1617802" y="2094090"/>
                </a:lnTo>
                <a:lnTo>
                  <a:pt x="1650035" y="2094090"/>
                </a:lnTo>
                <a:lnTo>
                  <a:pt x="1650035" y="2126323"/>
                </a:lnTo>
                <a:lnTo>
                  <a:pt x="1682267" y="2126323"/>
                </a:lnTo>
                <a:close/>
                <a:moveTo>
                  <a:pt x="1750847" y="2263483"/>
                </a:moveTo>
                <a:lnTo>
                  <a:pt x="1750847" y="2231250"/>
                </a:lnTo>
                <a:lnTo>
                  <a:pt x="1783080" y="2231250"/>
                </a:lnTo>
                <a:lnTo>
                  <a:pt x="1783080" y="2199018"/>
                </a:lnTo>
                <a:lnTo>
                  <a:pt x="1750847" y="2199018"/>
                </a:lnTo>
                <a:lnTo>
                  <a:pt x="1750847" y="2166785"/>
                </a:lnTo>
                <a:lnTo>
                  <a:pt x="1718615" y="2166785"/>
                </a:lnTo>
                <a:lnTo>
                  <a:pt x="1718615" y="2199018"/>
                </a:lnTo>
                <a:lnTo>
                  <a:pt x="1686382" y="2199018"/>
                </a:lnTo>
                <a:lnTo>
                  <a:pt x="1686382" y="2231250"/>
                </a:lnTo>
                <a:lnTo>
                  <a:pt x="1718615" y="2231250"/>
                </a:lnTo>
                <a:lnTo>
                  <a:pt x="1718615" y="2263483"/>
                </a:lnTo>
                <a:lnTo>
                  <a:pt x="1750847" y="2263483"/>
                </a:lnTo>
                <a:close/>
                <a:moveTo>
                  <a:pt x="1407947" y="2126323"/>
                </a:moveTo>
                <a:lnTo>
                  <a:pt x="1407947" y="2094090"/>
                </a:lnTo>
                <a:lnTo>
                  <a:pt x="1440180" y="2094090"/>
                </a:lnTo>
                <a:lnTo>
                  <a:pt x="1440180" y="2061858"/>
                </a:lnTo>
                <a:lnTo>
                  <a:pt x="1407947" y="2061858"/>
                </a:lnTo>
                <a:lnTo>
                  <a:pt x="1407947" y="2029625"/>
                </a:lnTo>
                <a:lnTo>
                  <a:pt x="1375715" y="2029625"/>
                </a:lnTo>
                <a:lnTo>
                  <a:pt x="1375715" y="2061858"/>
                </a:lnTo>
                <a:lnTo>
                  <a:pt x="1343482" y="2061858"/>
                </a:lnTo>
                <a:lnTo>
                  <a:pt x="1343482" y="2094090"/>
                </a:lnTo>
                <a:lnTo>
                  <a:pt x="1375715" y="2094090"/>
                </a:lnTo>
                <a:lnTo>
                  <a:pt x="1375715" y="2126323"/>
                </a:lnTo>
                <a:lnTo>
                  <a:pt x="1407947" y="2126323"/>
                </a:lnTo>
                <a:close/>
                <a:moveTo>
                  <a:pt x="1202207" y="1989163"/>
                </a:moveTo>
                <a:lnTo>
                  <a:pt x="1202207" y="1956930"/>
                </a:lnTo>
                <a:lnTo>
                  <a:pt x="1234440" y="1956930"/>
                </a:lnTo>
                <a:lnTo>
                  <a:pt x="1234440" y="1924698"/>
                </a:lnTo>
                <a:lnTo>
                  <a:pt x="1202207" y="1924698"/>
                </a:lnTo>
                <a:lnTo>
                  <a:pt x="1202207" y="1892465"/>
                </a:lnTo>
                <a:lnTo>
                  <a:pt x="1169975" y="1892465"/>
                </a:lnTo>
                <a:lnTo>
                  <a:pt x="1169975" y="1924698"/>
                </a:lnTo>
                <a:lnTo>
                  <a:pt x="1137742" y="1924698"/>
                </a:lnTo>
                <a:lnTo>
                  <a:pt x="1137742" y="1956930"/>
                </a:lnTo>
                <a:lnTo>
                  <a:pt x="1169975" y="1956930"/>
                </a:lnTo>
                <a:lnTo>
                  <a:pt x="1169975" y="1989163"/>
                </a:lnTo>
                <a:lnTo>
                  <a:pt x="1202207" y="1989163"/>
                </a:lnTo>
                <a:close/>
                <a:moveTo>
                  <a:pt x="1270787" y="2126323"/>
                </a:moveTo>
                <a:lnTo>
                  <a:pt x="1270787" y="2094090"/>
                </a:lnTo>
                <a:lnTo>
                  <a:pt x="1303020" y="2094090"/>
                </a:lnTo>
                <a:lnTo>
                  <a:pt x="1303020" y="2061858"/>
                </a:lnTo>
                <a:lnTo>
                  <a:pt x="1270787" y="2061858"/>
                </a:lnTo>
                <a:lnTo>
                  <a:pt x="1270787" y="2029625"/>
                </a:lnTo>
                <a:lnTo>
                  <a:pt x="1238555" y="2029625"/>
                </a:lnTo>
                <a:lnTo>
                  <a:pt x="1238555" y="2061858"/>
                </a:lnTo>
                <a:lnTo>
                  <a:pt x="1206322" y="2061858"/>
                </a:lnTo>
                <a:lnTo>
                  <a:pt x="1206322" y="2094090"/>
                </a:lnTo>
                <a:lnTo>
                  <a:pt x="1238555" y="2094090"/>
                </a:lnTo>
                <a:lnTo>
                  <a:pt x="1238555" y="2126323"/>
                </a:lnTo>
                <a:lnTo>
                  <a:pt x="1270787" y="2126323"/>
                </a:lnTo>
                <a:close/>
                <a:moveTo>
                  <a:pt x="1339367" y="1989163"/>
                </a:moveTo>
                <a:lnTo>
                  <a:pt x="1339367" y="1956930"/>
                </a:lnTo>
                <a:lnTo>
                  <a:pt x="1371600" y="1956930"/>
                </a:lnTo>
                <a:lnTo>
                  <a:pt x="1371600" y="1924698"/>
                </a:lnTo>
                <a:lnTo>
                  <a:pt x="1339367" y="1924698"/>
                </a:lnTo>
                <a:lnTo>
                  <a:pt x="1339367" y="1892465"/>
                </a:lnTo>
                <a:lnTo>
                  <a:pt x="1307135" y="1892465"/>
                </a:lnTo>
                <a:lnTo>
                  <a:pt x="1307135" y="1924698"/>
                </a:lnTo>
                <a:lnTo>
                  <a:pt x="1274902" y="1924698"/>
                </a:lnTo>
                <a:lnTo>
                  <a:pt x="1274902" y="1956930"/>
                </a:lnTo>
                <a:lnTo>
                  <a:pt x="1307135" y="1956930"/>
                </a:lnTo>
                <a:lnTo>
                  <a:pt x="1307135" y="1989163"/>
                </a:lnTo>
                <a:lnTo>
                  <a:pt x="1339367" y="1989163"/>
                </a:lnTo>
                <a:close/>
                <a:moveTo>
                  <a:pt x="2299487" y="2263483"/>
                </a:moveTo>
                <a:lnTo>
                  <a:pt x="2299487" y="2231250"/>
                </a:lnTo>
                <a:lnTo>
                  <a:pt x="2331720" y="2231250"/>
                </a:lnTo>
                <a:lnTo>
                  <a:pt x="2331720" y="2199018"/>
                </a:lnTo>
                <a:lnTo>
                  <a:pt x="2299487" y="2199018"/>
                </a:lnTo>
                <a:lnTo>
                  <a:pt x="2299487" y="2166785"/>
                </a:lnTo>
                <a:lnTo>
                  <a:pt x="2267255" y="2166785"/>
                </a:lnTo>
                <a:lnTo>
                  <a:pt x="2267255" y="2199018"/>
                </a:lnTo>
                <a:lnTo>
                  <a:pt x="2235022" y="2199018"/>
                </a:lnTo>
                <a:lnTo>
                  <a:pt x="2235022" y="2231250"/>
                </a:lnTo>
                <a:lnTo>
                  <a:pt x="2267255" y="2231250"/>
                </a:lnTo>
                <a:lnTo>
                  <a:pt x="2267255" y="2263483"/>
                </a:lnTo>
                <a:lnTo>
                  <a:pt x="2299487" y="2263483"/>
                </a:lnTo>
                <a:close/>
                <a:moveTo>
                  <a:pt x="2368067" y="2126323"/>
                </a:moveTo>
                <a:lnTo>
                  <a:pt x="2368067" y="2094090"/>
                </a:lnTo>
                <a:lnTo>
                  <a:pt x="2400300" y="2094090"/>
                </a:lnTo>
                <a:lnTo>
                  <a:pt x="2400300" y="2061858"/>
                </a:lnTo>
                <a:lnTo>
                  <a:pt x="2368067" y="2061858"/>
                </a:lnTo>
                <a:lnTo>
                  <a:pt x="2368067" y="2029625"/>
                </a:lnTo>
                <a:lnTo>
                  <a:pt x="2335835" y="2029625"/>
                </a:lnTo>
                <a:lnTo>
                  <a:pt x="2335835" y="2061858"/>
                </a:lnTo>
                <a:lnTo>
                  <a:pt x="2303602" y="2061858"/>
                </a:lnTo>
                <a:lnTo>
                  <a:pt x="2303602" y="2094090"/>
                </a:lnTo>
                <a:lnTo>
                  <a:pt x="2335835" y="2094090"/>
                </a:lnTo>
                <a:lnTo>
                  <a:pt x="2335835" y="2126323"/>
                </a:lnTo>
                <a:lnTo>
                  <a:pt x="2368067" y="2126323"/>
                </a:lnTo>
                <a:close/>
                <a:moveTo>
                  <a:pt x="1888007" y="2263483"/>
                </a:moveTo>
                <a:lnTo>
                  <a:pt x="1888007" y="2231250"/>
                </a:lnTo>
                <a:lnTo>
                  <a:pt x="1920240" y="2231250"/>
                </a:lnTo>
                <a:lnTo>
                  <a:pt x="1920240" y="2199018"/>
                </a:lnTo>
                <a:lnTo>
                  <a:pt x="1888007" y="2199018"/>
                </a:lnTo>
                <a:lnTo>
                  <a:pt x="1888007" y="2166785"/>
                </a:lnTo>
                <a:lnTo>
                  <a:pt x="1855775" y="2166785"/>
                </a:lnTo>
                <a:lnTo>
                  <a:pt x="1855775" y="2199018"/>
                </a:lnTo>
                <a:lnTo>
                  <a:pt x="1823542" y="2199018"/>
                </a:lnTo>
                <a:lnTo>
                  <a:pt x="1823542" y="2231250"/>
                </a:lnTo>
                <a:lnTo>
                  <a:pt x="1855775" y="2231250"/>
                </a:lnTo>
                <a:lnTo>
                  <a:pt x="1855775" y="2263483"/>
                </a:lnTo>
                <a:lnTo>
                  <a:pt x="1888007" y="2263483"/>
                </a:lnTo>
                <a:close/>
                <a:moveTo>
                  <a:pt x="2436647" y="2263483"/>
                </a:moveTo>
                <a:lnTo>
                  <a:pt x="2436647" y="2231250"/>
                </a:lnTo>
                <a:lnTo>
                  <a:pt x="2468880" y="2231250"/>
                </a:lnTo>
                <a:lnTo>
                  <a:pt x="2468880" y="2199018"/>
                </a:lnTo>
                <a:lnTo>
                  <a:pt x="2436647" y="2199018"/>
                </a:lnTo>
                <a:lnTo>
                  <a:pt x="2436647" y="2166785"/>
                </a:lnTo>
                <a:lnTo>
                  <a:pt x="2404415" y="2166785"/>
                </a:lnTo>
                <a:lnTo>
                  <a:pt x="2404415" y="2199018"/>
                </a:lnTo>
                <a:lnTo>
                  <a:pt x="2372182" y="2199018"/>
                </a:lnTo>
                <a:lnTo>
                  <a:pt x="2372182" y="2231250"/>
                </a:lnTo>
                <a:lnTo>
                  <a:pt x="2404415" y="2231250"/>
                </a:lnTo>
                <a:lnTo>
                  <a:pt x="2404415" y="2263483"/>
                </a:lnTo>
                <a:lnTo>
                  <a:pt x="2436647" y="2263483"/>
                </a:lnTo>
                <a:close/>
                <a:moveTo>
                  <a:pt x="2478481" y="463944"/>
                </a:moveTo>
                <a:lnTo>
                  <a:pt x="2499741" y="463944"/>
                </a:lnTo>
                <a:lnTo>
                  <a:pt x="2499741" y="442684"/>
                </a:lnTo>
                <a:lnTo>
                  <a:pt x="2521001" y="442684"/>
                </a:lnTo>
                <a:lnTo>
                  <a:pt x="2521001" y="421424"/>
                </a:lnTo>
                <a:lnTo>
                  <a:pt x="2499741" y="421424"/>
                </a:lnTo>
                <a:lnTo>
                  <a:pt x="2499741" y="400164"/>
                </a:lnTo>
                <a:lnTo>
                  <a:pt x="2478481" y="400164"/>
                </a:lnTo>
                <a:lnTo>
                  <a:pt x="2478481" y="421424"/>
                </a:lnTo>
                <a:lnTo>
                  <a:pt x="2457221" y="421424"/>
                </a:lnTo>
                <a:lnTo>
                  <a:pt x="2457221" y="442684"/>
                </a:lnTo>
                <a:lnTo>
                  <a:pt x="2478481" y="442684"/>
                </a:lnTo>
                <a:lnTo>
                  <a:pt x="2478481" y="463944"/>
                </a:lnTo>
                <a:close/>
                <a:moveTo>
                  <a:pt x="1238555" y="1755305"/>
                </a:moveTo>
                <a:lnTo>
                  <a:pt x="1238555" y="1787538"/>
                </a:lnTo>
                <a:lnTo>
                  <a:pt x="1206322" y="1787538"/>
                </a:lnTo>
                <a:lnTo>
                  <a:pt x="1206322" y="1819770"/>
                </a:lnTo>
                <a:lnTo>
                  <a:pt x="1238555" y="1819770"/>
                </a:lnTo>
                <a:lnTo>
                  <a:pt x="1238555" y="1852003"/>
                </a:lnTo>
                <a:lnTo>
                  <a:pt x="1270787" y="1852003"/>
                </a:lnTo>
                <a:lnTo>
                  <a:pt x="1270787" y="1819770"/>
                </a:lnTo>
                <a:lnTo>
                  <a:pt x="1303020" y="1819770"/>
                </a:lnTo>
                <a:lnTo>
                  <a:pt x="1303020" y="1787538"/>
                </a:lnTo>
                <a:lnTo>
                  <a:pt x="1270787" y="1787538"/>
                </a:lnTo>
                <a:lnTo>
                  <a:pt x="1270787" y="1755305"/>
                </a:lnTo>
                <a:lnTo>
                  <a:pt x="1238555" y="1755305"/>
                </a:lnTo>
                <a:close/>
                <a:moveTo>
                  <a:pt x="2025167" y="2263483"/>
                </a:moveTo>
                <a:lnTo>
                  <a:pt x="2025167" y="2231250"/>
                </a:lnTo>
                <a:lnTo>
                  <a:pt x="2057400" y="2231250"/>
                </a:lnTo>
                <a:lnTo>
                  <a:pt x="2057400" y="2199018"/>
                </a:lnTo>
                <a:lnTo>
                  <a:pt x="2025167" y="2199018"/>
                </a:lnTo>
                <a:lnTo>
                  <a:pt x="2025167" y="2166785"/>
                </a:lnTo>
                <a:lnTo>
                  <a:pt x="1992935" y="2166785"/>
                </a:lnTo>
                <a:lnTo>
                  <a:pt x="1992935" y="2199018"/>
                </a:lnTo>
                <a:lnTo>
                  <a:pt x="1960702" y="2199018"/>
                </a:lnTo>
                <a:lnTo>
                  <a:pt x="1960702" y="2231250"/>
                </a:lnTo>
                <a:lnTo>
                  <a:pt x="1992935" y="2231250"/>
                </a:lnTo>
                <a:lnTo>
                  <a:pt x="1992935" y="2263483"/>
                </a:lnTo>
                <a:lnTo>
                  <a:pt x="2025167" y="2263483"/>
                </a:lnTo>
                <a:close/>
                <a:moveTo>
                  <a:pt x="1956587" y="2126323"/>
                </a:moveTo>
                <a:lnTo>
                  <a:pt x="1956587" y="2094090"/>
                </a:lnTo>
                <a:lnTo>
                  <a:pt x="1988820" y="2094090"/>
                </a:lnTo>
                <a:lnTo>
                  <a:pt x="1988820" y="2061858"/>
                </a:lnTo>
                <a:lnTo>
                  <a:pt x="1956587" y="2061858"/>
                </a:lnTo>
                <a:lnTo>
                  <a:pt x="1956587" y="2029625"/>
                </a:lnTo>
                <a:lnTo>
                  <a:pt x="1924355" y="2029625"/>
                </a:lnTo>
                <a:lnTo>
                  <a:pt x="1924355" y="2061858"/>
                </a:lnTo>
                <a:lnTo>
                  <a:pt x="1892122" y="2061858"/>
                </a:lnTo>
                <a:lnTo>
                  <a:pt x="1892122" y="2094090"/>
                </a:lnTo>
                <a:lnTo>
                  <a:pt x="1924355" y="2094090"/>
                </a:lnTo>
                <a:lnTo>
                  <a:pt x="1924355" y="2126323"/>
                </a:lnTo>
                <a:lnTo>
                  <a:pt x="1956587" y="2126323"/>
                </a:lnTo>
                <a:close/>
                <a:moveTo>
                  <a:pt x="2093747" y="2126323"/>
                </a:moveTo>
                <a:lnTo>
                  <a:pt x="2093747" y="2094090"/>
                </a:lnTo>
                <a:lnTo>
                  <a:pt x="2125980" y="2094090"/>
                </a:lnTo>
                <a:lnTo>
                  <a:pt x="2125980" y="2061858"/>
                </a:lnTo>
                <a:lnTo>
                  <a:pt x="2093747" y="2061858"/>
                </a:lnTo>
                <a:lnTo>
                  <a:pt x="2093747" y="2029625"/>
                </a:lnTo>
                <a:lnTo>
                  <a:pt x="2061515" y="2029625"/>
                </a:lnTo>
                <a:lnTo>
                  <a:pt x="2061515" y="2061858"/>
                </a:lnTo>
                <a:lnTo>
                  <a:pt x="2029282" y="2061858"/>
                </a:lnTo>
                <a:lnTo>
                  <a:pt x="2029282" y="2094090"/>
                </a:lnTo>
                <a:lnTo>
                  <a:pt x="2061515" y="2094090"/>
                </a:lnTo>
                <a:lnTo>
                  <a:pt x="2061515" y="2126323"/>
                </a:lnTo>
                <a:lnTo>
                  <a:pt x="2093747" y="2126323"/>
                </a:lnTo>
                <a:close/>
                <a:moveTo>
                  <a:pt x="2162327" y="2263483"/>
                </a:moveTo>
                <a:lnTo>
                  <a:pt x="2162327" y="2231250"/>
                </a:lnTo>
                <a:lnTo>
                  <a:pt x="2194560" y="2231250"/>
                </a:lnTo>
                <a:lnTo>
                  <a:pt x="2194560" y="2199018"/>
                </a:lnTo>
                <a:lnTo>
                  <a:pt x="2162327" y="2199018"/>
                </a:lnTo>
                <a:lnTo>
                  <a:pt x="2162327" y="2166785"/>
                </a:lnTo>
                <a:lnTo>
                  <a:pt x="2130095" y="2166785"/>
                </a:lnTo>
                <a:lnTo>
                  <a:pt x="2130095" y="2199018"/>
                </a:lnTo>
                <a:lnTo>
                  <a:pt x="2097862" y="2199018"/>
                </a:lnTo>
                <a:lnTo>
                  <a:pt x="2097862" y="2231250"/>
                </a:lnTo>
                <a:lnTo>
                  <a:pt x="2130095" y="2231250"/>
                </a:lnTo>
                <a:lnTo>
                  <a:pt x="2130095" y="2263483"/>
                </a:lnTo>
                <a:lnTo>
                  <a:pt x="2162327" y="2263483"/>
                </a:lnTo>
                <a:close/>
                <a:moveTo>
                  <a:pt x="1581455" y="1618145"/>
                </a:moveTo>
                <a:lnTo>
                  <a:pt x="1581455" y="1650378"/>
                </a:lnTo>
                <a:lnTo>
                  <a:pt x="1549222" y="1650378"/>
                </a:lnTo>
                <a:lnTo>
                  <a:pt x="1549222" y="1682610"/>
                </a:lnTo>
                <a:lnTo>
                  <a:pt x="1581455" y="1682610"/>
                </a:lnTo>
                <a:lnTo>
                  <a:pt x="1581455" y="1714843"/>
                </a:lnTo>
                <a:lnTo>
                  <a:pt x="1613687" y="1714843"/>
                </a:lnTo>
                <a:lnTo>
                  <a:pt x="1613687" y="1682610"/>
                </a:lnTo>
                <a:lnTo>
                  <a:pt x="1645920" y="1682610"/>
                </a:lnTo>
                <a:lnTo>
                  <a:pt x="1645920" y="1650378"/>
                </a:lnTo>
                <a:lnTo>
                  <a:pt x="1613687" y="1650378"/>
                </a:lnTo>
                <a:lnTo>
                  <a:pt x="1613687" y="1618145"/>
                </a:lnTo>
                <a:lnTo>
                  <a:pt x="1581455" y="1618145"/>
                </a:lnTo>
                <a:close/>
                <a:moveTo>
                  <a:pt x="2198675" y="1755305"/>
                </a:moveTo>
                <a:lnTo>
                  <a:pt x="2198675" y="1787538"/>
                </a:lnTo>
                <a:lnTo>
                  <a:pt x="2166442" y="1787538"/>
                </a:lnTo>
                <a:lnTo>
                  <a:pt x="2166442" y="1819770"/>
                </a:lnTo>
                <a:lnTo>
                  <a:pt x="2198675" y="1819770"/>
                </a:lnTo>
                <a:lnTo>
                  <a:pt x="2198675" y="1852003"/>
                </a:lnTo>
                <a:lnTo>
                  <a:pt x="2230907" y="1852003"/>
                </a:lnTo>
                <a:lnTo>
                  <a:pt x="2230907" y="1819770"/>
                </a:lnTo>
                <a:lnTo>
                  <a:pt x="2263140" y="1819770"/>
                </a:lnTo>
                <a:lnTo>
                  <a:pt x="2263140" y="1787538"/>
                </a:lnTo>
                <a:lnTo>
                  <a:pt x="2230907" y="1787538"/>
                </a:lnTo>
                <a:lnTo>
                  <a:pt x="2230907" y="1755305"/>
                </a:lnTo>
                <a:lnTo>
                  <a:pt x="2198675" y="1755305"/>
                </a:lnTo>
                <a:close/>
                <a:moveTo>
                  <a:pt x="2267255" y="1618145"/>
                </a:moveTo>
                <a:lnTo>
                  <a:pt x="2267255" y="1650378"/>
                </a:lnTo>
                <a:lnTo>
                  <a:pt x="2235022" y="1650378"/>
                </a:lnTo>
                <a:lnTo>
                  <a:pt x="2235022" y="1682610"/>
                </a:lnTo>
                <a:lnTo>
                  <a:pt x="2267255" y="1682610"/>
                </a:lnTo>
                <a:lnTo>
                  <a:pt x="2267255" y="1714843"/>
                </a:lnTo>
                <a:lnTo>
                  <a:pt x="2299487" y="1714843"/>
                </a:lnTo>
                <a:lnTo>
                  <a:pt x="2299487" y="1682610"/>
                </a:lnTo>
                <a:lnTo>
                  <a:pt x="2331720" y="1682610"/>
                </a:lnTo>
                <a:lnTo>
                  <a:pt x="2331720" y="1650378"/>
                </a:lnTo>
                <a:lnTo>
                  <a:pt x="2299487" y="1650378"/>
                </a:lnTo>
                <a:lnTo>
                  <a:pt x="2299487" y="1618145"/>
                </a:lnTo>
                <a:lnTo>
                  <a:pt x="2267255" y="1618145"/>
                </a:lnTo>
                <a:close/>
                <a:moveTo>
                  <a:pt x="2061515" y="1755305"/>
                </a:moveTo>
                <a:lnTo>
                  <a:pt x="2061515" y="1787538"/>
                </a:lnTo>
                <a:lnTo>
                  <a:pt x="2029282" y="1787538"/>
                </a:lnTo>
                <a:lnTo>
                  <a:pt x="2029282" y="1819770"/>
                </a:lnTo>
                <a:lnTo>
                  <a:pt x="2061515" y="1819770"/>
                </a:lnTo>
                <a:lnTo>
                  <a:pt x="2061515" y="1852003"/>
                </a:lnTo>
                <a:lnTo>
                  <a:pt x="2093747" y="1852003"/>
                </a:lnTo>
                <a:lnTo>
                  <a:pt x="2093747" y="1819770"/>
                </a:lnTo>
                <a:lnTo>
                  <a:pt x="2125980" y="1819770"/>
                </a:lnTo>
                <a:lnTo>
                  <a:pt x="2125980" y="1787538"/>
                </a:lnTo>
                <a:lnTo>
                  <a:pt x="2093747" y="1787538"/>
                </a:lnTo>
                <a:lnTo>
                  <a:pt x="2093747" y="1755305"/>
                </a:lnTo>
                <a:lnTo>
                  <a:pt x="2061515" y="1755305"/>
                </a:lnTo>
                <a:close/>
                <a:moveTo>
                  <a:pt x="2335835" y="1755305"/>
                </a:moveTo>
                <a:lnTo>
                  <a:pt x="2335835" y="1787538"/>
                </a:lnTo>
                <a:lnTo>
                  <a:pt x="2303602" y="1787538"/>
                </a:lnTo>
                <a:lnTo>
                  <a:pt x="2303602" y="1819770"/>
                </a:lnTo>
                <a:lnTo>
                  <a:pt x="2335835" y="1819770"/>
                </a:lnTo>
                <a:lnTo>
                  <a:pt x="2335835" y="1852003"/>
                </a:lnTo>
                <a:lnTo>
                  <a:pt x="2368067" y="1852003"/>
                </a:lnTo>
                <a:lnTo>
                  <a:pt x="2368067" y="1819770"/>
                </a:lnTo>
                <a:lnTo>
                  <a:pt x="2400300" y="1819770"/>
                </a:lnTo>
                <a:lnTo>
                  <a:pt x="2400300" y="1787538"/>
                </a:lnTo>
                <a:lnTo>
                  <a:pt x="2368067" y="1787538"/>
                </a:lnTo>
                <a:lnTo>
                  <a:pt x="2368067" y="1755305"/>
                </a:lnTo>
                <a:lnTo>
                  <a:pt x="2335835" y="1755305"/>
                </a:lnTo>
                <a:close/>
                <a:moveTo>
                  <a:pt x="2130095" y="1618145"/>
                </a:moveTo>
                <a:lnTo>
                  <a:pt x="2130095" y="1650378"/>
                </a:lnTo>
                <a:lnTo>
                  <a:pt x="2097862" y="1650378"/>
                </a:lnTo>
                <a:lnTo>
                  <a:pt x="2097862" y="1682610"/>
                </a:lnTo>
                <a:lnTo>
                  <a:pt x="2130095" y="1682610"/>
                </a:lnTo>
                <a:lnTo>
                  <a:pt x="2130095" y="1714843"/>
                </a:lnTo>
                <a:lnTo>
                  <a:pt x="2162327" y="1714843"/>
                </a:lnTo>
                <a:lnTo>
                  <a:pt x="2162327" y="1682610"/>
                </a:lnTo>
                <a:lnTo>
                  <a:pt x="2194560" y="1682610"/>
                </a:lnTo>
                <a:lnTo>
                  <a:pt x="2194560" y="1650378"/>
                </a:lnTo>
                <a:lnTo>
                  <a:pt x="2162327" y="1650378"/>
                </a:lnTo>
                <a:lnTo>
                  <a:pt x="2162327" y="1618145"/>
                </a:lnTo>
                <a:lnTo>
                  <a:pt x="2130095" y="1618145"/>
                </a:lnTo>
                <a:close/>
                <a:moveTo>
                  <a:pt x="2299487" y="1989163"/>
                </a:moveTo>
                <a:lnTo>
                  <a:pt x="2299487" y="1956930"/>
                </a:lnTo>
                <a:lnTo>
                  <a:pt x="2331720" y="1956930"/>
                </a:lnTo>
                <a:lnTo>
                  <a:pt x="2331720" y="1924698"/>
                </a:lnTo>
                <a:lnTo>
                  <a:pt x="2299487" y="1924698"/>
                </a:lnTo>
                <a:lnTo>
                  <a:pt x="2299487" y="1892465"/>
                </a:lnTo>
                <a:lnTo>
                  <a:pt x="2267255" y="1892465"/>
                </a:lnTo>
                <a:lnTo>
                  <a:pt x="2267255" y="1924698"/>
                </a:lnTo>
                <a:lnTo>
                  <a:pt x="2235022" y="1924698"/>
                </a:lnTo>
                <a:lnTo>
                  <a:pt x="2235022" y="1956930"/>
                </a:lnTo>
                <a:lnTo>
                  <a:pt x="2267255" y="1956930"/>
                </a:lnTo>
                <a:lnTo>
                  <a:pt x="2267255" y="1989163"/>
                </a:lnTo>
                <a:lnTo>
                  <a:pt x="2299487" y="1989163"/>
                </a:lnTo>
                <a:close/>
                <a:moveTo>
                  <a:pt x="2404415" y="1892465"/>
                </a:moveTo>
                <a:lnTo>
                  <a:pt x="2404415" y="1924698"/>
                </a:lnTo>
                <a:lnTo>
                  <a:pt x="2372182" y="1924698"/>
                </a:lnTo>
                <a:lnTo>
                  <a:pt x="2372182" y="1956930"/>
                </a:lnTo>
                <a:lnTo>
                  <a:pt x="2404415" y="1956930"/>
                </a:lnTo>
                <a:lnTo>
                  <a:pt x="2404415" y="1989163"/>
                </a:lnTo>
                <a:lnTo>
                  <a:pt x="2436647" y="1989163"/>
                </a:lnTo>
                <a:lnTo>
                  <a:pt x="2436647" y="1956930"/>
                </a:lnTo>
                <a:lnTo>
                  <a:pt x="2468880" y="1956930"/>
                </a:lnTo>
                <a:lnTo>
                  <a:pt x="2468880" y="1924698"/>
                </a:lnTo>
                <a:lnTo>
                  <a:pt x="2436647" y="1924698"/>
                </a:lnTo>
                <a:lnTo>
                  <a:pt x="2436647" y="1892465"/>
                </a:lnTo>
                <a:lnTo>
                  <a:pt x="2404415" y="1892465"/>
                </a:lnTo>
                <a:close/>
                <a:moveTo>
                  <a:pt x="2162327" y="1989163"/>
                </a:moveTo>
                <a:lnTo>
                  <a:pt x="2162327" y="1956930"/>
                </a:lnTo>
                <a:lnTo>
                  <a:pt x="2194560" y="1956930"/>
                </a:lnTo>
                <a:lnTo>
                  <a:pt x="2194560" y="1924698"/>
                </a:lnTo>
                <a:lnTo>
                  <a:pt x="2162327" y="1924698"/>
                </a:lnTo>
                <a:lnTo>
                  <a:pt x="2162327" y="1892465"/>
                </a:lnTo>
                <a:lnTo>
                  <a:pt x="2130095" y="1892465"/>
                </a:lnTo>
                <a:lnTo>
                  <a:pt x="2130095" y="1924698"/>
                </a:lnTo>
                <a:lnTo>
                  <a:pt x="2097862" y="1924698"/>
                </a:lnTo>
                <a:lnTo>
                  <a:pt x="2097862" y="1956930"/>
                </a:lnTo>
                <a:lnTo>
                  <a:pt x="2130095" y="1956930"/>
                </a:lnTo>
                <a:lnTo>
                  <a:pt x="2130095" y="1989163"/>
                </a:lnTo>
                <a:lnTo>
                  <a:pt x="2162327" y="1989163"/>
                </a:lnTo>
                <a:close/>
                <a:moveTo>
                  <a:pt x="2472995" y="1755305"/>
                </a:moveTo>
                <a:lnTo>
                  <a:pt x="2472995" y="1787538"/>
                </a:lnTo>
                <a:lnTo>
                  <a:pt x="2440762" y="1787538"/>
                </a:lnTo>
                <a:lnTo>
                  <a:pt x="2440762" y="1819770"/>
                </a:lnTo>
                <a:lnTo>
                  <a:pt x="2472995" y="1819770"/>
                </a:lnTo>
                <a:lnTo>
                  <a:pt x="2472995" y="1852003"/>
                </a:lnTo>
                <a:lnTo>
                  <a:pt x="2505227" y="1852003"/>
                </a:lnTo>
                <a:lnTo>
                  <a:pt x="2505227" y="1819770"/>
                </a:lnTo>
                <a:lnTo>
                  <a:pt x="2537460" y="1819770"/>
                </a:lnTo>
                <a:lnTo>
                  <a:pt x="2537460" y="1787538"/>
                </a:lnTo>
                <a:lnTo>
                  <a:pt x="2505227" y="1787538"/>
                </a:lnTo>
                <a:lnTo>
                  <a:pt x="2505227" y="1755305"/>
                </a:lnTo>
                <a:lnTo>
                  <a:pt x="2472995" y="1755305"/>
                </a:lnTo>
                <a:close/>
                <a:moveTo>
                  <a:pt x="1924355" y="1755305"/>
                </a:moveTo>
                <a:lnTo>
                  <a:pt x="1924355" y="1787538"/>
                </a:lnTo>
                <a:lnTo>
                  <a:pt x="1892122" y="1787538"/>
                </a:lnTo>
                <a:lnTo>
                  <a:pt x="1892122" y="1819770"/>
                </a:lnTo>
                <a:lnTo>
                  <a:pt x="1924355" y="1819770"/>
                </a:lnTo>
                <a:lnTo>
                  <a:pt x="1924355" y="1852003"/>
                </a:lnTo>
                <a:lnTo>
                  <a:pt x="1956587" y="1852003"/>
                </a:lnTo>
                <a:lnTo>
                  <a:pt x="1956587" y="1819770"/>
                </a:lnTo>
                <a:lnTo>
                  <a:pt x="1988820" y="1819770"/>
                </a:lnTo>
                <a:lnTo>
                  <a:pt x="1988820" y="1787538"/>
                </a:lnTo>
                <a:lnTo>
                  <a:pt x="1956587" y="1787538"/>
                </a:lnTo>
                <a:lnTo>
                  <a:pt x="1956587" y="1755305"/>
                </a:lnTo>
                <a:lnTo>
                  <a:pt x="1924355" y="1755305"/>
                </a:lnTo>
                <a:close/>
                <a:moveTo>
                  <a:pt x="1650035" y="1755305"/>
                </a:moveTo>
                <a:lnTo>
                  <a:pt x="1650035" y="1787538"/>
                </a:lnTo>
                <a:lnTo>
                  <a:pt x="1617802" y="1787538"/>
                </a:lnTo>
                <a:lnTo>
                  <a:pt x="1617802" y="1819770"/>
                </a:lnTo>
                <a:lnTo>
                  <a:pt x="1650035" y="1819770"/>
                </a:lnTo>
                <a:lnTo>
                  <a:pt x="1650035" y="1852003"/>
                </a:lnTo>
                <a:lnTo>
                  <a:pt x="1682267" y="1852003"/>
                </a:lnTo>
                <a:lnTo>
                  <a:pt x="1682267" y="1819770"/>
                </a:lnTo>
                <a:lnTo>
                  <a:pt x="1714500" y="1819770"/>
                </a:lnTo>
                <a:lnTo>
                  <a:pt x="1714500" y="1787538"/>
                </a:lnTo>
                <a:lnTo>
                  <a:pt x="1682267" y="1787538"/>
                </a:lnTo>
                <a:lnTo>
                  <a:pt x="1682267" y="1755305"/>
                </a:lnTo>
                <a:lnTo>
                  <a:pt x="1650035" y="1755305"/>
                </a:lnTo>
                <a:close/>
                <a:moveTo>
                  <a:pt x="2025167" y="1989163"/>
                </a:moveTo>
                <a:lnTo>
                  <a:pt x="2025167" y="1956930"/>
                </a:lnTo>
                <a:lnTo>
                  <a:pt x="2057400" y="1956930"/>
                </a:lnTo>
                <a:lnTo>
                  <a:pt x="2057400" y="1924698"/>
                </a:lnTo>
                <a:lnTo>
                  <a:pt x="2025167" y="1924698"/>
                </a:lnTo>
                <a:lnTo>
                  <a:pt x="2025167" y="1892465"/>
                </a:lnTo>
                <a:lnTo>
                  <a:pt x="1992935" y="1892465"/>
                </a:lnTo>
                <a:lnTo>
                  <a:pt x="1992935" y="1924698"/>
                </a:lnTo>
                <a:lnTo>
                  <a:pt x="1960702" y="1924698"/>
                </a:lnTo>
                <a:lnTo>
                  <a:pt x="1960702" y="1956930"/>
                </a:lnTo>
                <a:lnTo>
                  <a:pt x="1992935" y="1956930"/>
                </a:lnTo>
                <a:lnTo>
                  <a:pt x="1992935" y="1989163"/>
                </a:lnTo>
                <a:lnTo>
                  <a:pt x="2025167" y="1989163"/>
                </a:lnTo>
                <a:close/>
                <a:moveTo>
                  <a:pt x="1992935" y="1618145"/>
                </a:moveTo>
                <a:lnTo>
                  <a:pt x="1992935" y="1650378"/>
                </a:lnTo>
                <a:lnTo>
                  <a:pt x="1960702" y="1650378"/>
                </a:lnTo>
                <a:lnTo>
                  <a:pt x="1960702" y="1682610"/>
                </a:lnTo>
                <a:lnTo>
                  <a:pt x="1992935" y="1682610"/>
                </a:lnTo>
                <a:lnTo>
                  <a:pt x="1992935" y="1714843"/>
                </a:lnTo>
                <a:lnTo>
                  <a:pt x="2025167" y="1714843"/>
                </a:lnTo>
                <a:lnTo>
                  <a:pt x="2025167" y="1682610"/>
                </a:lnTo>
                <a:lnTo>
                  <a:pt x="2057400" y="1682610"/>
                </a:lnTo>
                <a:lnTo>
                  <a:pt x="2057400" y="1650378"/>
                </a:lnTo>
                <a:lnTo>
                  <a:pt x="2025167" y="1650378"/>
                </a:lnTo>
                <a:lnTo>
                  <a:pt x="2025167" y="1618145"/>
                </a:lnTo>
                <a:lnTo>
                  <a:pt x="1992935" y="1618145"/>
                </a:lnTo>
                <a:close/>
                <a:moveTo>
                  <a:pt x="1444295" y="1618145"/>
                </a:moveTo>
                <a:lnTo>
                  <a:pt x="1444295" y="1650378"/>
                </a:lnTo>
                <a:lnTo>
                  <a:pt x="1412062" y="1650378"/>
                </a:lnTo>
                <a:lnTo>
                  <a:pt x="1412062" y="1682610"/>
                </a:lnTo>
                <a:lnTo>
                  <a:pt x="1444295" y="1682610"/>
                </a:lnTo>
                <a:lnTo>
                  <a:pt x="1444295" y="1714843"/>
                </a:lnTo>
                <a:lnTo>
                  <a:pt x="1476527" y="1714843"/>
                </a:lnTo>
                <a:lnTo>
                  <a:pt x="1476527" y="1682610"/>
                </a:lnTo>
                <a:lnTo>
                  <a:pt x="1508760" y="1682610"/>
                </a:lnTo>
                <a:lnTo>
                  <a:pt x="1508760" y="1650378"/>
                </a:lnTo>
                <a:lnTo>
                  <a:pt x="1476527" y="1650378"/>
                </a:lnTo>
                <a:lnTo>
                  <a:pt x="1476527" y="1618145"/>
                </a:lnTo>
                <a:lnTo>
                  <a:pt x="1444295" y="1618145"/>
                </a:lnTo>
                <a:close/>
                <a:moveTo>
                  <a:pt x="1512875" y="1755305"/>
                </a:moveTo>
                <a:lnTo>
                  <a:pt x="1512875" y="1787538"/>
                </a:lnTo>
                <a:lnTo>
                  <a:pt x="1480642" y="1787538"/>
                </a:lnTo>
                <a:lnTo>
                  <a:pt x="1480642" y="1819770"/>
                </a:lnTo>
                <a:lnTo>
                  <a:pt x="1512875" y="1819770"/>
                </a:lnTo>
                <a:lnTo>
                  <a:pt x="1512875" y="1852003"/>
                </a:lnTo>
                <a:lnTo>
                  <a:pt x="1545107" y="1852003"/>
                </a:lnTo>
                <a:lnTo>
                  <a:pt x="1545107" y="1819770"/>
                </a:lnTo>
                <a:lnTo>
                  <a:pt x="1577340" y="1819770"/>
                </a:lnTo>
                <a:lnTo>
                  <a:pt x="1577340" y="1787538"/>
                </a:lnTo>
                <a:lnTo>
                  <a:pt x="1545107" y="1787538"/>
                </a:lnTo>
                <a:lnTo>
                  <a:pt x="1545107" y="1755305"/>
                </a:lnTo>
                <a:lnTo>
                  <a:pt x="1512875" y="1755305"/>
                </a:lnTo>
                <a:close/>
                <a:moveTo>
                  <a:pt x="1855775" y="1618145"/>
                </a:moveTo>
                <a:lnTo>
                  <a:pt x="1855775" y="1650378"/>
                </a:lnTo>
                <a:lnTo>
                  <a:pt x="1823542" y="1650378"/>
                </a:lnTo>
                <a:lnTo>
                  <a:pt x="1823542" y="1682610"/>
                </a:lnTo>
                <a:lnTo>
                  <a:pt x="1855775" y="1682610"/>
                </a:lnTo>
                <a:lnTo>
                  <a:pt x="1855775" y="1714843"/>
                </a:lnTo>
                <a:lnTo>
                  <a:pt x="1888007" y="1714843"/>
                </a:lnTo>
                <a:lnTo>
                  <a:pt x="1888007" y="1682610"/>
                </a:lnTo>
                <a:lnTo>
                  <a:pt x="1920240" y="1682610"/>
                </a:lnTo>
                <a:lnTo>
                  <a:pt x="1920240" y="1650378"/>
                </a:lnTo>
                <a:lnTo>
                  <a:pt x="1888007" y="1650378"/>
                </a:lnTo>
                <a:lnTo>
                  <a:pt x="1888007" y="1618145"/>
                </a:lnTo>
                <a:lnTo>
                  <a:pt x="1855775" y="1618145"/>
                </a:lnTo>
                <a:close/>
                <a:moveTo>
                  <a:pt x="1375715" y="1755305"/>
                </a:moveTo>
                <a:lnTo>
                  <a:pt x="1375715" y="1787538"/>
                </a:lnTo>
                <a:lnTo>
                  <a:pt x="1343482" y="1787538"/>
                </a:lnTo>
                <a:lnTo>
                  <a:pt x="1343482" y="1819770"/>
                </a:lnTo>
                <a:lnTo>
                  <a:pt x="1375715" y="1819770"/>
                </a:lnTo>
                <a:lnTo>
                  <a:pt x="1375715" y="1852003"/>
                </a:lnTo>
                <a:lnTo>
                  <a:pt x="1407947" y="1852003"/>
                </a:lnTo>
                <a:lnTo>
                  <a:pt x="1407947" y="1819770"/>
                </a:lnTo>
                <a:lnTo>
                  <a:pt x="1440180" y="1819770"/>
                </a:lnTo>
                <a:lnTo>
                  <a:pt x="1440180" y="1787538"/>
                </a:lnTo>
                <a:lnTo>
                  <a:pt x="1407947" y="1787538"/>
                </a:lnTo>
                <a:lnTo>
                  <a:pt x="1407947" y="1755305"/>
                </a:lnTo>
                <a:lnTo>
                  <a:pt x="1375715" y="1755305"/>
                </a:lnTo>
                <a:close/>
                <a:moveTo>
                  <a:pt x="1718615" y="1618145"/>
                </a:moveTo>
                <a:lnTo>
                  <a:pt x="1718615" y="1650378"/>
                </a:lnTo>
                <a:lnTo>
                  <a:pt x="1686382" y="1650378"/>
                </a:lnTo>
                <a:lnTo>
                  <a:pt x="1686382" y="1682610"/>
                </a:lnTo>
                <a:lnTo>
                  <a:pt x="1718615" y="1682610"/>
                </a:lnTo>
                <a:lnTo>
                  <a:pt x="1718615" y="1714843"/>
                </a:lnTo>
                <a:lnTo>
                  <a:pt x="1750847" y="1714843"/>
                </a:lnTo>
                <a:lnTo>
                  <a:pt x="1750847" y="1682610"/>
                </a:lnTo>
                <a:lnTo>
                  <a:pt x="1783080" y="1682610"/>
                </a:lnTo>
                <a:lnTo>
                  <a:pt x="1783080" y="1650378"/>
                </a:lnTo>
                <a:lnTo>
                  <a:pt x="1750847" y="1650378"/>
                </a:lnTo>
                <a:lnTo>
                  <a:pt x="1750847" y="1618145"/>
                </a:lnTo>
                <a:lnTo>
                  <a:pt x="1718615" y="1618145"/>
                </a:lnTo>
                <a:close/>
                <a:moveTo>
                  <a:pt x="1787195" y="1755305"/>
                </a:moveTo>
                <a:lnTo>
                  <a:pt x="1787195" y="1787538"/>
                </a:lnTo>
                <a:lnTo>
                  <a:pt x="1754962" y="1787538"/>
                </a:lnTo>
                <a:lnTo>
                  <a:pt x="1754962" y="1819770"/>
                </a:lnTo>
                <a:lnTo>
                  <a:pt x="1787195" y="1819770"/>
                </a:lnTo>
                <a:lnTo>
                  <a:pt x="1787195" y="1852003"/>
                </a:lnTo>
                <a:lnTo>
                  <a:pt x="1819427" y="1852003"/>
                </a:lnTo>
                <a:lnTo>
                  <a:pt x="1819427" y="1819770"/>
                </a:lnTo>
                <a:lnTo>
                  <a:pt x="1851660" y="1819770"/>
                </a:lnTo>
                <a:lnTo>
                  <a:pt x="1851660" y="1787538"/>
                </a:lnTo>
                <a:lnTo>
                  <a:pt x="1819427" y="1787538"/>
                </a:lnTo>
                <a:lnTo>
                  <a:pt x="1819427" y="1755305"/>
                </a:lnTo>
                <a:lnTo>
                  <a:pt x="1787195" y="1755305"/>
                </a:lnTo>
                <a:close/>
                <a:moveTo>
                  <a:pt x="626135" y="1151801"/>
                </a:moveTo>
                <a:lnTo>
                  <a:pt x="648767" y="1151801"/>
                </a:lnTo>
                <a:lnTo>
                  <a:pt x="648767" y="1129170"/>
                </a:lnTo>
                <a:lnTo>
                  <a:pt x="671398" y="1129170"/>
                </a:lnTo>
                <a:lnTo>
                  <a:pt x="671398" y="1106538"/>
                </a:lnTo>
                <a:lnTo>
                  <a:pt x="648767" y="1106538"/>
                </a:lnTo>
                <a:lnTo>
                  <a:pt x="648767" y="1083907"/>
                </a:lnTo>
                <a:lnTo>
                  <a:pt x="626135" y="1083907"/>
                </a:lnTo>
                <a:lnTo>
                  <a:pt x="626135" y="1106538"/>
                </a:lnTo>
                <a:lnTo>
                  <a:pt x="603504" y="1106538"/>
                </a:lnTo>
                <a:lnTo>
                  <a:pt x="603504" y="1129170"/>
                </a:lnTo>
                <a:lnTo>
                  <a:pt x="626135" y="1129170"/>
                </a:lnTo>
                <a:lnTo>
                  <a:pt x="626135" y="1151801"/>
                </a:lnTo>
                <a:close/>
                <a:moveTo>
                  <a:pt x="697116" y="733463"/>
                </a:moveTo>
                <a:lnTo>
                  <a:pt x="714946" y="733463"/>
                </a:lnTo>
                <a:lnTo>
                  <a:pt x="714946" y="715289"/>
                </a:lnTo>
                <a:lnTo>
                  <a:pt x="733120" y="715289"/>
                </a:lnTo>
                <a:lnTo>
                  <a:pt x="733120" y="697459"/>
                </a:lnTo>
                <a:lnTo>
                  <a:pt x="714946" y="697459"/>
                </a:lnTo>
                <a:lnTo>
                  <a:pt x="714946" y="679285"/>
                </a:lnTo>
                <a:lnTo>
                  <a:pt x="697116" y="679285"/>
                </a:lnTo>
                <a:lnTo>
                  <a:pt x="697116" y="697459"/>
                </a:lnTo>
                <a:lnTo>
                  <a:pt x="678942" y="697459"/>
                </a:lnTo>
                <a:lnTo>
                  <a:pt x="678942" y="715289"/>
                </a:lnTo>
                <a:lnTo>
                  <a:pt x="697116" y="715289"/>
                </a:lnTo>
                <a:lnTo>
                  <a:pt x="697116" y="733463"/>
                </a:lnTo>
                <a:close/>
                <a:moveTo>
                  <a:pt x="695058" y="1013955"/>
                </a:moveTo>
                <a:lnTo>
                  <a:pt x="717004" y="1013955"/>
                </a:lnTo>
                <a:lnTo>
                  <a:pt x="717004" y="991667"/>
                </a:lnTo>
                <a:lnTo>
                  <a:pt x="739292" y="991667"/>
                </a:lnTo>
                <a:lnTo>
                  <a:pt x="739292" y="969721"/>
                </a:lnTo>
                <a:lnTo>
                  <a:pt x="717004" y="969721"/>
                </a:lnTo>
                <a:lnTo>
                  <a:pt x="717004" y="947433"/>
                </a:lnTo>
                <a:lnTo>
                  <a:pt x="695058" y="947433"/>
                </a:lnTo>
                <a:lnTo>
                  <a:pt x="695058" y="969721"/>
                </a:lnTo>
                <a:lnTo>
                  <a:pt x="672770" y="969721"/>
                </a:lnTo>
                <a:lnTo>
                  <a:pt x="672770" y="991667"/>
                </a:lnTo>
                <a:lnTo>
                  <a:pt x="695058" y="991667"/>
                </a:lnTo>
                <a:lnTo>
                  <a:pt x="695058" y="1013955"/>
                </a:lnTo>
                <a:close/>
                <a:moveTo>
                  <a:pt x="766381" y="594246"/>
                </a:moveTo>
                <a:lnTo>
                  <a:pt x="782841" y="594246"/>
                </a:lnTo>
                <a:lnTo>
                  <a:pt x="782841" y="577444"/>
                </a:lnTo>
                <a:lnTo>
                  <a:pt x="799643" y="577444"/>
                </a:lnTo>
                <a:lnTo>
                  <a:pt x="799643" y="560984"/>
                </a:lnTo>
                <a:lnTo>
                  <a:pt x="782841" y="560984"/>
                </a:lnTo>
                <a:lnTo>
                  <a:pt x="782841" y="544182"/>
                </a:lnTo>
                <a:lnTo>
                  <a:pt x="766381" y="544182"/>
                </a:lnTo>
                <a:lnTo>
                  <a:pt x="766381" y="560984"/>
                </a:lnTo>
                <a:lnTo>
                  <a:pt x="749579" y="560984"/>
                </a:lnTo>
                <a:lnTo>
                  <a:pt x="749579" y="577444"/>
                </a:lnTo>
                <a:lnTo>
                  <a:pt x="766381" y="577444"/>
                </a:lnTo>
                <a:lnTo>
                  <a:pt x="766381" y="594246"/>
                </a:lnTo>
                <a:close/>
                <a:moveTo>
                  <a:pt x="763981" y="875424"/>
                </a:moveTo>
                <a:lnTo>
                  <a:pt x="785241" y="875424"/>
                </a:lnTo>
                <a:lnTo>
                  <a:pt x="785241" y="854164"/>
                </a:lnTo>
                <a:lnTo>
                  <a:pt x="806501" y="854164"/>
                </a:lnTo>
                <a:lnTo>
                  <a:pt x="806501" y="832904"/>
                </a:lnTo>
                <a:lnTo>
                  <a:pt x="785241" y="832904"/>
                </a:lnTo>
                <a:lnTo>
                  <a:pt x="785241" y="811644"/>
                </a:lnTo>
                <a:lnTo>
                  <a:pt x="763981" y="811644"/>
                </a:lnTo>
                <a:lnTo>
                  <a:pt x="763981" y="832904"/>
                </a:lnTo>
                <a:lnTo>
                  <a:pt x="742721" y="832904"/>
                </a:lnTo>
                <a:lnTo>
                  <a:pt x="742721" y="854164"/>
                </a:lnTo>
                <a:lnTo>
                  <a:pt x="763981" y="854164"/>
                </a:lnTo>
                <a:lnTo>
                  <a:pt x="763981" y="875424"/>
                </a:lnTo>
                <a:close/>
                <a:moveTo>
                  <a:pt x="630250" y="590817"/>
                </a:moveTo>
                <a:lnTo>
                  <a:pt x="644652" y="590817"/>
                </a:lnTo>
                <a:lnTo>
                  <a:pt x="644652" y="576415"/>
                </a:lnTo>
                <a:lnTo>
                  <a:pt x="659054" y="576415"/>
                </a:lnTo>
                <a:lnTo>
                  <a:pt x="659054" y="562013"/>
                </a:lnTo>
                <a:lnTo>
                  <a:pt x="644652" y="562013"/>
                </a:lnTo>
                <a:lnTo>
                  <a:pt x="644652" y="547611"/>
                </a:lnTo>
                <a:lnTo>
                  <a:pt x="630250" y="547611"/>
                </a:lnTo>
                <a:lnTo>
                  <a:pt x="630250" y="562013"/>
                </a:lnTo>
                <a:lnTo>
                  <a:pt x="615848" y="562013"/>
                </a:lnTo>
                <a:lnTo>
                  <a:pt x="615848" y="576415"/>
                </a:lnTo>
                <a:lnTo>
                  <a:pt x="630250" y="576415"/>
                </a:lnTo>
                <a:lnTo>
                  <a:pt x="630250" y="590817"/>
                </a:lnTo>
                <a:close/>
                <a:moveTo>
                  <a:pt x="699516" y="451256"/>
                </a:moveTo>
                <a:lnTo>
                  <a:pt x="712546" y="451256"/>
                </a:lnTo>
                <a:lnTo>
                  <a:pt x="712546" y="438569"/>
                </a:lnTo>
                <a:lnTo>
                  <a:pt x="725233" y="438569"/>
                </a:lnTo>
                <a:lnTo>
                  <a:pt x="725233" y="425539"/>
                </a:lnTo>
                <a:lnTo>
                  <a:pt x="712546" y="425539"/>
                </a:lnTo>
                <a:lnTo>
                  <a:pt x="712546" y="412852"/>
                </a:lnTo>
                <a:lnTo>
                  <a:pt x="699516" y="412852"/>
                </a:lnTo>
                <a:lnTo>
                  <a:pt x="699516" y="425539"/>
                </a:lnTo>
                <a:lnTo>
                  <a:pt x="686829" y="425539"/>
                </a:lnTo>
                <a:lnTo>
                  <a:pt x="686829" y="438569"/>
                </a:lnTo>
                <a:lnTo>
                  <a:pt x="699516" y="438569"/>
                </a:lnTo>
                <a:lnTo>
                  <a:pt x="699516" y="451256"/>
                </a:lnTo>
                <a:close/>
                <a:moveTo>
                  <a:pt x="627850" y="871995"/>
                </a:moveTo>
                <a:lnTo>
                  <a:pt x="647052" y="871995"/>
                </a:lnTo>
                <a:lnTo>
                  <a:pt x="647052" y="853135"/>
                </a:lnTo>
                <a:lnTo>
                  <a:pt x="665912" y="853135"/>
                </a:lnTo>
                <a:lnTo>
                  <a:pt x="665912" y="833933"/>
                </a:lnTo>
                <a:lnTo>
                  <a:pt x="647052" y="833933"/>
                </a:lnTo>
                <a:lnTo>
                  <a:pt x="647052" y="815073"/>
                </a:lnTo>
                <a:lnTo>
                  <a:pt x="627850" y="815073"/>
                </a:lnTo>
                <a:lnTo>
                  <a:pt x="627850" y="833933"/>
                </a:lnTo>
                <a:lnTo>
                  <a:pt x="608990" y="833933"/>
                </a:lnTo>
                <a:lnTo>
                  <a:pt x="608990" y="853135"/>
                </a:lnTo>
                <a:lnTo>
                  <a:pt x="627850" y="853135"/>
                </a:lnTo>
                <a:lnTo>
                  <a:pt x="627850" y="871995"/>
                </a:lnTo>
                <a:close/>
                <a:moveTo>
                  <a:pt x="557555" y="1289304"/>
                </a:moveTo>
                <a:lnTo>
                  <a:pt x="580187" y="1289304"/>
                </a:lnTo>
                <a:lnTo>
                  <a:pt x="580187" y="1266330"/>
                </a:lnTo>
                <a:lnTo>
                  <a:pt x="603161" y="1266330"/>
                </a:lnTo>
                <a:lnTo>
                  <a:pt x="603161" y="1243698"/>
                </a:lnTo>
                <a:lnTo>
                  <a:pt x="580187" y="1243698"/>
                </a:lnTo>
                <a:lnTo>
                  <a:pt x="580187" y="1220724"/>
                </a:lnTo>
                <a:lnTo>
                  <a:pt x="557555" y="1220724"/>
                </a:lnTo>
                <a:lnTo>
                  <a:pt x="557555" y="1243698"/>
                </a:lnTo>
                <a:lnTo>
                  <a:pt x="534581" y="1243698"/>
                </a:lnTo>
                <a:lnTo>
                  <a:pt x="534581" y="1266330"/>
                </a:lnTo>
                <a:lnTo>
                  <a:pt x="557555" y="1266330"/>
                </a:lnTo>
                <a:lnTo>
                  <a:pt x="557555" y="1289304"/>
                </a:lnTo>
                <a:close/>
                <a:moveTo>
                  <a:pt x="560984" y="729691"/>
                </a:moveTo>
                <a:lnTo>
                  <a:pt x="576758" y="729691"/>
                </a:lnTo>
                <a:lnTo>
                  <a:pt x="576758" y="714261"/>
                </a:lnTo>
                <a:lnTo>
                  <a:pt x="592188" y="714261"/>
                </a:lnTo>
                <a:lnTo>
                  <a:pt x="592188" y="698487"/>
                </a:lnTo>
                <a:lnTo>
                  <a:pt x="576758" y="698487"/>
                </a:lnTo>
                <a:lnTo>
                  <a:pt x="576758" y="683057"/>
                </a:lnTo>
                <a:lnTo>
                  <a:pt x="560984" y="683057"/>
                </a:lnTo>
                <a:lnTo>
                  <a:pt x="560984" y="698487"/>
                </a:lnTo>
                <a:lnTo>
                  <a:pt x="545554" y="698487"/>
                </a:lnTo>
                <a:lnTo>
                  <a:pt x="545554" y="714261"/>
                </a:lnTo>
                <a:lnTo>
                  <a:pt x="560984" y="714261"/>
                </a:lnTo>
                <a:lnTo>
                  <a:pt x="560984" y="729691"/>
                </a:lnTo>
                <a:close/>
                <a:moveTo>
                  <a:pt x="149504" y="1552994"/>
                </a:moveTo>
                <a:lnTo>
                  <a:pt x="165278" y="1552994"/>
                </a:lnTo>
                <a:lnTo>
                  <a:pt x="165278" y="1537221"/>
                </a:lnTo>
                <a:lnTo>
                  <a:pt x="181051" y="1537221"/>
                </a:lnTo>
                <a:lnTo>
                  <a:pt x="181051" y="1521447"/>
                </a:lnTo>
                <a:lnTo>
                  <a:pt x="165278" y="1521447"/>
                </a:lnTo>
                <a:lnTo>
                  <a:pt x="165278" y="1505674"/>
                </a:lnTo>
                <a:lnTo>
                  <a:pt x="149504" y="1505674"/>
                </a:lnTo>
                <a:lnTo>
                  <a:pt x="149504" y="1521447"/>
                </a:lnTo>
                <a:lnTo>
                  <a:pt x="133731" y="1521447"/>
                </a:lnTo>
                <a:lnTo>
                  <a:pt x="133731" y="1537221"/>
                </a:lnTo>
                <a:lnTo>
                  <a:pt x="149504" y="1537221"/>
                </a:lnTo>
                <a:lnTo>
                  <a:pt x="149504" y="1552994"/>
                </a:lnTo>
                <a:close/>
                <a:moveTo>
                  <a:pt x="558927" y="1010183"/>
                </a:moveTo>
                <a:lnTo>
                  <a:pt x="578815" y="1010183"/>
                </a:lnTo>
                <a:lnTo>
                  <a:pt x="578815" y="990638"/>
                </a:lnTo>
                <a:lnTo>
                  <a:pt x="598360" y="990638"/>
                </a:lnTo>
                <a:lnTo>
                  <a:pt x="598360" y="970750"/>
                </a:lnTo>
                <a:lnTo>
                  <a:pt x="578815" y="970750"/>
                </a:lnTo>
                <a:lnTo>
                  <a:pt x="578815" y="951205"/>
                </a:lnTo>
                <a:lnTo>
                  <a:pt x="558927" y="951205"/>
                </a:lnTo>
                <a:lnTo>
                  <a:pt x="558927" y="970750"/>
                </a:lnTo>
                <a:lnTo>
                  <a:pt x="539382" y="970750"/>
                </a:lnTo>
                <a:lnTo>
                  <a:pt x="539382" y="990638"/>
                </a:lnTo>
                <a:lnTo>
                  <a:pt x="558927" y="990638"/>
                </a:lnTo>
                <a:lnTo>
                  <a:pt x="558927" y="1010183"/>
                </a:lnTo>
                <a:close/>
                <a:moveTo>
                  <a:pt x="969378" y="739635"/>
                </a:moveTo>
                <a:lnTo>
                  <a:pt x="991324" y="739635"/>
                </a:lnTo>
                <a:lnTo>
                  <a:pt x="991324" y="717347"/>
                </a:lnTo>
                <a:lnTo>
                  <a:pt x="1013612" y="717347"/>
                </a:lnTo>
                <a:lnTo>
                  <a:pt x="1013612" y="695401"/>
                </a:lnTo>
                <a:lnTo>
                  <a:pt x="991324" y="695401"/>
                </a:lnTo>
                <a:lnTo>
                  <a:pt x="991324" y="673113"/>
                </a:lnTo>
                <a:lnTo>
                  <a:pt x="969378" y="673113"/>
                </a:lnTo>
                <a:lnTo>
                  <a:pt x="969378" y="695401"/>
                </a:lnTo>
                <a:lnTo>
                  <a:pt x="947090" y="695401"/>
                </a:lnTo>
                <a:lnTo>
                  <a:pt x="947090" y="717347"/>
                </a:lnTo>
                <a:lnTo>
                  <a:pt x="969378" y="717347"/>
                </a:lnTo>
                <a:lnTo>
                  <a:pt x="969378" y="739635"/>
                </a:lnTo>
                <a:close/>
                <a:moveTo>
                  <a:pt x="2505227" y="2126323"/>
                </a:moveTo>
                <a:lnTo>
                  <a:pt x="2505227" y="2094090"/>
                </a:lnTo>
                <a:lnTo>
                  <a:pt x="2537460" y="2094090"/>
                </a:lnTo>
                <a:lnTo>
                  <a:pt x="2537460" y="2061858"/>
                </a:lnTo>
                <a:lnTo>
                  <a:pt x="2505227" y="2061858"/>
                </a:lnTo>
                <a:lnTo>
                  <a:pt x="2505227" y="2029625"/>
                </a:lnTo>
                <a:lnTo>
                  <a:pt x="2472995" y="2029625"/>
                </a:lnTo>
                <a:lnTo>
                  <a:pt x="2472995" y="2061858"/>
                </a:lnTo>
                <a:lnTo>
                  <a:pt x="2440762" y="2061858"/>
                </a:lnTo>
                <a:lnTo>
                  <a:pt x="2440762" y="2094090"/>
                </a:lnTo>
                <a:lnTo>
                  <a:pt x="2472995" y="2094090"/>
                </a:lnTo>
                <a:lnTo>
                  <a:pt x="2472995" y="2126323"/>
                </a:lnTo>
                <a:lnTo>
                  <a:pt x="2505227" y="2126323"/>
                </a:lnTo>
                <a:close/>
                <a:moveTo>
                  <a:pt x="971779" y="457429"/>
                </a:moveTo>
                <a:lnTo>
                  <a:pt x="988924" y="457429"/>
                </a:lnTo>
                <a:lnTo>
                  <a:pt x="988924" y="440627"/>
                </a:lnTo>
                <a:lnTo>
                  <a:pt x="1005726" y="440627"/>
                </a:lnTo>
                <a:lnTo>
                  <a:pt x="1005726" y="423482"/>
                </a:lnTo>
                <a:lnTo>
                  <a:pt x="988924" y="423482"/>
                </a:lnTo>
                <a:lnTo>
                  <a:pt x="988924" y="406679"/>
                </a:lnTo>
                <a:lnTo>
                  <a:pt x="971779" y="406679"/>
                </a:lnTo>
                <a:lnTo>
                  <a:pt x="971779" y="423482"/>
                </a:lnTo>
                <a:lnTo>
                  <a:pt x="954976" y="423482"/>
                </a:lnTo>
                <a:lnTo>
                  <a:pt x="954976" y="440627"/>
                </a:lnTo>
                <a:lnTo>
                  <a:pt x="971779" y="440627"/>
                </a:lnTo>
                <a:lnTo>
                  <a:pt x="971779" y="457429"/>
                </a:lnTo>
                <a:close/>
                <a:moveTo>
                  <a:pt x="1041387" y="317183"/>
                </a:moveTo>
                <a:lnTo>
                  <a:pt x="1056475" y="317183"/>
                </a:lnTo>
                <a:lnTo>
                  <a:pt x="1056475" y="302438"/>
                </a:lnTo>
                <a:lnTo>
                  <a:pt x="1071220" y="302438"/>
                </a:lnTo>
                <a:lnTo>
                  <a:pt x="1071220" y="287350"/>
                </a:lnTo>
                <a:lnTo>
                  <a:pt x="1056475" y="287350"/>
                </a:lnTo>
                <a:lnTo>
                  <a:pt x="1056475" y="272606"/>
                </a:lnTo>
                <a:lnTo>
                  <a:pt x="1041387" y="272606"/>
                </a:lnTo>
                <a:lnTo>
                  <a:pt x="1041387" y="287350"/>
                </a:lnTo>
                <a:lnTo>
                  <a:pt x="1026643" y="287350"/>
                </a:lnTo>
                <a:lnTo>
                  <a:pt x="1026643" y="302438"/>
                </a:lnTo>
                <a:lnTo>
                  <a:pt x="1041387" y="302438"/>
                </a:lnTo>
                <a:lnTo>
                  <a:pt x="1041387" y="317183"/>
                </a:lnTo>
                <a:close/>
                <a:moveTo>
                  <a:pt x="835647" y="454685"/>
                </a:moveTo>
                <a:lnTo>
                  <a:pt x="850735" y="454685"/>
                </a:lnTo>
                <a:lnTo>
                  <a:pt x="850735" y="439598"/>
                </a:lnTo>
                <a:lnTo>
                  <a:pt x="865822" y="439598"/>
                </a:lnTo>
                <a:lnTo>
                  <a:pt x="865822" y="424510"/>
                </a:lnTo>
                <a:lnTo>
                  <a:pt x="850735" y="424510"/>
                </a:lnTo>
                <a:lnTo>
                  <a:pt x="850735" y="409423"/>
                </a:lnTo>
                <a:lnTo>
                  <a:pt x="835647" y="409423"/>
                </a:lnTo>
                <a:lnTo>
                  <a:pt x="835647" y="424510"/>
                </a:lnTo>
                <a:lnTo>
                  <a:pt x="820560" y="424510"/>
                </a:lnTo>
                <a:lnTo>
                  <a:pt x="820560" y="439598"/>
                </a:lnTo>
                <a:lnTo>
                  <a:pt x="835647" y="439598"/>
                </a:lnTo>
                <a:lnTo>
                  <a:pt x="835647" y="454685"/>
                </a:lnTo>
                <a:close/>
                <a:moveTo>
                  <a:pt x="900112" y="878510"/>
                </a:moveTo>
                <a:lnTo>
                  <a:pt x="923430" y="878510"/>
                </a:lnTo>
                <a:lnTo>
                  <a:pt x="923430" y="855193"/>
                </a:lnTo>
                <a:lnTo>
                  <a:pt x="946747" y="855193"/>
                </a:lnTo>
                <a:lnTo>
                  <a:pt x="946747" y="831875"/>
                </a:lnTo>
                <a:lnTo>
                  <a:pt x="923430" y="831875"/>
                </a:lnTo>
                <a:lnTo>
                  <a:pt x="923430" y="808558"/>
                </a:lnTo>
                <a:lnTo>
                  <a:pt x="900112" y="808558"/>
                </a:lnTo>
                <a:lnTo>
                  <a:pt x="900112" y="831875"/>
                </a:lnTo>
                <a:lnTo>
                  <a:pt x="876795" y="831875"/>
                </a:lnTo>
                <a:lnTo>
                  <a:pt x="876795" y="855193"/>
                </a:lnTo>
                <a:lnTo>
                  <a:pt x="900112" y="855193"/>
                </a:lnTo>
                <a:lnTo>
                  <a:pt x="900112" y="878510"/>
                </a:lnTo>
                <a:close/>
                <a:moveTo>
                  <a:pt x="905256" y="314439"/>
                </a:moveTo>
                <a:lnTo>
                  <a:pt x="918286" y="314439"/>
                </a:lnTo>
                <a:lnTo>
                  <a:pt x="918286" y="301409"/>
                </a:lnTo>
                <a:lnTo>
                  <a:pt x="931316" y="301409"/>
                </a:lnTo>
                <a:lnTo>
                  <a:pt x="931316" y="288379"/>
                </a:lnTo>
                <a:lnTo>
                  <a:pt x="918286" y="288379"/>
                </a:lnTo>
                <a:lnTo>
                  <a:pt x="918286" y="275349"/>
                </a:lnTo>
                <a:lnTo>
                  <a:pt x="905256" y="275349"/>
                </a:lnTo>
                <a:lnTo>
                  <a:pt x="905256" y="288379"/>
                </a:lnTo>
                <a:lnTo>
                  <a:pt x="892226" y="288379"/>
                </a:lnTo>
                <a:lnTo>
                  <a:pt x="892226" y="301409"/>
                </a:lnTo>
                <a:lnTo>
                  <a:pt x="905256" y="301409"/>
                </a:lnTo>
                <a:lnTo>
                  <a:pt x="905256" y="314439"/>
                </a:lnTo>
                <a:close/>
                <a:moveTo>
                  <a:pt x="833247" y="736549"/>
                </a:moveTo>
                <a:lnTo>
                  <a:pt x="853135" y="736549"/>
                </a:lnTo>
                <a:lnTo>
                  <a:pt x="853135" y="716318"/>
                </a:lnTo>
                <a:lnTo>
                  <a:pt x="873366" y="716318"/>
                </a:lnTo>
                <a:lnTo>
                  <a:pt x="873366" y="696430"/>
                </a:lnTo>
                <a:lnTo>
                  <a:pt x="853135" y="696430"/>
                </a:lnTo>
                <a:lnTo>
                  <a:pt x="853135" y="676199"/>
                </a:lnTo>
                <a:lnTo>
                  <a:pt x="833247" y="676199"/>
                </a:lnTo>
                <a:lnTo>
                  <a:pt x="833247" y="696430"/>
                </a:lnTo>
                <a:lnTo>
                  <a:pt x="813016" y="696430"/>
                </a:lnTo>
                <a:lnTo>
                  <a:pt x="813016" y="716318"/>
                </a:lnTo>
                <a:lnTo>
                  <a:pt x="833247" y="716318"/>
                </a:lnTo>
                <a:lnTo>
                  <a:pt x="833247" y="736549"/>
                </a:lnTo>
                <a:close/>
                <a:moveTo>
                  <a:pt x="902513" y="597332"/>
                </a:moveTo>
                <a:lnTo>
                  <a:pt x="921029" y="597332"/>
                </a:lnTo>
                <a:lnTo>
                  <a:pt x="921029" y="578472"/>
                </a:lnTo>
                <a:lnTo>
                  <a:pt x="939889" y="578472"/>
                </a:lnTo>
                <a:lnTo>
                  <a:pt x="939889" y="559956"/>
                </a:lnTo>
                <a:lnTo>
                  <a:pt x="921029" y="559956"/>
                </a:lnTo>
                <a:lnTo>
                  <a:pt x="921029" y="541096"/>
                </a:lnTo>
                <a:lnTo>
                  <a:pt x="902513" y="541096"/>
                </a:lnTo>
                <a:lnTo>
                  <a:pt x="902513" y="559956"/>
                </a:lnTo>
                <a:lnTo>
                  <a:pt x="883653" y="559956"/>
                </a:lnTo>
                <a:lnTo>
                  <a:pt x="883653" y="578472"/>
                </a:lnTo>
                <a:lnTo>
                  <a:pt x="902513" y="578472"/>
                </a:lnTo>
                <a:lnTo>
                  <a:pt x="902513" y="597332"/>
                </a:lnTo>
                <a:close/>
                <a:moveTo>
                  <a:pt x="490347" y="1147686"/>
                </a:moveTo>
                <a:lnTo>
                  <a:pt x="510235" y="1147686"/>
                </a:lnTo>
                <a:lnTo>
                  <a:pt x="510235" y="1127798"/>
                </a:lnTo>
                <a:lnTo>
                  <a:pt x="530123" y="1127798"/>
                </a:lnTo>
                <a:lnTo>
                  <a:pt x="530123" y="1107910"/>
                </a:lnTo>
                <a:lnTo>
                  <a:pt x="510235" y="1107910"/>
                </a:lnTo>
                <a:lnTo>
                  <a:pt x="510235" y="1088022"/>
                </a:lnTo>
                <a:lnTo>
                  <a:pt x="490347" y="1088022"/>
                </a:lnTo>
                <a:lnTo>
                  <a:pt x="490347" y="1107910"/>
                </a:lnTo>
                <a:lnTo>
                  <a:pt x="470459" y="1107910"/>
                </a:lnTo>
                <a:lnTo>
                  <a:pt x="470459" y="1127798"/>
                </a:lnTo>
                <a:lnTo>
                  <a:pt x="490347" y="1127798"/>
                </a:lnTo>
                <a:lnTo>
                  <a:pt x="490347" y="1147686"/>
                </a:lnTo>
                <a:close/>
                <a:moveTo>
                  <a:pt x="494462" y="587045"/>
                </a:moveTo>
                <a:lnTo>
                  <a:pt x="506120" y="587045"/>
                </a:lnTo>
                <a:lnTo>
                  <a:pt x="506120" y="575043"/>
                </a:lnTo>
                <a:lnTo>
                  <a:pt x="518122" y="575043"/>
                </a:lnTo>
                <a:lnTo>
                  <a:pt x="518122" y="563385"/>
                </a:lnTo>
                <a:lnTo>
                  <a:pt x="506120" y="563385"/>
                </a:lnTo>
                <a:lnTo>
                  <a:pt x="506120" y="551383"/>
                </a:lnTo>
                <a:lnTo>
                  <a:pt x="494462" y="551383"/>
                </a:lnTo>
                <a:lnTo>
                  <a:pt x="494462" y="563385"/>
                </a:lnTo>
                <a:lnTo>
                  <a:pt x="482460" y="563385"/>
                </a:lnTo>
                <a:lnTo>
                  <a:pt x="482460" y="575043"/>
                </a:lnTo>
                <a:lnTo>
                  <a:pt x="494462" y="575043"/>
                </a:lnTo>
                <a:lnTo>
                  <a:pt x="494462" y="587045"/>
                </a:lnTo>
                <a:close/>
                <a:moveTo>
                  <a:pt x="287693" y="1001611"/>
                </a:moveTo>
                <a:lnTo>
                  <a:pt x="301409" y="1001611"/>
                </a:lnTo>
                <a:lnTo>
                  <a:pt x="301409" y="987552"/>
                </a:lnTo>
                <a:lnTo>
                  <a:pt x="315468" y="987552"/>
                </a:lnTo>
                <a:lnTo>
                  <a:pt x="315468" y="973836"/>
                </a:lnTo>
                <a:lnTo>
                  <a:pt x="301409" y="973836"/>
                </a:lnTo>
                <a:lnTo>
                  <a:pt x="301409" y="959777"/>
                </a:lnTo>
                <a:lnTo>
                  <a:pt x="287693" y="959777"/>
                </a:lnTo>
                <a:lnTo>
                  <a:pt x="287693" y="973836"/>
                </a:lnTo>
                <a:lnTo>
                  <a:pt x="273634" y="973836"/>
                </a:lnTo>
                <a:lnTo>
                  <a:pt x="273634" y="987552"/>
                </a:lnTo>
                <a:lnTo>
                  <a:pt x="287693" y="987552"/>
                </a:lnTo>
                <a:lnTo>
                  <a:pt x="287693" y="1001611"/>
                </a:lnTo>
                <a:close/>
                <a:moveTo>
                  <a:pt x="285979" y="1280732"/>
                </a:moveTo>
                <a:lnTo>
                  <a:pt x="303124" y="1280732"/>
                </a:lnTo>
                <a:lnTo>
                  <a:pt x="303124" y="1263587"/>
                </a:lnTo>
                <a:lnTo>
                  <a:pt x="320269" y="1263587"/>
                </a:lnTo>
                <a:lnTo>
                  <a:pt x="320269" y="1246442"/>
                </a:lnTo>
                <a:lnTo>
                  <a:pt x="303124" y="1246442"/>
                </a:lnTo>
                <a:lnTo>
                  <a:pt x="303124" y="1229297"/>
                </a:lnTo>
                <a:lnTo>
                  <a:pt x="285979" y="1229297"/>
                </a:lnTo>
                <a:lnTo>
                  <a:pt x="285979" y="1246442"/>
                </a:lnTo>
                <a:lnTo>
                  <a:pt x="268834" y="1246442"/>
                </a:lnTo>
                <a:lnTo>
                  <a:pt x="268834" y="1263587"/>
                </a:lnTo>
                <a:lnTo>
                  <a:pt x="285979" y="1263587"/>
                </a:lnTo>
                <a:lnTo>
                  <a:pt x="285979" y="1280732"/>
                </a:lnTo>
                <a:close/>
                <a:moveTo>
                  <a:pt x="352501" y="1698384"/>
                </a:moveTo>
                <a:lnTo>
                  <a:pt x="373761" y="1698384"/>
                </a:lnTo>
                <a:lnTo>
                  <a:pt x="373761" y="1677124"/>
                </a:lnTo>
                <a:lnTo>
                  <a:pt x="395021" y="1677124"/>
                </a:lnTo>
                <a:lnTo>
                  <a:pt x="395021" y="1655864"/>
                </a:lnTo>
                <a:lnTo>
                  <a:pt x="373761" y="1655864"/>
                </a:lnTo>
                <a:lnTo>
                  <a:pt x="373761" y="1634604"/>
                </a:lnTo>
                <a:lnTo>
                  <a:pt x="352501" y="1634604"/>
                </a:lnTo>
                <a:lnTo>
                  <a:pt x="352501" y="1655864"/>
                </a:lnTo>
                <a:lnTo>
                  <a:pt x="331241" y="1655864"/>
                </a:lnTo>
                <a:lnTo>
                  <a:pt x="331241" y="1677124"/>
                </a:lnTo>
                <a:lnTo>
                  <a:pt x="352501" y="1677124"/>
                </a:lnTo>
                <a:lnTo>
                  <a:pt x="352501" y="1698384"/>
                </a:lnTo>
                <a:close/>
                <a:moveTo>
                  <a:pt x="353187" y="1421663"/>
                </a:moveTo>
                <a:lnTo>
                  <a:pt x="373075" y="1421663"/>
                </a:lnTo>
                <a:lnTo>
                  <a:pt x="373075" y="1402118"/>
                </a:lnTo>
                <a:lnTo>
                  <a:pt x="392620" y="1402118"/>
                </a:lnTo>
                <a:lnTo>
                  <a:pt x="392620" y="1382230"/>
                </a:lnTo>
                <a:lnTo>
                  <a:pt x="373075" y="1382230"/>
                </a:lnTo>
                <a:lnTo>
                  <a:pt x="373075" y="1362685"/>
                </a:lnTo>
                <a:lnTo>
                  <a:pt x="353187" y="1362685"/>
                </a:lnTo>
                <a:lnTo>
                  <a:pt x="353187" y="1382230"/>
                </a:lnTo>
                <a:lnTo>
                  <a:pt x="333642" y="1382230"/>
                </a:lnTo>
                <a:lnTo>
                  <a:pt x="333642" y="1402118"/>
                </a:lnTo>
                <a:lnTo>
                  <a:pt x="353187" y="1402118"/>
                </a:lnTo>
                <a:lnTo>
                  <a:pt x="353187" y="1421663"/>
                </a:lnTo>
                <a:close/>
                <a:moveTo>
                  <a:pt x="150533" y="1275931"/>
                </a:moveTo>
                <a:lnTo>
                  <a:pt x="164249" y="1275931"/>
                </a:lnTo>
                <a:lnTo>
                  <a:pt x="164249" y="1261872"/>
                </a:lnTo>
                <a:lnTo>
                  <a:pt x="178308" y="1261872"/>
                </a:lnTo>
                <a:lnTo>
                  <a:pt x="178308" y="1248156"/>
                </a:lnTo>
                <a:lnTo>
                  <a:pt x="164249" y="1248156"/>
                </a:lnTo>
                <a:lnTo>
                  <a:pt x="164249" y="1234097"/>
                </a:lnTo>
                <a:lnTo>
                  <a:pt x="150533" y="1234097"/>
                </a:lnTo>
                <a:lnTo>
                  <a:pt x="150533" y="1248156"/>
                </a:lnTo>
                <a:lnTo>
                  <a:pt x="136474" y="1248156"/>
                </a:lnTo>
                <a:lnTo>
                  <a:pt x="136474" y="1261872"/>
                </a:lnTo>
                <a:lnTo>
                  <a:pt x="150533" y="1261872"/>
                </a:lnTo>
                <a:lnTo>
                  <a:pt x="150533" y="1275931"/>
                </a:lnTo>
                <a:close/>
                <a:moveTo>
                  <a:pt x="219113" y="1138771"/>
                </a:moveTo>
                <a:lnTo>
                  <a:pt x="232829" y="1138771"/>
                </a:lnTo>
                <a:lnTo>
                  <a:pt x="232829" y="1124712"/>
                </a:lnTo>
                <a:lnTo>
                  <a:pt x="246888" y="1124712"/>
                </a:lnTo>
                <a:lnTo>
                  <a:pt x="246888" y="1110996"/>
                </a:lnTo>
                <a:lnTo>
                  <a:pt x="232829" y="1110996"/>
                </a:lnTo>
                <a:lnTo>
                  <a:pt x="232829" y="1096937"/>
                </a:lnTo>
                <a:lnTo>
                  <a:pt x="219113" y="1096937"/>
                </a:lnTo>
                <a:lnTo>
                  <a:pt x="219113" y="1110996"/>
                </a:lnTo>
                <a:lnTo>
                  <a:pt x="205054" y="1110996"/>
                </a:lnTo>
                <a:lnTo>
                  <a:pt x="205054" y="1124712"/>
                </a:lnTo>
                <a:lnTo>
                  <a:pt x="219113" y="1124712"/>
                </a:lnTo>
                <a:lnTo>
                  <a:pt x="219113" y="1138771"/>
                </a:lnTo>
                <a:close/>
                <a:moveTo>
                  <a:pt x="216713" y="1693926"/>
                </a:moveTo>
                <a:lnTo>
                  <a:pt x="235229" y="1693926"/>
                </a:lnTo>
                <a:lnTo>
                  <a:pt x="235229" y="1675752"/>
                </a:lnTo>
                <a:lnTo>
                  <a:pt x="253403" y="1675752"/>
                </a:lnTo>
                <a:lnTo>
                  <a:pt x="253403" y="1657236"/>
                </a:lnTo>
                <a:lnTo>
                  <a:pt x="235229" y="1657236"/>
                </a:lnTo>
                <a:lnTo>
                  <a:pt x="235229" y="1639062"/>
                </a:lnTo>
                <a:lnTo>
                  <a:pt x="216713" y="1639062"/>
                </a:lnTo>
                <a:lnTo>
                  <a:pt x="216713" y="1657236"/>
                </a:lnTo>
                <a:lnTo>
                  <a:pt x="198539" y="1657236"/>
                </a:lnTo>
                <a:lnTo>
                  <a:pt x="198539" y="1675752"/>
                </a:lnTo>
                <a:lnTo>
                  <a:pt x="216713" y="1675752"/>
                </a:lnTo>
                <a:lnTo>
                  <a:pt x="216713" y="1693926"/>
                </a:lnTo>
                <a:close/>
                <a:moveTo>
                  <a:pt x="354559" y="1143572"/>
                </a:moveTo>
                <a:lnTo>
                  <a:pt x="371704" y="1143572"/>
                </a:lnTo>
                <a:lnTo>
                  <a:pt x="371704" y="1126427"/>
                </a:lnTo>
                <a:lnTo>
                  <a:pt x="388849" y="1126427"/>
                </a:lnTo>
                <a:lnTo>
                  <a:pt x="388849" y="1109282"/>
                </a:lnTo>
                <a:lnTo>
                  <a:pt x="371704" y="1109282"/>
                </a:lnTo>
                <a:lnTo>
                  <a:pt x="371704" y="1092137"/>
                </a:lnTo>
                <a:lnTo>
                  <a:pt x="354559" y="1092137"/>
                </a:lnTo>
                <a:lnTo>
                  <a:pt x="354559" y="1109282"/>
                </a:lnTo>
                <a:lnTo>
                  <a:pt x="337414" y="1109282"/>
                </a:lnTo>
                <a:lnTo>
                  <a:pt x="337414" y="1126427"/>
                </a:lnTo>
                <a:lnTo>
                  <a:pt x="354559" y="1126427"/>
                </a:lnTo>
                <a:lnTo>
                  <a:pt x="354559" y="1143572"/>
                </a:lnTo>
                <a:close/>
                <a:moveTo>
                  <a:pt x="217742" y="1417206"/>
                </a:moveTo>
                <a:lnTo>
                  <a:pt x="234201" y="1417206"/>
                </a:lnTo>
                <a:lnTo>
                  <a:pt x="234201" y="1400404"/>
                </a:lnTo>
                <a:lnTo>
                  <a:pt x="251003" y="1400404"/>
                </a:lnTo>
                <a:lnTo>
                  <a:pt x="251003" y="1383944"/>
                </a:lnTo>
                <a:lnTo>
                  <a:pt x="234201" y="1383944"/>
                </a:lnTo>
                <a:lnTo>
                  <a:pt x="234201" y="1367142"/>
                </a:lnTo>
                <a:lnTo>
                  <a:pt x="217742" y="1367142"/>
                </a:lnTo>
                <a:lnTo>
                  <a:pt x="217742" y="1383944"/>
                </a:lnTo>
                <a:lnTo>
                  <a:pt x="200939" y="1383944"/>
                </a:lnTo>
                <a:lnTo>
                  <a:pt x="200939" y="1400404"/>
                </a:lnTo>
                <a:lnTo>
                  <a:pt x="217742" y="1400404"/>
                </a:lnTo>
                <a:lnTo>
                  <a:pt x="217742" y="1417206"/>
                </a:lnTo>
                <a:close/>
                <a:moveTo>
                  <a:pt x="284950" y="1558138"/>
                </a:moveTo>
                <a:lnTo>
                  <a:pt x="304152" y="1558138"/>
                </a:lnTo>
                <a:lnTo>
                  <a:pt x="304152" y="1538935"/>
                </a:lnTo>
                <a:lnTo>
                  <a:pt x="323355" y="1538935"/>
                </a:lnTo>
                <a:lnTo>
                  <a:pt x="323355" y="1519733"/>
                </a:lnTo>
                <a:lnTo>
                  <a:pt x="304152" y="1519733"/>
                </a:lnTo>
                <a:lnTo>
                  <a:pt x="304152" y="1500530"/>
                </a:lnTo>
                <a:lnTo>
                  <a:pt x="284950" y="1500530"/>
                </a:lnTo>
                <a:lnTo>
                  <a:pt x="284950" y="1519733"/>
                </a:lnTo>
                <a:lnTo>
                  <a:pt x="265748" y="1519733"/>
                </a:lnTo>
                <a:lnTo>
                  <a:pt x="265748" y="1538935"/>
                </a:lnTo>
                <a:lnTo>
                  <a:pt x="284950" y="1538935"/>
                </a:lnTo>
                <a:lnTo>
                  <a:pt x="284950" y="1558138"/>
                </a:lnTo>
                <a:close/>
                <a:moveTo>
                  <a:pt x="356273" y="863765"/>
                </a:moveTo>
                <a:lnTo>
                  <a:pt x="369989" y="863765"/>
                </a:lnTo>
                <a:lnTo>
                  <a:pt x="369989" y="850392"/>
                </a:lnTo>
                <a:lnTo>
                  <a:pt x="383362" y="850392"/>
                </a:lnTo>
                <a:lnTo>
                  <a:pt x="383362" y="836676"/>
                </a:lnTo>
                <a:lnTo>
                  <a:pt x="369989" y="836676"/>
                </a:lnTo>
                <a:lnTo>
                  <a:pt x="369989" y="823303"/>
                </a:lnTo>
                <a:lnTo>
                  <a:pt x="356273" y="823303"/>
                </a:lnTo>
                <a:lnTo>
                  <a:pt x="356273" y="836676"/>
                </a:lnTo>
                <a:lnTo>
                  <a:pt x="342900" y="836676"/>
                </a:lnTo>
                <a:lnTo>
                  <a:pt x="342900" y="850392"/>
                </a:lnTo>
                <a:lnTo>
                  <a:pt x="356273" y="850392"/>
                </a:lnTo>
                <a:lnTo>
                  <a:pt x="356273" y="863765"/>
                </a:lnTo>
                <a:close/>
                <a:moveTo>
                  <a:pt x="1105510" y="742036"/>
                </a:moveTo>
                <a:lnTo>
                  <a:pt x="1129513" y="742036"/>
                </a:lnTo>
                <a:lnTo>
                  <a:pt x="1129513" y="718376"/>
                </a:lnTo>
                <a:lnTo>
                  <a:pt x="1153173" y="718376"/>
                </a:lnTo>
                <a:lnTo>
                  <a:pt x="1153173" y="694373"/>
                </a:lnTo>
                <a:lnTo>
                  <a:pt x="1129513" y="694373"/>
                </a:lnTo>
                <a:lnTo>
                  <a:pt x="1129513" y="670712"/>
                </a:lnTo>
                <a:lnTo>
                  <a:pt x="1105510" y="670712"/>
                </a:lnTo>
                <a:lnTo>
                  <a:pt x="1105510" y="694373"/>
                </a:lnTo>
                <a:lnTo>
                  <a:pt x="1081849" y="694373"/>
                </a:lnTo>
                <a:lnTo>
                  <a:pt x="1081849" y="718376"/>
                </a:lnTo>
                <a:lnTo>
                  <a:pt x="1105510" y="718376"/>
                </a:lnTo>
                <a:lnTo>
                  <a:pt x="1105510" y="742036"/>
                </a:lnTo>
                <a:close/>
                <a:moveTo>
                  <a:pt x="2432876" y="532524"/>
                </a:moveTo>
                <a:lnTo>
                  <a:pt x="2408187" y="532524"/>
                </a:lnTo>
                <a:lnTo>
                  <a:pt x="2408187" y="556870"/>
                </a:lnTo>
                <a:lnTo>
                  <a:pt x="2383841" y="556870"/>
                </a:lnTo>
                <a:lnTo>
                  <a:pt x="2383841" y="581558"/>
                </a:lnTo>
                <a:lnTo>
                  <a:pt x="2408187" y="581558"/>
                </a:lnTo>
                <a:lnTo>
                  <a:pt x="2408187" y="605904"/>
                </a:lnTo>
                <a:lnTo>
                  <a:pt x="2432876" y="605904"/>
                </a:lnTo>
                <a:lnTo>
                  <a:pt x="2432876" y="581558"/>
                </a:lnTo>
                <a:lnTo>
                  <a:pt x="2457221" y="581558"/>
                </a:lnTo>
                <a:lnTo>
                  <a:pt x="2457221" y="556870"/>
                </a:lnTo>
                <a:lnTo>
                  <a:pt x="2432876" y="556870"/>
                </a:lnTo>
                <a:lnTo>
                  <a:pt x="2432876" y="532524"/>
                </a:lnTo>
                <a:close/>
                <a:moveTo>
                  <a:pt x="425196" y="725919"/>
                </a:moveTo>
                <a:lnTo>
                  <a:pt x="438226" y="725919"/>
                </a:lnTo>
                <a:lnTo>
                  <a:pt x="438226" y="712889"/>
                </a:lnTo>
                <a:lnTo>
                  <a:pt x="451256" y="712889"/>
                </a:lnTo>
                <a:lnTo>
                  <a:pt x="451256" y="699859"/>
                </a:lnTo>
                <a:lnTo>
                  <a:pt x="438226" y="699859"/>
                </a:lnTo>
                <a:lnTo>
                  <a:pt x="438226" y="686829"/>
                </a:lnTo>
                <a:lnTo>
                  <a:pt x="425196" y="686829"/>
                </a:lnTo>
                <a:lnTo>
                  <a:pt x="425196" y="699859"/>
                </a:lnTo>
                <a:lnTo>
                  <a:pt x="412166" y="699859"/>
                </a:lnTo>
                <a:lnTo>
                  <a:pt x="412166" y="712889"/>
                </a:lnTo>
                <a:lnTo>
                  <a:pt x="425196" y="712889"/>
                </a:lnTo>
                <a:lnTo>
                  <a:pt x="425196" y="725919"/>
                </a:lnTo>
                <a:close/>
                <a:moveTo>
                  <a:pt x="488975" y="1426121"/>
                </a:moveTo>
                <a:lnTo>
                  <a:pt x="511607" y="1426121"/>
                </a:lnTo>
                <a:lnTo>
                  <a:pt x="511607" y="1403490"/>
                </a:lnTo>
                <a:lnTo>
                  <a:pt x="534238" y="1403490"/>
                </a:lnTo>
                <a:lnTo>
                  <a:pt x="534238" y="1380858"/>
                </a:lnTo>
                <a:lnTo>
                  <a:pt x="511607" y="1380858"/>
                </a:lnTo>
                <a:lnTo>
                  <a:pt x="511607" y="1358227"/>
                </a:lnTo>
                <a:lnTo>
                  <a:pt x="488975" y="1358227"/>
                </a:lnTo>
                <a:lnTo>
                  <a:pt x="488975" y="1380858"/>
                </a:lnTo>
                <a:lnTo>
                  <a:pt x="466344" y="1380858"/>
                </a:lnTo>
                <a:lnTo>
                  <a:pt x="466344" y="1403490"/>
                </a:lnTo>
                <a:lnTo>
                  <a:pt x="488975" y="1403490"/>
                </a:lnTo>
                <a:lnTo>
                  <a:pt x="488975" y="1426121"/>
                </a:lnTo>
                <a:close/>
                <a:moveTo>
                  <a:pt x="420052" y="1838287"/>
                </a:moveTo>
                <a:lnTo>
                  <a:pt x="443370" y="1838287"/>
                </a:lnTo>
                <a:lnTo>
                  <a:pt x="443370" y="1815313"/>
                </a:lnTo>
                <a:lnTo>
                  <a:pt x="466344" y="1815313"/>
                </a:lnTo>
                <a:lnTo>
                  <a:pt x="466344" y="1791995"/>
                </a:lnTo>
                <a:lnTo>
                  <a:pt x="443370" y="1791995"/>
                </a:lnTo>
                <a:lnTo>
                  <a:pt x="443370" y="1769021"/>
                </a:lnTo>
                <a:lnTo>
                  <a:pt x="420052" y="1769021"/>
                </a:lnTo>
                <a:lnTo>
                  <a:pt x="420052" y="1791995"/>
                </a:lnTo>
                <a:lnTo>
                  <a:pt x="397078" y="1791995"/>
                </a:lnTo>
                <a:lnTo>
                  <a:pt x="397078" y="1815313"/>
                </a:lnTo>
                <a:lnTo>
                  <a:pt x="420052" y="1815313"/>
                </a:lnTo>
                <a:lnTo>
                  <a:pt x="420052" y="1838287"/>
                </a:lnTo>
                <a:close/>
                <a:moveTo>
                  <a:pt x="423139" y="1006069"/>
                </a:moveTo>
                <a:lnTo>
                  <a:pt x="440284" y="1006069"/>
                </a:lnTo>
                <a:lnTo>
                  <a:pt x="440284" y="989267"/>
                </a:lnTo>
                <a:lnTo>
                  <a:pt x="457086" y="989267"/>
                </a:lnTo>
                <a:lnTo>
                  <a:pt x="457086" y="972122"/>
                </a:lnTo>
                <a:lnTo>
                  <a:pt x="440284" y="972122"/>
                </a:lnTo>
                <a:lnTo>
                  <a:pt x="440284" y="955319"/>
                </a:lnTo>
                <a:lnTo>
                  <a:pt x="423139" y="955319"/>
                </a:lnTo>
                <a:lnTo>
                  <a:pt x="423139" y="972122"/>
                </a:lnTo>
                <a:lnTo>
                  <a:pt x="406336" y="972122"/>
                </a:lnTo>
                <a:lnTo>
                  <a:pt x="406336" y="989267"/>
                </a:lnTo>
                <a:lnTo>
                  <a:pt x="423139" y="989267"/>
                </a:lnTo>
                <a:lnTo>
                  <a:pt x="423139" y="1006069"/>
                </a:lnTo>
                <a:close/>
                <a:moveTo>
                  <a:pt x="420738" y="1562595"/>
                </a:moveTo>
                <a:lnTo>
                  <a:pt x="442684" y="1562595"/>
                </a:lnTo>
                <a:lnTo>
                  <a:pt x="442684" y="1540307"/>
                </a:lnTo>
                <a:lnTo>
                  <a:pt x="464972" y="1540307"/>
                </a:lnTo>
                <a:lnTo>
                  <a:pt x="464972" y="1518361"/>
                </a:lnTo>
                <a:lnTo>
                  <a:pt x="442684" y="1518361"/>
                </a:lnTo>
                <a:lnTo>
                  <a:pt x="442684" y="1496073"/>
                </a:lnTo>
                <a:lnTo>
                  <a:pt x="420738" y="1496073"/>
                </a:lnTo>
                <a:lnTo>
                  <a:pt x="420738" y="1518361"/>
                </a:lnTo>
                <a:lnTo>
                  <a:pt x="398450" y="1518361"/>
                </a:lnTo>
                <a:lnTo>
                  <a:pt x="398450" y="1540307"/>
                </a:lnTo>
                <a:lnTo>
                  <a:pt x="420738" y="1540307"/>
                </a:lnTo>
                <a:lnTo>
                  <a:pt x="420738" y="1562595"/>
                </a:lnTo>
                <a:close/>
                <a:moveTo>
                  <a:pt x="421767" y="1284846"/>
                </a:moveTo>
                <a:lnTo>
                  <a:pt x="441655" y="1284846"/>
                </a:lnTo>
                <a:lnTo>
                  <a:pt x="441655" y="1264958"/>
                </a:lnTo>
                <a:lnTo>
                  <a:pt x="461543" y="1264958"/>
                </a:lnTo>
                <a:lnTo>
                  <a:pt x="461543" y="1245070"/>
                </a:lnTo>
                <a:lnTo>
                  <a:pt x="441655" y="1245070"/>
                </a:lnTo>
                <a:lnTo>
                  <a:pt x="441655" y="1225182"/>
                </a:lnTo>
                <a:lnTo>
                  <a:pt x="421767" y="1225182"/>
                </a:lnTo>
                <a:lnTo>
                  <a:pt x="421767" y="1245070"/>
                </a:lnTo>
                <a:lnTo>
                  <a:pt x="401879" y="1245070"/>
                </a:lnTo>
                <a:lnTo>
                  <a:pt x="401879" y="1264958"/>
                </a:lnTo>
                <a:lnTo>
                  <a:pt x="421767" y="1264958"/>
                </a:lnTo>
                <a:lnTo>
                  <a:pt x="421767" y="1284846"/>
                </a:lnTo>
                <a:close/>
                <a:moveTo>
                  <a:pt x="492061" y="868223"/>
                </a:moveTo>
                <a:lnTo>
                  <a:pt x="508521" y="868223"/>
                </a:lnTo>
                <a:lnTo>
                  <a:pt x="508521" y="851764"/>
                </a:lnTo>
                <a:lnTo>
                  <a:pt x="524980" y="851764"/>
                </a:lnTo>
                <a:lnTo>
                  <a:pt x="524980" y="835304"/>
                </a:lnTo>
                <a:lnTo>
                  <a:pt x="508521" y="835304"/>
                </a:lnTo>
                <a:lnTo>
                  <a:pt x="508521" y="818845"/>
                </a:lnTo>
                <a:lnTo>
                  <a:pt x="492061" y="818845"/>
                </a:lnTo>
                <a:lnTo>
                  <a:pt x="492061" y="835304"/>
                </a:lnTo>
                <a:lnTo>
                  <a:pt x="475602" y="835304"/>
                </a:lnTo>
                <a:lnTo>
                  <a:pt x="475602" y="851764"/>
                </a:lnTo>
                <a:lnTo>
                  <a:pt x="492061" y="851764"/>
                </a:lnTo>
                <a:lnTo>
                  <a:pt x="492061" y="868223"/>
                </a:lnTo>
                <a:close/>
                <a:moveTo>
                  <a:pt x="1931899" y="183109"/>
                </a:moveTo>
                <a:lnTo>
                  <a:pt x="1949044" y="183109"/>
                </a:lnTo>
                <a:lnTo>
                  <a:pt x="1949044" y="166307"/>
                </a:lnTo>
                <a:lnTo>
                  <a:pt x="1965846" y="166307"/>
                </a:lnTo>
                <a:lnTo>
                  <a:pt x="1965846" y="149162"/>
                </a:lnTo>
                <a:lnTo>
                  <a:pt x="1949044" y="149162"/>
                </a:lnTo>
                <a:lnTo>
                  <a:pt x="1949044" y="132359"/>
                </a:lnTo>
                <a:lnTo>
                  <a:pt x="1931899" y="132359"/>
                </a:lnTo>
                <a:lnTo>
                  <a:pt x="1931899" y="149162"/>
                </a:lnTo>
                <a:lnTo>
                  <a:pt x="1915096" y="149162"/>
                </a:lnTo>
                <a:lnTo>
                  <a:pt x="1915096" y="166307"/>
                </a:lnTo>
                <a:lnTo>
                  <a:pt x="1931899" y="166307"/>
                </a:lnTo>
                <a:lnTo>
                  <a:pt x="1931899" y="183109"/>
                </a:lnTo>
                <a:close/>
                <a:moveTo>
                  <a:pt x="1999107" y="325069"/>
                </a:moveTo>
                <a:lnTo>
                  <a:pt x="2018995" y="325069"/>
                </a:lnTo>
                <a:lnTo>
                  <a:pt x="2018995" y="304838"/>
                </a:lnTo>
                <a:lnTo>
                  <a:pt x="2039227" y="304838"/>
                </a:lnTo>
                <a:lnTo>
                  <a:pt x="2039227" y="284950"/>
                </a:lnTo>
                <a:lnTo>
                  <a:pt x="2018995" y="284950"/>
                </a:lnTo>
                <a:lnTo>
                  <a:pt x="2018995" y="264719"/>
                </a:lnTo>
                <a:lnTo>
                  <a:pt x="1999107" y="264719"/>
                </a:lnTo>
                <a:lnTo>
                  <a:pt x="1999107" y="284950"/>
                </a:lnTo>
                <a:lnTo>
                  <a:pt x="1978876" y="284950"/>
                </a:lnTo>
                <a:lnTo>
                  <a:pt x="1978876" y="304838"/>
                </a:lnTo>
                <a:lnTo>
                  <a:pt x="1999107" y="304838"/>
                </a:lnTo>
                <a:lnTo>
                  <a:pt x="1999107" y="325069"/>
                </a:lnTo>
                <a:close/>
                <a:moveTo>
                  <a:pt x="2136267" y="324726"/>
                </a:moveTo>
                <a:lnTo>
                  <a:pt x="2156155" y="324726"/>
                </a:lnTo>
                <a:lnTo>
                  <a:pt x="2156155" y="304838"/>
                </a:lnTo>
                <a:lnTo>
                  <a:pt x="2176043" y="304838"/>
                </a:lnTo>
                <a:lnTo>
                  <a:pt x="2176043" y="284950"/>
                </a:lnTo>
                <a:lnTo>
                  <a:pt x="2156155" y="284950"/>
                </a:lnTo>
                <a:lnTo>
                  <a:pt x="2156155" y="265062"/>
                </a:lnTo>
                <a:lnTo>
                  <a:pt x="2136267" y="265062"/>
                </a:lnTo>
                <a:lnTo>
                  <a:pt x="2136267" y="284950"/>
                </a:lnTo>
                <a:lnTo>
                  <a:pt x="2116379" y="284950"/>
                </a:lnTo>
                <a:lnTo>
                  <a:pt x="2116379" y="304838"/>
                </a:lnTo>
                <a:lnTo>
                  <a:pt x="2136267" y="304838"/>
                </a:lnTo>
                <a:lnTo>
                  <a:pt x="2136267" y="324726"/>
                </a:lnTo>
                <a:close/>
                <a:moveTo>
                  <a:pt x="2065972" y="466687"/>
                </a:moveTo>
                <a:lnTo>
                  <a:pt x="2089290" y="466687"/>
                </a:lnTo>
                <a:lnTo>
                  <a:pt x="2089290" y="443713"/>
                </a:lnTo>
                <a:lnTo>
                  <a:pt x="2112264" y="443713"/>
                </a:lnTo>
                <a:lnTo>
                  <a:pt x="2112264" y="420395"/>
                </a:lnTo>
                <a:lnTo>
                  <a:pt x="2089290" y="420395"/>
                </a:lnTo>
                <a:lnTo>
                  <a:pt x="2089290" y="397421"/>
                </a:lnTo>
                <a:lnTo>
                  <a:pt x="2065972" y="397421"/>
                </a:lnTo>
                <a:lnTo>
                  <a:pt x="2065972" y="420395"/>
                </a:lnTo>
                <a:lnTo>
                  <a:pt x="2042998" y="420395"/>
                </a:lnTo>
                <a:lnTo>
                  <a:pt x="2042998" y="443713"/>
                </a:lnTo>
                <a:lnTo>
                  <a:pt x="2065972" y="443713"/>
                </a:lnTo>
                <a:lnTo>
                  <a:pt x="2065972" y="466687"/>
                </a:lnTo>
                <a:close/>
                <a:moveTo>
                  <a:pt x="2069059" y="183109"/>
                </a:moveTo>
                <a:lnTo>
                  <a:pt x="2086204" y="183109"/>
                </a:lnTo>
                <a:lnTo>
                  <a:pt x="2086204" y="166307"/>
                </a:lnTo>
                <a:lnTo>
                  <a:pt x="2103006" y="166307"/>
                </a:lnTo>
                <a:lnTo>
                  <a:pt x="2103006" y="149162"/>
                </a:lnTo>
                <a:lnTo>
                  <a:pt x="2086204" y="149162"/>
                </a:lnTo>
                <a:lnTo>
                  <a:pt x="2086204" y="132359"/>
                </a:lnTo>
                <a:lnTo>
                  <a:pt x="2069059" y="132359"/>
                </a:lnTo>
                <a:lnTo>
                  <a:pt x="2069059" y="149162"/>
                </a:lnTo>
                <a:lnTo>
                  <a:pt x="2052256" y="149162"/>
                </a:lnTo>
                <a:lnTo>
                  <a:pt x="2052256" y="166307"/>
                </a:lnTo>
                <a:lnTo>
                  <a:pt x="2069059" y="166307"/>
                </a:lnTo>
                <a:lnTo>
                  <a:pt x="2069059" y="183109"/>
                </a:lnTo>
                <a:close/>
                <a:moveTo>
                  <a:pt x="1791652" y="467030"/>
                </a:moveTo>
                <a:lnTo>
                  <a:pt x="1814970" y="467030"/>
                </a:lnTo>
                <a:lnTo>
                  <a:pt x="1814970" y="443713"/>
                </a:lnTo>
                <a:lnTo>
                  <a:pt x="1838287" y="443713"/>
                </a:lnTo>
                <a:lnTo>
                  <a:pt x="1838287" y="420395"/>
                </a:lnTo>
                <a:lnTo>
                  <a:pt x="1814970" y="420395"/>
                </a:lnTo>
                <a:lnTo>
                  <a:pt x="1814970" y="397078"/>
                </a:lnTo>
                <a:lnTo>
                  <a:pt x="1791652" y="397078"/>
                </a:lnTo>
                <a:lnTo>
                  <a:pt x="1791652" y="420395"/>
                </a:lnTo>
                <a:lnTo>
                  <a:pt x="1768335" y="420395"/>
                </a:lnTo>
                <a:lnTo>
                  <a:pt x="1768335" y="443713"/>
                </a:lnTo>
                <a:lnTo>
                  <a:pt x="1791652" y="443713"/>
                </a:lnTo>
                <a:lnTo>
                  <a:pt x="1791652" y="467030"/>
                </a:lnTo>
                <a:close/>
                <a:moveTo>
                  <a:pt x="1794739" y="183109"/>
                </a:moveTo>
                <a:lnTo>
                  <a:pt x="1811884" y="183109"/>
                </a:lnTo>
                <a:lnTo>
                  <a:pt x="1811884" y="166307"/>
                </a:lnTo>
                <a:lnTo>
                  <a:pt x="1828686" y="166307"/>
                </a:lnTo>
                <a:lnTo>
                  <a:pt x="1828686" y="149162"/>
                </a:lnTo>
                <a:lnTo>
                  <a:pt x="1811884" y="149162"/>
                </a:lnTo>
                <a:lnTo>
                  <a:pt x="1811884" y="132359"/>
                </a:lnTo>
                <a:lnTo>
                  <a:pt x="1794739" y="132359"/>
                </a:lnTo>
                <a:lnTo>
                  <a:pt x="1794739" y="149162"/>
                </a:lnTo>
                <a:lnTo>
                  <a:pt x="1777936" y="149162"/>
                </a:lnTo>
                <a:lnTo>
                  <a:pt x="1777936" y="166307"/>
                </a:lnTo>
                <a:lnTo>
                  <a:pt x="1794739" y="166307"/>
                </a:lnTo>
                <a:lnTo>
                  <a:pt x="1794739" y="183109"/>
                </a:lnTo>
                <a:close/>
                <a:moveTo>
                  <a:pt x="1928812" y="467030"/>
                </a:moveTo>
                <a:lnTo>
                  <a:pt x="1952130" y="467030"/>
                </a:lnTo>
                <a:lnTo>
                  <a:pt x="1952130" y="443713"/>
                </a:lnTo>
                <a:lnTo>
                  <a:pt x="1975447" y="443713"/>
                </a:lnTo>
                <a:lnTo>
                  <a:pt x="1975447" y="420395"/>
                </a:lnTo>
                <a:lnTo>
                  <a:pt x="1952130" y="420395"/>
                </a:lnTo>
                <a:lnTo>
                  <a:pt x="1952130" y="397078"/>
                </a:lnTo>
                <a:lnTo>
                  <a:pt x="1928812" y="397078"/>
                </a:lnTo>
                <a:lnTo>
                  <a:pt x="1928812" y="420395"/>
                </a:lnTo>
                <a:lnTo>
                  <a:pt x="1905495" y="420395"/>
                </a:lnTo>
                <a:lnTo>
                  <a:pt x="1905495" y="443713"/>
                </a:lnTo>
                <a:lnTo>
                  <a:pt x="1928812" y="443713"/>
                </a:lnTo>
                <a:lnTo>
                  <a:pt x="1928812" y="467030"/>
                </a:lnTo>
                <a:close/>
                <a:moveTo>
                  <a:pt x="1861604" y="325412"/>
                </a:moveTo>
                <a:lnTo>
                  <a:pt x="1882178" y="325412"/>
                </a:lnTo>
                <a:lnTo>
                  <a:pt x="1882178" y="305181"/>
                </a:lnTo>
                <a:lnTo>
                  <a:pt x="1902409" y="305181"/>
                </a:lnTo>
                <a:lnTo>
                  <a:pt x="1902409" y="284607"/>
                </a:lnTo>
                <a:lnTo>
                  <a:pt x="1882178" y="284607"/>
                </a:lnTo>
                <a:lnTo>
                  <a:pt x="1882178" y="264376"/>
                </a:lnTo>
                <a:lnTo>
                  <a:pt x="1861604" y="264376"/>
                </a:lnTo>
                <a:lnTo>
                  <a:pt x="1861604" y="284607"/>
                </a:lnTo>
                <a:lnTo>
                  <a:pt x="1841373" y="284607"/>
                </a:lnTo>
                <a:lnTo>
                  <a:pt x="1841373" y="305181"/>
                </a:lnTo>
                <a:lnTo>
                  <a:pt x="1861604" y="305181"/>
                </a:lnTo>
                <a:lnTo>
                  <a:pt x="1861604" y="325412"/>
                </a:lnTo>
                <a:close/>
                <a:moveTo>
                  <a:pt x="1865033" y="40805"/>
                </a:moveTo>
                <a:lnTo>
                  <a:pt x="1878749" y="40805"/>
                </a:lnTo>
                <a:lnTo>
                  <a:pt x="1878749" y="27432"/>
                </a:lnTo>
                <a:lnTo>
                  <a:pt x="1892122" y="27432"/>
                </a:lnTo>
                <a:lnTo>
                  <a:pt x="1892122" y="13716"/>
                </a:lnTo>
                <a:lnTo>
                  <a:pt x="1878749" y="13716"/>
                </a:lnTo>
                <a:lnTo>
                  <a:pt x="1878749" y="343"/>
                </a:lnTo>
                <a:lnTo>
                  <a:pt x="1865033" y="343"/>
                </a:lnTo>
                <a:lnTo>
                  <a:pt x="1865033" y="13716"/>
                </a:lnTo>
                <a:lnTo>
                  <a:pt x="1851660" y="13716"/>
                </a:lnTo>
                <a:lnTo>
                  <a:pt x="1851660" y="27432"/>
                </a:lnTo>
                <a:lnTo>
                  <a:pt x="1865033" y="27432"/>
                </a:lnTo>
                <a:lnTo>
                  <a:pt x="1865033" y="40805"/>
                </a:lnTo>
                <a:close/>
                <a:moveTo>
                  <a:pt x="2002193" y="41148"/>
                </a:moveTo>
                <a:lnTo>
                  <a:pt x="2015909" y="41148"/>
                </a:lnTo>
                <a:lnTo>
                  <a:pt x="2015909" y="27432"/>
                </a:lnTo>
                <a:lnTo>
                  <a:pt x="2029625" y="27432"/>
                </a:lnTo>
                <a:lnTo>
                  <a:pt x="2029625" y="13716"/>
                </a:lnTo>
                <a:lnTo>
                  <a:pt x="2015909" y="13716"/>
                </a:lnTo>
                <a:lnTo>
                  <a:pt x="2015909" y="0"/>
                </a:lnTo>
                <a:lnTo>
                  <a:pt x="2002193" y="0"/>
                </a:lnTo>
                <a:lnTo>
                  <a:pt x="2002193" y="13716"/>
                </a:lnTo>
                <a:lnTo>
                  <a:pt x="1988477" y="13716"/>
                </a:lnTo>
                <a:lnTo>
                  <a:pt x="1988477" y="27432"/>
                </a:lnTo>
                <a:lnTo>
                  <a:pt x="2002193" y="27432"/>
                </a:lnTo>
                <a:lnTo>
                  <a:pt x="2002193" y="41148"/>
                </a:lnTo>
                <a:close/>
                <a:moveTo>
                  <a:pt x="2344064" y="181394"/>
                </a:moveTo>
                <a:lnTo>
                  <a:pt x="2359838" y="181394"/>
                </a:lnTo>
                <a:lnTo>
                  <a:pt x="2359838" y="165621"/>
                </a:lnTo>
                <a:lnTo>
                  <a:pt x="2375611" y="165621"/>
                </a:lnTo>
                <a:lnTo>
                  <a:pt x="2375611" y="149847"/>
                </a:lnTo>
                <a:lnTo>
                  <a:pt x="2359838" y="149847"/>
                </a:lnTo>
                <a:lnTo>
                  <a:pt x="2359838" y="134074"/>
                </a:lnTo>
                <a:lnTo>
                  <a:pt x="2344064" y="134074"/>
                </a:lnTo>
                <a:lnTo>
                  <a:pt x="2344064" y="149847"/>
                </a:lnTo>
                <a:lnTo>
                  <a:pt x="2328291" y="149847"/>
                </a:lnTo>
                <a:lnTo>
                  <a:pt x="2328291" y="165621"/>
                </a:lnTo>
                <a:lnTo>
                  <a:pt x="2344064" y="165621"/>
                </a:lnTo>
                <a:lnTo>
                  <a:pt x="2344064" y="181394"/>
                </a:lnTo>
                <a:close/>
                <a:moveTo>
                  <a:pt x="1108253" y="459829"/>
                </a:moveTo>
                <a:lnTo>
                  <a:pt x="1126769" y="459829"/>
                </a:lnTo>
                <a:lnTo>
                  <a:pt x="1126769" y="441312"/>
                </a:lnTo>
                <a:lnTo>
                  <a:pt x="1145286" y="441312"/>
                </a:lnTo>
                <a:lnTo>
                  <a:pt x="1145286" y="422796"/>
                </a:lnTo>
                <a:lnTo>
                  <a:pt x="1126769" y="422796"/>
                </a:lnTo>
                <a:lnTo>
                  <a:pt x="1126769" y="404279"/>
                </a:lnTo>
                <a:lnTo>
                  <a:pt x="1108253" y="404279"/>
                </a:lnTo>
                <a:lnTo>
                  <a:pt x="1108253" y="422796"/>
                </a:lnTo>
                <a:lnTo>
                  <a:pt x="1089736" y="422796"/>
                </a:lnTo>
                <a:lnTo>
                  <a:pt x="1089736" y="441312"/>
                </a:lnTo>
                <a:lnTo>
                  <a:pt x="1108253" y="441312"/>
                </a:lnTo>
                <a:lnTo>
                  <a:pt x="1108253" y="459829"/>
                </a:lnTo>
                <a:close/>
                <a:moveTo>
                  <a:pt x="2414359" y="38748"/>
                </a:moveTo>
                <a:lnTo>
                  <a:pt x="2426704" y="38748"/>
                </a:lnTo>
                <a:lnTo>
                  <a:pt x="2426704" y="26746"/>
                </a:lnTo>
                <a:lnTo>
                  <a:pt x="2438705" y="26746"/>
                </a:lnTo>
                <a:lnTo>
                  <a:pt x="2438705" y="14402"/>
                </a:lnTo>
                <a:lnTo>
                  <a:pt x="2426704" y="14402"/>
                </a:lnTo>
                <a:lnTo>
                  <a:pt x="2426704" y="2400"/>
                </a:lnTo>
                <a:lnTo>
                  <a:pt x="2414359" y="2400"/>
                </a:lnTo>
                <a:lnTo>
                  <a:pt x="2414359" y="14402"/>
                </a:lnTo>
                <a:lnTo>
                  <a:pt x="2402357" y="14402"/>
                </a:lnTo>
                <a:lnTo>
                  <a:pt x="2402357" y="26746"/>
                </a:lnTo>
                <a:lnTo>
                  <a:pt x="2414359" y="26746"/>
                </a:lnTo>
                <a:lnTo>
                  <a:pt x="2414359" y="38748"/>
                </a:lnTo>
                <a:close/>
                <a:moveTo>
                  <a:pt x="2340979" y="465315"/>
                </a:moveTo>
                <a:lnTo>
                  <a:pt x="2362924" y="465315"/>
                </a:lnTo>
                <a:lnTo>
                  <a:pt x="2362924" y="443027"/>
                </a:lnTo>
                <a:lnTo>
                  <a:pt x="2385212" y="443027"/>
                </a:lnTo>
                <a:lnTo>
                  <a:pt x="2385212" y="421081"/>
                </a:lnTo>
                <a:lnTo>
                  <a:pt x="2362924" y="421081"/>
                </a:lnTo>
                <a:lnTo>
                  <a:pt x="2362924" y="398793"/>
                </a:lnTo>
                <a:lnTo>
                  <a:pt x="2340979" y="398793"/>
                </a:lnTo>
                <a:lnTo>
                  <a:pt x="2340979" y="421081"/>
                </a:lnTo>
                <a:lnTo>
                  <a:pt x="2318690" y="421081"/>
                </a:lnTo>
                <a:lnTo>
                  <a:pt x="2318690" y="443027"/>
                </a:lnTo>
                <a:lnTo>
                  <a:pt x="2340979" y="443027"/>
                </a:lnTo>
                <a:lnTo>
                  <a:pt x="2340979" y="465315"/>
                </a:lnTo>
                <a:close/>
                <a:moveTo>
                  <a:pt x="2203475" y="466344"/>
                </a:moveTo>
                <a:lnTo>
                  <a:pt x="2226107" y="466344"/>
                </a:lnTo>
                <a:lnTo>
                  <a:pt x="2226107" y="443370"/>
                </a:lnTo>
                <a:lnTo>
                  <a:pt x="2249081" y="443370"/>
                </a:lnTo>
                <a:lnTo>
                  <a:pt x="2249081" y="420738"/>
                </a:lnTo>
                <a:lnTo>
                  <a:pt x="2226107" y="420738"/>
                </a:lnTo>
                <a:lnTo>
                  <a:pt x="2226107" y="397764"/>
                </a:lnTo>
                <a:lnTo>
                  <a:pt x="2203475" y="397764"/>
                </a:lnTo>
                <a:lnTo>
                  <a:pt x="2203475" y="420738"/>
                </a:lnTo>
                <a:lnTo>
                  <a:pt x="2180501" y="420738"/>
                </a:lnTo>
                <a:lnTo>
                  <a:pt x="2180501" y="443370"/>
                </a:lnTo>
                <a:lnTo>
                  <a:pt x="2203475" y="443370"/>
                </a:lnTo>
                <a:lnTo>
                  <a:pt x="2203475" y="466344"/>
                </a:lnTo>
                <a:close/>
                <a:moveTo>
                  <a:pt x="2139353" y="40805"/>
                </a:moveTo>
                <a:lnTo>
                  <a:pt x="2153069" y="40805"/>
                </a:lnTo>
                <a:lnTo>
                  <a:pt x="2153069" y="27432"/>
                </a:lnTo>
                <a:lnTo>
                  <a:pt x="2166442" y="27432"/>
                </a:lnTo>
                <a:lnTo>
                  <a:pt x="2166442" y="13716"/>
                </a:lnTo>
                <a:lnTo>
                  <a:pt x="2153069" y="13716"/>
                </a:lnTo>
                <a:lnTo>
                  <a:pt x="2153069" y="343"/>
                </a:lnTo>
                <a:lnTo>
                  <a:pt x="2139353" y="343"/>
                </a:lnTo>
                <a:lnTo>
                  <a:pt x="2139353" y="13716"/>
                </a:lnTo>
                <a:lnTo>
                  <a:pt x="2125980" y="13716"/>
                </a:lnTo>
                <a:lnTo>
                  <a:pt x="2125980" y="27432"/>
                </a:lnTo>
                <a:lnTo>
                  <a:pt x="2139353" y="27432"/>
                </a:lnTo>
                <a:lnTo>
                  <a:pt x="2139353" y="40805"/>
                </a:lnTo>
                <a:close/>
                <a:moveTo>
                  <a:pt x="2206562" y="182423"/>
                </a:moveTo>
                <a:lnTo>
                  <a:pt x="2223021" y="182423"/>
                </a:lnTo>
                <a:lnTo>
                  <a:pt x="2223021" y="165964"/>
                </a:lnTo>
                <a:lnTo>
                  <a:pt x="2239480" y="165964"/>
                </a:lnTo>
                <a:lnTo>
                  <a:pt x="2239480" y="149504"/>
                </a:lnTo>
                <a:lnTo>
                  <a:pt x="2223021" y="149504"/>
                </a:lnTo>
                <a:lnTo>
                  <a:pt x="2223021" y="133045"/>
                </a:lnTo>
                <a:lnTo>
                  <a:pt x="2206562" y="133045"/>
                </a:lnTo>
                <a:lnTo>
                  <a:pt x="2206562" y="149504"/>
                </a:lnTo>
                <a:lnTo>
                  <a:pt x="2190103" y="149504"/>
                </a:lnTo>
                <a:lnTo>
                  <a:pt x="2190103" y="165964"/>
                </a:lnTo>
                <a:lnTo>
                  <a:pt x="2206562" y="165964"/>
                </a:lnTo>
                <a:lnTo>
                  <a:pt x="2206562" y="182423"/>
                </a:lnTo>
                <a:close/>
                <a:moveTo>
                  <a:pt x="2273770" y="324041"/>
                </a:moveTo>
                <a:lnTo>
                  <a:pt x="2292973" y="324041"/>
                </a:lnTo>
                <a:lnTo>
                  <a:pt x="2292973" y="304495"/>
                </a:lnTo>
                <a:lnTo>
                  <a:pt x="2312518" y="304495"/>
                </a:lnTo>
                <a:lnTo>
                  <a:pt x="2312518" y="285293"/>
                </a:lnTo>
                <a:lnTo>
                  <a:pt x="2292973" y="285293"/>
                </a:lnTo>
                <a:lnTo>
                  <a:pt x="2292973" y="265748"/>
                </a:lnTo>
                <a:lnTo>
                  <a:pt x="2273770" y="265748"/>
                </a:lnTo>
                <a:lnTo>
                  <a:pt x="2273770" y="285293"/>
                </a:lnTo>
                <a:lnTo>
                  <a:pt x="2254225" y="285293"/>
                </a:lnTo>
                <a:lnTo>
                  <a:pt x="2254225" y="304495"/>
                </a:lnTo>
                <a:lnTo>
                  <a:pt x="2273770" y="304495"/>
                </a:lnTo>
                <a:lnTo>
                  <a:pt x="2273770" y="324041"/>
                </a:lnTo>
                <a:close/>
                <a:moveTo>
                  <a:pt x="2276856" y="39776"/>
                </a:moveTo>
                <a:lnTo>
                  <a:pt x="2289886" y="39776"/>
                </a:lnTo>
                <a:lnTo>
                  <a:pt x="2289886" y="27089"/>
                </a:lnTo>
                <a:lnTo>
                  <a:pt x="2302574" y="27089"/>
                </a:lnTo>
                <a:lnTo>
                  <a:pt x="2302574" y="14059"/>
                </a:lnTo>
                <a:lnTo>
                  <a:pt x="2289886" y="14059"/>
                </a:lnTo>
                <a:lnTo>
                  <a:pt x="2289886" y="1372"/>
                </a:lnTo>
                <a:lnTo>
                  <a:pt x="2276856" y="1372"/>
                </a:lnTo>
                <a:lnTo>
                  <a:pt x="2276856" y="14059"/>
                </a:lnTo>
                <a:lnTo>
                  <a:pt x="2264169" y="14059"/>
                </a:lnTo>
                <a:lnTo>
                  <a:pt x="2264169" y="27089"/>
                </a:lnTo>
                <a:lnTo>
                  <a:pt x="2276856" y="27089"/>
                </a:lnTo>
                <a:lnTo>
                  <a:pt x="2276856" y="39776"/>
                </a:lnTo>
                <a:close/>
                <a:moveTo>
                  <a:pt x="2411273" y="323012"/>
                </a:moveTo>
                <a:lnTo>
                  <a:pt x="2429789" y="323012"/>
                </a:lnTo>
                <a:lnTo>
                  <a:pt x="2429789" y="304152"/>
                </a:lnTo>
                <a:lnTo>
                  <a:pt x="2448649" y="304152"/>
                </a:lnTo>
                <a:lnTo>
                  <a:pt x="2448649" y="285636"/>
                </a:lnTo>
                <a:lnTo>
                  <a:pt x="2429789" y="285636"/>
                </a:lnTo>
                <a:lnTo>
                  <a:pt x="2429789" y="266776"/>
                </a:lnTo>
                <a:lnTo>
                  <a:pt x="2411273" y="266776"/>
                </a:lnTo>
                <a:lnTo>
                  <a:pt x="2411273" y="285636"/>
                </a:lnTo>
                <a:lnTo>
                  <a:pt x="2392414" y="285636"/>
                </a:lnTo>
                <a:lnTo>
                  <a:pt x="2392414" y="304152"/>
                </a:lnTo>
                <a:lnTo>
                  <a:pt x="2411273" y="304152"/>
                </a:lnTo>
                <a:lnTo>
                  <a:pt x="2411273" y="323012"/>
                </a:lnTo>
                <a:close/>
                <a:moveTo>
                  <a:pt x="1314336" y="321297"/>
                </a:moveTo>
                <a:lnTo>
                  <a:pt x="1332166" y="321297"/>
                </a:lnTo>
                <a:lnTo>
                  <a:pt x="1332166" y="303809"/>
                </a:lnTo>
                <a:lnTo>
                  <a:pt x="1349654" y="303809"/>
                </a:lnTo>
                <a:lnTo>
                  <a:pt x="1349654" y="285979"/>
                </a:lnTo>
                <a:lnTo>
                  <a:pt x="1332166" y="285979"/>
                </a:lnTo>
                <a:lnTo>
                  <a:pt x="1332166" y="268491"/>
                </a:lnTo>
                <a:lnTo>
                  <a:pt x="1314336" y="268491"/>
                </a:lnTo>
                <a:lnTo>
                  <a:pt x="1314336" y="285979"/>
                </a:lnTo>
                <a:lnTo>
                  <a:pt x="1296848" y="285979"/>
                </a:lnTo>
                <a:lnTo>
                  <a:pt x="1296848" y="303809"/>
                </a:lnTo>
                <a:lnTo>
                  <a:pt x="1314336" y="303809"/>
                </a:lnTo>
                <a:lnTo>
                  <a:pt x="1314336" y="321297"/>
                </a:lnTo>
                <a:close/>
                <a:moveTo>
                  <a:pt x="1247813" y="178651"/>
                </a:moveTo>
                <a:lnTo>
                  <a:pt x="1261529" y="178651"/>
                </a:lnTo>
                <a:lnTo>
                  <a:pt x="1261529" y="164592"/>
                </a:lnTo>
                <a:lnTo>
                  <a:pt x="1275588" y="164592"/>
                </a:lnTo>
                <a:lnTo>
                  <a:pt x="1275588" y="150876"/>
                </a:lnTo>
                <a:lnTo>
                  <a:pt x="1261529" y="150876"/>
                </a:lnTo>
                <a:lnTo>
                  <a:pt x="1261529" y="136817"/>
                </a:lnTo>
                <a:lnTo>
                  <a:pt x="1247813" y="136817"/>
                </a:lnTo>
                <a:lnTo>
                  <a:pt x="1247813" y="150876"/>
                </a:lnTo>
                <a:lnTo>
                  <a:pt x="1233754" y="150876"/>
                </a:lnTo>
                <a:lnTo>
                  <a:pt x="1233754" y="164592"/>
                </a:lnTo>
                <a:lnTo>
                  <a:pt x="1247813" y="164592"/>
                </a:lnTo>
                <a:lnTo>
                  <a:pt x="1247813" y="178651"/>
                </a:lnTo>
                <a:close/>
                <a:moveTo>
                  <a:pt x="1311592" y="604190"/>
                </a:moveTo>
                <a:lnTo>
                  <a:pt x="1334910" y="604190"/>
                </a:lnTo>
                <a:lnTo>
                  <a:pt x="1334910" y="580873"/>
                </a:lnTo>
                <a:lnTo>
                  <a:pt x="1358227" y="580873"/>
                </a:lnTo>
                <a:lnTo>
                  <a:pt x="1358227" y="557555"/>
                </a:lnTo>
                <a:lnTo>
                  <a:pt x="1334910" y="557555"/>
                </a:lnTo>
                <a:lnTo>
                  <a:pt x="1334910" y="534238"/>
                </a:lnTo>
                <a:lnTo>
                  <a:pt x="1311592" y="534238"/>
                </a:lnTo>
                <a:lnTo>
                  <a:pt x="1311592" y="557555"/>
                </a:lnTo>
                <a:lnTo>
                  <a:pt x="1288275" y="557555"/>
                </a:lnTo>
                <a:lnTo>
                  <a:pt x="1288275" y="580873"/>
                </a:lnTo>
                <a:lnTo>
                  <a:pt x="1311592" y="580873"/>
                </a:lnTo>
                <a:lnTo>
                  <a:pt x="1311592" y="604190"/>
                </a:lnTo>
                <a:close/>
                <a:moveTo>
                  <a:pt x="1381201" y="463944"/>
                </a:moveTo>
                <a:lnTo>
                  <a:pt x="1402461" y="463944"/>
                </a:lnTo>
                <a:lnTo>
                  <a:pt x="1402461" y="442684"/>
                </a:lnTo>
                <a:lnTo>
                  <a:pt x="1423721" y="442684"/>
                </a:lnTo>
                <a:lnTo>
                  <a:pt x="1423721" y="421424"/>
                </a:lnTo>
                <a:lnTo>
                  <a:pt x="1402461" y="421424"/>
                </a:lnTo>
                <a:lnTo>
                  <a:pt x="1402461" y="400164"/>
                </a:lnTo>
                <a:lnTo>
                  <a:pt x="1381201" y="400164"/>
                </a:lnTo>
                <a:lnTo>
                  <a:pt x="1381201" y="421424"/>
                </a:lnTo>
                <a:lnTo>
                  <a:pt x="1359941" y="421424"/>
                </a:lnTo>
                <a:lnTo>
                  <a:pt x="1359941" y="442684"/>
                </a:lnTo>
                <a:lnTo>
                  <a:pt x="1381201" y="442684"/>
                </a:lnTo>
                <a:lnTo>
                  <a:pt x="1381201" y="463944"/>
                </a:lnTo>
                <a:close/>
                <a:moveTo>
                  <a:pt x="1244727" y="461886"/>
                </a:moveTo>
                <a:lnTo>
                  <a:pt x="1264615" y="461886"/>
                </a:lnTo>
                <a:lnTo>
                  <a:pt x="1264615" y="441998"/>
                </a:lnTo>
                <a:lnTo>
                  <a:pt x="1284503" y="441998"/>
                </a:lnTo>
                <a:lnTo>
                  <a:pt x="1284503" y="422110"/>
                </a:lnTo>
                <a:lnTo>
                  <a:pt x="1264615" y="422110"/>
                </a:lnTo>
                <a:lnTo>
                  <a:pt x="1264615" y="402222"/>
                </a:lnTo>
                <a:lnTo>
                  <a:pt x="1244727" y="402222"/>
                </a:lnTo>
                <a:lnTo>
                  <a:pt x="1244727" y="422110"/>
                </a:lnTo>
                <a:lnTo>
                  <a:pt x="1224839" y="422110"/>
                </a:lnTo>
                <a:lnTo>
                  <a:pt x="1224839" y="441998"/>
                </a:lnTo>
                <a:lnTo>
                  <a:pt x="1244727" y="441998"/>
                </a:lnTo>
                <a:lnTo>
                  <a:pt x="1244727" y="461886"/>
                </a:lnTo>
                <a:close/>
                <a:moveTo>
                  <a:pt x="1384287" y="180365"/>
                </a:moveTo>
                <a:lnTo>
                  <a:pt x="1399375" y="180365"/>
                </a:lnTo>
                <a:lnTo>
                  <a:pt x="1399375" y="165278"/>
                </a:lnTo>
                <a:lnTo>
                  <a:pt x="1414462" y="165278"/>
                </a:lnTo>
                <a:lnTo>
                  <a:pt x="1414462" y="150190"/>
                </a:lnTo>
                <a:lnTo>
                  <a:pt x="1399375" y="150190"/>
                </a:lnTo>
                <a:lnTo>
                  <a:pt x="1399375" y="135103"/>
                </a:lnTo>
                <a:lnTo>
                  <a:pt x="1384287" y="135103"/>
                </a:lnTo>
                <a:lnTo>
                  <a:pt x="1384287" y="150190"/>
                </a:lnTo>
                <a:lnTo>
                  <a:pt x="1369200" y="150190"/>
                </a:lnTo>
                <a:lnTo>
                  <a:pt x="1369200" y="165278"/>
                </a:lnTo>
                <a:lnTo>
                  <a:pt x="1384287" y="165278"/>
                </a:lnTo>
                <a:lnTo>
                  <a:pt x="1384287" y="180365"/>
                </a:lnTo>
                <a:close/>
                <a:moveTo>
                  <a:pt x="1111339" y="176594"/>
                </a:moveTo>
                <a:lnTo>
                  <a:pt x="1123683" y="176594"/>
                </a:lnTo>
                <a:lnTo>
                  <a:pt x="1123683" y="163906"/>
                </a:lnTo>
                <a:lnTo>
                  <a:pt x="1136371" y="163906"/>
                </a:lnTo>
                <a:lnTo>
                  <a:pt x="1136371" y="151562"/>
                </a:lnTo>
                <a:lnTo>
                  <a:pt x="1123683" y="151562"/>
                </a:lnTo>
                <a:lnTo>
                  <a:pt x="1123683" y="138875"/>
                </a:lnTo>
                <a:lnTo>
                  <a:pt x="1111339" y="138875"/>
                </a:lnTo>
                <a:lnTo>
                  <a:pt x="1111339" y="151562"/>
                </a:lnTo>
                <a:lnTo>
                  <a:pt x="1098652" y="151562"/>
                </a:lnTo>
                <a:lnTo>
                  <a:pt x="1098652" y="163906"/>
                </a:lnTo>
                <a:lnTo>
                  <a:pt x="1111339" y="163906"/>
                </a:lnTo>
                <a:lnTo>
                  <a:pt x="1111339" y="176594"/>
                </a:lnTo>
                <a:close/>
                <a:moveTo>
                  <a:pt x="1175118" y="602475"/>
                </a:moveTo>
                <a:lnTo>
                  <a:pt x="1197064" y="602475"/>
                </a:lnTo>
                <a:lnTo>
                  <a:pt x="1197064" y="580187"/>
                </a:lnTo>
                <a:lnTo>
                  <a:pt x="1219352" y="580187"/>
                </a:lnTo>
                <a:lnTo>
                  <a:pt x="1219352" y="558241"/>
                </a:lnTo>
                <a:lnTo>
                  <a:pt x="1197064" y="558241"/>
                </a:lnTo>
                <a:lnTo>
                  <a:pt x="1197064" y="535953"/>
                </a:lnTo>
                <a:lnTo>
                  <a:pt x="1175118" y="535953"/>
                </a:lnTo>
                <a:lnTo>
                  <a:pt x="1175118" y="558241"/>
                </a:lnTo>
                <a:lnTo>
                  <a:pt x="1152830" y="558241"/>
                </a:lnTo>
                <a:lnTo>
                  <a:pt x="1152830" y="580187"/>
                </a:lnTo>
                <a:lnTo>
                  <a:pt x="1175118" y="580187"/>
                </a:lnTo>
                <a:lnTo>
                  <a:pt x="1175118" y="602475"/>
                </a:lnTo>
                <a:close/>
                <a:moveTo>
                  <a:pt x="1177861" y="319240"/>
                </a:moveTo>
                <a:lnTo>
                  <a:pt x="1194321" y="319240"/>
                </a:lnTo>
                <a:lnTo>
                  <a:pt x="1194321" y="303124"/>
                </a:lnTo>
                <a:lnTo>
                  <a:pt x="1210437" y="303124"/>
                </a:lnTo>
                <a:lnTo>
                  <a:pt x="1210437" y="286664"/>
                </a:lnTo>
                <a:lnTo>
                  <a:pt x="1194321" y="286664"/>
                </a:lnTo>
                <a:lnTo>
                  <a:pt x="1194321" y="270548"/>
                </a:lnTo>
                <a:lnTo>
                  <a:pt x="1177861" y="270548"/>
                </a:lnTo>
                <a:lnTo>
                  <a:pt x="1177861" y="286664"/>
                </a:lnTo>
                <a:lnTo>
                  <a:pt x="1161745" y="286664"/>
                </a:lnTo>
                <a:lnTo>
                  <a:pt x="1161745" y="303124"/>
                </a:lnTo>
                <a:lnTo>
                  <a:pt x="1177861" y="303124"/>
                </a:lnTo>
                <a:lnTo>
                  <a:pt x="1177861" y="319240"/>
                </a:lnTo>
                <a:close/>
                <a:moveTo>
                  <a:pt x="1657921" y="182423"/>
                </a:moveTo>
                <a:lnTo>
                  <a:pt x="1674381" y="182423"/>
                </a:lnTo>
                <a:lnTo>
                  <a:pt x="1674381" y="165964"/>
                </a:lnTo>
                <a:lnTo>
                  <a:pt x="1690840" y="165964"/>
                </a:lnTo>
                <a:lnTo>
                  <a:pt x="1690840" y="149504"/>
                </a:lnTo>
                <a:lnTo>
                  <a:pt x="1674381" y="149504"/>
                </a:lnTo>
                <a:lnTo>
                  <a:pt x="1674381" y="133045"/>
                </a:lnTo>
                <a:lnTo>
                  <a:pt x="1657921" y="133045"/>
                </a:lnTo>
                <a:lnTo>
                  <a:pt x="1657921" y="149504"/>
                </a:lnTo>
                <a:lnTo>
                  <a:pt x="1641462" y="149504"/>
                </a:lnTo>
                <a:lnTo>
                  <a:pt x="1641462" y="165964"/>
                </a:lnTo>
                <a:lnTo>
                  <a:pt x="1657921" y="165964"/>
                </a:lnTo>
                <a:lnTo>
                  <a:pt x="1657921" y="182423"/>
                </a:lnTo>
                <a:close/>
                <a:moveTo>
                  <a:pt x="1727873" y="40805"/>
                </a:moveTo>
                <a:lnTo>
                  <a:pt x="1741589" y="40805"/>
                </a:lnTo>
                <a:lnTo>
                  <a:pt x="1741589" y="27432"/>
                </a:lnTo>
                <a:lnTo>
                  <a:pt x="1754962" y="27432"/>
                </a:lnTo>
                <a:lnTo>
                  <a:pt x="1754962" y="13716"/>
                </a:lnTo>
                <a:lnTo>
                  <a:pt x="1741589" y="13716"/>
                </a:lnTo>
                <a:lnTo>
                  <a:pt x="1741589" y="343"/>
                </a:lnTo>
                <a:lnTo>
                  <a:pt x="1727873" y="343"/>
                </a:lnTo>
                <a:lnTo>
                  <a:pt x="1727873" y="13716"/>
                </a:lnTo>
                <a:lnTo>
                  <a:pt x="1714500" y="13716"/>
                </a:lnTo>
                <a:lnTo>
                  <a:pt x="1714500" y="27432"/>
                </a:lnTo>
                <a:lnTo>
                  <a:pt x="1727873" y="27432"/>
                </a:lnTo>
                <a:lnTo>
                  <a:pt x="1727873" y="40805"/>
                </a:lnTo>
                <a:close/>
                <a:moveTo>
                  <a:pt x="1654835" y="466001"/>
                </a:moveTo>
                <a:lnTo>
                  <a:pt x="1677467" y="466001"/>
                </a:lnTo>
                <a:lnTo>
                  <a:pt x="1677467" y="443370"/>
                </a:lnTo>
                <a:lnTo>
                  <a:pt x="1700098" y="443370"/>
                </a:lnTo>
                <a:lnTo>
                  <a:pt x="1700098" y="420738"/>
                </a:lnTo>
                <a:lnTo>
                  <a:pt x="1677467" y="420738"/>
                </a:lnTo>
                <a:lnTo>
                  <a:pt x="1677467" y="398107"/>
                </a:lnTo>
                <a:lnTo>
                  <a:pt x="1654835" y="398107"/>
                </a:lnTo>
                <a:lnTo>
                  <a:pt x="1654835" y="420738"/>
                </a:lnTo>
                <a:lnTo>
                  <a:pt x="1632204" y="420738"/>
                </a:lnTo>
                <a:lnTo>
                  <a:pt x="1632204" y="443370"/>
                </a:lnTo>
                <a:lnTo>
                  <a:pt x="1654835" y="443370"/>
                </a:lnTo>
                <a:lnTo>
                  <a:pt x="1654835" y="466001"/>
                </a:lnTo>
                <a:close/>
                <a:moveTo>
                  <a:pt x="1724787" y="325069"/>
                </a:moveTo>
                <a:lnTo>
                  <a:pt x="1744675" y="325069"/>
                </a:lnTo>
                <a:lnTo>
                  <a:pt x="1744675" y="304838"/>
                </a:lnTo>
                <a:lnTo>
                  <a:pt x="1764906" y="304838"/>
                </a:lnTo>
                <a:lnTo>
                  <a:pt x="1764906" y="284950"/>
                </a:lnTo>
                <a:lnTo>
                  <a:pt x="1744675" y="284950"/>
                </a:lnTo>
                <a:lnTo>
                  <a:pt x="1744675" y="264719"/>
                </a:lnTo>
                <a:lnTo>
                  <a:pt x="1724787" y="264719"/>
                </a:lnTo>
                <a:lnTo>
                  <a:pt x="1724787" y="284950"/>
                </a:lnTo>
                <a:lnTo>
                  <a:pt x="1704556" y="284950"/>
                </a:lnTo>
                <a:lnTo>
                  <a:pt x="1704556" y="304838"/>
                </a:lnTo>
                <a:lnTo>
                  <a:pt x="1724787" y="304838"/>
                </a:lnTo>
                <a:lnTo>
                  <a:pt x="1724787" y="325069"/>
                </a:lnTo>
                <a:close/>
                <a:moveTo>
                  <a:pt x="1591056" y="39776"/>
                </a:moveTo>
                <a:lnTo>
                  <a:pt x="1604086" y="39776"/>
                </a:lnTo>
                <a:lnTo>
                  <a:pt x="1604086" y="27089"/>
                </a:lnTo>
                <a:lnTo>
                  <a:pt x="1616773" y="27089"/>
                </a:lnTo>
                <a:lnTo>
                  <a:pt x="1616773" y="14059"/>
                </a:lnTo>
                <a:lnTo>
                  <a:pt x="1604086" y="14059"/>
                </a:lnTo>
                <a:lnTo>
                  <a:pt x="1604086" y="1372"/>
                </a:lnTo>
                <a:lnTo>
                  <a:pt x="1591056" y="1372"/>
                </a:lnTo>
                <a:lnTo>
                  <a:pt x="1591056" y="14059"/>
                </a:lnTo>
                <a:lnTo>
                  <a:pt x="1578369" y="14059"/>
                </a:lnTo>
                <a:lnTo>
                  <a:pt x="1578369" y="27089"/>
                </a:lnTo>
                <a:lnTo>
                  <a:pt x="1591056" y="27089"/>
                </a:lnTo>
                <a:lnTo>
                  <a:pt x="1591056" y="39776"/>
                </a:lnTo>
                <a:close/>
                <a:moveTo>
                  <a:pt x="1454239" y="39091"/>
                </a:moveTo>
                <a:lnTo>
                  <a:pt x="1466583" y="39091"/>
                </a:lnTo>
                <a:lnTo>
                  <a:pt x="1466583" y="26746"/>
                </a:lnTo>
                <a:lnTo>
                  <a:pt x="1478928" y="26746"/>
                </a:lnTo>
                <a:lnTo>
                  <a:pt x="1478928" y="14402"/>
                </a:lnTo>
                <a:lnTo>
                  <a:pt x="1466583" y="14402"/>
                </a:lnTo>
                <a:lnTo>
                  <a:pt x="1466583" y="2057"/>
                </a:lnTo>
                <a:lnTo>
                  <a:pt x="1454239" y="2057"/>
                </a:lnTo>
                <a:lnTo>
                  <a:pt x="1454239" y="14402"/>
                </a:lnTo>
                <a:lnTo>
                  <a:pt x="1441894" y="14402"/>
                </a:lnTo>
                <a:lnTo>
                  <a:pt x="1441894" y="26746"/>
                </a:lnTo>
                <a:lnTo>
                  <a:pt x="1454239" y="26746"/>
                </a:lnTo>
                <a:lnTo>
                  <a:pt x="1454239" y="39091"/>
                </a:lnTo>
                <a:close/>
                <a:moveTo>
                  <a:pt x="1518018" y="464972"/>
                </a:moveTo>
                <a:lnTo>
                  <a:pt x="1539964" y="464972"/>
                </a:lnTo>
                <a:lnTo>
                  <a:pt x="1539964" y="443027"/>
                </a:lnTo>
                <a:lnTo>
                  <a:pt x="1561909" y="443027"/>
                </a:lnTo>
                <a:lnTo>
                  <a:pt x="1561909" y="421081"/>
                </a:lnTo>
                <a:lnTo>
                  <a:pt x="1539964" y="421081"/>
                </a:lnTo>
                <a:lnTo>
                  <a:pt x="1539964" y="399136"/>
                </a:lnTo>
                <a:lnTo>
                  <a:pt x="1518018" y="399136"/>
                </a:lnTo>
                <a:lnTo>
                  <a:pt x="1518018" y="421081"/>
                </a:lnTo>
                <a:lnTo>
                  <a:pt x="1496073" y="421081"/>
                </a:lnTo>
                <a:lnTo>
                  <a:pt x="1496073" y="443027"/>
                </a:lnTo>
                <a:lnTo>
                  <a:pt x="1518018" y="443027"/>
                </a:lnTo>
                <a:lnTo>
                  <a:pt x="1518018" y="464972"/>
                </a:lnTo>
                <a:close/>
                <a:moveTo>
                  <a:pt x="1451153" y="323012"/>
                </a:moveTo>
                <a:lnTo>
                  <a:pt x="1469669" y="323012"/>
                </a:lnTo>
                <a:lnTo>
                  <a:pt x="1469669" y="304152"/>
                </a:lnTo>
                <a:lnTo>
                  <a:pt x="1488529" y="304152"/>
                </a:lnTo>
                <a:lnTo>
                  <a:pt x="1488529" y="285636"/>
                </a:lnTo>
                <a:lnTo>
                  <a:pt x="1469669" y="285636"/>
                </a:lnTo>
                <a:lnTo>
                  <a:pt x="1469669" y="266776"/>
                </a:lnTo>
                <a:lnTo>
                  <a:pt x="1451153" y="266776"/>
                </a:lnTo>
                <a:lnTo>
                  <a:pt x="1451153" y="285636"/>
                </a:lnTo>
                <a:lnTo>
                  <a:pt x="1432293" y="285636"/>
                </a:lnTo>
                <a:lnTo>
                  <a:pt x="1432293" y="304152"/>
                </a:lnTo>
                <a:lnTo>
                  <a:pt x="1451153" y="304152"/>
                </a:lnTo>
                <a:lnTo>
                  <a:pt x="1451153" y="323012"/>
                </a:lnTo>
                <a:close/>
                <a:moveTo>
                  <a:pt x="1587970" y="324041"/>
                </a:moveTo>
                <a:lnTo>
                  <a:pt x="1607172" y="324041"/>
                </a:lnTo>
                <a:lnTo>
                  <a:pt x="1607172" y="304495"/>
                </a:lnTo>
                <a:lnTo>
                  <a:pt x="1626718" y="304495"/>
                </a:lnTo>
                <a:lnTo>
                  <a:pt x="1626718" y="285293"/>
                </a:lnTo>
                <a:lnTo>
                  <a:pt x="1607172" y="285293"/>
                </a:lnTo>
                <a:lnTo>
                  <a:pt x="1607172" y="265748"/>
                </a:lnTo>
                <a:lnTo>
                  <a:pt x="1587970" y="265748"/>
                </a:lnTo>
                <a:lnTo>
                  <a:pt x="1587970" y="285293"/>
                </a:lnTo>
                <a:lnTo>
                  <a:pt x="1568425" y="285293"/>
                </a:lnTo>
                <a:lnTo>
                  <a:pt x="1568425" y="304495"/>
                </a:lnTo>
                <a:lnTo>
                  <a:pt x="1587970" y="304495"/>
                </a:lnTo>
                <a:lnTo>
                  <a:pt x="1587970" y="324041"/>
                </a:lnTo>
                <a:close/>
                <a:moveTo>
                  <a:pt x="1521104" y="181394"/>
                </a:moveTo>
                <a:lnTo>
                  <a:pt x="1536878" y="181394"/>
                </a:lnTo>
                <a:lnTo>
                  <a:pt x="1536878" y="165621"/>
                </a:lnTo>
                <a:lnTo>
                  <a:pt x="1552651" y="165621"/>
                </a:lnTo>
                <a:lnTo>
                  <a:pt x="1552651" y="149847"/>
                </a:lnTo>
                <a:lnTo>
                  <a:pt x="1536878" y="149847"/>
                </a:lnTo>
                <a:lnTo>
                  <a:pt x="1536878" y="134074"/>
                </a:lnTo>
                <a:lnTo>
                  <a:pt x="1521104" y="134074"/>
                </a:lnTo>
                <a:lnTo>
                  <a:pt x="1521104" y="149847"/>
                </a:lnTo>
                <a:lnTo>
                  <a:pt x="1505331" y="149847"/>
                </a:lnTo>
                <a:lnTo>
                  <a:pt x="1505331" y="165621"/>
                </a:lnTo>
                <a:lnTo>
                  <a:pt x="1521104" y="165621"/>
                </a:lnTo>
                <a:lnTo>
                  <a:pt x="1521104" y="181394"/>
                </a:lnTo>
                <a:close/>
              </a:path>
            </a:pathLst>
          </a:custGeom>
          <a:gradFill>
            <a:gsLst>
              <a:gs pos="0">
                <a:schemeClr val="accent1">
                  <a:alpha val="15080"/>
                </a:schemeClr>
              </a:gs>
              <a:gs pos="100000">
                <a:schemeClr val="accent3">
                  <a:alpha val="15080"/>
                </a:schemeClr>
              </a:gs>
            </a:gsLst>
            <a:path path="circle">
              <a:fillToRect l="50000" t="50000" r="50000" b="50000"/>
            </a:path>
            <a:tileRect/>
          </a:gra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3" name="Google Shape;33;p5"/>
          <p:cNvSpPr/>
          <p:nvPr/>
        </p:nvSpPr>
        <p:spPr>
          <a:xfrm>
            <a:off x="8966417" y="-2492123"/>
            <a:ext cx="5262828" cy="5175504"/>
          </a:xfrm>
          <a:custGeom>
            <a:avLst/>
            <a:gdLst/>
            <a:ahLst/>
            <a:cxnLst/>
            <a:rect l="l" t="t" r="r" b="b"/>
            <a:pathLst>
              <a:path w="3947121" h="3881628" extrusionOk="0">
                <a:moveTo>
                  <a:pt x="1064704" y="2536431"/>
                </a:moveTo>
                <a:lnTo>
                  <a:pt x="1064704" y="2505227"/>
                </a:lnTo>
                <a:lnTo>
                  <a:pt x="1095908" y="2505227"/>
                </a:lnTo>
                <a:lnTo>
                  <a:pt x="1095908" y="2473681"/>
                </a:lnTo>
                <a:lnTo>
                  <a:pt x="1064704" y="2473681"/>
                </a:lnTo>
                <a:lnTo>
                  <a:pt x="1064704" y="2442477"/>
                </a:lnTo>
                <a:lnTo>
                  <a:pt x="1033158" y="2442477"/>
                </a:lnTo>
                <a:lnTo>
                  <a:pt x="1033158" y="2473681"/>
                </a:lnTo>
                <a:lnTo>
                  <a:pt x="1001954" y="2473681"/>
                </a:lnTo>
                <a:lnTo>
                  <a:pt x="1001954" y="2505227"/>
                </a:lnTo>
                <a:lnTo>
                  <a:pt x="1033158" y="2505227"/>
                </a:lnTo>
                <a:lnTo>
                  <a:pt x="1033158" y="2536431"/>
                </a:lnTo>
                <a:lnTo>
                  <a:pt x="1064704" y="2536431"/>
                </a:lnTo>
                <a:close/>
                <a:moveTo>
                  <a:pt x="1202207" y="2537803"/>
                </a:moveTo>
                <a:lnTo>
                  <a:pt x="1202207" y="2505570"/>
                </a:lnTo>
                <a:lnTo>
                  <a:pt x="1234440" y="2505570"/>
                </a:lnTo>
                <a:lnTo>
                  <a:pt x="1234440" y="2473338"/>
                </a:lnTo>
                <a:lnTo>
                  <a:pt x="1202207" y="2473338"/>
                </a:lnTo>
                <a:lnTo>
                  <a:pt x="1202207" y="2441105"/>
                </a:lnTo>
                <a:lnTo>
                  <a:pt x="1169975" y="2441105"/>
                </a:lnTo>
                <a:lnTo>
                  <a:pt x="1169975" y="2473338"/>
                </a:lnTo>
                <a:lnTo>
                  <a:pt x="1137742" y="2473338"/>
                </a:lnTo>
                <a:lnTo>
                  <a:pt x="1137742" y="2505570"/>
                </a:lnTo>
                <a:lnTo>
                  <a:pt x="1169975" y="2505570"/>
                </a:lnTo>
                <a:lnTo>
                  <a:pt x="1169975" y="2537803"/>
                </a:lnTo>
                <a:lnTo>
                  <a:pt x="1202207" y="2537803"/>
                </a:lnTo>
                <a:close/>
                <a:moveTo>
                  <a:pt x="1270787" y="2674963"/>
                </a:moveTo>
                <a:lnTo>
                  <a:pt x="1270787" y="2642730"/>
                </a:lnTo>
                <a:lnTo>
                  <a:pt x="1303020" y="2642730"/>
                </a:lnTo>
                <a:lnTo>
                  <a:pt x="1303020" y="2610498"/>
                </a:lnTo>
                <a:lnTo>
                  <a:pt x="1270787" y="2610498"/>
                </a:lnTo>
                <a:lnTo>
                  <a:pt x="1270787" y="2578265"/>
                </a:lnTo>
                <a:lnTo>
                  <a:pt x="1238555" y="2578265"/>
                </a:lnTo>
                <a:lnTo>
                  <a:pt x="1238555" y="2610498"/>
                </a:lnTo>
                <a:lnTo>
                  <a:pt x="1206322" y="2610498"/>
                </a:lnTo>
                <a:lnTo>
                  <a:pt x="1206322" y="2642730"/>
                </a:lnTo>
                <a:lnTo>
                  <a:pt x="1238555" y="2642730"/>
                </a:lnTo>
                <a:lnTo>
                  <a:pt x="1238555" y="2674963"/>
                </a:lnTo>
                <a:lnTo>
                  <a:pt x="1270787" y="2674963"/>
                </a:lnTo>
                <a:close/>
                <a:moveTo>
                  <a:pt x="1133627" y="2400643"/>
                </a:moveTo>
                <a:lnTo>
                  <a:pt x="1133627" y="2368410"/>
                </a:lnTo>
                <a:lnTo>
                  <a:pt x="1165860" y="2368410"/>
                </a:lnTo>
                <a:lnTo>
                  <a:pt x="1165860" y="2336178"/>
                </a:lnTo>
                <a:lnTo>
                  <a:pt x="1133627" y="2336178"/>
                </a:lnTo>
                <a:lnTo>
                  <a:pt x="1133627" y="2303945"/>
                </a:lnTo>
                <a:lnTo>
                  <a:pt x="1101395" y="2303945"/>
                </a:lnTo>
                <a:lnTo>
                  <a:pt x="1101395" y="2336178"/>
                </a:lnTo>
                <a:lnTo>
                  <a:pt x="1069162" y="2336178"/>
                </a:lnTo>
                <a:lnTo>
                  <a:pt x="1069162" y="2368410"/>
                </a:lnTo>
                <a:lnTo>
                  <a:pt x="1101395" y="2368410"/>
                </a:lnTo>
                <a:lnTo>
                  <a:pt x="1101395" y="2400643"/>
                </a:lnTo>
                <a:lnTo>
                  <a:pt x="1133627" y="2400643"/>
                </a:lnTo>
                <a:close/>
                <a:moveTo>
                  <a:pt x="996124" y="2399271"/>
                </a:moveTo>
                <a:lnTo>
                  <a:pt x="996124" y="2368067"/>
                </a:lnTo>
                <a:lnTo>
                  <a:pt x="1027328" y="2368067"/>
                </a:lnTo>
                <a:lnTo>
                  <a:pt x="1027328" y="2336521"/>
                </a:lnTo>
                <a:lnTo>
                  <a:pt x="996124" y="2336521"/>
                </a:lnTo>
                <a:lnTo>
                  <a:pt x="996124" y="2305317"/>
                </a:lnTo>
                <a:lnTo>
                  <a:pt x="964578" y="2305317"/>
                </a:lnTo>
                <a:lnTo>
                  <a:pt x="964578" y="2336521"/>
                </a:lnTo>
                <a:lnTo>
                  <a:pt x="933374" y="2336521"/>
                </a:lnTo>
                <a:lnTo>
                  <a:pt x="933374" y="2368067"/>
                </a:lnTo>
                <a:lnTo>
                  <a:pt x="964578" y="2368067"/>
                </a:lnTo>
                <a:lnTo>
                  <a:pt x="964578" y="2399271"/>
                </a:lnTo>
                <a:lnTo>
                  <a:pt x="996124" y="2399271"/>
                </a:lnTo>
                <a:close/>
                <a:moveTo>
                  <a:pt x="651167" y="1981962"/>
                </a:moveTo>
                <a:lnTo>
                  <a:pt x="651167" y="1954530"/>
                </a:lnTo>
                <a:lnTo>
                  <a:pt x="678599" y="1954530"/>
                </a:lnTo>
                <a:lnTo>
                  <a:pt x="678599" y="1927098"/>
                </a:lnTo>
                <a:lnTo>
                  <a:pt x="651167" y="1927098"/>
                </a:lnTo>
                <a:lnTo>
                  <a:pt x="651167" y="1899666"/>
                </a:lnTo>
                <a:lnTo>
                  <a:pt x="623735" y="1899666"/>
                </a:lnTo>
                <a:lnTo>
                  <a:pt x="623735" y="1927098"/>
                </a:lnTo>
                <a:lnTo>
                  <a:pt x="596303" y="1927098"/>
                </a:lnTo>
                <a:lnTo>
                  <a:pt x="596303" y="1954530"/>
                </a:lnTo>
                <a:lnTo>
                  <a:pt x="623735" y="1954530"/>
                </a:lnTo>
                <a:lnTo>
                  <a:pt x="623735" y="1981962"/>
                </a:lnTo>
                <a:lnTo>
                  <a:pt x="651167" y="1981962"/>
                </a:lnTo>
                <a:close/>
                <a:moveTo>
                  <a:pt x="720090" y="2120494"/>
                </a:moveTo>
                <a:lnTo>
                  <a:pt x="720090" y="2092033"/>
                </a:lnTo>
                <a:lnTo>
                  <a:pt x="748551" y="2092033"/>
                </a:lnTo>
                <a:lnTo>
                  <a:pt x="748551" y="2063915"/>
                </a:lnTo>
                <a:lnTo>
                  <a:pt x="720090" y="2063915"/>
                </a:lnTo>
                <a:lnTo>
                  <a:pt x="720090" y="2035454"/>
                </a:lnTo>
                <a:lnTo>
                  <a:pt x="691972" y="2035454"/>
                </a:lnTo>
                <a:lnTo>
                  <a:pt x="691972" y="2063915"/>
                </a:lnTo>
                <a:lnTo>
                  <a:pt x="663511" y="2063915"/>
                </a:lnTo>
                <a:lnTo>
                  <a:pt x="663511" y="2092033"/>
                </a:lnTo>
                <a:lnTo>
                  <a:pt x="691972" y="2092033"/>
                </a:lnTo>
                <a:lnTo>
                  <a:pt x="691972" y="2120494"/>
                </a:lnTo>
                <a:lnTo>
                  <a:pt x="720090" y="2120494"/>
                </a:lnTo>
                <a:close/>
                <a:moveTo>
                  <a:pt x="858279" y="2123580"/>
                </a:moveTo>
                <a:lnTo>
                  <a:pt x="858279" y="2093062"/>
                </a:lnTo>
                <a:lnTo>
                  <a:pt x="888797" y="2093062"/>
                </a:lnTo>
                <a:lnTo>
                  <a:pt x="888797" y="2062886"/>
                </a:lnTo>
                <a:lnTo>
                  <a:pt x="858279" y="2062886"/>
                </a:lnTo>
                <a:lnTo>
                  <a:pt x="858279" y="2032368"/>
                </a:lnTo>
                <a:lnTo>
                  <a:pt x="828103" y="2032368"/>
                </a:lnTo>
                <a:lnTo>
                  <a:pt x="828103" y="2062886"/>
                </a:lnTo>
                <a:lnTo>
                  <a:pt x="797585" y="2062886"/>
                </a:lnTo>
                <a:lnTo>
                  <a:pt x="797585" y="2093062"/>
                </a:lnTo>
                <a:lnTo>
                  <a:pt x="828103" y="2093062"/>
                </a:lnTo>
                <a:lnTo>
                  <a:pt x="828103" y="2123580"/>
                </a:lnTo>
                <a:lnTo>
                  <a:pt x="858279" y="2123580"/>
                </a:lnTo>
                <a:close/>
                <a:moveTo>
                  <a:pt x="927202" y="2261768"/>
                </a:moveTo>
                <a:lnTo>
                  <a:pt x="927202" y="2230565"/>
                </a:lnTo>
                <a:lnTo>
                  <a:pt x="958405" y="2230565"/>
                </a:lnTo>
                <a:lnTo>
                  <a:pt x="958405" y="2199704"/>
                </a:lnTo>
                <a:lnTo>
                  <a:pt x="927202" y="2199704"/>
                </a:lnTo>
                <a:lnTo>
                  <a:pt x="927202" y="2168500"/>
                </a:lnTo>
                <a:lnTo>
                  <a:pt x="896341" y="2168500"/>
                </a:lnTo>
                <a:lnTo>
                  <a:pt x="896341" y="2199704"/>
                </a:lnTo>
                <a:lnTo>
                  <a:pt x="865137" y="2199704"/>
                </a:lnTo>
                <a:lnTo>
                  <a:pt x="865137" y="2230565"/>
                </a:lnTo>
                <a:lnTo>
                  <a:pt x="896341" y="2230565"/>
                </a:lnTo>
                <a:lnTo>
                  <a:pt x="896341" y="2261768"/>
                </a:lnTo>
                <a:lnTo>
                  <a:pt x="927202" y="2261768"/>
                </a:lnTo>
                <a:close/>
                <a:moveTo>
                  <a:pt x="789356" y="2259025"/>
                </a:moveTo>
                <a:lnTo>
                  <a:pt x="789356" y="2229879"/>
                </a:lnTo>
                <a:lnTo>
                  <a:pt x="818502" y="2229879"/>
                </a:lnTo>
                <a:lnTo>
                  <a:pt x="818502" y="2200389"/>
                </a:lnTo>
                <a:lnTo>
                  <a:pt x="789356" y="2200389"/>
                </a:lnTo>
                <a:lnTo>
                  <a:pt x="789356" y="2171243"/>
                </a:lnTo>
                <a:lnTo>
                  <a:pt x="759866" y="2171243"/>
                </a:lnTo>
                <a:lnTo>
                  <a:pt x="759866" y="2200389"/>
                </a:lnTo>
                <a:lnTo>
                  <a:pt x="730720" y="2200389"/>
                </a:lnTo>
                <a:lnTo>
                  <a:pt x="730720" y="2229879"/>
                </a:lnTo>
                <a:lnTo>
                  <a:pt x="759866" y="2229879"/>
                </a:lnTo>
                <a:lnTo>
                  <a:pt x="759866" y="2259025"/>
                </a:lnTo>
                <a:lnTo>
                  <a:pt x="789356" y="2259025"/>
                </a:lnTo>
                <a:close/>
                <a:moveTo>
                  <a:pt x="1888007" y="2812123"/>
                </a:moveTo>
                <a:lnTo>
                  <a:pt x="1888007" y="2779890"/>
                </a:lnTo>
                <a:lnTo>
                  <a:pt x="1920240" y="2779890"/>
                </a:lnTo>
                <a:lnTo>
                  <a:pt x="1920240" y="2747658"/>
                </a:lnTo>
                <a:lnTo>
                  <a:pt x="1888007" y="2747658"/>
                </a:lnTo>
                <a:lnTo>
                  <a:pt x="1888007" y="2715425"/>
                </a:lnTo>
                <a:lnTo>
                  <a:pt x="1855775" y="2715425"/>
                </a:lnTo>
                <a:lnTo>
                  <a:pt x="1855775" y="2747658"/>
                </a:lnTo>
                <a:lnTo>
                  <a:pt x="1823542" y="2747658"/>
                </a:lnTo>
                <a:lnTo>
                  <a:pt x="1823542" y="2779890"/>
                </a:lnTo>
                <a:lnTo>
                  <a:pt x="1855775" y="2779890"/>
                </a:lnTo>
                <a:lnTo>
                  <a:pt x="1855775" y="2812123"/>
                </a:lnTo>
                <a:lnTo>
                  <a:pt x="1888007" y="2812123"/>
                </a:lnTo>
                <a:close/>
                <a:moveTo>
                  <a:pt x="1750847" y="2812123"/>
                </a:moveTo>
                <a:lnTo>
                  <a:pt x="1750847" y="2779890"/>
                </a:lnTo>
                <a:lnTo>
                  <a:pt x="1783080" y="2779890"/>
                </a:lnTo>
                <a:lnTo>
                  <a:pt x="1783080" y="2747658"/>
                </a:lnTo>
                <a:lnTo>
                  <a:pt x="1750847" y="2747658"/>
                </a:lnTo>
                <a:lnTo>
                  <a:pt x="1750847" y="2715425"/>
                </a:lnTo>
                <a:lnTo>
                  <a:pt x="1718615" y="2715425"/>
                </a:lnTo>
                <a:lnTo>
                  <a:pt x="1718615" y="2747658"/>
                </a:lnTo>
                <a:lnTo>
                  <a:pt x="1686382" y="2747658"/>
                </a:lnTo>
                <a:lnTo>
                  <a:pt x="1686382" y="2779890"/>
                </a:lnTo>
                <a:lnTo>
                  <a:pt x="1718615" y="2779890"/>
                </a:lnTo>
                <a:lnTo>
                  <a:pt x="1718615" y="2812123"/>
                </a:lnTo>
                <a:lnTo>
                  <a:pt x="1750847" y="2812123"/>
                </a:lnTo>
                <a:close/>
                <a:moveTo>
                  <a:pt x="1819427" y="2674963"/>
                </a:moveTo>
                <a:lnTo>
                  <a:pt x="1819427" y="2642730"/>
                </a:lnTo>
                <a:lnTo>
                  <a:pt x="1851660" y="2642730"/>
                </a:lnTo>
                <a:lnTo>
                  <a:pt x="1851660" y="2610498"/>
                </a:lnTo>
                <a:lnTo>
                  <a:pt x="1819427" y="2610498"/>
                </a:lnTo>
                <a:lnTo>
                  <a:pt x="1819427" y="2578265"/>
                </a:lnTo>
                <a:lnTo>
                  <a:pt x="1787195" y="2578265"/>
                </a:lnTo>
                <a:lnTo>
                  <a:pt x="1787195" y="2610498"/>
                </a:lnTo>
                <a:lnTo>
                  <a:pt x="1754962" y="2610498"/>
                </a:lnTo>
                <a:lnTo>
                  <a:pt x="1754962" y="2642730"/>
                </a:lnTo>
                <a:lnTo>
                  <a:pt x="1787195" y="2642730"/>
                </a:lnTo>
                <a:lnTo>
                  <a:pt x="1787195" y="2674963"/>
                </a:lnTo>
                <a:lnTo>
                  <a:pt x="1819427" y="2674963"/>
                </a:lnTo>
                <a:close/>
                <a:moveTo>
                  <a:pt x="691972" y="1761134"/>
                </a:moveTo>
                <a:lnTo>
                  <a:pt x="691972" y="1789595"/>
                </a:lnTo>
                <a:lnTo>
                  <a:pt x="663511" y="1789595"/>
                </a:lnTo>
                <a:lnTo>
                  <a:pt x="663511" y="1817713"/>
                </a:lnTo>
                <a:lnTo>
                  <a:pt x="691972" y="1817713"/>
                </a:lnTo>
                <a:lnTo>
                  <a:pt x="691972" y="1846174"/>
                </a:lnTo>
                <a:lnTo>
                  <a:pt x="720090" y="1846174"/>
                </a:lnTo>
                <a:lnTo>
                  <a:pt x="720090" y="1817713"/>
                </a:lnTo>
                <a:lnTo>
                  <a:pt x="748551" y="1817713"/>
                </a:lnTo>
                <a:lnTo>
                  <a:pt x="748551" y="1789595"/>
                </a:lnTo>
                <a:lnTo>
                  <a:pt x="720090" y="1789595"/>
                </a:lnTo>
                <a:lnTo>
                  <a:pt x="720090" y="1761134"/>
                </a:lnTo>
                <a:lnTo>
                  <a:pt x="691972" y="1761134"/>
                </a:lnTo>
                <a:close/>
                <a:moveTo>
                  <a:pt x="1682267" y="2674963"/>
                </a:moveTo>
                <a:lnTo>
                  <a:pt x="1682267" y="2642730"/>
                </a:lnTo>
                <a:lnTo>
                  <a:pt x="1714500" y="2642730"/>
                </a:lnTo>
                <a:lnTo>
                  <a:pt x="1714500" y="2610498"/>
                </a:lnTo>
                <a:lnTo>
                  <a:pt x="1682267" y="2610498"/>
                </a:lnTo>
                <a:lnTo>
                  <a:pt x="1682267" y="2578265"/>
                </a:lnTo>
                <a:lnTo>
                  <a:pt x="1650035" y="2578265"/>
                </a:lnTo>
                <a:lnTo>
                  <a:pt x="1650035" y="2610498"/>
                </a:lnTo>
                <a:lnTo>
                  <a:pt x="1617802" y="2610498"/>
                </a:lnTo>
                <a:lnTo>
                  <a:pt x="1617802" y="2642730"/>
                </a:lnTo>
                <a:lnTo>
                  <a:pt x="1650035" y="2642730"/>
                </a:lnTo>
                <a:lnTo>
                  <a:pt x="1650035" y="2674963"/>
                </a:lnTo>
                <a:lnTo>
                  <a:pt x="1682267" y="2674963"/>
                </a:lnTo>
                <a:close/>
                <a:moveTo>
                  <a:pt x="1476527" y="2537803"/>
                </a:moveTo>
                <a:lnTo>
                  <a:pt x="1476527" y="2505570"/>
                </a:lnTo>
                <a:lnTo>
                  <a:pt x="1508760" y="2505570"/>
                </a:lnTo>
                <a:lnTo>
                  <a:pt x="1508760" y="2473338"/>
                </a:lnTo>
                <a:lnTo>
                  <a:pt x="1476527" y="2473338"/>
                </a:lnTo>
                <a:lnTo>
                  <a:pt x="1476527" y="2441105"/>
                </a:lnTo>
                <a:lnTo>
                  <a:pt x="1444295" y="2441105"/>
                </a:lnTo>
                <a:lnTo>
                  <a:pt x="1444295" y="2473338"/>
                </a:lnTo>
                <a:lnTo>
                  <a:pt x="1412062" y="2473338"/>
                </a:lnTo>
                <a:lnTo>
                  <a:pt x="1412062" y="2505570"/>
                </a:lnTo>
                <a:lnTo>
                  <a:pt x="1444295" y="2505570"/>
                </a:lnTo>
                <a:lnTo>
                  <a:pt x="1444295" y="2537803"/>
                </a:lnTo>
                <a:lnTo>
                  <a:pt x="1476527" y="2537803"/>
                </a:lnTo>
                <a:close/>
                <a:moveTo>
                  <a:pt x="1407947" y="2674963"/>
                </a:moveTo>
                <a:lnTo>
                  <a:pt x="1407947" y="2642730"/>
                </a:lnTo>
                <a:lnTo>
                  <a:pt x="1440180" y="2642730"/>
                </a:lnTo>
                <a:lnTo>
                  <a:pt x="1440180" y="2610498"/>
                </a:lnTo>
                <a:lnTo>
                  <a:pt x="1407947" y="2610498"/>
                </a:lnTo>
                <a:lnTo>
                  <a:pt x="1407947" y="2578265"/>
                </a:lnTo>
                <a:lnTo>
                  <a:pt x="1375715" y="2578265"/>
                </a:lnTo>
                <a:lnTo>
                  <a:pt x="1375715" y="2610498"/>
                </a:lnTo>
                <a:lnTo>
                  <a:pt x="1343482" y="2610498"/>
                </a:lnTo>
                <a:lnTo>
                  <a:pt x="1343482" y="2642730"/>
                </a:lnTo>
                <a:lnTo>
                  <a:pt x="1375715" y="2642730"/>
                </a:lnTo>
                <a:lnTo>
                  <a:pt x="1375715" y="2674963"/>
                </a:lnTo>
                <a:lnTo>
                  <a:pt x="1407947" y="2674963"/>
                </a:lnTo>
                <a:close/>
                <a:moveTo>
                  <a:pt x="1339367" y="2537803"/>
                </a:moveTo>
                <a:lnTo>
                  <a:pt x="1339367" y="2505570"/>
                </a:lnTo>
                <a:lnTo>
                  <a:pt x="1371600" y="2505570"/>
                </a:lnTo>
                <a:lnTo>
                  <a:pt x="1371600" y="2473338"/>
                </a:lnTo>
                <a:lnTo>
                  <a:pt x="1339367" y="2473338"/>
                </a:lnTo>
                <a:lnTo>
                  <a:pt x="1339367" y="2441105"/>
                </a:lnTo>
                <a:lnTo>
                  <a:pt x="1307135" y="2441105"/>
                </a:lnTo>
                <a:lnTo>
                  <a:pt x="1307135" y="2473338"/>
                </a:lnTo>
                <a:lnTo>
                  <a:pt x="1274902" y="2473338"/>
                </a:lnTo>
                <a:lnTo>
                  <a:pt x="1274902" y="2505570"/>
                </a:lnTo>
                <a:lnTo>
                  <a:pt x="1307135" y="2505570"/>
                </a:lnTo>
                <a:lnTo>
                  <a:pt x="1307135" y="2537803"/>
                </a:lnTo>
                <a:lnTo>
                  <a:pt x="1339367" y="2537803"/>
                </a:lnTo>
                <a:close/>
                <a:moveTo>
                  <a:pt x="1613687" y="2812123"/>
                </a:moveTo>
                <a:lnTo>
                  <a:pt x="1613687" y="2779890"/>
                </a:lnTo>
                <a:lnTo>
                  <a:pt x="1645920" y="2779890"/>
                </a:lnTo>
                <a:lnTo>
                  <a:pt x="1645920" y="2747658"/>
                </a:lnTo>
                <a:lnTo>
                  <a:pt x="1613687" y="2747658"/>
                </a:lnTo>
                <a:lnTo>
                  <a:pt x="1613687" y="2715425"/>
                </a:lnTo>
                <a:lnTo>
                  <a:pt x="1581455" y="2715425"/>
                </a:lnTo>
                <a:lnTo>
                  <a:pt x="1581455" y="2747658"/>
                </a:lnTo>
                <a:lnTo>
                  <a:pt x="1549222" y="2747658"/>
                </a:lnTo>
                <a:lnTo>
                  <a:pt x="1549222" y="2779890"/>
                </a:lnTo>
                <a:lnTo>
                  <a:pt x="1581455" y="2779890"/>
                </a:lnTo>
                <a:lnTo>
                  <a:pt x="1581455" y="2812123"/>
                </a:lnTo>
                <a:lnTo>
                  <a:pt x="1613687" y="2812123"/>
                </a:lnTo>
                <a:close/>
                <a:moveTo>
                  <a:pt x="1956587" y="2674963"/>
                </a:moveTo>
                <a:lnTo>
                  <a:pt x="1956587" y="2642730"/>
                </a:lnTo>
                <a:lnTo>
                  <a:pt x="1988820" y="2642730"/>
                </a:lnTo>
                <a:lnTo>
                  <a:pt x="1988820" y="2610498"/>
                </a:lnTo>
                <a:lnTo>
                  <a:pt x="1956587" y="2610498"/>
                </a:lnTo>
                <a:lnTo>
                  <a:pt x="1956587" y="2578265"/>
                </a:lnTo>
                <a:lnTo>
                  <a:pt x="1924355" y="2578265"/>
                </a:lnTo>
                <a:lnTo>
                  <a:pt x="1924355" y="2610498"/>
                </a:lnTo>
                <a:lnTo>
                  <a:pt x="1892122" y="2610498"/>
                </a:lnTo>
                <a:lnTo>
                  <a:pt x="1892122" y="2642730"/>
                </a:lnTo>
                <a:lnTo>
                  <a:pt x="1924355" y="2642730"/>
                </a:lnTo>
                <a:lnTo>
                  <a:pt x="1924355" y="2674963"/>
                </a:lnTo>
                <a:lnTo>
                  <a:pt x="1956587" y="2674963"/>
                </a:lnTo>
                <a:close/>
                <a:moveTo>
                  <a:pt x="2130095" y="1069505"/>
                </a:moveTo>
                <a:lnTo>
                  <a:pt x="2130095" y="1101738"/>
                </a:lnTo>
                <a:lnTo>
                  <a:pt x="2097862" y="1101738"/>
                </a:lnTo>
                <a:lnTo>
                  <a:pt x="2097862" y="1133970"/>
                </a:lnTo>
                <a:lnTo>
                  <a:pt x="2130095" y="1133970"/>
                </a:lnTo>
                <a:lnTo>
                  <a:pt x="2130095" y="1166203"/>
                </a:lnTo>
                <a:lnTo>
                  <a:pt x="2162327" y="1166203"/>
                </a:lnTo>
                <a:lnTo>
                  <a:pt x="2162327" y="1133970"/>
                </a:lnTo>
                <a:lnTo>
                  <a:pt x="2194560" y="1133970"/>
                </a:lnTo>
                <a:lnTo>
                  <a:pt x="2194560" y="1101738"/>
                </a:lnTo>
                <a:lnTo>
                  <a:pt x="2162327" y="1101738"/>
                </a:lnTo>
                <a:lnTo>
                  <a:pt x="2162327" y="1069505"/>
                </a:lnTo>
                <a:lnTo>
                  <a:pt x="2130095" y="1069505"/>
                </a:lnTo>
                <a:close/>
                <a:moveTo>
                  <a:pt x="1444295" y="1069505"/>
                </a:moveTo>
                <a:lnTo>
                  <a:pt x="1444295" y="1101738"/>
                </a:lnTo>
                <a:lnTo>
                  <a:pt x="1412062" y="1101738"/>
                </a:lnTo>
                <a:lnTo>
                  <a:pt x="1412062" y="1133970"/>
                </a:lnTo>
                <a:lnTo>
                  <a:pt x="1444295" y="1133970"/>
                </a:lnTo>
                <a:lnTo>
                  <a:pt x="1444295" y="1166203"/>
                </a:lnTo>
                <a:lnTo>
                  <a:pt x="1476527" y="1166203"/>
                </a:lnTo>
                <a:lnTo>
                  <a:pt x="1476527" y="1133970"/>
                </a:lnTo>
                <a:lnTo>
                  <a:pt x="1508760" y="1133970"/>
                </a:lnTo>
                <a:lnTo>
                  <a:pt x="1508760" y="1101738"/>
                </a:lnTo>
                <a:lnTo>
                  <a:pt x="1476527" y="1101738"/>
                </a:lnTo>
                <a:lnTo>
                  <a:pt x="1476527" y="1069505"/>
                </a:lnTo>
                <a:lnTo>
                  <a:pt x="1444295" y="1069505"/>
                </a:lnTo>
                <a:close/>
                <a:moveTo>
                  <a:pt x="1718615" y="1069505"/>
                </a:moveTo>
                <a:lnTo>
                  <a:pt x="1718615" y="1101738"/>
                </a:lnTo>
                <a:lnTo>
                  <a:pt x="1686382" y="1101738"/>
                </a:lnTo>
                <a:lnTo>
                  <a:pt x="1686382" y="1133970"/>
                </a:lnTo>
                <a:lnTo>
                  <a:pt x="1718615" y="1133970"/>
                </a:lnTo>
                <a:lnTo>
                  <a:pt x="1718615" y="1166203"/>
                </a:lnTo>
                <a:lnTo>
                  <a:pt x="1750847" y="1166203"/>
                </a:lnTo>
                <a:lnTo>
                  <a:pt x="1750847" y="1133970"/>
                </a:lnTo>
                <a:lnTo>
                  <a:pt x="1783080" y="1133970"/>
                </a:lnTo>
                <a:lnTo>
                  <a:pt x="1783080" y="1101738"/>
                </a:lnTo>
                <a:lnTo>
                  <a:pt x="1750847" y="1101738"/>
                </a:lnTo>
                <a:lnTo>
                  <a:pt x="1750847" y="1069505"/>
                </a:lnTo>
                <a:lnTo>
                  <a:pt x="1718615" y="1069505"/>
                </a:lnTo>
                <a:close/>
                <a:moveTo>
                  <a:pt x="1787195" y="1206665"/>
                </a:moveTo>
                <a:lnTo>
                  <a:pt x="1787195" y="1238898"/>
                </a:lnTo>
                <a:lnTo>
                  <a:pt x="1754962" y="1238898"/>
                </a:lnTo>
                <a:lnTo>
                  <a:pt x="1754962" y="1271130"/>
                </a:lnTo>
                <a:lnTo>
                  <a:pt x="1787195" y="1271130"/>
                </a:lnTo>
                <a:lnTo>
                  <a:pt x="1787195" y="1303363"/>
                </a:lnTo>
                <a:lnTo>
                  <a:pt x="1819427" y="1303363"/>
                </a:lnTo>
                <a:lnTo>
                  <a:pt x="1819427" y="1271130"/>
                </a:lnTo>
                <a:lnTo>
                  <a:pt x="1851660" y="1271130"/>
                </a:lnTo>
                <a:lnTo>
                  <a:pt x="1851660" y="1238898"/>
                </a:lnTo>
                <a:lnTo>
                  <a:pt x="1819427" y="1238898"/>
                </a:lnTo>
                <a:lnTo>
                  <a:pt x="1819427" y="1206665"/>
                </a:lnTo>
                <a:lnTo>
                  <a:pt x="1787195" y="1206665"/>
                </a:lnTo>
                <a:close/>
                <a:moveTo>
                  <a:pt x="1512875" y="1206665"/>
                </a:moveTo>
                <a:lnTo>
                  <a:pt x="1512875" y="1238898"/>
                </a:lnTo>
                <a:lnTo>
                  <a:pt x="1480642" y="1238898"/>
                </a:lnTo>
                <a:lnTo>
                  <a:pt x="1480642" y="1271130"/>
                </a:lnTo>
                <a:lnTo>
                  <a:pt x="1512875" y="1271130"/>
                </a:lnTo>
                <a:lnTo>
                  <a:pt x="1512875" y="1303363"/>
                </a:lnTo>
                <a:lnTo>
                  <a:pt x="1545107" y="1303363"/>
                </a:lnTo>
                <a:lnTo>
                  <a:pt x="1545107" y="1271130"/>
                </a:lnTo>
                <a:lnTo>
                  <a:pt x="1577340" y="1271130"/>
                </a:lnTo>
                <a:lnTo>
                  <a:pt x="1577340" y="1238898"/>
                </a:lnTo>
                <a:lnTo>
                  <a:pt x="1545107" y="1238898"/>
                </a:lnTo>
                <a:lnTo>
                  <a:pt x="1545107" y="1206665"/>
                </a:lnTo>
                <a:lnTo>
                  <a:pt x="1512875" y="1206665"/>
                </a:lnTo>
                <a:close/>
                <a:moveTo>
                  <a:pt x="1650035" y="1206665"/>
                </a:moveTo>
                <a:lnTo>
                  <a:pt x="1650035" y="1238898"/>
                </a:lnTo>
                <a:lnTo>
                  <a:pt x="1617802" y="1238898"/>
                </a:lnTo>
                <a:lnTo>
                  <a:pt x="1617802" y="1271130"/>
                </a:lnTo>
                <a:lnTo>
                  <a:pt x="1650035" y="1271130"/>
                </a:lnTo>
                <a:lnTo>
                  <a:pt x="1650035" y="1303363"/>
                </a:lnTo>
                <a:lnTo>
                  <a:pt x="1682267" y="1303363"/>
                </a:lnTo>
                <a:lnTo>
                  <a:pt x="1682267" y="1271130"/>
                </a:lnTo>
                <a:lnTo>
                  <a:pt x="1714500" y="1271130"/>
                </a:lnTo>
                <a:lnTo>
                  <a:pt x="1714500" y="1238898"/>
                </a:lnTo>
                <a:lnTo>
                  <a:pt x="1682267" y="1238898"/>
                </a:lnTo>
                <a:lnTo>
                  <a:pt x="1682267" y="1206665"/>
                </a:lnTo>
                <a:lnTo>
                  <a:pt x="1650035" y="1206665"/>
                </a:lnTo>
                <a:close/>
                <a:moveTo>
                  <a:pt x="2061515" y="1206665"/>
                </a:moveTo>
                <a:lnTo>
                  <a:pt x="2061515" y="1238898"/>
                </a:lnTo>
                <a:lnTo>
                  <a:pt x="2029282" y="1238898"/>
                </a:lnTo>
                <a:lnTo>
                  <a:pt x="2029282" y="1271130"/>
                </a:lnTo>
                <a:lnTo>
                  <a:pt x="2061515" y="1271130"/>
                </a:lnTo>
                <a:lnTo>
                  <a:pt x="2061515" y="1303363"/>
                </a:lnTo>
                <a:lnTo>
                  <a:pt x="2093747" y="1303363"/>
                </a:lnTo>
                <a:lnTo>
                  <a:pt x="2093747" y="1271130"/>
                </a:lnTo>
                <a:lnTo>
                  <a:pt x="2125980" y="1271130"/>
                </a:lnTo>
                <a:lnTo>
                  <a:pt x="2125980" y="1238898"/>
                </a:lnTo>
                <a:lnTo>
                  <a:pt x="2093747" y="1238898"/>
                </a:lnTo>
                <a:lnTo>
                  <a:pt x="2093747" y="1206665"/>
                </a:lnTo>
                <a:lnTo>
                  <a:pt x="2061515" y="1206665"/>
                </a:lnTo>
                <a:close/>
                <a:moveTo>
                  <a:pt x="1855775" y="1069505"/>
                </a:moveTo>
                <a:lnTo>
                  <a:pt x="1855775" y="1101738"/>
                </a:lnTo>
                <a:lnTo>
                  <a:pt x="1823542" y="1101738"/>
                </a:lnTo>
                <a:lnTo>
                  <a:pt x="1823542" y="1133970"/>
                </a:lnTo>
                <a:lnTo>
                  <a:pt x="1855775" y="1133970"/>
                </a:lnTo>
                <a:lnTo>
                  <a:pt x="1855775" y="1166203"/>
                </a:lnTo>
                <a:lnTo>
                  <a:pt x="1888007" y="1166203"/>
                </a:lnTo>
                <a:lnTo>
                  <a:pt x="1888007" y="1133970"/>
                </a:lnTo>
                <a:lnTo>
                  <a:pt x="1920240" y="1133970"/>
                </a:lnTo>
                <a:lnTo>
                  <a:pt x="1920240" y="1101738"/>
                </a:lnTo>
                <a:lnTo>
                  <a:pt x="1888007" y="1101738"/>
                </a:lnTo>
                <a:lnTo>
                  <a:pt x="1888007" y="1069505"/>
                </a:lnTo>
                <a:lnTo>
                  <a:pt x="1855775" y="1069505"/>
                </a:lnTo>
                <a:close/>
                <a:moveTo>
                  <a:pt x="1992935" y="1069505"/>
                </a:moveTo>
                <a:lnTo>
                  <a:pt x="1992935" y="1101738"/>
                </a:lnTo>
                <a:lnTo>
                  <a:pt x="1960702" y="1101738"/>
                </a:lnTo>
                <a:lnTo>
                  <a:pt x="1960702" y="1133970"/>
                </a:lnTo>
                <a:lnTo>
                  <a:pt x="1992935" y="1133970"/>
                </a:lnTo>
                <a:lnTo>
                  <a:pt x="1992935" y="1166203"/>
                </a:lnTo>
                <a:lnTo>
                  <a:pt x="2025167" y="1166203"/>
                </a:lnTo>
                <a:lnTo>
                  <a:pt x="2025167" y="1133970"/>
                </a:lnTo>
                <a:lnTo>
                  <a:pt x="2057400" y="1133970"/>
                </a:lnTo>
                <a:lnTo>
                  <a:pt x="2057400" y="1101738"/>
                </a:lnTo>
                <a:lnTo>
                  <a:pt x="2025167" y="1101738"/>
                </a:lnTo>
                <a:lnTo>
                  <a:pt x="2025167" y="1069505"/>
                </a:lnTo>
                <a:lnTo>
                  <a:pt x="1992935" y="1069505"/>
                </a:lnTo>
                <a:close/>
                <a:moveTo>
                  <a:pt x="1924355" y="1206665"/>
                </a:moveTo>
                <a:lnTo>
                  <a:pt x="1924355" y="1238898"/>
                </a:lnTo>
                <a:lnTo>
                  <a:pt x="1892122" y="1238898"/>
                </a:lnTo>
                <a:lnTo>
                  <a:pt x="1892122" y="1271130"/>
                </a:lnTo>
                <a:lnTo>
                  <a:pt x="1924355" y="1271130"/>
                </a:lnTo>
                <a:lnTo>
                  <a:pt x="1924355" y="1303363"/>
                </a:lnTo>
                <a:lnTo>
                  <a:pt x="1956587" y="1303363"/>
                </a:lnTo>
                <a:lnTo>
                  <a:pt x="1956587" y="1271130"/>
                </a:lnTo>
                <a:lnTo>
                  <a:pt x="1988820" y="1271130"/>
                </a:lnTo>
                <a:lnTo>
                  <a:pt x="1988820" y="1238898"/>
                </a:lnTo>
                <a:lnTo>
                  <a:pt x="1956587" y="1238898"/>
                </a:lnTo>
                <a:lnTo>
                  <a:pt x="1956587" y="1206665"/>
                </a:lnTo>
                <a:lnTo>
                  <a:pt x="1924355" y="1206665"/>
                </a:lnTo>
                <a:close/>
                <a:moveTo>
                  <a:pt x="1169975" y="1343825"/>
                </a:moveTo>
                <a:lnTo>
                  <a:pt x="1169975" y="1376058"/>
                </a:lnTo>
                <a:lnTo>
                  <a:pt x="1137742" y="1376058"/>
                </a:lnTo>
                <a:lnTo>
                  <a:pt x="1137742" y="1408290"/>
                </a:lnTo>
                <a:lnTo>
                  <a:pt x="1169975" y="1408290"/>
                </a:lnTo>
                <a:lnTo>
                  <a:pt x="1169975" y="1440523"/>
                </a:lnTo>
                <a:lnTo>
                  <a:pt x="1202207" y="1440523"/>
                </a:lnTo>
                <a:lnTo>
                  <a:pt x="1202207" y="1408290"/>
                </a:lnTo>
                <a:lnTo>
                  <a:pt x="1234440" y="1408290"/>
                </a:lnTo>
                <a:lnTo>
                  <a:pt x="1234440" y="1376058"/>
                </a:lnTo>
                <a:lnTo>
                  <a:pt x="1202207" y="1376058"/>
                </a:lnTo>
                <a:lnTo>
                  <a:pt x="1202207" y="1343825"/>
                </a:lnTo>
                <a:lnTo>
                  <a:pt x="1169975" y="1343825"/>
                </a:lnTo>
                <a:close/>
                <a:moveTo>
                  <a:pt x="964578" y="1482357"/>
                </a:moveTo>
                <a:lnTo>
                  <a:pt x="964578" y="1513561"/>
                </a:lnTo>
                <a:lnTo>
                  <a:pt x="933374" y="1513561"/>
                </a:lnTo>
                <a:lnTo>
                  <a:pt x="933374" y="1545107"/>
                </a:lnTo>
                <a:lnTo>
                  <a:pt x="964578" y="1545107"/>
                </a:lnTo>
                <a:lnTo>
                  <a:pt x="964578" y="1576311"/>
                </a:lnTo>
                <a:lnTo>
                  <a:pt x="996124" y="1576311"/>
                </a:lnTo>
                <a:lnTo>
                  <a:pt x="996124" y="1545107"/>
                </a:lnTo>
                <a:lnTo>
                  <a:pt x="1027328" y="1545107"/>
                </a:lnTo>
                <a:lnTo>
                  <a:pt x="1027328" y="1513561"/>
                </a:lnTo>
                <a:lnTo>
                  <a:pt x="996124" y="1513561"/>
                </a:lnTo>
                <a:lnTo>
                  <a:pt x="996124" y="1482357"/>
                </a:lnTo>
                <a:lnTo>
                  <a:pt x="964578" y="1482357"/>
                </a:lnTo>
                <a:close/>
                <a:moveTo>
                  <a:pt x="896341" y="1619860"/>
                </a:moveTo>
                <a:lnTo>
                  <a:pt x="896341" y="1651064"/>
                </a:lnTo>
                <a:lnTo>
                  <a:pt x="865137" y="1651064"/>
                </a:lnTo>
                <a:lnTo>
                  <a:pt x="865137" y="1681925"/>
                </a:lnTo>
                <a:lnTo>
                  <a:pt x="896341" y="1681925"/>
                </a:lnTo>
                <a:lnTo>
                  <a:pt x="896341" y="1713128"/>
                </a:lnTo>
                <a:lnTo>
                  <a:pt x="927202" y="1713128"/>
                </a:lnTo>
                <a:lnTo>
                  <a:pt x="927202" y="1681925"/>
                </a:lnTo>
                <a:lnTo>
                  <a:pt x="958405" y="1681925"/>
                </a:lnTo>
                <a:lnTo>
                  <a:pt x="958405" y="1651064"/>
                </a:lnTo>
                <a:lnTo>
                  <a:pt x="927202" y="1651064"/>
                </a:lnTo>
                <a:lnTo>
                  <a:pt x="927202" y="1619860"/>
                </a:lnTo>
                <a:lnTo>
                  <a:pt x="896341" y="1619860"/>
                </a:lnTo>
                <a:close/>
                <a:moveTo>
                  <a:pt x="1033158" y="1345197"/>
                </a:moveTo>
                <a:lnTo>
                  <a:pt x="1033158" y="1376401"/>
                </a:lnTo>
                <a:lnTo>
                  <a:pt x="1001954" y="1376401"/>
                </a:lnTo>
                <a:lnTo>
                  <a:pt x="1001954" y="1407947"/>
                </a:lnTo>
                <a:lnTo>
                  <a:pt x="1033158" y="1407947"/>
                </a:lnTo>
                <a:lnTo>
                  <a:pt x="1033158" y="1439151"/>
                </a:lnTo>
                <a:lnTo>
                  <a:pt x="1064704" y="1439151"/>
                </a:lnTo>
                <a:lnTo>
                  <a:pt x="1064704" y="1407947"/>
                </a:lnTo>
                <a:lnTo>
                  <a:pt x="1095908" y="1407947"/>
                </a:lnTo>
                <a:lnTo>
                  <a:pt x="1095908" y="1376401"/>
                </a:lnTo>
                <a:lnTo>
                  <a:pt x="1064704" y="1376401"/>
                </a:lnTo>
                <a:lnTo>
                  <a:pt x="1064704" y="1345197"/>
                </a:lnTo>
                <a:lnTo>
                  <a:pt x="1033158" y="1345197"/>
                </a:lnTo>
                <a:close/>
                <a:moveTo>
                  <a:pt x="1375715" y="1206665"/>
                </a:moveTo>
                <a:lnTo>
                  <a:pt x="1375715" y="1238898"/>
                </a:lnTo>
                <a:lnTo>
                  <a:pt x="1343482" y="1238898"/>
                </a:lnTo>
                <a:lnTo>
                  <a:pt x="1343482" y="1271130"/>
                </a:lnTo>
                <a:lnTo>
                  <a:pt x="1375715" y="1271130"/>
                </a:lnTo>
                <a:lnTo>
                  <a:pt x="1375715" y="1303363"/>
                </a:lnTo>
                <a:lnTo>
                  <a:pt x="1407947" y="1303363"/>
                </a:lnTo>
                <a:lnTo>
                  <a:pt x="1407947" y="1271130"/>
                </a:lnTo>
                <a:lnTo>
                  <a:pt x="1440180" y="1271130"/>
                </a:lnTo>
                <a:lnTo>
                  <a:pt x="1440180" y="1238898"/>
                </a:lnTo>
                <a:lnTo>
                  <a:pt x="1407947" y="1238898"/>
                </a:lnTo>
                <a:lnTo>
                  <a:pt x="1407947" y="1206665"/>
                </a:lnTo>
                <a:lnTo>
                  <a:pt x="1375715" y="1206665"/>
                </a:lnTo>
                <a:close/>
                <a:moveTo>
                  <a:pt x="828446" y="1485100"/>
                </a:moveTo>
                <a:lnTo>
                  <a:pt x="828446" y="1514589"/>
                </a:lnTo>
                <a:lnTo>
                  <a:pt x="798957" y="1514589"/>
                </a:lnTo>
                <a:lnTo>
                  <a:pt x="798957" y="1544079"/>
                </a:lnTo>
                <a:lnTo>
                  <a:pt x="828446" y="1544079"/>
                </a:lnTo>
                <a:lnTo>
                  <a:pt x="828446" y="1573568"/>
                </a:lnTo>
                <a:lnTo>
                  <a:pt x="857936" y="1573568"/>
                </a:lnTo>
                <a:lnTo>
                  <a:pt x="857936" y="1544079"/>
                </a:lnTo>
                <a:lnTo>
                  <a:pt x="887425" y="1544079"/>
                </a:lnTo>
                <a:lnTo>
                  <a:pt x="887425" y="1514589"/>
                </a:lnTo>
                <a:lnTo>
                  <a:pt x="857936" y="1514589"/>
                </a:lnTo>
                <a:lnTo>
                  <a:pt x="857936" y="1485100"/>
                </a:lnTo>
                <a:lnTo>
                  <a:pt x="828446" y="1485100"/>
                </a:lnTo>
                <a:close/>
                <a:moveTo>
                  <a:pt x="1238555" y="1206665"/>
                </a:moveTo>
                <a:lnTo>
                  <a:pt x="1238555" y="1238898"/>
                </a:lnTo>
                <a:lnTo>
                  <a:pt x="1206322" y="1238898"/>
                </a:lnTo>
                <a:lnTo>
                  <a:pt x="1206322" y="1271130"/>
                </a:lnTo>
                <a:lnTo>
                  <a:pt x="1238555" y="1271130"/>
                </a:lnTo>
                <a:lnTo>
                  <a:pt x="1238555" y="1303363"/>
                </a:lnTo>
                <a:lnTo>
                  <a:pt x="1270787" y="1303363"/>
                </a:lnTo>
                <a:lnTo>
                  <a:pt x="1270787" y="1271130"/>
                </a:lnTo>
                <a:lnTo>
                  <a:pt x="1303020" y="1271130"/>
                </a:lnTo>
                <a:lnTo>
                  <a:pt x="1303020" y="1238898"/>
                </a:lnTo>
                <a:lnTo>
                  <a:pt x="1270787" y="1238898"/>
                </a:lnTo>
                <a:lnTo>
                  <a:pt x="1270787" y="1206665"/>
                </a:lnTo>
                <a:lnTo>
                  <a:pt x="1238555" y="1206665"/>
                </a:lnTo>
                <a:close/>
                <a:moveTo>
                  <a:pt x="1307135" y="1343825"/>
                </a:moveTo>
                <a:lnTo>
                  <a:pt x="1307135" y="1376058"/>
                </a:lnTo>
                <a:lnTo>
                  <a:pt x="1274902" y="1376058"/>
                </a:lnTo>
                <a:lnTo>
                  <a:pt x="1274902" y="1408290"/>
                </a:lnTo>
                <a:lnTo>
                  <a:pt x="1307135" y="1408290"/>
                </a:lnTo>
                <a:lnTo>
                  <a:pt x="1307135" y="1440523"/>
                </a:lnTo>
                <a:lnTo>
                  <a:pt x="1339367" y="1440523"/>
                </a:lnTo>
                <a:lnTo>
                  <a:pt x="1339367" y="1408290"/>
                </a:lnTo>
                <a:lnTo>
                  <a:pt x="1371600" y="1408290"/>
                </a:lnTo>
                <a:lnTo>
                  <a:pt x="1371600" y="1376058"/>
                </a:lnTo>
                <a:lnTo>
                  <a:pt x="1339367" y="1376058"/>
                </a:lnTo>
                <a:lnTo>
                  <a:pt x="1339367" y="1343825"/>
                </a:lnTo>
                <a:lnTo>
                  <a:pt x="1307135" y="1343825"/>
                </a:lnTo>
                <a:close/>
                <a:moveTo>
                  <a:pt x="1101395" y="1480985"/>
                </a:moveTo>
                <a:lnTo>
                  <a:pt x="1101395" y="1513218"/>
                </a:lnTo>
                <a:lnTo>
                  <a:pt x="1069162" y="1513218"/>
                </a:lnTo>
                <a:lnTo>
                  <a:pt x="1069162" y="1545450"/>
                </a:lnTo>
                <a:lnTo>
                  <a:pt x="1101395" y="1545450"/>
                </a:lnTo>
                <a:lnTo>
                  <a:pt x="1101395" y="1577683"/>
                </a:lnTo>
                <a:lnTo>
                  <a:pt x="1133627" y="1577683"/>
                </a:lnTo>
                <a:lnTo>
                  <a:pt x="1133627" y="1545450"/>
                </a:lnTo>
                <a:lnTo>
                  <a:pt x="1165860" y="1545450"/>
                </a:lnTo>
                <a:lnTo>
                  <a:pt x="1165860" y="1513218"/>
                </a:lnTo>
                <a:lnTo>
                  <a:pt x="1133627" y="1513218"/>
                </a:lnTo>
                <a:lnTo>
                  <a:pt x="1133627" y="1480985"/>
                </a:lnTo>
                <a:lnTo>
                  <a:pt x="1101395" y="1480985"/>
                </a:lnTo>
                <a:close/>
                <a:moveTo>
                  <a:pt x="759866" y="1622603"/>
                </a:moveTo>
                <a:lnTo>
                  <a:pt x="759866" y="1651749"/>
                </a:lnTo>
                <a:lnTo>
                  <a:pt x="730720" y="1651749"/>
                </a:lnTo>
                <a:lnTo>
                  <a:pt x="730720" y="1681239"/>
                </a:lnTo>
                <a:lnTo>
                  <a:pt x="759866" y="1681239"/>
                </a:lnTo>
                <a:lnTo>
                  <a:pt x="759866" y="1710385"/>
                </a:lnTo>
                <a:lnTo>
                  <a:pt x="789356" y="1710385"/>
                </a:lnTo>
                <a:lnTo>
                  <a:pt x="789356" y="1681239"/>
                </a:lnTo>
                <a:lnTo>
                  <a:pt x="818502" y="1681239"/>
                </a:lnTo>
                <a:lnTo>
                  <a:pt x="818502" y="1651749"/>
                </a:lnTo>
                <a:lnTo>
                  <a:pt x="789356" y="1651749"/>
                </a:lnTo>
                <a:lnTo>
                  <a:pt x="789356" y="1622603"/>
                </a:lnTo>
                <a:lnTo>
                  <a:pt x="759866" y="1622603"/>
                </a:lnTo>
                <a:close/>
                <a:moveTo>
                  <a:pt x="1545107" y="2674963"/>
                </a:moveTo>
                <a:lnTo>
                  <a:pt x="1545107" y="2642730"/>
                </a:lnTo>
                <a:lnTo>
                  <a:pt x="1577340" y="2642730"/>
                </a:lnTo>
                <a:lnTo>
                  <a:pt x="1577340" y="2610498"/>
                </a:lnTo>
                <a:lnTo>
                  <a:pt x="1545107" y="2610498"/>
                </a:lnTo>
                <a:lnTo>
                  <a:pt x="1545107" y="2578265"/>
                </a:lnTo>
                <a:lnTo>
                  <a:pt x="1512875" y="2578265"/>
                </a:lnTo>
                <a:lnTo>
                  <a:pt x="1512875" y="2610498"/>
                </a:lnTo>
                <a:lnTo>
                  <a:pt x="1480642" y="2610498"/>
                </a:lnTo>
                <a:lnTo>
                  <a:pt x="1480642" y="2642730"/>
                </a:lnTo>
                <a:lnTo>
                  <a:pt x="1512875" y="2642730"/>
                </a:lnTo>
                <a:lnTo>
                  <a:pt x="1512875" y="2674963"/>
                </a:lnTo>
                <a:lnTo>
                  <a:pt x="1545107" y="2674963"/>
                </a:lnTo>
                <a:close/>
                <a:moveTo>
                  <a:pt x="2679764" y="1072248"/>
                </a:moveTo>
                <a:lnTo>
                  <a:pt x="2679764" y="1102766"/>
                </a:lnTo>
                <a:lnTo>
                  <a:pt x="2649245" y="1102766"/>
                </a:lnTo>
                <a:lnTo>
                  <a:pt x="2649245" y="1132942"/>
                </a:lnTo>
                <a:lnTo>
                  <a:pt x="2679764" y="1132942"/>
                </a:lnTo>
                <a:lnTo>
                  <a:pt x="2679764" y="1163460"/>
                </a:lnTo>
                <a:lnTo>
                  <a:pt x="2709939" y="1163460"/>
                </a:lnTo>
                <a:lnTo>
                  <a:pt x="2709939" y="1132942"/>
                </a:lnTo>
                <a:lnTo>
                  <a:pt x="2740457" y="1132942"/>
                </a:lnTo>
                <a:lnTo>
                  <a:pt x="2740457" y="1102766"/>
                </a:lnTo>
                <a:lnTo>
                  <a:pt x="2709939" y="1102766"/>
                </a:lnTo>
                <a:lnTo>
                  <a:pt x="2709939" y="1072248"/>
                </a:lnTo>
                <a:lnTo>
                  <a:pt x="2679764" y="1072248"/>
                </a:lnTo>
                <a:close/>
                <a:moveTo>
                  <a:pt x="2748001" y="1208380"/>
                </a:moveTo>
                <a:lnTo>
                  <a:pt x="2748001" y="1239584"/>
                </a:lnTo>
                <a:lnTo>
                  <a:pt x="2716797" y="1239584"/>
                </a:lnTo>
                <a:lnTo>
                  <a:pt x="2716797" y="1270445"/>
                </a:lnTo>
                <a:lnTo>
                  <a:pt x="2748001" y="1270445"/>
                </a:lnTo>
                <a:lnTo>
                  <a:pt x="2748001" y="1301648"/>
                </a:lnTo>
                <a:lnTo>
                  <a:pt x="2778862" y="1301648"/>
                </a:lnTo>
                <a:lnTo>
                  <a:pt x="2778862" y="1270445"/>
                </a:lnTo>
                <a:lnTo>
                  <a:pt x="2810066" y="1270445"/>
                </a:lnTo>
                <a:lnTo>
                  <a:pt x="2810066" y="1239584"/>
                </a:lnTo>
                <a:lnTo>
                  <a:pt x="2778862" y="1239584"/>
                </a:lnTo>
                <a:lnTo>
                  <a:pt x="2778862" y="1208380"/>
                </a:lnTo>
                <a:lnTo>
                  <a:pt x="2748001" y="1208380"/>
                </a:lnTo>
                <a:close/>
                <a:moveTo>
                  <a:pt x="2611526" y="936803"/>
                </a:moveTo>
                <a:lnTo>
                  <a:pt x="2611526" y="965949"/>
                </a:lnTo>
                <a:lnTo>
                  <a:pt x="2582380" y="965949"/>
                </a:lnTo>
                <a:lnTo>
                  <a:pt x="2582380" y="995439"/>
                </a:lnTo>
                <a:lnTo>
                  <a:pt x="2611526" y="995439"/>
                </a:lnTo>
                <a:lnTo>
                  <a:pt x="2611526" y="1024585"/>
                </a:lnTo>
                <a:lnTo>
                  <a:pt x="2641016" y="1024585"/>
                </a:lnTo>
                <a:lnTo>
                  <a:pt x="2641016" y="995439"/>
                </a:lnTo>
                <a:lnTo>
                  <a:pt x="2670163" y="995439"/>
                </a:lnTo>
                <a:lnTo>
                  <a:pt x="2670163" y="965949"/>
                </a:lnTo>
                <a:lnTo>
                  <a:pt x="2641016" y="965949"/>
                </a:lnTo>
                <a:lnTo>
                  <a:pt x="2641016" y="936803"/>
                </a:lnTo>
                <a:lnTo>
                  <a:pt x="2611526" y="936803"/>
                </a:lnTo>
                <a:close/>
                <a:moveTo>
                  <a:pt x="2473681" y="934745"/>
                </a:moveTo>
                <a:lnTo>
                  <a:pt x="2473681" y="965264"/>
                </a:lnTo>
                <a:lnTo>
                  <a:pt x="2443163" y="965264"/>
                </a:lnTo>
                <a:lnTo>
                  <a:pt x="2443163" y="996125"/>
                </a:lnTo>
                <a:lnTo>
                  <a:pt x="2473681" y="996125"/>
                </a:lnTo>
                <a:lnTo>
                  <a:pt x="2473681" y="1026643"/>
                </a:lnTo>
                <a:lnTo>
                  <a:pt x="2504542" y="1026643"/>
                </a:lnTo>
                <a:lnTo>
                  <a:pt x="2504542" y="996125"/>
                </a:lnTo>
                <a:lnTo>
                  <a:pt x="2535060" y="996125"/>
                </a:lnTo>
                <a:lnTo>
                  <a:pt x="2535060" y="965264"/>
                </a:lnTo>
                <a:lnTo>
                  <a:pt x="2504542" y="965264"/>
                </a:lnTo>
                <a:lnTo>
                  <a:pt x="2504542" y="934745"/>
                </a:lnTo>
                <a:lnTo>
                  <a:pt x="2473681" y="934745"/>
                </a:lnTo>
                <a:close/>
                <a:moveTo>
                  <a:pt x="2404415" y="1069505"/>
                </a:moveTo>
                <a:lnTo>
                  <a:pt x="2404415" y="1101738"/>
                </a:lnTo>
                <a:lnTo>
                  <a:pt x="2372182" y="1101738"/>
                </a:lnTo>
                <a:lnTo>
                  <a:pt x="2372182" y="1133970"/>
                </a:lnTo>
                <a:lnTo>
                  <a:pt x="2404415" y="1133970"/>
                </a:lnTo>
                <a:lnTo>
                  <a:pt x="2404415" y="1166203"/>
                </a:lnTo>
                <a:lnTo>
                  <a:pt x="2436647" y="1166203"/>
                </a:lnTo>
                <a:lnTo>
                  <a:pt x="2436647" y="1133970"/>
                </a:lnTo>
                <a:lnTo>
                  <a:pt x="2468880" y="1133970"/>
                </a:lnTo>
                <a:lnTo>
                  <a:pt x="2468880" y="1101738"/>
                </a:lnTo>
                <a:lnTo>
                  <a:pt x="2436647" y="1101738"/>
                </a:lnTo>
                <a:lnTo>
                  <a:pt x="2436647" y="1069505"/>
                </a:lnTo>
                <a:lnTo>
                  <a:pt x="2404415" y="1069505"/>
                </a:lnTo>
                <a:close/>
                <a:moveTo>
                  <a:pt x="2541918" y="1070534"/>
                </a:moveTo>
                <a:lnTo>
                  <a:pt x="2541918" y="1102081"/>
                </a:lnTo>
                <a:lnTo>
                  <a:pt x="2510371" y="1102081"/>
                </a:lnTo>
                <a:lnTo>
                  <a:pt x="2510371" y="1133627"/>
                </a:lnTo>
                <a:lnTo>
                  <a:pt x="2541918" y="1133627"/>
                </a:lnTo>
                <a:lnTo>
                  <a:pt x="2541918" y="1165174"/>
                </a:lnTo>
                <a:lnTo>
                  <a:pt x="2573465" y="1165174"/>
                </a:lnTo>
                <a:lnTo>
                  <a:pt x="2573465" y="1133627"/>
                </a:lnTo>
                <a:lnTo>
                  <a:pt x="2605012" y="1133627"/>
                </a:lnTo>
                <a:lnTo>
                  <a:pt x="2605012" y="1102081"/>
                </a:lnTo>
                <a:lnTo>
                  <a:pt x="2573465" y="1102081"/>
                </a:lnTo>
                <a:lnTo>
                  <a:pt x="2573465" y="1070534"/>
                </a:lnTo>
                <a:lnTo>
                  <a:pt x="2541918" y="1070534"/>
                </a:lnTo>
                <a:close/>
                <a:moveTo>
                  <a:pt x="2954426" y="1347597"/>
                </a:moveTo>
                <a:lnTo>
                  <a:pt x="2954426" y="1377429"/>
                </a:lnTo>
                <a:lnTo>
                  <a:pt x="2924594" y="1377429"/>
                </a:lnTo>
                <a:lnTo>
                  <a:pt x="2924594" y="1406919"/>
                </a:lnTo>
                <a:lnTo>
                  <a:pt x="2954426" y="1406919"/>
                </a:lnTo>
                <a:lnTo>
                  <a:pt x="2954426" y="1436751"/>
                </a:lnTo>
                <a:lnTo>
                  <a:pt x="2983916" y="1436751"/>
                </a:lnTo>
                <a:lnTo>
                  <a:pt x="2983916" y="1406919"/>
                </a:lnTo>
                <a:lnTo>
                  <a:pt x="3013748" y="1406919"/>
                </a:lnTo>
                <a:lnTo>
                  <a:pt x="3013748" y="1377429"/>
                </a:lnTo>
                <a:lnTo>
                  <a:pt x="2983916" y="1377429"/>
                </a:lnTo>
                <a:lnTo>
                  <a:pt x="2983916" y="1347597"/>
                </a:lnTo>
                <a:lnTo>
                  <a:pt x="2954426" y="1347597"/>
                </a:lnTo>
                <a:close/>
                <a:moveTo>
                  <a:pt x="3023006" y="1485100"/>
                </a:moveTo>
                <a:lnTo>
                  <a:pt x="3023006" y="1514589"/>
                </a:lnTo>
                <a:lnTo>
                  <a:pt x="2993517" y="1514589"/>
                </a:lnTo>
                <a:lnTo>
                  <a:pt x="2993517" y="1544079"/>
                </a:lnTo>
                <a:lnTo>
                  <a:pt x="3023006" y="1544079"/>
                </a:lnTo>
                <a:lnTo>
                  <a:pt x="3023006" y="1573568"/>
                </a:lnTo>
                <a:lnTo>
                  <a:pt x="3052496" y="1573568"/>
                </a:lnTo>
                <a:lnTo>
                  <a:pt x="3052496" y="1544079"/>
                </a:lnTo>
                <a:lnTo>
                  <a:pt x="3081985" y="1544079"/>
                </a:lnTo>
                <a:lnTo>
                  <a:pt x="3081985" y="1514589"/>
                </a:lnTo>
                <a:lnTo>
                  <a:pt x="3052496" y="1514589"/>
                </a:lnTo>
                <a:lnTo>
                  <a:pt x="3052496" y="1485100"/>
                </a:lnTo>
                <a:lnTo>
                  <a:pt x="3023006" y="1485100"/>
                </a:lnTo>
                <a:close/>
                <a:moveTo>
                  <a:pt x="2817610" y="1074649"/>
                </a:moveTo>
                <a:lnTo>
                  <a:pt x="2817610" y="1103452"/>
                </a:lnTo>
                <a:lnTo>
                  <a:pt x="2788806" y="1103452"/>
                </a:lnTo>
                <a:lnTo>
                  <a:pt x="2788806" y="1132256"/>
                </a:lnTo>
                <a:lnTo>
                  <a:pt x="2817610" y="1132256"/>
                </a:lnTo>
                <a:lnTo>
                  <a:pt x="2817610" y="1161059"/>
                </a:lnTo>
                <a:lnTo>
                  <a:pt x="2846413" y="1161059"/>
                </a:lnTo>
                <a:lnTo>
                  <a:pt x="2846413" y="1132256"/>
                </a:lnTo>
                <a:lnTo>
                  <a:pt x="2875217" y="1132256"/>
                </a:lnTo>
                <a:lnTo>
                  <a:pt x="2875217" y="1103452"/>
                </a:lnTo>
                <a:lnTo>
                  <a:pt x="2846413" y="1103452"/>
                </a:lnTo>
                <a:lnTo>
                  <a:pt x="2846413" y="1074649"/>
                </a:lnTo>
                <a:lnTo>
                  <a:pt x="2817610" y="1074649"/>
                </a:lnTo>
                <a:close/>
                <a:moveTo>
                  <a:pt x="2885846" y="1211123"/>
                </a:moveTo>
                <a:lnTo>
                  <a:pt x="2885846" y="1240269"/>
                </a:lnTo>
                <a:lnTo>
                  <a:pt x="2856700" y="1240269"/>
                </a:lnTo>
                <a:lnTo>
                  <a:pt x="2856700" y="1269759"/>
                </a:lnTo>
                <a:lnTo>
                  <a:pt x="2885846" y="1269759"/>
                </a:lnTo>
                <a:lnTo>
                  <a:pt x="2885846" y="1298905"/>
                </a:lnTo>
                <a:lnTo>
                  <a:pt x="2915336" y="1298905"/>
                </a:lnTo>
                <a:lnTo>
                  <a:pt x="2915336" y="1269759"/>
                </a:lnTo>
                <a:lnTo>
                  <a:pt x="2944483" y="1269759"/>
                </a:lnTo>
                <a:lnTo>
                  <a:pt x="2944483" y="1240269"/>
                </a:lnTo>
                <a:lnTo>
                  <a:pt x="2915336" y="1240269"/>
                </a:lnTo>
                <a:lnTo>
                  <a:pt x="2915336" y="1211123"/>
                </a:lnTo>
                <a:lnTo>
                  <a:pt x="2885846" y="1211123"/>
                </a:lnTo>
                <a:close/>
                <a:moveTo>
                  <a:pt x="1856461" y="797585"/>
                </a:moveTo>
                <a:lnTo>
                  <a:pt x="1856461" y="828104"/>
                </a:lnTo>
                <a:lnTo>
                  <a:pt x="1825942" y="828104"/>
                </a:lnTo>
                <a:lnTo>
                  <a:pt x="1825942" y="858965"/>
                </a:lnTo>
                <a:lnTo>
                  <a:pt x="1856461" y="858965"/>
                </a:lnTo>
                <a:lnTo>
                  <a:pt x="1856461" y="889483"/>
                </a:lnTo>
                <a:lnTo>
                  <a:pt x="1887322" y="889483"/>
                </a:lnTo>
                <a:lnTo>
                  <a:pt x="1887322" y="858965"/>
                </a:lnTo>
                <a:lnTo>
                  <a:pt x="1917840" y="858965"/>
                </a:lnTo>
                <a:lnTo>
                  <a:pt x="1917840" y="828104"/>
                </a:lnTo>
                <a:lnTo>
                  <a:pt x="1887322" y="828104"/>
                </a:lnTo>
                <a:lnTo>
                  <a:pt x="1887322" y="797585"/>
                </a:lnTo>
                <a:lnTo>
                  <a:pt x="1856461" y="797585"/>
                </a:lnTo>
                <a:close/>
                <a:moveTo>
                  <a:pt x="1993621" y="797585"/>
                </a:moveTo>
                <a:lnTo>
                  <a:pt x="1993621" y="828104"/>
                </a:lnTo>
                <a:lnTo>
                  <a:pt x="1963102" y="828104"/>
                </a:lnTo>
                <a:lnTo>
                  <a:pt x="1963102" y="858965"/>
                </a:lnTo>
                <a:lnTo>
                  <a:pt x="1993621" y="858965"/>
                </a:lnTo>
                <a:lnTo>
                  <a:pt x="1993621" y="889483"/>
                </a:lnTo>
                <a:lnTo>
                  <a:pt x="2024482" y="889483"/>
                </a:lnTo>
                <a:lnTo>
                  <a:pt x="2024482" y="858965"/>
                </a:lnTo>
                <a:lnTo>
                  <a:pt x="2055000" y="858965"/>
                </a:lnTo>
                <a:lnTo>
                  <a:pt x="2055000" y="828104"/>
                </a:lnTo>
                <a:lnTo>
                  <a:pt x="2024482" y="828104"/>
                </a:lnTo>
                <a:lnTo>
                  <a:pt x="2024482" y="797585"/>
                </a:lnTo>
                <a:lnTo>
                  <a:pt x="1993621" y="797585"/>
                </a:lnTo>
                <a:close/>
                <a:moveTo>
                  <a:pt x="1924355" y="932345"/>
                </a:moveTo>
                <a:lnTo>
                  <a:pt x="1924355" y="964578"/>
                </a:lnTo>
                <a:lnTo>
                  <a:pt x="1892122" y="964578"/>
                </a:lnTo>
                <a:lnTo>
                  <a:pt x="1892122" y="996810"/>
                </a:lnTo>
                <a:lnTo>
                  <a:pt x="1924355" y="996810"/>
                </a:lnTo>
                <a:lnTo>
                  <a:pt x="1924355" y="1029043"/>
                </a:lnTo>
                <a:lnTo>
                  <a:pt x="1956587" y="1029043"/>
                </a:lnTo>
                <a:lnTo>
                  <a:pt x="1956587" y="996810"/>
                </a:lnTo>
                <a:lnTo>
                  <a:pt x="1988820" y="996810"/>
                </a:lnTo>
                <a:lnTo>
                  <a:pt x="1988820" y="964578"/>
                </a:lnTo>
                <a:lnTo>
                  <a:pt x="1956587" y="964578"/>
                </a:lnTo>
                <a:lnTo>
                  <a:pt x="1956587" y="932345"/>
                </a:lnTo>
                <a:lnTo>
                  <a:pt x="1924355" y="932345"/>
                </a:lnTo>
                <a:close/>
                <a:moveTo>
                  <a:pt x="2336178" y="933717"/>
                </a:moveTo>
                <a:lnTo>
                  <a:pt x="2336178" y="964921"/>
                </a:lnTo>
                <a:lnTo>
                  <a:pt x="2304974" y="964921"/>
                </a:lnTo>
                <a:lnTo>
                  <a:pt x="2304974" y="996467"/>
                </a:lnTo>
                <a:lnTo>
                  <a:pt x="2336178" y="996467"/>
                </a:lnTo>
                <a:lnTo>
                  <a:pt x="2336178" y="1027671"/>
                </a:lnTo>
                <a:lnTo>
                  <a:pt x="2367725" y="1027671"/>
                </a:lnTo>
                <a:lnTo>
                  <a:pt x="2367725" y="996467"/>
                </a:lnTo>
                <a:lnTo>
                  <a:pt x="2398928" y="996467"/>
                </a:lnTo>
                <a:lnTo>
                  <a:pt x="2398928" y="964921"/>
                </a:lnTo>
                <a:lnTo>
                  <a:pt x="2367725" y="964921"/>
                </a:lnTo>
                <a:lnTo>
                  <a:pt x="2367725" y="933717"/>
                </a:lnTo>
                <a:lnTo>
                  <a:pt x="2336178" y="933717"/>
                </a:lnTo>
                <a:close/>
                <a:moveTo>
                  <a:pt x="1787195" y="932345"/>
                </a:moveTo>
                <a:lnTo>
                  <a:pt x="1787195" y="964578"/>
                </a:lnTo>
                <a:lnTo>
                  <a:pt x="1754962" y="964578"/>
                </a:lnTo>
                <a:lnTo>
                  <a:pt x="1754962" y="996810"/>
                </a:lnTo>
                <a:lnTo>
                  <a:pt x="1787195" y="996810"/>
                </a:lnTo>
                <a:lnTo>
                  <a:pt x="1787195" y="1029043"/>
                </a:lnTo>
                <a:lnTo>
                  <a:pt x="1819427" y="1029043"/>
                </a:lnTo>
                <a:lnTo>
                  <a:pt x="1819427" y="996810"/>
                </a:lnTo>
                <a:lnTo>
                  <a:pt x="1851660" y="996810"/>
                </a:lnTo>
                <a:lnTo>
                  <a:pt x="1851660" y="964578"/>
                </a:lnTo>
                <a:lnTo>
                  <a:pt x="1819427" y="964578"/>
                </a:lnTo>
                <a:lnTo>
                  <a:pt x="1819427" y="932345"/>
                </a:lnTo>
                <a:lnTo>
                  <a:pt x="1787195" y="932345"/>
                </a:lnTo>
                <a:close/>
                <a:moveTo>
                  <a:pt x="3092615" y="1350683"/>
                </a:moveTo>
                <a:lnTo>
                  <a:pt x="3092615" y="1378458"/>
                </a:lnTo>
                <a:lnTo>
                  <a:pt x="3064840" y="1378458"/>
                </a:lnTo>
                <a:lnTo>
                  <a:pt x="3064840" y="1405890"/>
                </a:lnTo>
                <a:lnTo>
                  <a:pt x="3092615" y="1405890"/>
                </a:lnTo>
                <a:lnTo>
                  <a:pt x="3092615" y="1433665"/>
                </a:lnTo>
                <a:lnTo>
                  <a:pt x="3120047" y="1433665"/>
                </a:lnTo>
                <a:lnTo>
                  <a:pt x="3120047" y="1405890"/>
                </a:lnTo>
                <a:lnTo>
                  <a:pt x="3147822" y="1405890"/>
                </a:lnTo>
                <a:lnTo>
                  <a:pt x="3147822" y="1378458"/>
                </a:lnTo>
                <a:lnTo>
                  <a:pt x="3120047" y="1378458"/>
                </a:lnTo>
                <a:lnTo>
                  <a:pt x="3120047" y="1350683"/>
                </a:lnTo>
                <a:lnTo>
                  <a:pt x="3092615" y="1350683"/>
                </a:lnTo>
                <a:close/>
                <a:moveTo>
                  <a:pt x="2061515" y="932345"/>
                </a:moveTo>
                <a:lnTo>
                  <a:pt x="2061515" y="964578"/>
                </a:lnTo>
                <a:lnTo>
                  <a:pt x="2029282" y="964578"/>
                </a:lnTo>
                <a:lnTo>
                  <a:pt x="2029282" y="996810"/>
                </a:lnTo>
                <a:lnTo>
                  <a:pt x="2061515" y="996810"/>
                </a:lnTo>
                <a:lnTo>
                  <a:pt x="2061515" y="1029043"/>
                </a:lnTo>
                <a:lnTo>
                  <a:pt x="2093747" y="1029043"/>
                </a:lnTo>
                <a:lnTo>
                  <a:pt x="2093747" y="996810"/>
                </a:lnTo>
                <a:lnTo>
                  <a:pt x="2125980" y="996810"/>
                </a:lnTo>
                <a:lnTo>
                  <a:pt x="2125980" y="964578"/>
                </a:lnTo>
                <a:lnTo>
                  <a:pt x="2093747" y="964578"/>
                </a:lnTo>
                <a:lnTo>
                  <a:pt x="2093747" y="932345"/>
                </a:lnTo>
                <a:lnTo>
                  <a:pt x="2061515" y="932345"/>
                </a:lnTo>
                <a:close/>
                <a:moveTo>
                  <a:pt x="2268284" y="798614"/>
                </a:moveTo>
                <a:lnTo>
                  <a:pt x="2268284" y="828446"/>
                </a:lnTo>
                <a:lnTo>
                  <a:pt x="2238451" y="828446"/>
                </a:lnTo>
                <a:lnTo>
                  <a:pt x="2238451" y="858622"/>
                </a:lnTo>
                <a:lnTo>
                  <a:pt x="2268284" y="858622"/>
                </a:lnTo>
                <a:lnTo>
                  <a:pt x="2268284" y="888454"/>
                </a:lnTo>
                <a:lnTo>
                  <a:pt x="2298459" y="888454"/>
                </a:lnTo>
                <a:lnTo>
                  <a:pt x="2298459" y="858622"/>
                </a:lnTo>
                <a:lnTo>
                  <a:pt x="2328291" y="858622"/>
                </a:lnTo>
                <a:lnTo>
                  <a:pt x="2328291" y="828446"/>
                </a:lnTo>
                <a:lnTo>
                  <a:pt x="2298459" y="828446"/>
                </a:lnTo>
                <a:lnTo>
                  <a:pt x="2298459" y="798614"/>
                </a:lnTo>
                <a:lnTo>
                  <a:pt x="2268284" y="798614"/>
                </a:lnTo>
                <a:close/>
                <a:moveTo>
                  <a:pt x="2198675" y="932688"/>
                </a:moveTo>
                <a:lnTo>
                  <a:pt x="2198675" y="964578"/>
                </a:lnTo>
                <a:lnTo>
                  <a:pt x="2166785" y="964578"/>
                </a:lnTo>
                <a:lnTo>
                  <a:pt x="2166785" y="996810"/>
                </a:lnTo>
                <a:lnTo>
                  <a:pt x="2198675" y="996810"/>
                </a:lnTo>
                <a:lnTo>
                  <a:pt x="2198675" y="1028700"/>
                </a:lnTo>
                <a:lnTo>
                  <a:pt x="2230907" y="1028700"/>
                </a:lnTo>
                <a:lnTo>
                  <a:pt x="2230907" y="996810"/>
                </a:lnTo>
                <a:lnTo>
                  <a:pt x="2262797" y="996810"/>
                </a:lnTo>
                <a:lnTo>
                  <a:pt x="2262797" y="964578"/>
                </a:lnTo>
                <a:lnTo>
                  <a:pt x="2230907" y="964578"/>
                </a:lnTo>
                <a:lnTo>
                  <a:pt x="2230907" y="932688"/>
                </a:lnTo>
                <a:lnTo>
                  <a:pt x="2198675" y="932688"/>
                </a:lnTo>
                <a:close/>
                <a:moveTo>
                  <a:pt x="2131124" y="797928"/>
                </a:moveTo>
                <a:lnTo>
                  <a:pt x="2131124" y="828446"/>
                </a:lnTo>
                <a:lnTo>
                  <a:pt x="2100605" y="828446"/>
                </a:lnTo>
                <a:lnTo>
                  <a:pt x="2100605" y="858622"/>
                </a:lnTo>
                <a:lnTo>
                  <a:pt x="2131124" y="858622"/>
                </a:lnTo>
                <a:lnTo>
                  <a:pt x="2131124" y="889140"/>
                </a:lnTo>
                <a:lnTo>
                  <a:pt x="2161299" y="889140"/>
                </a:lnTo>
                <a:lnTo>
                  <a:pt x="2161299" y="858622"/>
                </a:lnTo>
                <a:lnTo>
                  <a:pt x="2191817" y="858622"/>
                </a:lnTo>
                <a:lnTo>
                  <a:pt x="2191817" y="828446"/>
                </a:lnTo>
                <a:lnTo>
                  <a:pt x="2161299" y="828446"/>
                </a:lnTo>
                <a:lnTo>
                  <a:pt x="2161299" y="797928"/>
                </a:lnTo>
                <a:lnTo>
                  <a:pt x="2131124" y="797928"/>
                </a:lnTo>
                <a:close/>
                <a:moveTo>
                  <a:pt x="2847785" y="2536431"/>
                </a:moveTo>
                <a:lnTo>
                  <a:pt x="2847785" y="2505227"/>
                </a:lnTo>
                <a:lnTo>
                  <a:pt x="2878988" y="2505227"/>
                </a:lnTo>
                <a:lnTo>
                  <a:pt x="2878988" y="2473681"/>
                </a:lnTo>
                <a:lnTo>
                  <a:pt x="2847785" y="2473681"/>
                </a:lnTo>
                <a:lnTo>
                  <a:pt x="2847785" y="2442477"/>
                </a:lnTo>
                <a:lnTo>
                  <a:pt x="2816238" y="2442477"/>
                </a:lnTo>
                <a:lnTo>
                  <a:pt x="2816238" y="2473681"/>
                </a:lnTo>
                <a:lnTo>
                  <a:pt x="2785034" y="2473681"/>
                </a:lnTo>
                <a:lnTo>
                  <a:pt x="2785034" y="2505227"/>
                </a:lnTo>
                <a:lnTo>
                  <a:pt x="2816238" y="2505227"/>
                </a:lnTo>
                <a:lnTo>
                  <a:pt x="2816238" y="2536431"/>
                </a:lnTo>
                <a:lnTo>
                  <a:pt x="2847785" y="2536431"/>
                </a:lnTo>
                <a:close/>
                <a:moveTo>
                  <a:pt x="2710967" y="2537803"/>
                </a:moveTo>
                <a:lnTo>
                  <a:pt x="2710967" y="2505570"/>
                </a:lnTo>
                <a:lnTo>
                  <a:pt x="2743200" y="2505570"/>
                </a:lnTo>
                <a:lnTo>
                  <a:pt x="2743200" y="2473338"/>
                </a:lnTo>
                <a:lnTo>
                  <a:pt x="2710967" y="2473338"/>
                </a:lnTo>
                <a:lnTo>
                  <a:pt x="2710967" y="2441105"/>
                </a:lnTo>
                <a:lnTo>
                  <a:pt x="2678735" y="2441105"/>
                </a:lnTo>
                <a:lnTo>
                  <a:pt x="2678735" y="2473338"/>
                </a:lnTo>
                <a:lnTo>
                  <a:pt x="2646502" y="2473338"/>
                </a:lnTo>
                <a:lnTo>
                  <a:pt x="2646502" y="2505570"/>
                </a:lnTo>
                <a:lnTo>
                  <a:pt x="2678735" y="2505570"/>
                </a:lnTo>
                <a:lnTo>
                  <a:pt x="2678735" y="2537803"/>
                </a:lnTo>
                <a:lnTo>
                  <a:pt x="2710967" y="2537803"/>
                </a:lnTo>
                <a:close/>
                <a:moveTo>
                  <a:pt x="2368067" y="2674963"/>
                </a:moveTo>
                <a:lnTo>
                  <a:pt x="2368067" y="2642730"/>
                </a:lnTo>
                <a:lnTo>
                  <a:pt x="2400300" y="2642730"/>
                </a:lnTo>
                <a:lnTo>
                  <a:pt x="2400300" y="2610498"/>
                </a:lnTo>
                <a:lnTo>
                  <a:pt x="2368067" y="2610498"/>
                </a:lnTo>
                <a:lnTo>
                  <a:pt x="2368067" y="2578265"/>
                </a:lnTo>
                <a:lnTo>
                  <a:pt x="2335835" y="2578265"/>
                </a:lnTo>
                <a:lnTo>
                  <a:pt x="2335835" y="2610498"/>
                </a:lnTo>
                <a:lnTo>
                  <a:pt x="2303602" y="2610498"/>
                </a:lnTo>
                <a:lnTo>
                  <a:pt x="2303602" y="2642730"/>
                </a:lnTo>
                <a:lnTo>
                  <a:pt x="2335835" y="2642730"/>
                </a:lnTo>
                <a:lnTo>
                  <a:pt x="2335835" y="2674963"/>
                </a:lnTo>
                <a:lnTo>
                  <a:pt x="2368067" y="2674963"/>
                </a:lnTo>
                <a:close/>
                <a:moveTo>
                  <a:pt x="2505227" y="2674963"/>
                </a:moveTo>
                <a:lnTo>
                  <a:pt x="2505227" y="2642730"/>
                </a:lnTo>
                <a:lnTo>
                  <a:pt x="2537460" y="2642730"/>
                </a:lnTo>
                <a:lnTo>
                  <a:pt x="2537460" y="2610498"/>
                </a:lnTo>
                <a:lnTo>
                  <a:pt x="2505227" y="2610498"/>
                </a:lnTo>
                <a:lnTo>
                  <a:pt x="2505227" y="2578265"/>
                </a:lnTo>
                <a:lnTo>
                  <a:pt x="2472995" y="2578265"/>
                </a:lnTo>
                <a:lnTo>
                  <a:pt x="2472995" y="2610498"/>
                </a:lnTo>
                <a:lnTo>
                  <a:pt x="2440762" y="2610498"/>
                </a:lnTo>
                <a:lnTo>
                  <a:pt x="2440762" y="2642730"/>
                </a:lnTo>
                <a:lnTo>
                  <a:pt x="2472995" y="2642730"/>
                </a:lnTo>
                <a:lnTo>
                  <a:pt x="2472995" y="2674963"/>
                </a:lnTo>
                <a:lnTo>
                  <a:pt x="2505227" y="2674963"/>
                </a:lnTo>
                <a:close/>
                <a:moveTo>
                  <a:pt x="2642387" y="2674963"/>
                </a:moveTo>
                <a:lnTo>
                  <a:pt x="2642387" y="2642730"/>
                </a:lnTo>
                <a:lnTo>
                  <a:pt x="2674620" y="2642730"/>
                </a:lnTo>
                <a:lnTo>
                  <a:pt x="2674620" y="2610498"/>
                </a:lnTo>
                <a:lnTo>
                  <a:pt x="2642387" y="2610498"/>
                </a:lnTo>
                <a:lnTo>
                  <a:pt x="2642387" y="2578265"/>
                </a:lnTo>
                <a:lnTo>
                  <a:pt x="2610155" y="2578265"/>
                </a:lnTo>
                <a:lnTo>
                  <a:pt x="2610155" y="2610498"/>
                </a:lnTo>
                <a:lnTo>
                  <a:pt x="2577922" y="2610498"/>
                </a:lnTo>
                <a:lnTo>
                  <a:pt x="2577922" y="2642730"/>
                </a:lnTo>
                <a:lnTo>
                  <a:pt x="2610155" y="2642730"/>
                </a:lnTo>
                <a:lnTo>
                  <a:pt x="2610155" y="2674963"/>
                </a:lnTo>
                <a:lnTo>
                  <a:pt x="2642387" y="2674963"/>
                </a:lnTo>
                <a:close/>
                <a:moveTo>
                  <a:pt x="2573807" y="2537803"/>
                </a:moveTo>
                <a:lnTo>
                  <a:pt x="2573807" y="2505570"/>
                </a:lnTo>
                <a:lnTo>
                  <a:pt x="2606040" y="2505570"/>
                </a:lnTo>
                <a:lnTo>
                  <a:pt x="2606040" y="2473338"/>
                </a:lnTo>
                <a:lnTo>
                  <a:pt x="2573807" y="2473338"/>
                </a:lnTo>
                <a:lnTo>
                  <a:pt x="2573807" y="2441105"/>
                </a:lnTo>
                <a:lnTo>
                  <a:pt x="2541575" y="2441105"/>
                </a:lnTo>
                <a:lnTo>
                  <a:pt x="2541575" y="2473338"/>
                </a:lnTo>
                <a:lnTo>
                  <a:pt x="2509342" y="2473338"/>
                </a:lnTo>
                <a:lnTo>
                  <a:pt x="2509342" y="2505570"/>
                </a:lnTo>
                <a:lnTo>
                  <a:pt x="2541575" y="2505570"/>
                </a:lnTo>
                <a:lnTo>
                  <a:pt x="2541575" y="2537803"/>
                </a:lnTo>
                <a:lnTo>
                  <a:pt x="2573807" y="2537803"/>
                </a:lnTo>
                <a:close/>
                <a:moveTo>
                  <a:pt x="2436647" y="2812123"/>
                </a:moveTo>
                <a:lnTo>
                  <a:pt x="2436647" y="2779890"/>
                </a:lnTo>
                <a:lnTo>
                  <a:pt x="2468880" y="2779890"/>
                </a:lnTo>
                <a:lnTo>
                  <a:pt x="2468880" y="2747658"/>
                </a:lnTo>
                <a:lnTo>
                  <a:pt x="2436647" y="2747658"/>
                </a:lnTo>
                <a:lnTo>
                  <a:pt x="2436647" y="2715425"/>
                </a:lnTo>
                <a:lnTo>
                  <a:pt x="2404415" y="2715425"/>
                </a:lnTo>
                <a:lnTo>
                  <a:pt x="2404415" y="2747658"/>
                </a:lnTo>
                <a:lnTo>
                  <a:pt x="2372182" y="2747658"/>
                </a:lnTo>
                <a:lnTo>
                  <a:pt x="2372182" y="2779890"/>
                </a:lnTo>
                <a:lnTo>
                  <a:pt x="2404415" y="2779890"/>
                </a:lnTo>
                <a:lnTo>
                  <a:pt x="2404415" y="2812123"/>
                </a:lnTo>
                <a:lnTo>
                  <a:pt x="2436647" y="2812123"/>
                </a:lnTo>
                <a:close/>
                <a:moveTo>
                  <a:pt x="2162327" y="2812123"/>
                </a:moveTo>
                <a:lnTo>
                  <a:pt x="2162327" y="2779890"/>
                </a:lnTo>
                <a:lnTo>
                  <a:pt x="2194560" y="2779890"/>
                </a:lnTo>
                <a:lnTo>
                  <a:pt x="2194560" y="2747658"/>
                </a:lnTo>
                <a:lnTo>
                  <a:pt x="2162327" y="2747658"/>
                </a:lnTo>
                <a:lnTo>
                  <a:pt x="2162327" y="2715425"/>
                </a:lnTo>
                <a:lnTo>
                  <a:pt x="2130095" y="2715425"/>
                </a:lnTo>
                <a:lnTo>
                  <a:pt x="2130095" y="2747658"/>
                </a:lnTo>
                <a:lnTo>
                  <a:pt x="2097862" y="2747658"/>
                </a:lnTo>
                <a:lnTo>
                  <a:pt x="2097862" y="2779890"/>
                </a:lnTo>
                <a:lnTo>
                  <a:pt x="2130095" y="2779890"/>
                </a:lnTo>
                <a:lnTo>
                  <a:pt x="2130095" y="2812123"/>
                </a:lnTo>
                <a:lnTo>
                  <a:pt x="2162327" y="2812123"/>
                </a:lnTo>
                <a:close/>
                <a:moveTo>
                  <a:pt x="3161195" y="1488186"/>
                </a:moveTo>
                <a:lnTo>
                  <a:pt x="3161195" y="1515618"/>
                </a:lnTo>
                <a:lnTo>
                  <a:pt x="3133763" y="1515618"/>
                </a:lnTo>
                <a:lnTo>
                  <a:pt x="3133763" y="1543050"/>
                </a:lnTo>
                <a:lnTo>
                  <a:pt x="3161195" y="1543050"/>
                </a:lnTo>
                <a:lnTo>
                  <a:pt x="3161195" y="1570482"/>
                </a:lnTo>
                <a:lnTo>
                  <a:pt x="3188627" y="1570482"/>
                </a:lnTo>
                <a:lnTo>
                  <a:pt x="3188627" y="1543050"/>
                </a:lnTo>
                <a:lnTo>
                  <a:pt x="3216059" y="1543050"/>
                </a:lnTo>
                <a:lnTo>
                  <a:pt x="3216059" y="1515618"/>
                </a:lnTo>
                <a:lnTo>
                  <a:pt x="3188627" y="1515618"/>
                </a:lnTo>
                <a:lnTo>
                  <a:pt x="3188627" y="1488186"/>
                </a:lnTo>
                <a:lnTo>
                  <a:pt x="3161195" y="1488186"/>
                </a:lnTo>
                <a:close/>
                <a:moveTo>
                  <a:pt x="2093747" y="2674963"/>
                </a:moveTo>
                <a:lnTo>
                  <a:pt x="2093747" y="2642730"/>
                </a:lnTo>
                <a:lnTo>
                  <a:pt x="2125980" y="2642730"/>
                </a:lnTo>
                <a:lnTo>
                  <a:pt x="2125980" y="2610498"/>
                </a:lnTo>
                <a:lnTo>
                  <a:pt x="2093747" y="2610498"/>
                </a:lnTo>
                <a:lnTo>
                  <a:pt x="2093747" y="2578265"/>
                </a:lnTo>
                <a:lnTo>
                  <a:pt x="2061515" y="2578265"/>
                </a:lnTo>
                <a:lnTo>
                  <a:pt x="2061515" y="2610498"/>
                </a:lnTo>
                <a:lnTo>
                  <a:pt x="2029282" y="2610498"/>
                </a:lnTo>
                <a:lnTo>
                  <a:pt x="2029282" y="2642730"/>
                </a:lnTo>
                <a:lnTo>
                  <a:pt x="2061515" y="2642730"/>
                </a:lnTo>
                <a:lnTo>
                  <a:pt x="2061515" y="2674963"/>
                </a:lnTo>
                <a:lnTo>
                  <a:pt x="2093747" y="2674963"/>
                </a:lnTo>
                <a:close/>
                <a:moveTo>
                  <a:pt x="2230907" y="2674963"/>
                </a:moveTo>
                <a:lnTo>
                  <a:pt x="2230907" y="2642730"/>
                </a:lnTo>
                <a:lnTo>
                  <a:pt x="2263140" y="2642730"/>
                </a:lnTo>
                <a:lnTo>
                  <a:pt x="2263140" y="2610498"/>
                </a:lnTo>
                <a:lnTo>
                  <a:pt x="2230907" y="2610498"/>
                </a:lnTo>
                <a:lnTo>
                  <a:pt x="2230907" y="2578265"/>
                </a:lnTo>
                <a:lnTo>
                  <a:pt x="2198675" y="2578265"/>
                </a:lnTo>
                <a:lnTo>
                  <a:pt x="2198675" y="2610498"/>
                </a:lnTo>
                <a:lnTo>
                  <a:pt x="2166442" y="2610498"/>
                </a:lnTo>
                <a:lnTo>
                  <a:pt x="2166442" y="2642730"/>
                </a:lnTo>
                <a:lnTo>
                  <a:pt x="2198675" y="2642730"/>
                </a:lnTo>
                <a:lnTo>
                  <a:pt x="2198675" y="2674963"/>
                </a:lnTo>
                <a:lnTo>
                  <a:pt x="2230907" y="2674963"/>
                </a:lnTo>
                <a:close/>
                <a:moveTo>
                  <a:pt x="2299487" y="2812123"/>
                </a:moveTo>
                <a:lnTo>
                  <a:pt x="2299487" y="2779890"/>
                </a:lnTo>
                <a:lnTo>
                  <a:pt x="2331720" y="2779890"/>
                </a:lnTo>
                <a:lnTo>
                  <a:pt x="2331720" y="2747658"/>
                </a:lnTo>
                <a:lnTo>
                  <a:pt x="2299487" y="2747658"/>
                </a:lnTo>
                <a:lnTo>
                  <a:pt x="2299487" y="2715425"/>
                </a:lnTo>
                <a:lnTo>
                  <a:pt x="2267255" y="2715425"/>
                </a:lnTo>
                <a:lnTo>
                  <a:pt x="2267255" y="2747658"/>
                </a:lnTo>
                <a:lnTo>
                  <a:pt x="2235022" y="2747658"/>
                </a:lnTo>
                <a:lnTo>
                  <a:pt x="2235022" y="2779890"/>
                </a:lnTo>
                <a:lnTo>
                  <a:pt x="2267255" y="2779890"/>
                </a:lnTo>
                <a:lnTo>
                  <a:pt x="2267255" y="2812123"/>
                </a:lnTo>
                <a:lnTo>
                  <a:pt x="2299487" y="2812123"/>
                </a:lnTo>
                <a:close/>
                <a:moveTo>
                  <a:pt x="3189313" y="2120837"/>
                </a:moveTo>
                <a:lnTo>
                  <a:pt x="3189313" y="2092376"/>
                </a:lnTo>
                <a:lnTo>
                  <a:pt x="3217774" y="2092376"/>
                </a:lnTo>
                <a:lnTo>
                  <a:pt x="3217774" y="2063572"/>
                </a:lnTo>
                <a:lnTo>
                  <a:pt x="3189313" y="2063572"/>
                </a:lnTo>
                <a:lnTo>
                  <a:pt x="3189313" y="2035112"/>
                </a:lnTo>
                <a:lnTo>
                  <a:pt x="3160510" y="2035112"/>
                </a:lnTo>
                <a:lnTo>
                  <a:pt x="3160510" y="2063572"/>
                </a:lnTo>
                <a:lnTo>
                  <a:pt x="3132049" y="2063572"/>
                </a:lnTo>
                <a:lnTo>
                  <a:pt x="3132049" y="2092376"/>
                </a:lnTo>
                <a:lnTo>
                  <a:pt x="3160510" y="2092376"/>
                </a:lnTo>
                <a:lnTo>
                  <a:pt x="3160510" y="2120837"/>
                </a:lnTo>
                <a:lnTo>
                  <a:pt x="3189313" y="2120837"/>
                </a:lnTo>
                <a:close/>
                <a:moveTo>
                  <a:pt x="3229775" y="1899666"/>
                </a:moveTo>
                <a:lnTo>
                  <a:pt x="3229775" y="1927098"/>
                </a:lnTo>
                <a:lnTo>
                  <a:pt x="3202343" y="1927098"/>
                </a:lnTo>
                <a:lnTo>
                  <a:pt x="3202343" y="1954530"/>
                </a:lnTo>
                <a:lnTo>
                  <a:pt x="3229775" y="1954530"/>
                </a:lnTo>
                <a:lnTo>
                  <a:pt x="3229775" y="1981962"/>
                </a:lnTo>
                <a:lnTo>
                  <a:pt x="3257207" y="1981962"/>
                </a:lnTo>
                <a:lnTo>
                  <a:pt x="3257207" y="1954530"/>
                </a:lnTo>
                <a:lnTo>
                  <a:pt x="3284639" y="1954530"/>
                </a:lnTo>
                <a:lnTo>
                  <a:pt x="3284639" y="1927098"/>
                </a:lnTo>
                <a:lnTo>
                  <a:pt x="3257207" y="1927098"/>
                </a:lnTo>
                <a:lnTo>
                  <a:pt x="3257207" y="1899666"/>
                </a:lnTo>
                <a:lnTo>
                  <a:pt x="3229775" y="1899666"/>
                </a:lnTo>
                <a:close/>
                <a:moveTo>
                  <a:pt x="3120733" y="2258682"/>
                </a:moveTo>
                <a:lnTo>
                  <a:pt x="3120733" y="2229536"/>
                </a:lnTo>
                <a:lnTo>
                  <a:pt x="3149879" y="2229536"/>
                </a:lnTo>
                <a:lnTo>
                  <a:pt x="3149879" y="2200732"/>
                </a:lnTo>
                <a:lnTo>
                  <a:pt x="3120733" y="2200732"/>
                </a:lnTo>
                <a:lnTo>
                  <a:pt x="3120733" y="2171586"/>
                </a:lnTo>
                <a:lnTo>
                  <a:pt x="3091930" y="2171586"/>
                </a:lnTo>
                <a:lnTo>
                  <a:pt x="3091930" y="2200732"/>
                </a:lnTo>
                <a:lnTo>
                  <a:pt x="3062783" y="2200732"/>
                </a:lnTo>
                <a:lnTo>
                  <a:pt x="3062783" y="2229536"/>
                </a:lnTo>
                <a:lnTo>
                  <a:pt x="3091930" y="2229536"/>
                </a:lnTo>
                <a:lnTo>
                  <a:pt x="3091930" y="2258682"/>
                </a:lnTo>
                <a:lnTo>
                  <a:pt x="3120733" y="2258682"/>
                </a:lnTo>
                <a:close/>
                <a:moveTo>
                  <a:pt x="3230118" y="1626375"/>
                </a:moveTo>
                <a:lnTo>
                  <a:pt x="3230118" y="1653121"/>
                </a:lnTo>
                <a:lnTo>
                  <a:pt x="3203372" y="1653121"/>
                </a:lnTo>
                <a:lnTo>
                  <a:pt x="3203372" y="1679867"/>
                </a:lnTo>
                <a:lnTo>
                  <a:pt x="3230118" y="1679867"/>
                </a:lnTo>
                <a:lnTo>
                  <a:pt x="3230118" y="1706613"/>
                </a:lnTo>
                <a:lnTo>
                  <a:pt x="3256864" y="1706613"/>
                </a:lnTo>
                <a:lnTo>
                  <a:pt x="3256864" y="1679867"/>
                </a:lnTo>
                <a:lnTo>
                  <a:pt x="3283610" y="1679867"/>
                </a:lnTo>
                <a:lnTo>
                  <a:pt x="3283610" y="1653121"/>
                </a:lnTo>
                <a:lnTo>
                  <a:pt x="3256864" y="1653121"/>
                </a:lnTo>
                <a:lnTo>
                  <a:pt x="3256864" y="1626375"/>
                </a:lnTo>
                <a:lnTo>
                  <a:pt x="3230118" y="1626375"/>
                </a:lnTo>
                <a:close/>
                <a:moveTo>
                  <a:pt x="2025167" y="2812123"/>
                </a:moveTo>
                <a:lnTo>
                  <a:pt x="2025167" y="2779890"/>
                </a:lnTo>
                <a:lnTo>
                  <a:pt x="2057400" y="2779890"/>
                </a:lnTo>
                <a:lnTo>
                  <a:pt x="2057400" y="2747658"/>
                </a:lnTo>
                <a:lnTo>
                  <a:pt x="2025167" y="2747658"/>
                </a:lnTo>
                <a:lnTo>
                  <a:pt x="2025167" y="2715425"/>
                </a:lnTo>
                <a:lnTo>
                  <a:pt x="1992935" y="2715425"/>
                </a:lnTo>
                <a:lnTo>
                  <a:pt x="1992935" y="2747658"/>
                </a:lnTo>
                <a:lnTo>
                  <a:pt x="1960702" y="2747658"/>
                </a:lnTo>
                <a:lnTo>
                  <a:pt x="1960702" y="2779890"/>
                </a:lnTo>
                <a:lnTo>
                  <a:pt x="1992935" y="2779890"/>
                </a:lnTo>
                <a:lnTo>
                  <a:pt x="1992935" y="2812123"/>
                </a:lnTo>
                <a:lnTo>
                  <a:pt x="2025167" y="2812123"/>
                </a:lnTo>
                <a:close/>
                <a:moveTo>
                  <a:pt x="2779547" y="2400643"/>
                </a:moveTo>
                <a:lnTo>
                  <a:pt x="2779547" y="2368410"/>
                </a:lnTo>
                <a:lnTo>
                  <a:pt x="2811780" y="2368410"/>
                </a:lnTo>
                <a:lnTo>
                  <a:pt x="2811780" y="2336178"/>
                </a:lnTo>
                <a:lnTo>
                  <a:pt x="2779547" y="2336178"/>
                </a:lnTo>
                <a:lnTo>
                  <a:pt x="2779547" y="2303945"/>
                </a:lnTo>
                <a:lnTo>
                  <a:pt x="2747315" y="2303945"/>
                </a:lnTo>
                <a:lnTo>
                  <a:pt x="2747315" y="2336178"/>
                </a:lnTo>
                <a:lnTo>
                  <a:pt x="2715082" y="2336178"/>
                </a:lnTo>
                <a:lnTo>
                  <a:pt x="2715082" y="2368410"/>
                </a:lnTo>
                <a:lnTo>
                  <a:pt x="2747315" y="2368410"/>
                </a:lnTo>
                <a:lnTo>
                  <a:pt x="2747315" y="2400643"/>
                </a:lnTo>
                <a:lnTo>
                  <a:pt x="2779547" y="2400643"/>
                </a:lnTo>
                <a:close/>
                <a:moveTo>
                  <a:pt x="2916365" y="2399271"/>
                </a:moveTo>
                <a:lnTo>
                  <a:pt x="2916365" y="2368067"/>
                </a:lnTo>
                <a:lnTo>
                  <a:pt x="2947568" y="2368067"/>
                </a:lnTo>
                <a:lnTo>
                  <a:pt x="2947568" y="2336521"/>
                </a:lnTo>
                <a:lnTo>
                  <a:pt x="2916365" y="2336521"/>
                </a:lnTo>
                <a:lnTo>
                  <a:pt x="2916365" y="2305317"/>
                </a:lnTo>
                <a:lnTo>
                  <a:pt x="2884818" y="2305317"/>
                </a:lnTo>
                <a:lnTo>
                  <a:pt x="2884818" y="2336521"/>
                </a:lnTo>
                <a:lnTo>
                  <a:pt x="2853614" y="2336521"/>
                </a:lnTo>
                <a:lnTo>
                  <a:pt x="2853614" y="2368067"/>
                </a:lnTo>
                <a:lnTo>
                  <a:pt x="2884818" y="2368067"/>
                </a:lnTo>
                <a:lnTo>
                  <a:pt x="2884818" y="2399271"/>
                </a:lnTo>
                <a:lnTo>
                  <a:pt x="2916365" y="2399271"/>
                </a:lnTo>
                <a:close/>
                <a:moveTo>
                  <a:pt x="2984602" y="2261768"/>
                </a:moveTo>
                <a:lnTo>
                  <a:pt x="2984602" y="2230565"/>
                </a:lnTo>
                <a:lnTo>
                  <a:pt x="3015806" y="2230565"/>
                </a:lnTo>
                <a:lnTo>
                  <a:pt x="3015806" y="2199704"/>
                </a:lnTo>
                <a:lnTo>
                  <a:pt x="2984602" y="2199704"/>
                </a:lnTo>
                <a:lnTo>
                  <a:pt x="2984602" y="2168500"/>
                </a:lnTo>
                <a:lnTo>
                  <a:pt x="2953741" y="2168500"/>
                </a:lnTo>
                <a:lnTo>
                  <a:pt x="2953741" y="2199704"/>
                </a:lnTo>
                <a:lnTo>
                  <a:pt x="2922537" y="2199704"/>
                </a:lnTo>
                <a:lnTo>
                  <a:pt x="2922537" y="2230565"/>
                </a:lnTo>
                <a:lnTo>
                  <a:pt x="2953741" y="2230565"/>
                </a:lnTo>
                <a:lnTo>
                  <a:pt x="2953741" y="2261768"/>
                </a:lnTo>
                <a:lnTo>
                  <a:pt x="2984602" y="2261768"/>
                </a:lnTo>
                <a:close/>
                <a:moveTo>
                  <a:pt x="3052496" y="2396871"/>
                </a:moveTo>
                <a:lnTo>
                  <a:pt x="3052496" y="2367039"/>
                </a:lnTo>
                <a:lnTo>
                  <a:pt x="3082328" y="2367039"/>
                </a:lnTo>
                <a:lnTo>
                  <a:pt x="3082328" y="2337549"/>
                </a:lnTo>
                <a:lnTo>
                  <a:pt x="3052496" y="2337549"/>
                </a:lnTo>
                <a:lnTo>
                  <a:pt x="3052496" y="2307717"/>
                </a:lnTo>
                <a:lnTo>
                  <a:pt x="3023006" y="2307717"/>
                </a:lnTo>
                <a:lnTo>
                  <a:pt x="3023006" y="2337549"/>
                </a:lnTo>
                <a:lnTo>
                  <a:pt x="2993174" y="2337549"/>
                </a:lnTo>
                <a:lnTo>
                  <a:pt x="2993174" y="2367039"/>
                </a:lnTo>
                <a:lnTo>
                  <a:pt x="3023006" y="2367039"/>
                </a:lnTo>
                <a:lnTo>
                  <a:pt x="3023006" y="2396871"/>
                </a:lnTo>
                <a:lnTo>
                  <a:pt x="3052496" y="2396871"/>
                </a:lnTo>
                <a:close/>
                <a:moveTo>
                  <a:pt x="1855775" y="1343825"/>
                </a:moveTo>
                <a:lnTo>
                  <a:pt x="1855775" y="1376058"/>
                </a:lnTo>
                <a:lnTo>
                  <a:pt x="1823542" y="1376058"/>
                </a:lnTo>
                <a:lnTo>
                  <a:pt x="1823542" y="1408290"/>
                </a:lnTo>
                <a:lnTo>
                  <a:pt x="1855775" y="1408290"/>
                </a:lnTo>
                <a:lnTo>
                  <a:pt x="1855775" y="1440523"/>
                </a:lnTo>
                <a:lnTo>
                  <a:pt x="1888007" y="1440523"/>
                </a:lnTo>
                <a:lnTo>
                  <a:pt x="1888007" y="1408290"/>
                </a:lnTo>
                <a:lnTo>
                  <a:pt x="1920240" y="1408290"/>
                </a:lnTo>
                <a:lnTo>
                  <a:pt x="1920240" y="1376058"/>
                </a:lnTo>
                <a:lnTo>
                  <a:pt x="1888007" y="1376058"/>
                </a:lnTo>
                <a:lnTo>
                  <a:pt x="1888007" y="1343825"/>
                </a:lnTo>
                <a:lnTo>
                  <a:pt x="1855775" y="1343825"/>
                </a:lnTo>
                <a:close/>
                <a:moveTo>
                  <a:pt x="1238555" y="1480985"/>
                </a:moveTo>
                <a:lnTo>
                  <a:pt x="1238555" y="1513218"/>
                </a:lnTo>
                <a:lnTo>
                  <a:pt x="1206322" y="1513218"/>
                </a:lnTo>
                <a:lnTo>
                  <a:pt x="1206322" y="1545450"/>
                </a:lnTo>
                <a:lnTo>
                  <a:pt x="1238555" y="1545450"/>
                </a:lnTo>
                <a:lnTo>
                  <a:pt x="1238555" y="1577683"/>
                </a:lnTo>
                <a:lnTo>
                  <a:pt x="1270787" y="1577683"/>
                </a:lnTo>
                <a:lnTo>
                  <a:pt x="1270787" y="1545450"/>
                </a:lnTo>
                <a:lnTo>
                  <a:pt x="1303020" y="1545450"/>
                </a:lnTo>
                <a:lnTo>
                  <a:pt x="1303020" y="1513218"/>
                </a:lnTo>
                <a:lnTo>
                  <a:pt x="1270787" y="1513218"/>
                </a:lnTo>
                <a:lnTo>
                  <a:pt x="1270787" y="1480985"/>
                </a:lnTo>
                <a:lnTo>
                  <a:pt x="1238555" y="1480985"/>
                </a:lnTo>
                <a:close/>
                <a:moveTo>
                  <a:pt x="1307135" y="1618145"/>
                </a:moveTo>
                <a:lnTo>
                  <a:pt x="1307135" y="1650378"/>
                </a:lnTo>
                <a:lnTo>
                  <a:pt x="1274902" y="1650378"/>
                </a:lnTo>
                <a:lnTo>
                  <a:pt x="1274902" y="1682610"/>
                </a:lnTo>
                <a:lnTo>
                  <a:pt x="1307135" y="1682610"/>
                </a:lnTo>
                <a:lnTo>
                  <a:pt x="1307135" y="1714843"/>
                </a:lnTo>
                <a:lnTo>
                  <a:pt x="1339367" y="1714843"/>
                </a:lnTo>
                <a:lnTo>
                  <a:pt x="1339367" y="1682610"/>
                </a:lnTo>
                <a:lnTo>
                  <a:pt x="1371600" y="1682610"/>
                </a:lnTo>
                <a:lnTo>
                  <a:pt x="1371600" y="1650378"/>
                </a:lnTo>
                <a:lnTo>
                  <a:pt x="1339367" y="1650378"/>
                </a:lnTo>
                <a:lnTo>
                  <a:pt x="1339367" y="1618145"/>
                </a:lnTo>
                <a:lnTo>
                  <a:pt x="1307135" y="1618145"/>
                </a:lnTo>
                <a:close/>
                <a:moveTo>
                  <a:pt x="1032815" y="1618145"/>
                </a:moveTo>
                <a:lnTo>
                  <a:pt x="1032815" y="1650378"/>
                </a:lnTo>
                <a:lnTo>
                  <a:pt x="1000582" y="1650378"/>
                </a:lnTo>
                <a:lnTo>
                  <a:pt x="1000582" y="1682610"/>
                </a:lnTo>
                <a:lnTo>
                  <a:pt x="1032815" y="1682610"/>
                </a:lnTo>
                <a:lnTo>
                  <a:pt x="1032815" y="1714843"/>
                </a:lnTo>
                <a:lnTo>
                  <a:pt x="1065047" y="1714843"/>
                </a:lnTo>
                <a:lnTo>
                  <a:pt x="1065047" y="1682610"/>
                </a:lnTo>
                <a:lnTo>
                  <a:pt x="1097280" y="1682610"/>
                </a:lnTo>
                <a:lnTo>
                  <a:pt x="1097280" y="1650378"/>
                </a:lnTo>
                <a:lnTo>
                  <a:pt x="1065047" y="1650378"/>
                </a:lnTo>
                <a:lnTo>
                  <a:pt x="1065047" y="1618145"/>
                </a:lnTo>
                <a:lnTo>
                  <a:pt x="1032815" y="1618145"/>
                </a:lnTo>
                <a:close/>
                <a:moveTo>
                  <a:pt x="1169975" y="1618145"/>
                </a:moveTo>
                <a:lnTo>
                  <a:pt x="1169975" y="1650378"/>
                </a:lnTo>
                <a:lnTo>
                  <a:pt x="1137742" y="1650378"/>
                </a:lnTo>
                <a:lnTo>
                  <a:pt x="1137742" y="1682610"/>
                </a:lnTo>
                <a:lnTo>
                  <a:pt x="1169975" y="1682610"/>
                </a:lnTo>
                <a:lnTo>
                  <a:pt x="1169975" y="1714843"/>
                </a:lnTo>
                <a:lnTo>
                  <a:pt x="1202207" y="1714843"/>
                </a:lnTo>
                <a:lnTo>
                  <a:pt x="1202207" y="1682610"/>
                </a:lnTo>
                <a:lnTo>
                  <a:pt x="1234440" y="1682610"/>
                </a:lnTo>
                <a:lnTo>
                  <a:pt x="1234440" y="1650378"/>
                </a:lnTo>
                <a:lnTo>
                  <a:pt x="1202207" y="1650378"/>
                </a:lnTo>
                <a:lnTo>
                  <a:pt x="1202207" y="1618145"/>
                </a:lnTo>
                <a:lnTo>
                  <a:pt x="1169975" y="1618145"/>
                </a:lnTo>
                <a:close/>
                <a:moveTo>
                  <a:pt x="1375715" y="1480985"/>
                </a:moveTo>
                <a:lnTo>
                  <a:pt x="1375715" y="1513218"/>
                </a:lnTo>
                <a:lnTo>
                  <a:pt x="1343482" y="1513218"/>
                </a:lnTo>
                <a:lnTo>
                  <a:pt x="1343482" y="1545450"/>
                </a:lnTo>
                <a:lnTo>
                  <a:pt x="1375715" y="1545450"/>
                </a:lnTo>
                <a:lnTo>
                  <a:pt x="1375715" y="1577683"/>
                </a:lnTo>
                <a:lnTo>
                  <a:pt x="1407947" y="1577683"/>
                </a:lnTo>
                <a:lnTo>
                  <a:pt x="1407947" y="1545450"/>
                </a:lnTo>
                <a:lnTo>
                  <a:pt x="1440180" y="1545450"/>
                </a:lnTo>
                <a:lnTo>
                  <a:pt x="1440180" y="1513218"/>
                </a:lnTo>
                <a:lnTo>
                  <a:pt x="1407947" y="1513218"/>
                </a:lnTo>
                <a:lnTo>
                  <a:pt x="1407947" y="1480985"/>
                </a:lnTo>
                <a:lnTo>
                  <a:pt x="1375715" y="1480985"/>
                </a:lnTo>
                <a:close/>
                <a:moveTo>
                  <a:pt x="1101395" y="1755305"/>
                </a:moveTo>
                <a:lnTo>
                  <a:pt x="1101395" y="1787538"/>
                </a:lnTo>
                <a:lnTo>
                  <a:pt x="1069162" y="1787538"/>
                </a:lnTo>
                <a:lnTo>
                  <a:pt x="1069162" y="1819770"/>
                </a:lnTo>
                <a:lnTo>
                  <a:pt x="1101395" y="1819770"/>
                </a:lnTo>
                <a:lnTo>
                  <a:pt x="1101395" y="1852003"/>
                </a:lnTo>
                <a:lnTo>
                  <a:pt x="1133627" y="1852003"/>
                </a:lnTo>
                <a:lnTo>
                  <a:pt x="1133627" y="1819770"/>
                </a:lnTo>
                <a:lnTo>
                  <a:pt x="1165860" y="1819770"/>
                </a:lnTo>
                <a:lnTo>
                  <a:pt x="1165860" y="1787538"/>
                </a:lnTo>
                <a:lnTo>
                  <a:pt x="1133627" y="1787538"/>
                </a:lnTo>
                <a:lnTo>
                  <a:pt x="1133627" y="1755305"/>
                </a:lnTo>
                <a:lnTo>
                  <a:pt x="1101395" y="1755305"/>
                </a:lnTo>
                <a:close/>
                <a:moveTo>
                  <a:pt x="1444295" y="1343825"/>
                </a:moveTo>
                <a:lnTo>
                  <a:pt x="1444295" y="1376058"/>
                </a:lnTo>
                <a:lnTo>
                  <a:pt x="1412062" y="1376058"/>
                </a:lnTo>
                <a:lnTo>
                  <a:pt x="1412062" y="1408290"/>
                </a:lnTo>
                <a:lnTo>
                  <a:pt x="1444295" y="1408290"/>
                </a:lnTo>
                <a:lnTo>
                  <a:pt x="1444295" y="1440523"/>
                </a:lnTo>
                <a:lnTo>
                  <a:pt x="1476527" y="1440523"/>
                </a:lnTo>
                <a:lnTo>
                  <a:pt x="1476527" y="1408290"/>
                </a:lnTo>
                <a:lnTo>
                  <a:pt x="1508760" y="1408290"/>
                </a:lnTo>
                <a:lnTo>
                  <a:pt x="1508760" y="1376058"/>
                </a:lnTo>
                <a:lnTo>
                  <a:pt x="1476527" y="1376058"/>
                </a:lnTo>
                <a:lnTo>
                  <a:pt x="1476527" y="1343825"/>
                </a:lnTo>
                <a:lnTo>
                  <a:pt x="1444295" y="1343825"/>
                </a:lnTo>
                <a:close/>
                <a:moveTo>
                  <a:pt x="1650035" y="1480985"/>
                </a:moveTo>
                <a:lnTo>
                  <a:pt x="1650035" y="1513218"/>
                </a:lnTo>
                <a:lnTo>
                  <a:pt x="1617802" y="1513218"/>
                </a:lnTo>
                <a:lnTo>
                  <a:pt x="1617802" y="1545450"/>
                </a:lnTo>
                <a:lnTo>
                  <a:pt x="1650035" y="1545450"/>
                </a:lnTo>
                <a:lnTo>
                  <a:pt x="1650035" y="1577683"/>
                </a:lnTo>
                <a:lnTo>
                  <a:pt x="1682267" y="1577683"/>
                </a:lnTo>
                <a:lnTo>
                  <a:pt x="1682267" y="1545450"/>
                </a:lnTo>
                <a:lnTo>
                  <a:pt x="1714500" y="1545450"/>
                </a:lnTo>
                <a:lnTo>
                  <a:pt x="1714500" y="1513218"/>
                </a:lnTo>
                <a:lnTo>
                  <a:pt x="1682267" y="1513218"/>
                </a:lnTo>
                <a:lnTo>
                  <a:pt x="1682267" y="1480985"/>
                </a:lnTo>
                <a:lnTo>
                  <a:pt x="1650035" y="1480985"/>
                </a:lnTo>
                <a:close/>
                <a:moveTo>
                  <a:pt x="1581455" y="1343825"/>
                </a:moveTo>
                <a:lnTo>
                  <a:pt x="1581455" y="1376058"/>
                </a:lnTo>
                <a:lnTo>
                  <a:pt x="1549222" y="1376058"/>
                </a:lnTo>
                <a:lnTo>
                  <a:pt x="1549222" y="1408290"/>
                </a:lnTo>
                <a:lnTo>
                  <a:pt x="1581455" y="1408290"/>
                </a:lnTo>
                <a:lnTo>
                  <a:pt x="1581455" y="1440523"/>
                </a:lnTo>
                <a:lnTo>
                  <a:pt x="1613687" y="1440523"/>
                </a:lnTo>
                <a:lnTo>
                  <a:pt x="1613687" y="1408290"/>
                </a:lnTo>
                <a:lnTo>
                  <a:pt x="1645920" y="1408290"/>
                </a:lnTo>
                <a:lnTo>
                  <a:pt x="1645920" y="1376058"/>
                </a:lnTo>
                <a:lnTo>
                  <a:pt x="1613687" y="1376058"/>
                </a:lnTo>
                <a:lnTo>
                  <a:pt x="1613687" y="1343825"/>
                </a:lnTo>
                <a:lnTo>
                  <a:pt x="1581455" y="1343825"/>
                </a:lnTo>
                <a:close/>
                <a:moveTo>
                  <a:pt x="1512875" y="1480985"/>
                </a:moveTo>
                <a:lnTo>
                  <a:pt x="1512875" y="1513218"/>
                </a:lnTo>
                <a:lnTo>
                  <a:pt x="1480642" y="1513218"/>
                </a:lnTo>
                <a:lnTo>
                  <a:pt x="1480642" y="1545450"/>
                </a:lnTo>
                <a:lnTo>
                  <a:pt x="1512875" y="1545450"/>
                </a:lnTo>
                <a:lnTo>
                  <a:pt x="1512875" y="1577683"/>
                </a:lnTo>
                <a:lnTo>
                  <a:pt x="1545107" y="1577683"/>
                </a:lnTo>
                <a:lnTo>
                  <a:pt x="1545107" y="1545450"/>
                </a:lnTo>
                <a:lnTo>
                  <a:pt x="1577340" y="1545450"/>
                </a:lnTo>
                <a:lnTo>
                  <a:pt x="1577340" y="1513218"/>
                </a:lnTo>
                <a:lnTo>
                  <a:pt x="1545107" y="1513218"/>
                </a:lnTo>
                <a:lnTo>
                  <a:pt x="1545107" y="1480985"/>
                </a:lnTo>
                <a:lnTo>
                  <a:pt x="1512875" y="1480985"/>
                </a:lnTo>
                <a:close/>
                <a:moveTo>
                  <a:pt x="1133627" y="2126323"/>
                </a:moveTo>
                <a:lnTo>
                  <a:pt x="1133627" y="2094090"/>
                </a:lnTo>
                <a:lnTo>
                  <a:pt x="1165860" y="2094090"/>
                </a:lnTo>
                <a:lnTo>
                  <a:pt x="1165860" y="2061858"/>
                </a:lnTo>
                <a:lnTo>
                  <a:pt x="1133627" y="2061858"/>
                </a:lnTo>
                <a:lnTo>
                  <a:pt x="1133627" y="2029625"/>
                </a:lnTo>
                <a:lnTo>
                  <a:pt x="1101395" y="2029625"/>
                </a:lnTo>
                <a:lnTo>
                  <a:pt x="1101395" y="2061858"/>
                </a:lnTo>
                <a:lnTo>
                  <a:pt x="1069162" y="2061858"/>
                </a:lnTo>
                <a:lnTo>
                  <a:pt x="1069162" y="2094090"/>
                </a:lnTo>
                <a:lnTo>
                  <a:pt x="1101395" y="2094090"/>
                </a:lnTo>
                <a:lnTo>
                  <a:pt x="1101395" y="2126323"/>
                </a:lnTo>
                <a:lnTo>
                  <a:pt x="1133627" y="2126323"/>
                </a:lnTo>
                <a:close/>
                <a:moveTo>
                  <a:pt x="1202207" y="2263483"/>
                </a:moveTo>
                <a:lnTo>
                  <a:pt x="1202207" y="2231250"/>
                </a:lnTo>
                <a:lnTo>
                  <a:pt x="1234440" y="2231250"/>
                </a:lnTo>
                <a:lnTo>
                  <a:pt x="1234440" y="2199018"/>
                </a:lnTo>
                <a:lnTo>
                  <a:pt x="1202207" y="2199018"/>
                </a:lnTo>
                <a:lnTo>
                  <a:pt x="1202207" y="2166785"/>
                </a:lnTo>
                <a:lnTo>
                  <a:pt x="1169975" y="2166785"/>
                </a:lnTo>
                <a:lnTo>
                  <a:pt x="1169975" y="2199018"/>
                </a:lnTo>
                <a:lnTo>
                  <a:pt x="1137742" y="2199018"/>
                </a:lnTo>
                <a:lnTo>
                  <a:pt x="1137742" y="2231250"/>
                </a:lnTo>
                <a:lnTo>
                  <a:pt x="1169975" y="2231250"/>
                </a:lnTo>
                <a:lnTo>
                  <a:pt x="1169975" y="2263483"/>
                </a:lnTo>
                <a:lnTo>
                  <a:pt x="1202207" y="2263483"/>
                </a:lnTo>
                <a:close/>
                <a:moveTo>
                  <a:pt x="1718615" y="1343825"/>
                </a:moveTo>
                <a:lnTo>
                  <a:pt x="1718615" y="1376058"/>
                </a:lnTo>
                <a:lnTo>
                  <a:pt x="1686382" y="1376058"/>
                </a:lnTo>
                <a:lnTo>
                  <a:pt x="1686382" y="1408290"/>
                </a:lnTo>
                <a:lnTo>
                  <a:pt x="1718615" y="1408290"/>
                </a:lnTo>
                <a:lnTo>
                  <a:pt x="1718615" y="1440523"/>
                </a:lnTo>
                <a:lnTo>
                  <a:pt x="1750847" y="1440523"/>
                </a:lnTo>
                <a:lnTo>
                  <a:pt x="1750847" y="1408290"/>
                </a:lnTo>
                <a:lnTo>
                  <a:pt x="1783080" y="1408290"/>
                </a:lnTo>
                <a:lnTo>
                  <a:pt x="1783080" y="1376058"/>
                </a:lnTo>
                <a:lnTo>
                  <a:pt x="1750847" y="1376058"/>
                </a:lnTo>
                <a:lnTo>
                  <a:pt x="1750847" y="1343825"/>
                </a:lnTo>
                <a:lnTo>
                  <a:pt x="1718615" y="1343825"/>
                </a:lnTo>
                <a:close/>
                <a:moveTo>
                  <a:pt x="1270787" y="2400643"/>
                </a:moveTo>
                <a:lnTo>
                  <a:pt x="1270787" y="2368410"/>
                </a:lnTo>
                <a:lnTo>
                  <a:pt x="1303020" y="2368410"/>
                </a:lnTo>
                <a:lnTo>
                  <a:pt x="1303020" y="2336178"/>
                </a:lnTo>
                <a:lnTo>
                  <a:pt x="1270787" y="2336178"/>
                </a:lnTo>
                <a:lnTo>
                  <a:pt x="1270787" y="2303945"/>
                </a:lnTo>
                <a:lnTo>
                  <a:pt x="1238555" y="2303945"/>
                </a:lnTo>
                <a:lnTo>
                  <a:pt x="1238555" y="2336178"/>
                </a:lnTo>
                <a:lnTo>
                  <a:pt x="1206322" y="2336178"/>
                </a:lnTo>
                <a:lnTo>
                  <a:pt x="1206322" y="2368410"/>
                </a:lnTo>
                <a:lnTo>
                  <a:pt x="1238555" y="2368410"/>
                </a:lnTo>
                <a:lnTo>
                  <a:pt x="1238555" y="2400643"/>
                </a:lnTo>
                <a:lnTo>
                  <a:pt x="1270787" y="2400643"/>
                </a:lnTo>
                <a:close/>
                <a:moveTo>
                  <a:pt x="1065047" y="2263483"/>
                </a:moveTo>
                <a:lnTo>
                  <a:pt x="1065047" y="2231250"/>
                </a:lnTo>
                <a:lnTo>
                  <a:pt x="1097280" y="2231250"/>
                </a:lnTo>
                <a:lnTo>
                  <a:pt x="1097280" y="2199018"/>
                </a:lnTo>
                <a:lnTo>
                  <a:pt x="1065047" y="2199018"/>
                </a:lnTo>
                <a:lnTo>
                  <a:pt x="1065047" y="2166785"/>
                </a:lnTo>
                <a:lnTo>
                  <a:pt x="1032815" y="2166785"/>
                </a:lnTo>
                <a:lnTo>
                  <a:pt x="1032815" y="2199018"/>
                </a:lnTo>
                <a:lnTo>
                  <a:pt x="1000582" y="2199018"/>
                </a:lnTo>
                <a:lnTo>
                  <a:pt x="1000582" y="2231250"/>
                </a:lnTo>
                <a:lnTo>
                  <a:pt x="1032815" y="2231250"/>
                </a:lnTo>
                <a:lnTo>
                  <a:pt x="1032815" y="2263483"/>
                </a:lnTo>
                <a:lnTo>
                  <a:pt x="1065047" y="2263483"/>
                </a:lnTo>
                <a:close/>
                <a:moveTo>
                  <a:pt x="1339367" y="2263483"/>
                </a:moveTo>
                <a:lnTo>
                  <a:pt x="1339367" y="2231250"/>
                </a:lnTo>
                <a:lnTo>
                  <a:pt x="1371600" y="2231250"/>
                </a:lnTo>
                <a:lnTo>
                  <a:pt x="1371600" y="2199018"/>
                </a:lnTo>
                <a:lnTo>
                  <a:pt x="1339367" y="2199018"/>
                </a:lnTo>
                <a:lnTo>
                  <a:pt x="1339367" y="2166785"/>
                </a:lnTo>
                <a:lnTo>
                  <a:pt x="1307135" y="2166785"/>
                </a:lnTo>
                <a:lnTo>
                  <a:pt x="1307135" y="2199018"/>
                </a:lnTo>
                <a:lnTo>
                  <a:pt x="1274902" y="2199018"/>
                </a:lnTo>
                <a:lnTo>
                  <a:pt x="1274902" y="2231250"/>
                </a:lnTo>
                <a:lnTo>
                  <a:pt x="1307135" y="2231250"/>
                </a:lnTo>
                <a:lnTo>
                  <a:pt x="1307135" y="2263483"/>
                </a:lnTo>
                <a:lnTo>
                  <a:pt x="1339367" y="2263483"/>
                </a:lnTo>
                <a:close/>
                <a:moveTo>
                  <a:pt x="858622" y="1849603"/>
                </a:moveTo>
                <a:lnTo>
                  <a:pt x="858622" y="1819085"/>
                </a:lnTo>
                <a:lnTo>
                  <a:pt x="889140" y="1819085"/>
                </a:lnTo>
                <a:lnTo>
                  <a:pt x="889140" y="1788224"/>
                </a:lnTo>
                <a:lnTo>
                  <a:pt x="858622" y="1788224"/>
                </a:lnTo>
                <a:lnTo>
                  <a:pt x="858622" y="1757705"/>
                </a:lnTo>
                <a:lnTo>
                  <a:pt x="827761" y="1757705"/>
                </a:lnTo>
                <a:lnTo>
                  <a:pt x="827761" y="1788224"/>
                </a:lnTo>
                <a:lnTo>
                  <a:pt x="797242" y="1788224"/>
                </a:lnTo>
                <a:lnTo>
                  <a:pt x="797242" y="1819085"/>
                </a:lnTo>
                <a:lnTo>
                  <a:pt x="827761" y="1819085"/>
                </a:lnTo>
                <a:lnTo>
                  <a:pt x="827761" y="1849603"/>
                </a:lnTo>
                <a:lnTo>
                  <a:pt x="858622" y="1849603"/>
                </a:lnTo>
                <a:close/>
                <a:moveTo>
                  <a:pt x="996467" y="2126323"/>
                </a:moveTo>
                <a:lnTo>
                  <a:pt x="996467" y="2094090"/>
                </a:lnTo>
                <a:lnTo>
                  <a:pt x="1028700" y="2094090"/>
                </a:lnTo>
                <a:lnTo>
                  <a:pt x="1028700" y="2061858"/>
                </a:lnTo>
                <a:lnTo>
                  <a:pt x="996467" y="2061858"/>
                </a:lnTo>
                <a:lnTo>
                  <a:pt x="996467" y="2029625"/>
                </a:lnTo>
                <a:lnTo>
                  <a:pt x="964235" y="2029625"/>
                </a:lnTo>
                <a:lnTo>
                  <a:pt x="964235" y="2061858"/>
                </a:lnTo>
                <a:lnTo>
                  <a:pt x="932002" y="2061858"/>
                </a:lnTo>
                <a:lnTo>
                  <a:pt x="932002" y="2094090"/>
                </a:lnTo>
                <a:lnTo>
                  <a:pt x="964235" y="2094090"/>
                </a:lnTo>
                <a:lnTo>
                  <a:pt x="964235" y="2126323"/>
                </a:lnTo>
                <a:lnTo>
                  <a:pt x="996467" y="2126323"/>
                </a:lnTo>
                <a:close/>
                <a:moveTo>
                  <a:pt x="964235" y="1755648"/>
                </a:moveTo>
                <a:lnTo>
                  <a:pt x="964235" y="1787538"/>
                </a:lnTo>
                <a:lnTo>
                  <a:pt x="932345" y="1787538"/>
                </a:lnTo>
                <a:lnTo>
                  <a:pt x="932345" y="1819770"/>
                </a:lnTo>
                <a:lnTo>
                  <a:pt x="964235" y="1819770"/>
                </a:lnTo>
                <a:lnTo>
                  <a:pt x="964235" y="1851660"/>
                </a:lnTo>
                <a:lnTo>
                  <a:pt x="996467" y="1851660"/>
                </a:lnTo>
                <a:lnTo>
                  <a:pt x="996467" y="1819770"/>
                </a:lnTo>
                <a:lnTo>
                  <a:pt x="1028357" y="1819770"/>
                </a:lnTo>
                <a:lnTo>
                  <a:pt x="1028357" y="1787538"/>
                </a:lnTo>
                <a:lnTo>
                  <a:pt x="996467" y="1787538"/>
                </a:lnTo>
                <a:lnTo>
                  <a:pt x="996467" y="1755648"/>
                </a:lnTo>
                <a:lnTo>
                  <a:pt x="964235" y="1755648"/>
                </a:lnTo>
                <a:close/>
                <a:moveTo>
                  <a:pt x="927544" y="1988134"/>
                </a:moveTo>
                <a:lnTo>
                  <a:pt x="927544" y="1956587"/>
                </a:lnTo>
                <a:lnTo>
                  <a:pt x="959091" y="1956587"/>
                </a:lnTo>
                <a:lnTo>
                  <a:pt x="959091" y="1925041"/>
                </a:lnTo>
                <a:lnTo>
                  <a:pt x="927544" y="1925041"/>
                </a:lnTo>
                <a:lnTo>
                  <a:pt x="927544" y="1893494"/>
                </a:lnTo>
                <a:lnTo>
                  <a:pt x="895998" y="1893494"/>
                </a:lnTo>
                <a:lnTo>
                  <a:pt x="895998" y="1925041"/>
                </a:lnTo>
                <a:lnTo>
                  <a:pt x="864451" y="1925041"/>
                </a:lnTo>
                <a:lnTo>
                  <a:pt x="864451" y="1956587"/>
                </a:lnTo>
                <a:lnTo>
                  <a:pt x="895998" y="1956587"/>
                </a:lnTo>
                <a:lnTo>
                  <a:pt x="895998" y="1988134"/>
                </a:lnTo>
                <a:lnTo>
                  <a:pt x="927544" y="1988134"/>
                </a:lnTo>
                <a:close/>
                <a:moveTo>
                  <a:pt x="789356" y="1985391"/>
                </a:moveTo>
                <a:lnTo>
                  <a:pt x="789356" y="1955559"/>
                </a:lnTo>
                <a:lnTo>
                  <a:pt x="819188" y="1955559"/>
                </a:lnTo>
                <a:lnTo>
                  <a:pt x="819188" y="1926069"/>
                </a:lnTo>
                <a:lnTo>
                  <a:pt x="789356" y="1926069"/>
                </a:lnTo>
                <a:lnTo>
                  <a:pt x="789356" y="1896237"/>
                </a:lnTo>
                <a:lnTo>
                  <a:pt x="759866" y="1896237"/>
                </a:lnTo>
                <a:lnTo>
                  <a:pt x="759866" y="1926069"/>
                </a:lnTo>
                <a:lnTo>
                  <a:pt x="730034" y="1926069"/>
                </a:lnTo>
                <a:lnTo>
                  <a:pt x="730034" y="1955559"/>
                </a:lnTo>
                <a:lnTo>
                  <a:pt x="759866" y="1955559"/>
                </a:lnTo>
                <a:lnTo>
                  <a:pt x="759866" y="1985391"/>
                </a:lnTo>
                <a:lnTo>
                  <a:pt x="789356" y="1985391"/>
                </a:lnTo>
                <a:close/>
                <a:moveTo>
                  <a:pt x="2747315" y="1755305"/>
                </a:moveTo>
                <a:lnTo>
                  <a:pt x="2747315" y="1787538"/>
                </a:lnTo>
                <a:lnTo>
                  <a:pt x="2715082" y="1787538"/>
                </a:lnTo>
                <a:lnTo>
                  <a:pt x="2715082" y="1819770"/>
                </a:lnTo>
                <a:lnTo>
                  <a:pt x="2747315" y="1819770"/>
                </a:lnTo>
                <a:lnTo>
                  <a:pt x="2747315" y="1852003"/>
                </a:lnTo>
                <a:lnTo>
                  <a:pt x="2779547" y="1852003"/>
                </a:lnTo>
                <a:lnTo>
                  <a:pt x="2779547" y="1819770"/>
                </a:lnTo>
                <a:lnTo>
                  <a:pt x="2811780" y="1819770"/>
                </a:lnTo>
                <a:lnTo>
                  <a:pt x="2811780" y="1787538"/>
                </a:lnTo>
                <a:lnTo>
                  <a:pt x="2779547" y="1787538"/>
                </a:lnTo>
                <a:lnTo>
                  <a:pt x="2779547" y="1755305"/>
                </a:lnTo>
                <a:lnTo>
                  <a:pt x="2747315" y="1755305"/>
                </a:lnTo>
                <a:close/>
                <a:moveTo>
                  <a:pt x="2815895" y="1618145"/>
                </a:moveTo>
                <a:lnTo>
                  <a:pt x="2815895" y="1650378"/>
                </a:lnTo>
                <a:lnTo>
                  <a:pt x="2783662" y="1650378"/>
                </a:lnTo>
                <a:lnTo>
                  <a:pt x="2783662" y="1682610"/>
                </a:lnTo>
                <a:lnTo>
                  <a:pt x="2815895" y="1682610"/>
                </a:lnTo>
                <a:lnTo>
                  <a:pt x="2815895" y="1714843"/>
                </a:lnTo>
                <a:lnTo>
                  <a:pt x="2848127" y="1714843"/>
                </a:lnTo>
                <a:lnTo>
                  <a:pt x="2848127" y="1682610"/>
                </a:lnTo>
                <a:lnTo>
                  <a:pt x="2880360" y="1682610"/>
                </a:lnTo>
                <a:lnTo>
                  <a:pt x="2880360" y="1650378"/>
                </a:lnTo>
                <a:lnTo>
                  <a:pt x="2848127" y="1650378"/>
                </a:lnTo>
                <a:lnTo>
                  <a:pt x="2848127" y="1618145"/>
                </a:lnTo>
                <a:lnTo>
                  <a:pt x="2815895" y="1618145"/>
                </a:lnTo>
                <a:close/>
                <a:moveTo>
                  <a:pt x="2472995" y="1480985"/>
                </a:moveTo>
                <a:lnTo>
                  <a:pt x="2472995" y="1513218"/>
                </a:lnTo>
                <a:lnTo>
                  <a:pt x="2440762" y="1513218"/>
                </a:lnTo>
                <a:lnTo>
                  <a:pt x="2440762" y="1545450"/>
                </a:lnTo>
                <a:lnTo>
                  <a:pt x="2472995" y="1545450"/>
                </a:lnTo>
                <a:lnTo>
                  <a:pt x="2472995" y="1577683"/>
                </a:lnTo>
                <a:lnTo>
                  <a:pt x="2505227" y="1577683"/>
                </a:lnTo>
                <a:lnTo>
                  <a:pt x="2505227" y="1545450"/>
                </a:lnTo>
                <a:lnTo>
                  <a:pt x="2537460" y="1545450"/>
                </a:lnTo>
                <a:lnTo>
                  <a:pt x="2537460" y="1513218"/>
                </a:lnTo>
                <a:lnTo>
                  <a:pt x="2505227" y="1513218"/>
                </a:lnTo>
                <a:lnTo>
                  <a:pt x="2505227" y="1480985"/>
                </a:lnTo>
                <a:lnTo>
                  <a:pt x="2472995" y="1480985"/>
                </a:lnTo>
                <a:close/>
                <a:moveTo>
                  <a:pt x="2610155" y="1480985"/>
                </a:moveTo>
                <a:lnTo>
                  <a:pt x="2610155" y="1513218"/>
                </a:lnTo>
                <a:lnTo>
                  <a:pt x="2577922" y="1513218"/>
                </a:lnTo>
                <a:lnTo>
                  <a:pt x="2577922" y="1545450"/>
                </a:lnTo>
                <a:lnTo>
                  <a:pt x="2610155" y="1545450"/>
                </a:lnTo>
                <a:lnTo>
                  <a:pt x="2610155" y="1577683"/>
                </a:lnTo>
                <a:lnTo>
                  <a:pt x="2642387" y="1577683"/>
                </a:lnTo>
                <a:lnTo>
                  <a:pt x="2642387" y="1545450"/>
                </a:lnTo>
                <a:lnTo>
                  <a:pt x="2674620" y="1545450"/>
                </a:lnTo>
                <a:lnTo>
                  <a:pt x="2674620" y="1513218"/>
                </a:lnTo>
                <a:lnTo>
                  <a:pt x="2642387" y="1513218"/>
                </a:lnTo>
                <a:lnTo>
                  <a:pt x="2642387" y="1480985"/>
                </a:lnTo>
                <a:lnTo>
                  <a:pt x="2610155" y="1480985"/>
                </a:lnTo>
                <a:close/>
                <a:moveTo>
                  <a:pt x="1787195" y="1480985"/>
                </a:moveTo>
                <a:lnTo>
                  <a:pt x="1787195" y="1513218"/>
                </a:lnTo>
                <a:lnTo>
                  <a:pt x="1754962" y="1513218"/>
                </a:lnTo>
                <a:lnTo>
                  <a:pt x="1754962" y="1545450"/>
                </a:lnTo>
                <a:lnTo>
                  <a:pt x="1787195" y="1545450"/>
                </a:lnTo>
                <a:lnTo>
                  <a:pt x="1787195" y="1577683"/>
                </a:lnTo>
                <a:lnTo>
                  <a:pt x="1819427" y="1577683"/>
                </a:lnTo>
                <a:lnTo>
                  <a:pt x="1819427" y="1545450"/>
                </a:lnTo>
                <a:lnTo>
                  <a:pt x="1851660" y="1545450"/>
                </a:lnTo>
                <a:lnTo>
                  <a:pt x="1851660" y="1513218"/>
                </a:lnTo>
                <a:lnTo>
                  <a:pt x="1819427" y="1513218"/>
                </a:lnTo>
                <a:lnTo>
                  <a:pt x="1819427" y="1480985"/>
                </a:lnTo>
                <a:lnTo>
                  <a:pt x="1787195" y="1480985"/>
                </a:lnTo>
                <a:close/>
                <a:moveTo>
                  <a:pt x="2198675" y="1206665"/>
                </a:moveTo>
                <a:lnTo>
                  <a:pt x="2198675" y="1238898"/>
                </a:lnTo>
                <a:lnTo>
                  <a:pt x="2166442" y="1238898"/>
                </a:lnTo>
                <a:lnTo>
                  <a:pt x="2166442" y="1271130"/>
                </a:lnTo>
                <a:lnTo>
                  <a:pt x="2198675" y="1271130"/>
                </a:lnTo>
                <a:lnTo>
                  <a:pt x="2198675" y="1303363"/>
                </a:lnTo>
                <a:lnTo>
                  <a:pt x="2230907" y="1303363"/>
                </a:lnTo>
                <a:lnTo>
                  <a:pt x="2230907" y="1271130"/>
                </a:lnTo>
                <a:lnTo>
                  <a:pt x="2263140" y="1271130"/>
                </a:lnTo>
                <a:lnTo>
                  <a:pt x="2263140" y="1238898"/>
                </a:lnTo>
                <a:lnTo>
                  <a:pt x="2230907" y="1238898"/>
                </a:lnTo>
                <a:lnTo>
                  <a:pt x="2230907" y="1206665"/>
                </a:lnTo>
                <a:lnTo>
                  <a:pt x="2198675" y="1206665"/>
                </a:lnTo>
                <a:close/>
                <a:moveTo>
                  <a:pt x="2884475" y="1755305"/>
                </a:moveTo>
                <a:lnTo>
                  <a:pt x="2884475" y="1787538"/>
                </a:lnTo>
                <a:lnTo>
                  <a:pt x="2852242" y="1787538"/>
                </a:lnTo>
                <a:lnTo>
                  <a:pt x="2852242" y="1819770"/>
                </a:lnTo>
                <a:lnTo>
                  <a:pt x="2884475" y="1819770"/>
                </a:lnTo>
                <a:lnTo>
                  <a:pt x="2884475" y="1852003"/>
                </a:lnTo>
                <a:lnTo>
                  <a:pt x="2916707" y="1852003"/>
                </a:lnTo>
                <a:lnTo>
                  <a:pt x="2916707" y="1819770"/>
                </a:lnTo>
                <a:lnTo>
                  <a:pt x="2948940" y="1819770"/>
                </a:lnTo>
                <a:lnTo>
                  <a:pt x="2948940" y="1787538"/>
                </a:lnTo>
                <a:lnTo>
                  <a:pt x="2916707" y="1787538"/>
                </a:lnTo>
                <a:lnTo>
                  <a:pt x="2916707" y="1755305"/>
                </a:lnTo>
                <a:lnTo>
                  <a:pt x="2884475" y="1755305"/>
                </a:lnTo>
                <a:close/>
                <a:moveTo>
                  <a:pt x="2642387" y="2126323"/>
                </a:moveTo>
                <a:lnTo>
                  <a:pt x="2642387" y="2094090"/>
                </a:lnTo>
                <a:lnTo>
                  <a:pt x="2674620" y="2094090"/>
                </a:lnTo>
                <a:lnTo>
                  <a:pt x="2674620" y="2061858"/>
                </a:lnTo>
                <a:lnTo>
                  <a:pt x="2642387" y="2061858"/>
                </a:lnTo>
                <a:lnTo>
                  <a:pt x="2642387" y="2029625"/>
                </a:lnTo>
                <a:lnTo>
                  <a:pt x="2610155" y="2029625"/>
                </a:lnTo>
                <a:lnTo>
                  <a:pt x="2610155" y="2061858"/>
                </a:lnTo>
                <a:lnTo>
                  <a:pt x="2577922" y="2061858"/>
                </a:lnTo>
                <a:lnTo>
                  <a:pt x="2577922" y="2094090"/>
                </a:lnTo>
                <a:lnTo>
                  <a:pt x="2610155" y="2094090"/>
                </a:lnTo>
                <a:lnTo>
                  <a:pt x="2610155" y="2126323"/>
                </a:lnTo>
                <a:lnTo>
                  <a:pt x="2642387" y="2126323"/>
                </a:lnTo>
                <a:close/>
                <a:moveTo>
                  <a:pt x="2710967" y="1989163"/>
                </a:moveTo>
                <a:lnTo>
                  <a:pt x="2710967" y="1956930"/>
                </a:lnTo>
                <a:lnTo>
                  <a:pt x="2743200" y="1956930"/>
                </a:lnTo>
                <a:lnTo>
                  <a:pt x="2743200" y="1924698"/>
                </a:lnTo>
                <a:lnTo>
                  <a:pt x="2710967" y="1924698"/>
                </a:lnTo>
                <a:lnTo>
                  <a:pt x="2710967" y="1892465"/>
                </a:lnTo>
                <a:lnTo>
                  <a:pt x="2678735" y="1892465"/>
                </a:lnTo>
                <a:lnTo>
                  <a:pt x="2678735" y="1924698"/>
                </a:lnTo>
                <a:lnTo>
                  <a:pt x="2646502" y="1924698"/>
                </a:lnTo>
                <a:lnTo>
                  <a:pt x="2646502" y="1956930"/>
                </a:lnTo>
                <a:lnTo>
                  <a:pt x="2678735" y="1956930"/>
                </a:lnTo>
                <a:lnTo>
                  <a:pt x="2678735" y="1989163"/>
                </a:lnTo>
                <a:lnTo>
                  <a:pt x="2710967" y="1989163"/>
                </a:lnTo>
                <a:close/>
                <a:moveTo>
                  <a:pt x="2848127" y="1989163"/>
                </a:moveTo>
                <a:lnTo>
                  <a:pt x="2848127" y="1956930"/>
                </a:lnTo>
                <a:lnTo>
                  <a:pt x="2880360" y="1956930"/>
                </a:lnTo>
                <a:lnTo>
                  <a:pt x="2880360" y="1924698"/>
                </a:lnTo>
                <a:lnTo>
                  <a:pt x="2848127" y="1924698"/>
                </a:lnTo>
                <a:lnTo>
                  <a:pt x="2848127" y="1892465"/>
                </a:lnTo>
                <a:lnTo>
                  <a:pt x="2815895" y="1892465"/>
                </a:lnTo>
                <a:lnTo>
                  <a:pt x="2815895" y="1924698"/>
                </a:lnTo>
                <a:lnTo>
                  <a:pt x="2783662" y="1924698"/>
                </a:lnTo>
                <a:lnTo>
                  <a:pt x="2783662" y="1956930"/>
                </a:lnTo>
                <a:lnTo>
                  <a:pt x="2815895" y="1956930"/>
                </a:lnTo>
                <a:lnTo>
                  <a:pt x="2815895" y="1989163"/>
                </a:lnTo>
                <a:lnTo>
                  <a:pt x="2848127" y="1989163"/>
                </a:lnTo>
                <a:close/>
                <a:moveTo>
                  <a:pt x="2541575" y="1618145"/>
                </a:moveTo>
                <a:lnTo>
                  <a:pt x="2541575" y="1650378"/>
                </a:lnTo>
                <a:lnTo>
                  <a:pt x="2509342" y="1650378"/>
                </a:lnTo>
                <a:lnTo>
                  <a:pt x="2509342" y="1682610"/>
                </a:lnTo>
                <a:lnTo>
                  <a:pt x="2541575" y="1682610"/>
                </a:lnTo>
                <a:lnTo>
                  <a:pt x="2541575" y="1714843"/>
                </a:lnTo>
                <a:lnTo>
                  <a:pt x="2573807" y="1714843"/>
                </a:lnTo>
                <a:lnTo>
                  <a:pt x="2573807" y="1682610"/>
                </a:lnTo>
                <a:lnTo>
                  <a:pt x="2606040" y="1682610"/>
                </a:lnTo>
                <a:lnTo>
                  <a:pt x="2606040" y="1650378"/>
                </a:lnTo>
                <a:lnTo>
                  <a:pt x="2573807" y="1650378"/>
                </a:lnTo>
                <a:lnTo>
                  <a:pt x="2573807" y="1618145"/>
                </a:lnTo>
                <a:lnTo>
                  <a:pt x="2541575" y="1618145"/>
                </a:lnTo>
                <a:close/>
                <a:moveTo>
                  <a:pt x="1924355" y="1480985"/>
                </a:moveTo>
                <a:lnTo>
                  <a:pt x="1924355" y="1513218"/>
                </a:lnTo>
                <a:lnTo>
                  <a:pt x="1892122" y="1513218"/>
                </a:lnTo>
                <a:lnTo>
                  <a:pt x="1892122" y="1545450"/>
                </a:lnTo>
                <a:lnTo>
                  <a:pt x="1924355" y="1545450"/>
                </a:lnTo>
                <a:lnTo>
                  <a:pt x="1924355" y="1577683"/>
                </a:lnTo>
                <a:lnTo>
                  <a:pt x="1956587" y="1577683"/>
                </a:lnTo>
                <a:lnTo>
                  <a:pt x="1956587" y="1545450"/>
                </a:lnTo>
                <a:lnTo>
                  <a:pt x="1988820" y="1545450"/>
                </a:lnTo>
                <a:lnTo>
                  <a:pt x="1988820" y="1513218"/>
                </a:lnTo>
                <a:lnTo>
                  <a:pt x="1956587" y="1513218"/>
                </a:lnTo>
                <a:lnTo>
                  <a:pt x="1956587" y="1480985"/>
                </a:lnTo>
                <a:lnTo>
                  <a:pt x="1924355" y="1480985"/>
                </a:lnTo>
                <a:close/>
                <a:moveTo>
                  <a:pt x="1992935" y="1343825"/>
                </a:moveTo>
                <a:lnTo>
                  <a:pt x="1992935" y="1376058"/>
                </a:lnTo>
                <a:lnTo>
                  <a:pt x="1960702" y="1376058"/>
                </a:lnTo>
                <a:lnTo>
                  <a:pt x="1960702" y="1408290"/>
                </a:lnTo>
                <a:lnTo>
                  <a:pt x="1992935" y="1408290"/>
                </a:lnTo>
                <a:lnTo>
                  <a:pt x="1992935" y="1440523"/>
                </a:lnTo>
                <a:lnTo>
                  <a:pt x="2025167" y="1440523"/>
                </a:lnTo>
                <a:lnTo>
                  <a:pt x="2025167" y="1408290"/>
                </a:lnTo>
                <a:lnTo>
                  <a:pt x="2057400" y="1408290"/>
                </a:lnTo>
                <a:lnTo>
                  <a:pt x="2057400" y="1376058"/>
                </a:lnTo>
                <a:lnTo>
                  <a:pt x="2025167" y="1376058"/>
                </a:lnTo>
                <a:lnTo>
                  <a:pt x="2025167" y="1343825"/>
                </a:lnTo>
                <a:lnTo>
                  <a:pt x="1992935" y="1343825"/>
                </a:lnTo>
                <a:close/>
                <a:moveTo>
                  <a:pt x="2061515" y="1480985"/>
                </a:moveTo>
                <a:lnTo>
                  <a:pt x="2061515" y="1513218"/>
                </a:lnTo>
                <a:lnTo>
                  <a:pt x="2029282" y="1513218"/>
                </a:lnTo>
                <a:lnTo>
                  <a:pt x="2029282" y="1545450"/>
                </a:lnTo>
                <a:lnTo>
                  <a:pt x="2061515" y="1545450"/>
                </a:lnTo>
                <a:lnTo>
                  <a:pt x="2061515" y="1577683"/>
                </a:lnTo>
                <a:lnTo>
                  <a:pt x="2093747" y="1577683"/>
                </a:lnTo>
                <a:lnTo>
                  <a:pt x="2093747" y="1545450"/>
                </a:lnTo>
                <a:lnTo>
                  <a:pt x="2125980" y="1545450"/>
                </a:lnTo>
                <a:lnTo>
                  <a:pt x="2125980" y="1513218"/>
                </a:lnTo>
                <a:lnTo>
                  <a:pt x="2093747" y="1513218"/>
                </a:lnTo>
                <a:lnTo>
                  <a:pt x="2093747" y="1480985"/>
                </a:lnTo>
                <a:lnTo>
                  <a:pt x="2061515" y="1480985"/>
                </a:lnTo>
                <a:close/>
                <a:moveTo>
                  <a:pt x="1719643" y="797928"/>
                </a:moveTo>
                <a:lnTo>
                  <a:pt x="1719643" y="828446"/>
                </a:lnTo>
                <a:lnTo>
                  <a:pt x="1689125" y="828446"/>
                </a:lnTo>
                <a:lnTo>
                  <a:pt x="1689125" y="858622"/>
                </a:lnTo>
                <a:lnTo>
                  <a:pt x="1719643" y="858622"/>
                </a:lnTo>
                <a:lnTo>
                  <a:pt x="1719643" y="889140"/>
                </a:lnTo>
                <a:lnTo>
                  <a:pt x="1749819" y="889140"/>
                </a:lnTo>
                <a:lnTo>
                  <a:pt x="1749819" y="858622"/>
                </a:lnTo>
                <a:lnTo>
                  <a:pt x="1780337" y="858622"/>
                </a:lnTo>
                <a:lnTo>
                  <a:pt x="1780337" y="828446"/>
                </a:lnTo>
                <a:lnTo>
                  <a:pt x="1749819" y="828446"/>
                </a:lnTo>
                <a:lnTo>
                  <a:pt x="1749819" y="797928"/>
                </a:lnTo>
                <a:lnTo>
                  <a:pt x="1719643" y="797928"/>
                </a:lnTo>
                <a:close/>
                <a:moveTo>
                  <a:pt x="2404415" y="1618145"/>
                </a:moveTo>
                <a:lnTo>
                  <a:pt x="2404415" y="1650378"/>
                </a:lnTo>
                <a:lnTo>
                  <a:pt x="2372182" y="1650378"/>
                </a:lnTo>
                <a:lnTo>
                  <a:pt x="2372182" y="1682610"/>
                </a:lnTo>
                <a:lnTo>
                  <a:pt x="2404415" y="1682610"/>
                </a:lnTo>
                <a:lnTo>
                  <a:pt x="2404415" y="1714843"/>
                </a:lnTo>
                <a:lnTo>
                  <a:pt x="2436647" y="1714843"/>
                </a:lnTo>
                <a:lnTo>
                  <a:pt x="2436647" y="1682610"/>
                </a:lnTo>
                <a:lnTo>
                  <a:pt x="2468880" y="1682610"/>
                </a:lnTo>
                <a:lnTo>
                  <a:pt x="2468880" y="1650378"/>
                </a:lnTo>
                <a:lnTo>
                  <a:pt x="2436647" y="1650378"/>
                </a:lnTo>
                <a:lnTo>
                  <a:pt x="2436647" y="1618145"/>
                </a:lnTo>
                <a:lnTo>
                  <a:pt x="2404415" y="1618145"/>
                </a:lnTo>
                <a:close/>
                <a:moveTo>
                  <a:pt x="2130095" y="1343825"/>
                </a:moveTo>
                <a:lnTo>
                  <a:pt x="2130095" y="1376058"/>
                </a:lnTo>
                <a:lnTo>
                  <a:pt x="2097862" y="1376058"/>
                </a:lnTo>
                <a:lnTo>
                  <a:pt x="2097862" y="1408290"/>
                </a:lnTo>
                <a:lnTo>
                  <a:pt x="2130095" y="1408290"/>
                </a:lnTo>
                <a:lnTo>
                  <a:pt x="2130095" y="1440523"/>
                </a:lnTo>
                <a:lnTo>
                  <a:pt x="2162327" y="1440523"/>
                </a:lnTo>
                <a:lnTo>
                  <a:pt x="2162327" y="1408290"/>
                </a:lnTo>
                <a:lnTo>
                  <a:pt x="2194560" y="1408290"/>
                </a:lnTo>
                <a:lnTo>
                  <a:pt x="2194560" y="1376058"/>
                </a:lnTo>
                <a:lnTo>
                  <a:pt x="2162327" y="1376058"/>
                </a:lnTo>
                <a:lnTo>
                  <a:pt x="2162327" y="1343825"/>
                </a:lnTo>
                <a:lnTo>
                  <a:pt x="2130095" y="1343825"/>
                </a:lnTo>
                <a:close/>
                <a:moveTo>
                  <a:pt x="2335835" y="1480985"/>
                </a:moveTo>
                <a:lnTo>
                  <a:pt x="2335835" y="1513218"/>
                </a:lnTo>
                <a:lnTo>
                  <a:pt x="2303602" y="1513218"/>
                </a:lnTo>
                <a:lnTo>
                  <a:pt x="2303602" y="1545450"/>
                </a:lnTo>
                <a:lnTo>
                  <a:pt x="2335835" y="1545450"/>
                </a:lnTo>
                <a:lnTo>
                  <a:pt x="2335835" y="1577683"/>
                </a:lnTo>
                <a:lnTo>
                  <a:pt x="2368067" y="1577683"/>
                </a:lnTo>
                <a:lnTo>
                  <a:pt x="2368067" y="1545450"/>
                </a:lnTo>
                <a:lnTo>
                  <a:pt x="2400300" y="1545450"/>
                </a:lnTo>
                <a:lnTo>
                  <a:pt x="2400300" y="1513218"/>
                </a:lnTo>
                <a:lnTo>
                  <a:pt x="2368067" y="1513218"/>
                </a:lnTo>
                <a:lnTo>
                  <a:pt x="2368067" y="1480985"/>
                </a:lnTo>
                <a:lnTo>
                  <a:pt x="2335835" y="1480985"/>
                </a:lnTo>
                <a:close/>
                <a:moveTo>
                  <a:pt x="2267255" y="1343825"/>
                </a:moveTo>
                <a:lnTo>
                  <a:pt x="2267255" y="1376058"/>
                </a:lnTo>
                <a:lnTo>
                  <a:pt x="2235022" y="1376058"/>
                </a:lnTo>
                <a:lnTo>
                  <a:pt x="2235022" y="1408290"/>
                </a:lnTo>
                <a:lnTo>
                  <a:pt x="2267255" y="1408290"/>
                </a:lnTo>
                <a:lnTo>
                  <a:pt x="2267255" y="1440523"/>
                </a:lnTo>
                <a:lnTo>
                  <a:pt x="2299487" y="1440523"/>
                </a:lnTo>
                <a:lnTo>
                  <a:pt x="2299487" y="1408290"/>
                </a:lnTo>
                <a:lnTo>
                  <a:pt x="2331720" y="1408290"/>
                </a:lnTo>
                <a:lnTo>
                  <a:pt x="2331720" y="1376058"/>
                </a:lnTo>
                <a:lnTo>
                  <a:pt x="2299487" y="1376058"/>
                </a:lnTo>
                <a:lnTo>
                  <a:pt x="2299487" y="1343825"/>
                </a:lnTo>
                <a:lnTo>
                  <a:pt x="2267255" y="1343825"/>
                </a:lnTo>
                <a:close/>
                <a:moveTo>
                  <a:pt x="2198675" y="1480985"/>
                </a:moveTo>
                <a:lnTo>
                  <a:pt x="2198675" y="1513218"/>
                </a:lnTo>
                <a:lnTo>
                  <a:pt x="2166442" y="1513218"/>
                </a:lnTo>
                <a:lnTo>
                  <a:pt x="2166442" y="1545450"/>
                </a:lnTo>
                <a:lnTo>
                  <a:pt x="2198675" y="1545450"/>
                </a:lnTo>
                <a:lnTo>
                  <a:pt x="2198675" y="1577683"/>
                </a:lnTo>
                <a:lnTo>
                  <a:pt x="2230907" y="1577683"/>
                </a:lnTo>
                <a:lnTo>
                  <a:pt x="2230907" y="1545450"/>
                </a:lnTo>
                <a:lnTo>
                  <a:pt x="2263140" y="1545450"/>
                </a:lnTo>
                <a:lnTo>
                  <a:pt x="2263140" y="1513218"/>
                </a:lnTo>
                <a:lnTo>
                  <a:pt x="2230907" y="1513218"/>
                </a:lnTo>
                <a:lnTo>
                  <a:pt x="2230907" y="1480985"/>
                </a:lnTo>
                <a:lnTo>
                  <a:pt x="2198675" y="1480985"/>
                </a:lnTo>
                <a:close/>
                <a:moveTo>
                  <a:pt x="2678735" y="1618145"/>
                </a:moveTo>
                <a:lnTo>
                  <a:pt x="2678735" y="1650378"/>
                </a:lnTo>
                <a:lnTo>
                  <a:pt x="2646502" y="1650378"/>
                </a:lnTo>
                <a:lnTo>
                  <a:pt x="2646502" y="1682610"/>
                </a:lnTo>
                <a:lnTo>
                  <a:pt x="2678735" y="1682610"/>
                </a:lnTo>
                <a:lnTo>
                  <a:pt x="2678735" y="1714843"/>
                </a:lnTo>
                <a:lnTo>
                  <a:pt x="2710967" y="1714843"/>
                </a:lnTo>
                <a:lnTo>
                  <a:pt x="2710967" y="1682610"/>
                </a:lnTo>
                <a:lnTo>
                  <a:pt x="2743200" y="1682610"/>
                </a:lnTo>
                <a:lnTo>
                  <a:pt x="2743200" y="1650378"/>
                </a:lnTo>
                <a:lnTo>
                  <a:pt x="2710967" y="1650378"/>
                </a:lnTo>
                <a:lnTo>
                  <a:pt x="2710967" y="1618145"/>
                </a:lnTo>
                <a:lnTo>
                  <a:pt x="2678735" y="1618145"/>
                </a:lnTo>
                <a:close/>
                <a:moveTo>
                  <a:pt x="3121076" y="1985391"/>
                </a:moveTo>
                <a:lnTo>
                  <a:pt x="3121076" y="1955559"/>
                </a:lnTo>
                <a:lnTo>
                  <a:pt x="3150908" y="1955559"/>
                </a:lnTo>
                <a:lnTo>
                  <a:pt x="3150908" y="1926069"/>
                </a:lnTo>
                <a:lnTo>
                  <a:pt x="3121076" y="1926069"/>
                </a:lnTo>
                <a:lnTo>
                  <a:pt x="3121076" y="1896237"/>
                </a:lnTo>
                <a:lnTo>
                  <a:pt x="3091586" y="1896237"/>
                </a:lnTo>
                <a:lnTo>
                  <a:pt x="3091586" y="1926069"/>
                </a:lnTo>
                <a:lnTo>
                  <a:pt x="3061754" y="1926069"/>
                </a:lnTo>
                <a:lnTo>
                  <a:pt x="3061754" y="1955559"/>
                </a:lnTo>
                <a:lnTo>
                  <a:pt x="3091586" y="1955559"/>
                </a:lnTo>
                <a:lnTo>
                  <a:pt x="3091586" y="1985391"/>
                </a:lnTo>
                <a:lnTo>
                  <a:pt x="3121076" y="1985391"/>
                </a:lnTo>
                <a:close/>
                <a:moveTo>
                  <a:pt x="3160852" y="1761134"/>
                </a:moveTo>
                <a:lnTo>
                  <a:pt x="3160852" y="1789595"/>
                </a:lnTo>
                <a:lnTo>
                  <a:pt x="3132392" y="1789595"/>
                </a:lnTo>
                <a:lnTo>
                  <a:pt x="3132392" y="1817713"/>
                </a:lnTo>
                <a:lnTo>
                  <a:pt x="3160852" y="1817713"/>
                </a:lnTo>
                <a:lnTo>
                  <a:pt x="3160852" y="1846174"/>
                </a:lnTo>
                <a:lnTo>
                  <a:pt x="3188970" y="1846174"/>
                </a:lnTo>
                <a:lnTo>
                  <a:pt x="3188970" y="1817713"/>
                </a:lnTo>
                <a:lnTo>
                  <a:pt x="3217431" y="1817713"/>
                </a:lnTo>
                <a:lnTo>
                  <a:pt x="3217431" y="1789595"/>
                </a:lnTo>
                <a:lnTo>
                  <a:pt x="3188970" y="1789595"/>
                </a:lnTo>
                <a:lnTo>
                  <a:pt x="3188970" y="1761134"/>
                </a:lnTo>
                <a:lnTo>
                  <a:pt x="3160852" y="1761134"/>
                </a:lnTo>
                <a:close/>
                <a:moveTo>
                  <a:pt x="3091586" y="1622603"/>
                </a:moveTo>
                <a:lnTo>
                  <a:pt x="3091586" y="1651749"/>
                </a:lnTo>
                <a:lnTo>
                  <a:pt x="3062440" y="1651749"/>
                </a:lnTo>
                <a:lnTo>
                  <a:pt x="3062440" y="1681239"/>
                </a:lnTo>
                <a:lnTo>
                  <a:pt x="3091586" y="1681239"/>
                </a:lnTo>
                <a:lnTo>
                  <a:pt x="3091586" y="1710385"/>
                </a:lnTo>
                <a:lnTo>
                  <a:pt x="3121076" y="1710385"/>
                </a:lnTo>
                <a:lnTo>
                  <a:pt x="3121076" y="1681239"/>
                </a:lnTo>
                <a:lnTo>
                  <a:pt x="3150223" y="1681239"/>
                </a:lnTo>
                <a:lnTo>
                  <a:pt x="3150223" y="1651749"/>
                </a:lnTo>
                <a:lnTo>
                  <a:pt x="3121076" y="1651749"/>
                </a:lnTo>
                <a:lnTo>
                  <a:pt x="3121076" y="1622603"/>
                </a:lnTo>
                <a:lnTo>
                  <a:pt x="3091586" y="1622603"/>
                </a:lnTo>
                <a:close/>
                <a:moveTo>
                  <a:pt x="3022321" y="1757705"/>
                </a:moveTo>
                <a:lnTo>
                  <a:pt x="3022321" y="1788224"/>
                </a:lnTo>
                <a:lnTo>
                  <a:pt x="2991803" y="1788224"/>
                </a:lnTo>
                <a:lnTo>
                  <a:pt x="2991803" y="1819085"/>
                </a:lnTo>
                <a:lnTo>
                  <a:pt x="3022321" y="1819085"/>
                </a:lnTo>
                <a:lnTo>
                  <a:pt x="3022321" y="1849603"/>
                </a:lnTo>
                <a:lnTo>
                  <a:pt x="3053182" y="1849603"/>
                </a:lnTo>
                <a:lnTo>
                  <a:pt x="3053182" y="1819085"/>
                </a:lnTo>
                <a:lnTo>
                  <a:pt x="3083700" y="1819085"/>
                </a:lnTo>
                <a:lnTo>
                  <a:pt x="3083700" y="1788224"/>
                </a:lnTo>
                <a:lnTo>
                  <a:pt x="3053182" y="1788224"/>
                </a:lnTo>
                <a:lnTo>
                  <a:pt x="3053182" y="1757705"/>
                </a:lnTo>
                <a:lnTo>
                  <a:pt x="3022321" y="1757705"/>
                </a:lnTo>
                <a:close/>
                <a:moveTo>
                  <a:pt x="2953741" y="1619860"/>
                </a:moveTo>
                <a:lnTo>
                  <a:pt x="2953741" y="1651064"/>
                </a:lnTo>
                <a:lnTo>
                  <a:pt x="2922537" y="1651064"/>
                </a:lnTo>
                <a:lnTo>
                  <a:pt x="2922537" y="1681925"/>
                </a:lnTo>
                <a:lnTo>
                  <a:pt x="2953741" y="1681925"/>
                </a:lnTo>
                <a:lnTo>
                  <a:pt x="2953741" y="1713128"/>
                </a:lnTo>
                <a:lnTo>
                  <a:pt x="2984602" y="1713128"/>
                </a:lnTo>
                <a:lnTo>
                  <a:pt x="2984602" y="1681925"/>
                </a:lnTo>
                <a:lnTo>
                  <a:pt x="3015806" y="1681925"/>
                </a:lnTo>
                <a:lnTo>
                  <a:pt x="3015806" y="1651064"/>
                </a:lnTo>
                <a:lnTo>
                  <a:pt x="2984602" y="1651064"/>
                </a:lnTo>
                <a:lnTo>
                  <a:pt x="2984602" y="1619860"/>
                </a:lnTo>
                <a:lnTo>
                  <a:pt x="2953741" y="1619860"/>
                </a:lnTo>
                <a:close/>
                <a:moveTo>
                  <a:pt x="2884818" y="1482357"/>
                </a:moveTo>
                <a:lnTo>
                  <a:pt x="2884818" y="1513561"/>
                </a:lnTo>
                <a:lnTo>
                  <a:pt x="2853614" y="1513561"/>
                </a:lnTo>
                <a:lnTo>
                  <a:pt x="2853614" y="1545107"/>
                </a:lnTo>
                <a:lnTo>
                  <a:pt x="2884818" y="1545107"/>
                </a:lnTo>
                <a:lnTo>
                  <a:pt x="2884818" y="1576311"/>
                </a:lnTo>
                <a:lnTo>
                  <a:pt x="2916365" y="1576311"/>
                </a:lnTo>
                <a:lnTo>
                  <a:pt x="2916365" y="1545107"/>
                </a:lnTo>
                <a:lnTo>
                  <a:pt x="2947568" y="1545107"/>
                </a:lnTo>
                <a:lnTo>
                  <a:pt x="2947568" y="1513561"/>
                </a:lnTo>
                <a:lnTo>
                  <a:pt x="2916365" y="1513561"/>
                </a:lnTo>
                <a:lnTo>
                  <a:pt x="2916365" y="1482357"/>
                </a:lnTo>
                <a:lnTo>
                  <a:pt x="2884818" y="1482357"/>
                </a:lnTo>
                <a:close/>
                <a:moveTo>
                  <a:pt x="2848127" y="2263483"/>
                </a:moveTo>
                <a:lnTo>
                  <a:pt x="2848127" y="2231250"/>
                </a:lnTo>
                <a:lnTo>
                  <a:pt x="2880360" y="2231250"/>
                </a:lnTo>
                <a:lnTo>
                  <a:pt x="2880360" y="2199018"/>
                </a:lnTo>
                <a:lnTo>
                  <a:pt x="2848127" y="2199018"/>
                </a:lnTo>
                <a:lnTo>
                  <a:pt x="2848127" y="2166785"/>
                </a:lnTo>
                <a:lnTo>
                  <a:pt x="2815895" y="2166785"/>
                </a:lnTo>
                <a:lnTo>
                  <a:pt x="2815895" y="2199018"/>
                </a:lnTo>
                <a:lnTo>
                  <a:pt x="2783662" y="2199018"/>
                </a:lnTo>
                <a:lnTo>
                  <a:pt x="2783662" y="2231250"/>
                </a:lnTo>
                <a:lnTo>
                  <a:pt x="2815895" y="2231250"/>
                </a:lnTo>
                <a:lnTo>
                  <a:pt x="2815895" y="2263483"/>
                </a:lnTo>
                <a:lnTo>
                  <a:pt x="2848127" y="2263483"/>
                </a:lnTo>
                <a:close/>
                <a:moveTo>
                  <a:pt x="2779547" y="2126323"/>
                </a:moveTo>
                <a:lnTo>
                  <a:pt x="2779547" y="2094090"/>
                </a:lnTo>
                <a:lnTo>
                  <a:pt x="2811780" y="2094090"/>
                </a:lnTo>
                <a:lnTo>
                  <a:pt x="2811780" y="2061858"/>
                </a:lnTo>
                <a:lnTo>
                  <a:pt x="2779547" y="2061858"/>
                </a:lnTo>
                <a:lnTo>
                  <a:pt x="2779547" y="2029625"/>
                </a:lnTo>
                <a:lnTo>
                  <a:pt x="2747315" y="2029625"/>
                </a:lnTo>
                <a:lnTo>
                  <a:pt x="2747315" y="2061858"/>
                </a:lnTo>
                <a:lnTo>
                  <a:pt x="2715082" y="2061858"/>
                </a:lnTo>
                <a:lnTo>
                  <a:pt x="2715082" y="2094090"/>
                </a:lnTo>
                <a:lnTo>
                  <a:pt x="2747315" y="2094090"/>
                </a:lnTo>
                <a:lnTo>
                  <a:pt x="2747315" y="2126323"/>
                </a:lnTo>
                <a:lnTo>
                  <a:pt x="2779547" y="2126323"/>
                </a:lnTo>
                <a:close/>
                <a:moveTo>
                  <a:pt x="2984945" y="1988134"/>
                </a:moveTo>
                <a:lnTo>
                  <a:pt x="2984945" y="1956587"/>
                </a:lnTo>
                <a:lnTo>
                  <a:pt x="3016492" y="1956587"/>
                </a:lnTo>
                <a:lnTo>
                  <a:pt x="3016492" y="1925041"/>
                </a:lnTo>
                <a:lnTo>
                  <a:pt x="2984945" y="1925041"/>
                </a:lnTo>
                <a:lnTo>
                  <a:pt x="2984945" y="1893494"/>
                </a:lnTo>
                <a:lnTo>
                  <a:pt x="2953398" y="1893494"/>
                </a:lnTo>
                <a:lnTo>
                  <a:pt x="2953398" y="1925041"/>
                </a:lnTo>
                <a:lnTo>
                  <a:pt x="2921851" y="1925041"/>
                </a:lnTo>
                <a:lnTo>
                  <a:pt x="2921851" y="1956587"/>
                </a:lnTo>
                <a:lnTo>
                  <a:pt x="2953398" y="1956587"/>
                </a:lnTo>
                <a:lnTo>
                  <a:pt x="2953398" y="1988134"/>
                </a:lnTo>
                <a:lnTo>
                  <a:pt x="2984945" y="1988134"/>
                </a:lnTo>
                <a:close/>
                <a:moveTo>
                  <a:pt x="3053182" y="2123923"/>
                </a:moveTo>
                <a:lnTo>
                  <a:pt x="3053182" y="2093405"/>
                </a:lnTo>
                <a:lnTo>
                  <a:pt x="3083700" y="2093405"/>
                </a:lnTo>
                <a:lnTo>
                  <a:pt x="3083700" y="2062544"/>
                </a:lnTo>
                <a:lnTo>
                  <a:pt x="3053182" y="2062544"/>
                </a:lnTo>
                <a:lnTo>
                  <a:pt x="3053182" y="2032025"/>
                </a:lnTo>
                <a:lnTo>
                  <a:pt x="3022321" y="2032025"/>
                </a:lnTo>
                <a:lnTo>
                  <a:pt x="3022321" y="2062544"/>
                </a:lnTo>
                <a:lnTo>
                  <a:pt x="2991803" y="2062544"/>
                </a:lnTo>
                <a:lnTo>
                  <a:pt x="2991803" y="2093405"/>
                </a:lnTo>
                <a:lnTo>
                  <a:pt x="3022321" y="2093405"/>
                </a:lnTo>
                <a:lnTo>
                  <a:pt x="3022321" y="2123923"/>
                </a:lnTo>
                <a:lnTo>
                  <a:pt x="3053182" y="2123923"/>
                </a:lnTo>
                <a:close/>
                <a:moveTo>
                  <a:pt x="2916707" y="2126323"/>
                </a:moveTo>
                <a:lnTo>
                  <a:pt x="2916707" y="2094090"/>
                </a:lnTo>
                <a:lnTo>
                  <a:pt x="2948940" y="2094090"/>
                </a:lnTo>
                <a:lnTo>
                  <a:pt x="2948940" y="2061858"/>
                </a:lnTo>
                <a:lnTo>
                  <a:pt x="2916707" y="2061858"/>
                </a:lnTo>
                <a:lnTo>
                  <a:pt x="2916707" y="2029625"/>
                </a:lnTo>
                <a:lnTo>
                  <a:pt x="2884475" y="2029625"/>
                </a:lnTo>
                <a:lnTo>
                  <a:pt x="2884475" y="2061858"/>
                </a:lnTo>
                <a:lnTo>
                  <a:pt x="2852242" y="2061858"/>
                </a:lnTo>
                <a:lnTo>
                  <a:pt x="2852242" y="2094090"/>
                </a:lnTo>
                <a:lnTo>
                  <a:pt x="2884475" y="2094090"/>
                </a:lnTo>
                <a:lnTo>
                  <a:pt x="2884475" y="2126323"/>
                </a:lnTo>
                <a:lnTo>
                  <a:pt x="2916707" y="2126323"/>
                </a:lnTo>
                <a:close/>
                <a:moveTo>
                  <a:pt x="2404415" y="1343825"/>
                </a:moveTo>
                <a:lnTo>
                  <a:pt x="2404415" y="1376058"/>
                </a:lnTo>
                <a:lnTo>
                  <a:pt x="2372182" y="1376058"/>
                </a:lnTo>
                <a:lnTo>
                  <a:pt x="2372182" y="1408290"/>
                </a:lnTo>
                <a:lnTo>
                  <a:pt x="2404415" y="1408290"/>
                </a:lnTo>
                <a:lnTo>
                  <a:pt x="2404415" y="1440523"/>
                </a:lnTo>
                <a:lnTo>
                  <a:pt x="2436647" y="1440523"/>
                </a:lnTo>
                <a:lnTo>
                  <a:pt x="2436647" y="1408290"/>
                </a:lnTo>
                <a:lnTo>
                  <a:pt x="2468880" y="1408290"/>
                </a:lnTo>
                <a:lnTo>
                  <a:pt x="2468880" y="1376058"/>
                </a:lnTo>
                <a:lnTo>
                  <a:pt x="2436647" y="1376058"/>
                </a:lnTo>
                <a:lnTo>
                  <a:pt x="2436647" y="1343825"/>
                </a:lnTo>
                <a:lnTo>
                  <a:pt x="2404415" y="1343825"/>
                </a:lnTo>
                <a:close/>
                <a:moveTo>
                  <a:pt x="2335835" y="1206665"/>
                </a:moveTo>
                <a:lnTo>
                  <a:pt x="2335835" y="1238898"/>
                </a:lnTo>
                <a:lnTo>
                  <a:pt x="2303602" y="1238898"/>
                </a:lnTo>
                <a:lnTo>
                  <a:pt x="2303602" y="1271130"/>
                </a:lnTo>
                <a:lnTo>
                  <a:pt x="2335835" y="1271130"/>
                </a:lnTo>
                <a:lnTo>
                  <a:pt x="2335835" y="1303363"/>
                </a:lnTo>
                <a:lnTo>
                  <a:pt x="2368067" y="1303363"/>
                </a:lnTo>
                <a:lnTo>
                  <a:pt x="2368067" y="1271130"/>
                </a:lnTo>
                <a:lnTo>
                  <a:pt x="2400300" y="1271130"/>
                </a:lnTo>
                <a:lnTo>
                  <a:pt x="2400300" y="1238898"/>
                </a:lnTo>
                <a:lnTo>
                  <a:pt x="2368067" y="1238898"/>
                </a:lnTo>
                <a:lnTo>
                  <a:pt x="2368067" y="1206665"/>
                </a:lnTo>
                <a:lnTo>
                  <a:pt x="2335835" y="1206665"/>
                </a:lnTo>
                <a:close/>
                <a:moveTo>
                  <a:pt x="2472995" y="1206665"/>
                </a:moveTo>
                <a:lnTo>
                  <a:pt x="2472995" y="1238898"/>
                </a:lnTo>
                <a:lnTo>
                  <a:pt x="2440762" y="1238898"/>
                </a:lnTo>
                <a:lnTo>
                  <a:pt x="2440762" y="1271130"/>
                </a:lnTo>
                <a:lnTo>
                  <a:pt x="2472995" y="1271130"/>
                </a:lnTo>
                <a:lnTo>
                  <a:pt x="2472995" y="1303363"/>
                </a:lnTo>
                <a:lnTo>
                  <a:pt x="2505227" y="1303363"/>
                </a:lnTo>
                <a:lnTo>
                  <a:pt x="2505227" y="1271130"/>
                </a:lnTo>
                <a:lnTo>
                  <a:pt x="2537460" y="1271130"/>
                </a:lnTo>
                <a:lnTo>
                  <a:pt x="2537460" y="1238898"/>
                </a:lnTo>
                <a:lnTo>
                  <a:pt x="2505227" y="1238898"/>
                </a:lnTo>
                <a:lnTo>
                  <a:pt x="2505227" y="1206665"/>
                </a:lnTo>
                <a:lnTo>
                  <a:pt x="2472995" y="1206665"/>
                </a:lnTo>
                <a:close/>
                <a:moveTo>
                  <a:pt x="2816238" y="1345197"/>
                </a:moveTo>
                <a:lnTo>
                  <a:pt x="2816238" y="1376401"/>
                </a:lnTo>
                <a:lnTo>
                  <a:pt x="2785034" y="1376401"/>
                </a:lnTo>
                <a:lnTo>
                  <a:pt x="2785034" y="1407947"/>
                </a:lnTo>
                <a:lnTo>
                  <a:pt x="2816238" y="1407947"/>
                </a:lnTo>
                <a:lnTo>
                  <a:pt x="2816238" y="1439151"/>
                </a:lnTo>
                <a:lnTo>
                  <a:pt x="2847785" y="1439151"/>
                </a:lnTo>
                <a:lnTo>
                  <a:pt x="2847785" y="1407947"/>
                </a:lnTo>
                <a:lnTo>
                  <a:pt x="2878988" y="1407947"/>
                </a:lnTo>
                <a:lnTo>
                  <a:pt x="2878988" y="1376401"/>
                </a:lnTo>
                <a:lnTo>
                  <a:pt x="2847785" y="1376401"/>
                </a:lnTo>
                <a:lnTo>
                  <a:pt x="2847785" y="1345197"/>
                </a:lnTo>
                <a:lnTo>
                  <a:pt x="2816238" y="1345197"/>
                </a:lnTo>
                <a:close/>
                <a:moveTo>
                  <a:pt x="2267255" y="1069505"/>
                </a:moveTo>
                <a:lnTo>
                  <a:pt x="2267255" y="1101738"/>
                </a:lnTo>
                <a:lnTo>
                  <a:pt x="2235022" y="1101738"/>
                </a:lnTo>
                <a:lnTo>
                  <a:pt x="2235022" y="1133970"/>
                </a:lnTo>
                <a:lnTo>
                  <a:pt x="2267255" y="1133970"/>
                </a:lnTo>
                <a:lnTo>
                  <a:pt x="2267255" y="1166203"/>
                </a:lnTo>
                <a:lnTo>
                  <a:pt x="2299487" y="1166203"/>
                </a:lnTo>
                <a:lnTo>
                  <a:pt x="2299487" y="1133970"/>
                </a:lnTo>
                <a:lnTo>
                  <a:pt x="2331720" y="1133970"/>
                </a:lnTo>
                <a:lnTo>
                  <a:pt x="2331720" y="1101738"/>
                </a:lnTo>
                <a:lnTo>
                  <a:pt x="2299487" y="1101738"/>
                </a:lnTo>
                <a:lnTo>
                  <a:pt x="2299487" y="1069505"/>
                </a:lnTo>
                <a:lnTo>
                  <a:pt x="2267255" y="1069505"/>
                </a:lnTo>
                <a:close/>
                <a:moveTo>
                  <a:pt x="2541575" y="1343825"/>
                </a:moveTo>
                <a:lnTo>
                  <a:pt x="2541575" y="1376058"/>
                </a:lnTo>
                <a:lnTo>
                  <a:pt x="2509342" y="1376058"/>
                </a:lnTo>
                <a:lnTo>
                  <a:pt x="2509342" y="1408290"/>
                </a:lnTo>
                <a:lnTo>
                  <a:pt x="2541575" y="1408290"/>
                </a:lnTo>
                <a:lnTo>
                  <a:pt x="2541575" y="1440523"/>
                </a:lnTo>
                <a:lnTo>
                  <a:pt x="2573807" y="1440523"/>
                </a:lnTo>
                <a:lnTo>
                  <a:pt x="2573807" y="1408290"/>
                </a:lnTo>
                <a:lnTo>
                  <a:pt x="2606040" y="1408290"/>
                </a:lnTo>
                <a:lnTo>
                  <a:pt x="2606040" y="1376058"/>
                </a:lnTo>
                <a:lnTo>
                  <a:pt x="2573807" y="1376058"/>
                </a:lnTo>
                <a:lnTo>
                  <a:pt x="2573807" y="1343825"/>
                </a:lnTo>
                <a:lnTo>
                  <a:pt x="2541575" y="1343825"/>
                </a:lnTo>
                <a:close/>
                <a:moveTo>
                  <a:pt x="2678735" y="1343825"/>
                </a:moveTo>
                <a:lnTo>
                  <a:pt x="2678735" y="1376058"/>
                </a:lnTo>
                <a:lnTo>
                  <a:pt x="2646502" y="1376058"/>
                </a:lnTo>
                <a:lnTo>
                  <a:pt x="2646502" y="1408290"/>
                </a:lnTo>
                <a:lnTo>
                  <a:pt x="2678735" y="1408290"/>
                </a:lnTo>
                <a:lnTo>
                  <a:pt x="2678735" y="1440523"/>
                </a:lnTo>
                <a:lnTo>
                  <a:pt x="2710967" y="1440523"/>
                </a:lnTo>
                <a:lnTo>
                  <a:pt x="2710967" y="1408290"/>
                </a:lnTo>
                <a:lnTo>
                  <a:pt x="2743200" y="1408290"/>
                </a:lnTo>
                <a:lnTo>
                  <a:pt x="2743200" y="1376058"/>
                </a:lnTo>
                <a:lnTo>
                  <a:pt x="2710967" y="1376058"/>
                </a:lnTo>
                <a:lnTo>
                  <a:pt x="2710967" y="1343825"/>
                </a:lnTo>
                <a:lnTo>
                  <a:pt x="2678735" y="1343825"/>
                </a:lnTo>
                <a:close/>
                <a:moveTo>
                  <a:pt x="2747315" y="1480985"/>
                </a:moveTo>
                <a:lnTo>
                  <a:pt x="2747315" y="1513218"/>
                </a:lnTo>
                <a:lnTo>
                  <a:pt x="2715082" y="1513218"/>
                </a:lnTo>
                <a:lnTo>
                  <a:pt x="2715082" y="1545450"/>
                </a:lnTo>
                <a:lnTo>
                  <a:pt x="2747315" y="1545450"/>
                </a:lnTo>
                <a:lnTo>
                  <a:pt x="2747315" y="1577683"/>
                </a:lnTo>
                <a:lnTo>
                  <a:pt x="2779547" y="1577683"/>
                </a:lnTo>
                <a:lnTo>
                  <a:pt x="2779547" y="1545450"/>
                </a:lnTo>
                <a:lnTo>
                  <a:pt x="2811780" y="1545450"/>
                </a:lnTo>
                <a:lnTo>
                  <a:pt x="2811780" y="1513218"/>
                </a:lnTo>
                <a:lnTo>
                  <a:pt x="2779547" y="1513218"/>
                </a:lnTo>
                <a:lnTo>
                  <a:pt x="2779547" y="1480985"/>
                </a:lnTo>
                <a:lnTo>
                  <a:pt x="2747315" y="1480985"/>
                </a:lnTo>
                <a:close/>
                <a:moveTo>
                  <a:pt x="2610155" y="1206665"/>
                </a:moveTo>
                <a:lnTo>
                  <a:pt x="2610155" y="1238898"/>
                </a:lnTo>
                <a:lnTo>
                  <a:pt x="2577922" y="1238898"/>
                </a:lnTo>
                <a:lnTo>
                  <a:pt x="2577922" y="1271130"/>
                </a:lnTo>
                <a:lnTo>
                  <a:pt x="2610155" y="1271130"/>
                </a:lnTo>
                <a:lnTo>
                  <a:pt x="2610155" y="1303363"/>
                </a:lnTo>
                <a:lnTo>
                  <a:pt x="2642387" y="1303363"/>
                </a:lnTo>
                <a:lnTo>
                  <a:pt x="2642387" y="1271130"/>
                </a:lnTo>
                <a:lnTo>
                  <a:pt x="2674620" y="1271130"/>
                </a:lnTo>
                <a:lnTo>
                  <a:pt x="2674620" y="1238898"/>
                </a:lnTo>
                <a:lnTo>
                  <a:pt x="2642387" y="1238898"/>
                </a:lnTo>
                <a:lnTo>
                  <a:pt x="2642387" y="1206665"/>
                </a:lnTo>
                <a:lnTo>
                  <a:pt x="2610155" y="1206665"/>
                </a:lnTo>
                <a:close/>
                <a:moveTo>
                  <a:pt x="2025167" y="2537803"/>
                </a:moveTo>
                <a:lnTo>
                  <a:pt x="2025167" y="2505570"/>
                </a:lnTo>
                <a:lnTo>
                  <a:pt x="2057400" y="2505570"/>
                </a:lnTo>
                <a:lnTo>
                  <a:pt x="2057400" y="2473338"/>
                </a:lnTo>
                <a:lnTo>
                  <a:pt x="2025167" y="2473338"/>
                </a:lnTo>
                <a:lnTo>
                  <a:pt x="2025167" y="2441105"/>
                </a:lnTo>
                <a:lnTo>
                  <a:pt x="1992935" y="2441105"/>
                </a:lnTo>
                <a:lnTo>
                  <a:pt x="1992935" y="2473338"/>
                </a:lnTo>
                <a:lnTo>
                  <a:pt x="1960702" y="2473338"/>
                </a:lnTo>
                <a:lnTo>
                  <a:pt x="1960702" y="2505570"/>
                </a:lnTo>
                <a:lnTo>
                  <a:pt x="1992935" y="2505570"/>
                </a:lnTo>
                <a:lnTo>
                  <a:pt x="1992935" y="2537803"/>
                </a:lnTo>
                <a:lnTo>
                  <a:pt x="2025167" y="2537803"/>
                </a:lnTo>
                <a:close/>
                <a:moveTo>
                  <a:pt x="1819427" y="2400643"/>
                </a:moveTo>
                <a:lnTo>
                  <a:pt x="1819427" y="2368410"/>
                </a:lnTo>
                <a:lnTo>
                  <a:pt x="1851660" y="2368410"/>
                </a:lnTo>
                <a:lnTo>
                  <a:pt x="1851660" y="2336178"/>
                </a:lnTo>
                <a:lnTo>
                  <a:pt x="1819427" y="2336178"/>
                </a:lnTo>
                <a:lnTo>
                  <a:pt x="1819427" y="2303945"/>
                </a:lnTo>
                <a:lnTo>
                  <a:pt x="1787195" y="2303945"/>
                </a:lnTo>
                <a:lnTo>
                  <a:pt x="1787195" y="2336178"/>
                </a:lnTo>
                <a:lnTo>
                  <a:pt x="1754962" y="2336178"/>
                </a:lnTo>
                <a:lnTo>
                  <a:pt x="1754962" y="2368410"/>
                </a:lnTo>
                <a:lnTo>
                  <a:pt x="1787195" y="2368410"/>
                </a:lnTo>
                <a:lnTo>
                  <a:pt x="1787195" y="2400643"/>
                </a:lnTo>
                <a:lnTo>
                  <a:pt x="1819427" y="2400643"/>
                </a:lnTo>
                <a:close/>
                <a:moveTo>
                  <a:pt x="2710967" y="2263483"/>
                </a:moveTo>
                <a:lnTo>
                  <a:pt x="2710967" y="2231250"/>
                </a:lnTo>
                <a:lnTo>
                  <a:pt x="2743200" y="2231250"/>
                </a:lnTo>
                <a:lnTo>
                  <a:pt x="2743200" y="2199018"/>
                </a:lnTo>
                <a:lnTo>
                  <a:pt x="2710967" y="2199018"/>
                </a:lnTo>
                <a:lnTo>
                  <a:pt x="2710967" y="2166785"/>
                </a:lnTo>
                <a:lnTo>
                  <a:pt x="2678735" y="2166785"/>
                </a:lnTo>
                <a:lnTo>
                  <a:pt x="2678735" y="2199018"/>
                </a:lnTo>
                <a:lnTo>
                  <a:pt x="2646502" y="2199018"/>
                </a:lnTo>
                <a:lnTo>
                  <a:pt x="2646502" y="2231250"/>
                </a:lnTo>
                <a:lnTo>
                  <a:pt x="2678735" y="2231250"/>
                </a:lnTo>
                <a:lnTo>
                  <a:pt x="2678735" y="2263483"/>
                </a:lnTo>
                <a:lnTo>
                  <a:pt x="2710967" y="2263483"/>
                </a:lnTo>
                <a:close/>
                <a:moveTo>
                  <a:pt x="1956587" y="2400643"/>
                </a:moveTo>
                <a:lnTo>
                  <a:pt x="1956587" y="2368410"/>
                </a:lnTo>
                <a:lnTo>
                  <a:pt x="1988820" y="2368410"/>
                </a:lnTo>
                <a:lnTo>
                  <a:pt x="1988820" y="2336178"/>
                </a:lnTo>
                <a:lnTo>
                  <a:pt x="1956587" y="2336178"/>
                </a:lnTo>
                <a:lnTo>
                  <a:pt x="1956587" y="2303945"/>
                </a:lnTo>
                <a:lnTo>
                  <a:pt x="1924355" y="2303945"/>
                </a:lnTo>
                <a:lnTo>
                  <a:pt x="1924355" y="2336178"/>
                </a:lnTo>
                <a:lnTo>
                  <a:pt x="1892122" y="2336178"/>
                </a:lnTo>
                <a:lnTo>
                  <a:pt x="1892122" y="2368410"/>
                </a:lnTo>
                <a:lnTo>
                  <a:pt x="1924355" y="2368410"/>
                </a:lnTo>
                <a:lnTo>
                  <a:pt x="1924355" y="2400643"/>
                </a:lnTo>
                <a:lnTo>
                  <a:pt x="1956587" y="2400643"/>
                </a:lnTo>
                <a:close/>
                <a:moveTo>
                  <a:pt x="1750847" y="2537803"/>
                </a:moveTo>
                <a:lnTo>
                  <a:pt x="1750847" y="2505570"/>
                </a:lnTo>
                <a:lnTo>
                  <a:pt x="1783080" y="2505570"/>
                </a:lnTo>
                <a:lnTo>
                  <a:pt x="1783080" y="2473338"/>
                </a:lnTo>
                <a:lnTo>
                  <a:pt x="1750847" y="2473338"/>
                </a:lnTo>
                <a:lnTo>
                  <a:pt x="1750847" y="2441105"/>
                </a:lnTo>
                <a:lnTo>
                  <a:pt x="1718615" y="2441105"/>
                </a:lnTo>
                <a:lnTo>
                  <a:pt x="1718615" y="2473338"/>
                </a:lnTo>
                <a:lnTo>
                  <a:pt x="1686382" y="2473338"/>
                </a:lnTo>
                <a:lnTo>
                  <a:pt x="1686382" y="2505570"/>
                </a:lnTo>
                <a:lnTo>
                  <a:pt x="1718615" y="2505570"/>
                </a:lnTo>
                <a:lnTo>
                  <a:pt x="1718615" y="2537803"/>
                </a:lnTo>
                <a:lnTo>
                  <a:pt x="1750847" y="2537803"/>
                </a:lnTo>
                <a:close/>
                <a:moveTo>
                  <a:pt x="1476527" y="2263483"/>
                </a:moveTo>
                <a:lnTo>
                  <a:pt x="1476527" y="2231250"/>
                </a:lnTo>
                <a:lnTo>
                  <a:pt x="1508760" y="2231250"/>
                </a:lnTo>
                <a:lnTo>
                  <a:pt x="1508760" y="2199018"/>
                </a:lnTo>
                <a:lnTo>
                  <a:pt x="1476527" y="2199018"/>
                </a:lnTo>
                <a:lnTo>
                  <a:pt x="1476527" y="2166785"/>
                </a:lnTo>
                <a:lnTo>
                  <a:pt x="1444295" y="2166785"/>
                </a:lnTo>
                <a:lnTo>
                  <a:pt x="1444295" y="2199018"/>
                </a:lnTo>
                <a:lnTo>
                  <a:pt x="1412062" y="2199018"/>
                </a:lnTo>
                <a:lnTo>
                  <a:pt x="1412062" y="2231250"/>
                </a:lnTo>
                <a:lnTo>
                  <a:pt x="1444295" y="2231250"/>
                </a:lnTo>
                <a:lnTo>
                  <a:pt x="1444295" y="2263483"/>
                </a:lnTo>
                <a:lnTo>
                  <a:pt x="1476527" y="2263483"/>
                </a:lnTo>
                <a:close/>
                <a:moveTo>
                  <a:pt x="1545107" y="2400643"/>
                </a:moveTo>
                <a:lnTo>
                  <a:pt x="1545107" y="2368410"/>
                </a:lnTo>
                <a:lnTo>
                  <a:pt x="1577340" y="2368410"/>
                </a:lnTo>
                <a:lnTo>
                  <a:pt x="1577340" y="2336178"/>
                </a:lnTo>
                <a:lnTo>
                  <a:pt x="1545107" y="2336178"/>
                </a:lnTo>
                <a:lnTo>
                  <a:pt x="1545107" y="2303945"/>
                </a:lnTo>
                <a:lnTo>
                  <a:pt x="1512875" y="2303945"/>
                </a:lnTo>
                <a:lnTo>
                  <a:pt x="1512875" y="2336178"/>
                </a:lnTo>
                <a:lnTo>
                  <a:pt x="1480642" y="2336178"/>
                </a:lnTo>
                <a:lnTo>
                  <a:pt x="1480642" y="2368410"/>
                </a:lnTo>
                <a:lnTo>
                  <a:pt x="1512875" y="2368410"/>
                </a:lnTo>
                <a:lnTo>
                  <a:pt x="1512875" y="2400643"/>
                </a:lnTo>
                <a:lnTo>
                  <a:pt x="1545107" y="2400643"/>
                </a:lnTo>
                <a:close/>
                <a:moveTo>
                  <a:pt x="1407947" y="2400643"/>
                </a:moveTo>
                <a:lnTo>
                  <a:pt x="1407947" y="2368410"/>
                </a:lnTo>
                <a:lnTo>
                  <a:pt x="1440180" y="2368410"/>
                </a:lnTo>
                <a:lnTo>
                  <a:pt x="1440180" y="2336178"/>
                </a:lnTo>
                <a:lnTo>
                  <a:pt x="1407947" y="2336178"/>
                </a:lnTo>
                <a:lnTo>
                  <a:pt x="1407947" y="2303945"/>
                </a:lnTo>
                <a:lnTo>
                  <a:pt x="1375715" y="2303945"/>
                </a:lnTo>
                <a:lnTo>
                  <a:pt x="1375715" y="2336178"/>
                </a:lnTo>
                <a:lnTo>
                  <a:pt x="1343482" y="2336178"/>
                </a:lnTo>
                <a:lnTo>
                  <a:pt x="1343482" y="2368410"/>
                </a:lnTo>
                <a:lnTo>
                  <a:pt x="1375715" y="2368410"/>
                </a:lnTo>
                <a:lnTo>
                  <a:pt x="1375715" y="2400643"/>
                </a:lnTo>
                <a:lnTo>
                  <a:pt x="1407947" y="2400643"/>
                </a:lnTo>
                <a:close/>
                <a:moveTo>
                  <a:pt x="1613687" y="2537803"/>
                </a:moveTo>
                <a:lnTo>
                  <a:pt x="1613687" y="2505570"/>
                </a:lnTo>
                <a:lnTo>
                  <a:pt x="1645920" y="2505570"/>
                </a:lnTo>
                <a:lnTo>
                  <a:pt x="1645920" y="2473338"/>
                </a:lnTo>
                <a:lnTo>
                  <a:pt x="1613687" y="2473338"/>
                </a:lnTo>
                <a:lnTo>
                  <a:pt x="1613687" y="2441105"/>
                </a:lnTo>
                <a:lnTo>
                  <a:pt x="1581455" y="2441105"/>
                </a:lnTo>
                <a:lnTo>
                  <a:pt x="1581455" y="2473338"/>
                </a:lnTo>
                <a:lnTo>
                  <a:pt x="1549222" y="2473338"/>
                </a:lnTo>
                <a:lnTo>
                  <a:pt x="1549222" y="2505570"/>
                </a:lnTo>
                <a:lnTo>
                  <a:pt x="1581455" y="2505570"/>
                </a:lnTo>
                <a:lnTo>
                  <a:pt x="1581455" y="2537803"/>
                </a:lnTo>
                <a:lnTo>
                  <a:pt x="1613687" y="2537803"/>
                </a:lnTo>
                <a:close/>
                <a:moveTo>
                  <a:pt x="1682267" y="2400643"/>
                </a:moveTo>
                <a:lnTo>
                  <a:pt x="1682267" y="2368410"/>
                </a:lnTo>
                <a:lnTo>
                  <a:pt x="1714500" y="2368410"/>
                </a:lnTo>
                <a:lnTo>
                  <a:pt x="1714500" y="2336178"/>
                </a:lnTo>
                <a:lnTo>
                  <a:pt x="1682267" y="2336178"/>
                </a:lnTo>
                <a:lnTo>
                  <a:pt x="1682267" y="2303945"/>
                </a:lnTo>
                <a:lnTo>
                  <a:pt x="1650035" y="2303945"/>
                </a:lnTo>
                <a:lnTo>
                  <a:pt x="1650035" y="2336178"/>
                </a:lnTo>
                <a:lnTo>
                  <a:pt x="1617802" y="2336178"/>
                </a:lnTo>
                <a:lnTo>
                  <a:pt x="1617802" y="2368410"/>
                </a:lnTo>
                <a:lnTo>
                  <a:pt x="1650035" y="2368410"/>
                </a:lnTo>
                <a:lnTo>
                  <a:pt x="1650035" y="2400643"/>
                </a:lnTo>
                <a:lnTo>
                  <a:pt x="1682267" y="2400643"/>
                </a:lnTo>
                <a:close/>
                <a:moveTo>
                  <a:pt x="1888007" y="2537803"/>
                </a:moveTo>
                <a:lnTo>
                  <a:pt x="1888007" y="2505570"/>
                </a:lnTo>
                <a:lnTo>
                  <a:pt x="1920240" y="2505570"/>
                </a:lnTo>
                <a:lnTo>
                  <a:pt x="1920240" y="2473338"/>
                </a:lnTo>
                <a:lnTo>
                  <a:pt x="1888007" y="2473338"/>
                </a:lnTo>
                <a:lnTo>
                  <a:pt x="1888007" y="2441105"/>
                </a:lnTo>
                <a:lnTo>
                  <a:pt x="1855775" y="2441105"/>
                </a:lnTo>
                <a:lnTo>
                  <a:pt x="1855775" y="2473338"/>
                </a:lnTo>
                <a:lnTo>
                  <a:pt x="1823542" y="2473338"/>
                </a:lnTo>
                <a:lnTo>
                  <a:pt x="1823542" y="2505570"/>
                </a:lnTo>
                <a:lnTo>
                  <a:pt x="1855775" y="2505570"/>
                </a:lnTo>
                <a:lnTo>
                  <a:pt x="1855775" y="2537803"/>
                </a:lnTo>
                <a:lnTo>
                  <a:pt x="1888007" y="2537803"/>
                </a:lnTo>
                <a:close/>
                <a:moveTo>
                  <a:pt x="2505227" y="2400643"/>
                </a:moveTo>
                <a:lnTo>
                  <a:pt x="2505227" y="2368410"/>
                </a:lnTo>
                <a:lnTo>
                  <a:pt x="2537460" y="2368410"/>
                </a:lnTo>
                <a:lnTo>
                  <a:pt x="2537460" y="2336178"/>
                </a:lnTo>
                <a:lnTo>
                  <a:pt x="2505227" y="2336178"/>
                </a:lnTo>
                <a:lnTo>
                  <a:pt x="2505227" y="2303945"/>
                </a:lnTo>
                <a:lnTo>
                  <a:pt x="2472995" y="2303945"/>
                </a:lnTo>
                <a:lnTo>
                  <a:pt x="2472995" y="2336178"/>
                </a:lnTo>
                <a:lnTo>
                  <a:pt x="2440762" y="2336178"/>
                </a:lnTo>
                <a:lnTo>
                  <a:pt x="2440762" y="2368410"/>
                </a:lnTo>
                <a:lnTo>
                  <a:pt x="2472995" y="2368410"/>
                </a:lnTo>
                <a:lnTo>
                  <a:pt x="2472995" y="2400643"/>
                </a:lnTo>
                <a:lnTo>
                  <a:pt x="2505227" y="2400643"/>
                </a:lnTo>
                <a:close/>
                <a:moveTo>
                  <a:pt x="2573807" y="2263483"/>
                </a:moveTo>
                <a:lnTo>
                  <a:pt x="2573807" y="2231250"/>
                </a:lnTo>
                <a:lnTo>
                  <a:pt x="2606040" y="2231250"/>
                </a:lnTo>
                <a:lnTo>
                  <a:pt x="2606040" y="2199018"/>
                </a:lnTo>
                <a:lnTo>
                  <a:pt x="2573807" y="2199018"/>
                </a:lnTo>
                <a:lnTo>
                  <a:pt x="2573807" y="2166785"/>
                </a:lnTo>
                <a:lnTo>
                  <a:pt x="2541575" y="2166785"/>
                </a:lnTo>
                <a:lnTo>
                  <a:pt x="2541575" y="2199018"/>
                </a:lnTo>
                <a:lnTo>
                  <a:pt x="2509342" y="2199018"/>
                </a:lnTo>
                <a:lnTo>
                  <a:pt x="2509342" y="2231250"/>
                </a:lnTo>
                <a:lnTo>
                  <a:pt x="2541575" y="2231250"/>
                </a:lnTo>
                <a:lnTo>
                  <a:pt x="2541575" y="2263483"/>
                </a:lnTo>
                <a:lnTo>
                  <a:pt x="2573807" y="2263483"/>
                </a:lnTo>
                <a:close/>
                <a:moveTo>
                  <a:pt x="2642387" y="2400643"/>
                </a:moveTo>
                <a:lnTo>
                  <a:pt x="2642387" y="2368410"/>
                </a:lnTo>
                <a:lnTo>
                  <a:pt x="2674620" y="2368410"/>
                </a:lnTo>
                <a:lnTo>
                  <a:pt x="2674620" y="2336178"/>
                </a:lnTo>
                <a:lnTo>
                  <a:pt x="2642387" y="2336178"/>
                </a:lnTo>
                <a:lnTo>
                  <a:pt x="2642387" y="2303945"/>
                </a:lnTo>
                <a:lnTo>
                  <a:pt x="2610155" y="2303945"/>
                </a:lnTo>
                <a:lnTo>
                  <a:pt x="2610155" y="2336178"/>
                </a:lnTo>
                <a:lnTo>
                  <a:pt x="2577922" y="2336178"/>
                </a:lnTo>
                <a:lnTo>
                  <a:pt x="2577922" y="2368410"/>
                </a:lnTo>
                <a:lnTo>
                  <a:pt x="2610155" y="2368410"/>
                </a:lnTo>
                <a:lnTo>
                  <a:pt x="2610155" y="2400643"/>
                </a:lnTo>
                <a:lnTo>
                  <a:pt x="2642387" y="2400643"/>
                </a:lnTo>
                <a:close/>
                <a:moveTo>
                  <a:pt x="2436647" y="2537803"/>
                </a:moveTo>
                <a:lnTo>
                  <a:pt x="2436647" y="2505570"/>
                </a:lnTo>
                <a:lnTo>
                  <a:pt x="2468880" y="2505570"/>
                </a:lnTo>
                <a:lnTo>
                  <a:pt x="2468880" y="2473338"/>
                </a:lnTo>
                <a:lnTo>
                  <a:pt x="2436647" y="2473338"/>
                </a:lnTo>
                <a:lnTo>
                  <a:pt x="2436647" y="2441105"/>
                </a:lnTo>
                <a:lnTo>
                  <a:pt x="2404415" y="2441105"/>
                </a:lnTo>
                <a:lnTo>
                  <a:pt x="2404415" y="2473338"/>
                </a:lnTo>
                <a:lnTo>
                  <a:pt x="2372182" y="2473338"/>
                </a:lnTo>
                <a:lnTo>
                  <a:pt x="2372182" y="2505570"/>
                </a:lnTo>
                <a:lnTo>
                  <a:pt x="2404415" y="2505570"/>
                </a:lnTo>
                <a:lnTo>
                  <a:pt x="2404415" y="2537803"/>
                </a:lnTo>
                <a:lnTo>
                  <a:pt x="2436647" y="2537803"/>
                </a:lnTo>
                <a:close/>
                <a:moveTo>
                  <a:pt x="2299487" y="2537803"/>
                </a:moveTo>
                <a:lnTo>
                  <a:pt x="2299487" y="2505570"/>
                </a:lnTo>
                <a:lnTo>
                  <a:pt x="2331720" y="2505570"/>
                </a:lnTo>
                <a:lnTo>
                  <a:pt x="2331720" y="2473338"/>
                </a:lnTo>
                <a:lnTo>
                  <a:pt x="2299487" y="2473338"/>
                </a:lnTo>
                <a:lnTo>
                  <a:pt x="2299487" y="2441105"/>
                </a:lnTo>
                <a:lnTo>
                  <a:pt x="2267255" y="2441105"/>
                </a:lnTo>
                <a:lnTo>
                  <a:pt x="2267255" y="2473338"/>
                </a:lnTo>
                <a:lnTo>
                  <a:pt x="2235022" y="2473338"/>
                </a:lnTo>
                <a:lnTo>
                  <a:pt x="2235022" y="2505570"/>
                </a:lnTo>
                <a:lnTo>
                  <a:pt x="2267255" y="2505570"/>
                </a:lnTo>
                <a:lnTo>
                  <a:pt x="2267255" y="2537803"/>
                </a:lnTo>
                <a:lnTo>
                  <a:pt x="2299487" y="2537803"/>
                </a:lnTo>
                <a:close/>
                <a:moveTo>
                  <a:pt x="2230907" y="2400643"/>
                </a:moveTo>
                <a:lnTo>
                  <a:pt x="2230907" y="2368410"/>
                </a:lnTo>
                <a:lnTo>
                  <a:pt x="2263140" y="2368410"/>
                </a:lnTo>
                <a:lnTo>
                  <a:pt x="2263140" y="2336178"/>
                </a:lnTo>
                <a:lnTo>
                  <a:pt x="2230907" y="2336178"/>
                </a:lnTo>
                <a:lnTo>
                  <a:pt x="2230907" y="2303945"/>
                </a:lnTo>
                <a:lnTo>
                  <a:pt x="2198675" y="2303945"/>
                </a:lnTo>
                <a:lnTo>
                  <a:pt x="2198675" y="2336178"/>
                </a:lnTo>
                <a:lnTo>
                  <a:pt x="2166442" y="2336178"/>
                </a:lnTo>
                <a:lnTo>
                  <a:pt x="2166442" y="2368410"/>
                </a:lnTo>
                <a:lnTo>
                  <a:pt x="2198675" y="2368410"/>
                </a:lnTo>
                <a:lnTo>
                  <a:pt x="2198675" y="2400643"/>
                </a:lnTo>
                <a:lnTo>
                  <a:pt x="2230907" y="2400643"/>
                </a:lnTo>
                <a:close/>
                <a:moveTo>
                  <a:pt x="2162327" y="2537803"/>
                </a:moveTo>
                <a:lnTo>
                  <a:pt x="2162327" y="2505570"/>
                </a:lnTo>
                <a:lnTo>
                  <a:pt x="2194560" y="2505570"/>
                </a:lnTo>
                <a:lnTo>
                  <a:pt x="2194560" y="2473338"/>
                </a:lnTo>
                <a:lnTo>
                  <a:pt x="2162327" y="2473338"/>
                </a:lnTo>
                <a:lnTo>
                  <a:pt x="2162327" y="2441105"/>
                </a:lnTo>
                <a:lnTo>
                  <a:pt x="2130095" y="2441105"/>
                </a:lnTo>
                <a:lnTo>
                  <a:pt x="2130095" y="2473338"/>
                </a:lnTo>
                <a:lnTo>
                  <a:pt x="2097862" y="2473338"/>
                </a:lnTo>
                <a:lnTo>
                  <a:pt x="2097862" y="2505570"/>
                </a:lnTo>
                <a:lnTo>
                  <a:pt x="2130095" y="2505570"/>
                </a:lnTo>
                <a:lnTo>
                  <a:pt x="2130095" y="2537803"/>
                </a:lnTo>
                <a:lnTo>
                  <a:pt x="2162327" y="2537803"/>
                </a:lnTo>
                <a:close/>
                <a:moveTo>
                  <a:pt x="2368067" y="2400643"/>
                </a:moveTo>
                <a:lnTo>
                  <a:pt x="2368067" y="2368410"/>
                </a:lnTo>
                <a:lnTo>
                  <a:pt x="2400300" y="2368410"/>
                </a:lnTo>
                <a:lnTo>
                  <a:pt x="2400300" y="2336178"/>
                </a:lnTo>
                <a:lnTo>
                  <a:pt x="2368067" y="2336178"/>
                </a:lnTo>
                <a:lnTo>
                  <a:pt x="2368067" y="2303945"/>
                </a:lnTo>
                <a:lnTo>
                  <a:pt x="2335835" y="2303945"/>
                </a:lnTo>
                <a:lnTo>
                  <a:pt x="2335835" y="2336178"/>
                </a:lnTo>
                <a:lnTo>
                  <a:pt x="2303602" y="2336178"/>
                </a:lnTo>
                <a:lnTo>
                  <a:pt x="2303602" y="2368410"/>
                </a:lnTo>
                <a:lnTo>
                  <a:pt x="2335835" y="2368410"/>
                </a:lnTo>
                <a:lnTo>
                  <a:pt x="2335835" y="2400643"/>
                </a:lnTo>
                <a:lnTo>
                  <a:pt x="2368067" y="2400643"/>
                </a:lnTo>
                <a:close/>
                <a:moveTo>
                  <a:pt x="2093747" y="2400643"/>
                </a:moveTo>
                <a:lnTo>
                  <a:pt x="2093747" y="2368410"/>
                </a:lnTo>
                <a:lnTo>
                  <a:pt x="2125980" y="2368410"/>
                </a:lnTo>
                <a:lnTo>
                  <a:pt x="2125980" y="2336178"/>
                </a:lnTo>
                <a:lnTo>
                  <a:pt x="2093747" y="2336178"/>
                </a:lnTo>
                <a:lnTo>
                  <a:pt x="2093747" y="2303945"/>
                </a:lnTo>
                <a:lnTo>
                  <a:pt x="2061515" y="2303945"/>
                </a:lnTo>
                <a:lnTo>
                  <a:pt x="2061515" y="2336178"/>
                </a:lnTo>
                <a:lnTo>
                  <a:pt x="2029282" y="2336178"/>
                </a:lnTo>
                <a:lnTo>
                  <a:pt x="2029282" y="2368410"/>
                </a:lnTo>
                <a:lnTo>
                  <a:pt x="2061515" y="2368410"/>
                </a:lnTo>
                <a:lnTo>
                  <a:pt x="2061515" y="2400643"/>
                </a:lnTo>
                <a:lnTo>
                  <a:pt x="2093747" y="2400643"/>
                </a:lnTo>
                <a:close/>
                <a:moveTo>
                  <a:pt x="897026" y="1347597"/>
                </a:moveTo>
                <a:lnTo>
                  <a:pt x="897026" y="1377429"/>
                </a:lnTo>
                <a:lnTo>
                  <a:pt x="867194" y="1377429"/>
                </a:lnTo>
                <a:lnTo>
                  <a:pt x="867194" y="1406919"/>
                </a:lnTo>
                <a:lnTo>
                  <a:pt x="897026" y="1406919"/>
                </a:lnTo>
                <a:lnTo>
                  <a:pt x="897026" y="1436751"/>
                </a:lnTo>
                <a:lnTo>
                  <a:pt x="926516" y="1436751"/>
                </a:lnTo>
                <a:lnTo>
                  <a:pt x="926516" y="1406919"/>
                </a:lnTo>
                <a:lnTo>
                  <a:pt x="956348" y="1406919"/>
                </a:lnTo>
                <a:lnTo>
                  <a:pt x="956348" y="1377429"/>
                </a:lnTo>
                <a:lnTo>
                  <a:pt x="926516" y="1377429"/>
                </a:lnTo>
                <a:lnTo>
                  <a:pt x="926516" y="1347597"/>
                </a:lnTo>
                <a:lnTo>
                  <a:pt x="897026" y="1347597"/>
                </a:lnTo>
                <a:close/>
                <a:moveTo>
                  <a:pt x="1131570" y="2943111"/>
                </a:moveTo>
                <a:lnTo>
                  <a:pt x="1131570" y="2914993"/>
                </a:lnTo>
                <a:lnTo>
                  <a:pt x="1159688" y="2914993"/>
                </a:lnTo>
                <a:lnTo>
                  <a:pt x="1159688" y="2886875"/>
                </a:lnTo>
                <a:lnTo>
                  <a:pt x="1131570" y="2886875"/>
                </a:lnTo>
                <a:lnTo>
                  <a:pt x="1131570" y="2858757"/>
                </a:lnTo>
                <a:lnTo>
                  <a:pt x="1103452" y="2858757"/>
                </a:lnTo>
                <a:lnTo>
                  <a:pt x="1103452" y="2886875"/>
                </a:lnTo>
                <a:lnTo>
                  <a:pt x="1075334" y="2886875"/>
                </a:lnTo>
                <a:lnTo>
                  <a:pt x="1075334" y="2914993"/>
                </a:lnTo>
                <a:lnTo>
                  <a:pt x="1103452" y="2914993"/>
                </a:lnTo>
                <a:lnTo>
                  <a:pt x="1103452" y="2943111"/>
                </a:lnTo>
                <a:lnTo>
                  <a:pt x="1131570" y="2943111"/>
                </a:lnTo>
                <a:close/>
                <a:moveTo>
                  <a:pt x="1061618" y="3076156"/>
                </a:moveTo>
                <a:lnTo>
                  <a:pt x="1061618" y="3050781"/>
                </a:lnTo>
                <a:lnTo>
                  <a:pt x="1086993" y="3050781"/>
                </a:lnTo>
                <a:lnTo>
                  <a:pt x="1086993" y="3025407"/>
                </a:lnTo>
                <a:lnTo>
                  <a:pt x="1061618" y="3025407"/>
                </a:lnTo>
                <a:lnTo>
                  <a:pt x="1061618" y="3000032"/>
                </a:lnTo>
                <a:lnTo>
                  <a:pt x="1036244" y="3000032"/>
                </a:lnTo>
                <a:lnTo>
                  <a:pt x="1036244" y="3025407"/>
                </a:lnTo>
                <a:lnTo>
                  <a:pt x="1010869" y="3025407"/>
                </a:lnTo>
                <a:lnTo>
                  <a:pt x="1010869" y="3050781"/>
                </a:lnTo>
                <a:lnTo>
                  <a:pt x="1036244" y="3050781"/>
                </a:lnTo>
                <a:lnTo>
                  <a:pt x="1036244" y="3076156"/>
                </a:lnTo>
                <a:lnTo>
                  <a:pt x="1061618" y="3076156"/>
                </a:lnTo>
                <a:close/>
                <a:moveTo>
                  <a:pt x="650138" y="2527516"/>
                </a:moveTo>
                <a:lnTo>
                  <a:pt x="650138" y="2502141"/>
                </a:lnTo>
                <a:lnTo>
                  <a:pt x="675513" y="2502141"/>
                </a:lnTo>
                <a:lnTo>
                  <a:pt x="675513" y="2476767"/>
                </a:lnTo>
                <a:lnTo>
                  <a:pt x="650138" y="2476767"/>
                </a:lnTo>
                <a:lnTo>
                  <a:pt x="650138" y="2451392"/>
                </a:lnTo>
                <a:lnTo>
                  <a:pt x="624764" y="2451392"/>
                </a:lnTo>
                <a:lnTo>
                  <a:pt x="624764" y="2476767"/>
                </a:lnTo>
                <a:lnTo>
                  <a:pt x="599389" y="2476767"/>
                </a:lnTo>
                <a:lnTo>
                  <a:pt x="599389" y="2502141"/>
                </a:lnTo>
                <a:lnTo>
                  <a:pt x="624764" y="2502141"/>
                </a:lnTo>
                <a:lnTo>
                  <a:pt x="624764" y="2527516"/>
                </a:lnTo>
                <a:lnTo>
                  <a:pt x="650138" y="2527516"/>
                </a:lnTo>
                <a:close/>
                <a:moveTo>
                  <a:pt x="1267358" y="3213316"/>
                </a:moveTo>
                <a:lnTo>
                  <a:pt x="1267358" y="3187941"/>
                </a:lnTo>
                <a:lnTo>
                  <a:pt x="1292733" y="3187941"/>
                </a:lnTo>
                <a:lnTo>
                  <a:pt x="1292733" y="3162567"/>
                </a:lnTo>
                <a:lnTo>
                  <a:pt x="1267358" y="3162567"/>
                </a:lnTo>
                <a:lnTo>
                  <a:pt x="1267358" y="3137192"/>
                </a:lnTo>
                <a:lnTo>
                  <a:pt x="1241984" y="3137192"/>
                </a:lnTo>
                <a:lnTo>
                  <a:pt x="1241984" y="3162567"/>
                </a:lnTo>
                <a:lnTo>
                  <a:pt x="1216609" y="3162567"/>
                </a:lnTo>
                <a:lnTo>
                  <a:pt x="1216609" y="3187941"/>
                </a:lnTo>
                <a:lnTo>
                  <a:pt x="1241984" y="3187941"/>
                </a:lnTo>
                <a:lnTo>
                  <a:pt x="1241984" y="3213316"/>
                </a:lnTo>
                <a:lnTo>
                  <a:pt x="1267358" y="3213316"/>
                </a:lnTo>
                <a:close/>
                <a:moveTo>
                  <a:pt x="1337310" y="3080271"/>
                </a:moveTo>
                <a:lnTo>
                  <a:pt x="1337310" y="3052153"/>
                </a:lnTo>
                <a:lnTo>
                  <a:pt x="1365428" y="3052153"/>
                </a:lnTo>
                <a:lnTo>
                  <a:pt x="1365428" y="3024035"/>
                </a:lnTo>
                <a:lnTo>
                  <a:pt x="1337310" y="3024035"/>
                </a:lnTo>
                <a:lnTo>
                  <a:pt x="1337310" y="2995917"/>
                </a:lnTo>
                <a:lnTo>
                  <a:pt x="1309192" y="2995917"/>
                </a:lnTo>
                <a:lnTo>
                  <a:pt x="1309192" y="3024035"/>
                </a:lnTo>
                <a:lnTo>
                  <a:pt x="1281074" y="3024035"/>
                </a:lnTo>
                <a:lnTo>
                  <a:pt x="1281074" y="3052153"/>
                </a:lnTo>
                <a:lnTo>
                  <a:pt x="1309192" y="3052153"/>
                </a:lnTo>
                <a:lnTo>
                  <a:pt x="1309192" y="3080271"/>
                </a:lnTo>
                <a:lnTo>
                  <a:pt x="1337310" y="3080271"/>
                </a:lnTo>
                <a:close/>
                <a:moveTo>
                  <a:pt x="993381" y="2940368"/>
                </a:moveTo>
                <a:lnTo>
                  <a:pt x="993381" y="2913964"/>
                </a:lnTo>
                <a:lnTo>
                  <a:pt x="1019785" y="2913964"/>
                </a:lnTo>
                <a:lnTo>
                  <a:pt x="1019785" y="2887904"/>
                </a:lnTo>
                <a:lnTo>
                  <a:pt x="993381" y="2887904"/>
                </a:lnTo>
                <a:lnTo>
                  <a:pt x="993381" y="2861501"/>
                </a:lnTo>
                <a:lnTo>
                  <a:pt x="967321" y="2861501"/>
                </a:lnTo>
                <a:lnTo>
                  <a:pt x="967321" y="2887904"/>
                </a:lnTo>
                <a:lnTo>
                  <a:pt x="940918" y="2887904"/>
                </a:lnTo>
                <a:lnTo>
                  <a:pt x="940918" y="2913964"/>
                </a:lnTo>
                <a:lnTo>
                  <a:pt x="967321" y="2913964"/>
                </a:lnTo>
                <a:lnTo>
                  <a:pt x="967321" y="2940368"/>
                </a:lnTo>
                <a:lnTo>
                  <a:pt x="993381" y="2940368"/>
                </a:lnTo>
                <a:close/>
                <a:moveTo>
                  <a:pt x="786955" y="2801150"/>
                </a:moveTo>
                <a:lnTo>
                  <a:pt x="786955" y="2776118"/>
                </a:lnTo>
                <a:lnTo>
                  <a:pt x="811987" y="2776118"/>
                </a:lnTo>
                <a:lnTo>
                  <a:pt x="811987" y="2751430"/>
                </a:lnTo>
                <a:lnTo>
                  <a:pt x="786955" y="2751430"/>
                </a:lnTo>
                <a:lnTo>
                  <a:pt x="786955" y="2726398"/>
                </a:lnTo>
                <a:lnTo>
                  <a:pt x="762267" y="2726398"/>
                </a:lnTo>
                <a:lnTo>
                  <a:pt x="762267" y="2751430"/>
                </a:lnTo>
                <a:lnTo>
                  <a:pt x="737235" y="2751430"/>
                </a:lnTo>
                <a:lnTo>
                  <a:pt x="737235" y="2776118"/>
                </a:lnTo>
                <a:lnTo>
                  <a:pt x="762267" y="2776118"/>
                </a:lnTo>
                <a:lnTo>
                  <a:pt x="762267" y="2801150"/>
                </a:lnTo>
                <a:lnTo>
                  <a:pt x="786955" y="2801150"/>
                </a:lnTo>
                <a:close/>
                <a:moveTo>
                  <a:pt x="925487" y="2804579"/>
                </a:moveTo>
                <a:lnTo>
                  <a:pt x="925487" y="2777490"/>
                </a:lnTo>
                <a:lnTo>
                  <a:pt x="952576" y="2777490"/>
                </a:lnTo>
                <a:lnTo>
                  <a:pt x="952576" y="2750058"/>
                </a:lnTo>
                <a:lnTo>
                  <a:pt x="925487" y="2750058"/>
                </a:lnTo>
                <a:lnTo>
                  <a:pt x="925487" y="2722969"/>
                </a:lnTo>
                <a:lnTo>
                  <a:pt x="898055" y="2722969"/>
                </a:lnTo>
                <a:lnTo>
                  <a:pt x="898055" y="2750058"/>
                </a:lnTo>
                <a:lnTo>
                  <a:pt x="870966" y="2750058"/>
                </a:lnTo>
                <a:lnTo>
                  <a:pt x="870966" y="2777490"/>
                </a:lnTo>
                <a:lnTo>
                  <a:pt x="898055" y="2777490"/>
                </a:lnTo>
                <a:lnTo>
                  <a:pt x="898055" y="2804579"/>
                </a:lnTo>
                <a:lnTo>
                  <a:pt x="925487" y="2804579"/>
                </a:lnTo>
                <a:close/>
                <a:moveTo>
                  <a:pt x="718718" y="2664676"/>
                </a:moveTo>
                <a:lnTo>
                  <a:pt x="718718" y="2639301"/>
                </a:lnTo>
                <a:lnTo>
                  <a:pt x="744093" y="2639301"/>
                </a:lnTo>
                <a:lnTo>
                  <a:pt x="744093" y="2613927"/>
                </a:lnTo>
                <a:lnTo>
                  <a:pt x="718718" y="2613927"/>
                </a:lnTo>
                <a:lnTo>
                  <a:pt x="718718" y="2588552"/>
                </a:lnTo>
                <a:lnTo>
                  <a:pt x="693344" y="2588552"/>
                </a:lnTo>
                <a:lnTo>
                  <a:pt x="693344" y="2613927"/>
                </a:lnTo>
                <a:lnTo>
                  <a:pt x="667969" y="2613927"/>
                </a:lnTo>
                <a:lnTo>
                  <a:pt x="667969" y="2639301"/>
                </a:lnTo>
                <a:lnTo>
                  <a:pt x="693344" y="2639301"/>
                </a:lnTo>
                <a:lnTo>
                  <a:pt x="693344" y="2664676"/>
                </a:lnTo>
                <a:lnTo>
                  <a:pt x="718718" y="2664676"/>
                </a:lnTo>
                <a:close/>
                <a:moveTo>
                  <a:pt x="856907" y="2668105"/>
                </a:moveTo>
                <a:lnTo>
                  <a:pt x="856907" y="2640330"/>
                </a:lnTo>
                <a:lnTo>
                  <a:pt x="884682" y="2640330"/>
                </a:lnTo>
                <a:lnTo>
                  <a:pt x="884682" y="2612898"/>
                </a:lnTo>
                <a:lnTo>
                  <a:pt x="856907" y="2612898"/>
                </a:lnTo>
                <a:lnTo>
                  <a:pt x="856907" y="2585123"/>
                </a:lnTo>
                <a:lnTo>
                  <a:pt x="829475" y="2585123"/>
                </a:lnTo>
                <a:lnTo>
                  <a:pt x="829475" y="2612898"/>
                </a:lnTo>
                <a:lnTo>
                  <a:pt x="801700" y="2612898"/>
                </a:lnTo>
                <a:lnTo>
                  <a:pt x="801700" y="2640330"/>
                </a:lnTo>
                <a:lnTo>
                  <a:pt x="829475" y="2640330"/>
                </a:lnTo>
                <a:lnTo>
                  <a:pt x="829475" y="2668105"/>
                </a:lnTo>
                <a:lnTo>
                  <a:pt x="856907" y="2668105"/>
                </a:lnTo>
                <a:close/>
                <a:moveTo>
                  <a:pt x="1199464" y="3078213"/>
                </a:moveTo>
                <a:lnTo>
                  <a:pt x="1199464" y="3051467"/>
                </a:lnTo>
                <a:lnTo>
                  <a:pt x="1226210" y="3051467"/>
                </a:lnTo>
                <a:lnTo>
                  <a:pt x="1226210" y="3024721"/>
                </a:lnTo>
                <a:lnTo>
                  <a:pt x="1199464" y="3024721"/>
                </a:lnTo>
                <a:lnTo>
                  <a:pt x="1199464" y="2997975"/>
                </a:lnTo>
                <a:lnTo>
                  <a:pt x="1172718" y="2997975"/>
                </a:lnTo>
                <a:lnTo>
                  <a:pt x="1172718" y="3024721"/>
                </a:lnTo>
                <a:lnTo>
                  <a:pt x="1145972" y="3024721"/>
                </a:lnTo>
                <a:lnTo>
                  <a:pt x="1145972" y="3051467"/>
                </a:lnTo>
                <a:lnTo>
                  <a:pt x="1172718" y="3051467"/>
                </a:lnTo>
                <a:lnTo>
                  <a:pt x="1172718" y="3078213"/>
                </a:lnTo>
                <a:lnTo>
                  <a:pt x="1199464" y="3078213"/>
                </a:lnTo>
                <a:close/>
                <a:moveTo>
                  <a:pt x="1884921" y="3351505"/>
                </a:moveTo>
                <a:lnTo>
                  <a:pt x="1884921" y="3325444"/>
                </a:lnTo>
                <a:lnTo>
                  <a:pt x="1910982" y="3325444"/>
                </a:lnTo>
                <a:lnTo>
                  <a:pt x="1910982" y="3299384"/>
                </a:lnTo>
                <a:lnTo>
                  <a:pt x="1884921" y="3299384"/>
                </a:lnTo>
                <a:lnTo>
                  <a:pt x="1884921" y="3273323"/>
                </a:lnTo>
                <a:lnTo>
                  <a:pt x="1858861" y="3273323"/>
                </a:lnTo>
                <a:lnTo>
                  <a:pt x="1858861" y="3299384"/>
                </a:lnTo>
                <a:lnTo>
                  <a:pt x="1832800" y="3299384"/>
                </a:lnTo>
                <a:lnTo>
                  <a:pt x="1832800" y="3325444"/>
                </a:lnTo>
                <a:lnTo>
                  <a:pt x="1858861" y="3325444"/>
                </a:lnTo>
                <a:lnTo>
                  <a:pt x="1858861" y="3351505"/>
                </a:lnTo>
                <a:lnTo>
                  <a:pt x="1884921" y="3351505"/>
                </a:lnTo>
                <a:close/>
                <a:moveTo>
                  <a:pt x="2022081" y="3351505"/>
                </a:moveTo>
                <a:lnTo>
                  <a:pt x="2022081" y="3325444"/>
                </a:lnTo>
                <a:lnTo>
                  <a:pt x="2048142" y="3325444"/>
                </a:lnTo>
                <a:lnTo>
                  <a:pt x="2048142" y="3299384"/>
                </a:lnTo>
                <a:lnTo>
                  <a:pt x="2022081" y="3299384"/>
                </a:lnTo>
                <a:lnTo>
                  <a:pt x="2022081" y="3273323"/>
                </a:lnTo>
                <a:lnTo>
                  <a:pt x="1996021" y="3273323"/>
                </a:lnTo>
                <a:lnTo>
                  <a:pt x="1996021" y="3299384"/>
                </a:lnTo>
                <a:lnTo>
                  <a:pt x="1969960" y="3299384"/>
                </a:lnTo>
                <a:lnTo>
                  <a:pt x="1969960" y="3325444"/>
                </a:lnTo>
                <a:lnTo>
                  <a:pt x="1996021" y="3325444"/>
                </a:lnTo>
                <a:lnTo>
                  <a:pt x="1996021" y="3351505"/>
                </a:lnTo>
                <a:lnTo>
                  <a:pt x="2022081" y="3351505"/>
                </a:lnTo>
                <a:close/>
                <a:moveTo>
                  <a:pt x="1954873" y="3218117"/>
                </a:moveTo>
                <a:lnTo>
                  <a:pt x="1954873" y="3189656"/>
                </a:lnTo>
                <a:lnTo>
                  <a:pt x="1983334" y="3189656"/>
                </a:lnTo>
                <a:lnTo>
                  <a:pt x="1983334" y="3160852"/>
                </a:lnTo>
                <a:lnTo>
                  <a:pt x="1954873" y="3160852"/>
                </a:lnTo>
                <a:lnTo>
                  <a:pt x="1954873" y="3132392"/>
                </a:lnTo>
                <a:lnTo>
                  <a:pt x="1926069" y="3132392"/>
                </a:lnTo>
                <a:lnTo>
                  <a:pt x="1926069" y="3160852"/>
                </a:lnTo>
                <a:lnTo>
                  <a:pt x="1897609" y="3160852"/>
                </a:lnTo>
                <a:lnTo>
                  <a:pt x="1897609" y="3189656"/>
                </a:lnTo>
                <a:lnTo>
                  <a:pt x="1926069" y="3189656"/>
                </a:lnTo>
                <a:lnTo>
                  <a:pt x="1926069" y="3218117"/>
                </a:lnTo>
                <a:lnTo>
                  <a:pt x="1954873" y="3218117"/>
                </a:lnTo>
                <a:close/>
                <a:moveTo>
                  <a:pt x="1747761" y="3351162"/>
                </a:moveTo>
                <a:lnTo>
                  <a:pt x="1747761" y="3325444"/>
                </a:lnTo>
                <a:lnTo>
                  <a:pt x="1773479" y="3325444"/>
                </a:lnTo>
                <a:lnTo>
                  <a:pt x="1773479" y="3299384"/>
                </a:lnTo>
                <a:lnTo>
                  <a:pt x="1747761" y="3299384"/>
                </a:lnTo>
                <a:lnTo>
                  <a:pt x="1747761" y="3273666"/>
                </a:lnTo>
                <a:lnTo>
                  <a:pt x="1721701" y="3273666"/>
                </a:lnTo>
                <a:lnTo>
                  <a:pt x="1721701" y="3299384"/>
                </a:lnTo>
                <a:lnTo>
                  <a:pt x="1695983" y="3299384"/>
                </a:lnTo>
                <a:lnTo>
                  <a:pt x="1695983" y="3325444"/>
                </a:lnTo>
                <a:lnTo>
                  <a:pt x="1721701" y="3325444"/>
                </a:lnTo>
                <a:lnTo>
                  <a:pt x="1721701" y="3351162"/>
                </a:lnTo>
                <a:lnTo>
                  <a:pt x="1747761" y="3351162"/>
                </a:lnTo>
                <a:close/>
                <a:moveTo>
                  <a:pt x="1817370" y="3217774"/>
                </a:moveTo>
                <a:lnTo>
                  <a:pt x="1817370" y="3189313"/>
                </a:lnTo>
                <a:lnTo>
                  <a:pt x="1845831" y="3189313"/>
                </a:lnTo>
                <a:lnTo>
                  <a:pt x="1845831" y="3161195"/>
                </a:lnTo>
                <a:lnTo>
                  <a:pt x="1817370" y="3161195"/>
                </a:lnTo>
                <a:lnTo>
                  <a:pt x="1817370" y="3132734"/>
                </a:lnTo>
                <a:lnTo>
                  <a:pt x="1789252" y="3132734"/>
                </a:lnTo>
                <a:lnTo>
                  <a:pt x="1789252" y="3161195"/>
                </a:lnTo>
                <a:lnTo>
                  <a:pt x="1760791" y="3161195"/>
                </a:lnTo>
                <a:lnTo>
                  <a:pt x="1760791" y="3189313"/>
                </a:lnTo>
                <a:lnTo>
                  <a:pt x="1789252" y="3189313"/>
                </a:lnTo>
                <a:lnTo>
                  <a:pt x="1789252" y="3217774"/>
                </a:lnTo>
                <a:lnTo>
                  <a:pt x="1817370" y="3217774"/>
                </a:lnTo>
                <a:close/>
                <a:moveTo>
                  <a:pt x="1475156" y="3081985"/>
                </a:moveTo>
                <a:lnTo>
                  <a:pt x="1475156" y="3052839"/>
                </a:lnTo>
                <a:lnTo>
                  <a:pt x="1504302" y="3052839"/>
                </a:lnTo>
                <a:lnTo>
                  <a:pt x="1504302" y="3023349"/>
                </a:lnTo>
                <a:lnTo>
                  <a:pt x="1475156" y="3023349"/>
                </a:lnTo>
                <a:lnTo>
                  <a:pt x="1475156" y="2994203"/>
                </a:lnTo>
                <a:lnTo>
                  <a:pt x="1445666" y="2994203"/>
                </a:lnTo>
                <a:lnTo>
                  <a:pt x="1445666" y="3023349"/>
                </a:lnTo>
                <a:lnTo>
                  <a:pt x="1416520" y="3023349"/>
                </a:lnTo>
                <a:lnTo>
                  <a:pt x="1416520" y="3052839"/>
                </a:lnTo>
                <a:lnTo>
                  <a:pt x="1445666" y="3052839"/>
                </a:lnTo>
                <a:lnTo>
                  <a:pt x="1445666" y="3081985"/>
                </a:lnTo>
                <a:lnTo>
                  <a:pt x="1475156" y="3081985"/>
                </a:lnTo>
                <a:close/>
                <a:moveTo>
                  <a:pt x="1680210" y="3217431"/>
                </a:moveTo>
                <a:lnTo>
                  <a:pt x="1680210" y="3189313"/>
                </a:lnTo>
                <a:lnTo>
                  <a:pt x="1708328" y="3189313"/>
                </a:lnTo>
                <a:lnTo>
                  <a:pt x="1708328" y="3161195"/>
                </a:lnTo>
                <a:lnTo>
                  <a:pt x="1680210" y="3161195"/>
                </a:lnTo>
                <a:lnTo>
                  <a:pt x="1680210" y="3133077"/>
                </a:lnTo>
                <a:lnTo>
                  <a:pt x="1652092" y="3133077"/>
                </a:lnTo>
                <a:lnTo>
                  <a:pt x="1652092" y="3161195"/>
                </a:lnTo>
                <a:lnTo>
                  <a:pt x="1623974" y="3161195"/>
                </a:lnTo>
                <a:lnTo>
                  <a:pt x="1623974" y="3189313"/>
                </a:lnTo>
                <a:lnTo>
                  <a:pt x="1652092" y="3189313"/>
                </a:lnTo>
                <a:lnTo>
                  <a:pt x="1652092" y="3217431"/>
                </a:lnTo>
                <a:lnTo>
                  <a:pt x="1680210" y="3217431"/>
                </a:lnTo>
                <a:close/>
                <a:moveTo>
                  <a:pt x="1542707" y="3216402"/>
                </a:moveTo>
                <a:lnTo>
                  <a:pt x="1542707" y="3188970"/>
                </a:lnTo>
                <a:lnTo>
                  <a:pt x="1570139" y="3188970"/>
                </a:lnTo>
                <a:lnTo>
                  <a:pt x="1570139" y="3161538"/>
                </a:lnTo>
                <a:lnTo>
                  <a:pt x="1542707" y="3161538"/>
                </a:lnTo>
                <a:lnTo>
                  <a:pt x="1542707" y="3134106"/>
                </a:lnTo>
                <a:lnTo>
                  <a:pt x="1515275" y="3134106"/>
                </a:lnTo>
                <a:lnTo>
                  <a:pt x="1515275" y="3161538"/>
                </a:lnTo>
                <a:lnTo>
                  <a:pt x="1487843" y="3161538"/>
                </a:lnTo>
                <a:lnTo>
                  <a:pt x="1487843" y="3188970"/>
                </a:lnTo>
                <a:lnTo>
                  <a:pt x="1515275" y="3188970"/>
                </a:lnTo>
                <a:lnTo>
                  <a:pt x="1515275" y="3216402"/>
                </a:lnTo>
                <a:lnTo>
                  <a:pt x="1542707" y="3216402"/>
                </a:lnTo>
                <a:close/>
                <a:moveTo>
                  <a:pt x="1610258" y="3350476"/>
                </a:moveTo>
                <a:lnTo>
                  <a:pt x="1610258" y="3325101"/>
                </a:lnTo>
                <a:lnTo>
                  <a:pt x="1635633" y="3325101"/>
                </a:lnTo>
                <a:lnTo>
                  <a:pt x="1635633" y="3299727"/>
                </a:lnTo>
                <a:lnTo>
                  <a:pt x="1610258" y="3299727"/>
                </a:lnTo>
                <a:lnTo>
                  <a:pt x="1610258" y="3274352"/>
                </a:lnTo>
                <a:lnTo>
                  <a:pt x="1584884" y="3274352"/>
                </a:lnTo>
                <a:lnTo>
                  <a:pt x="1584884" y="3299727"/>
                </a:lnTo>
                <a:lnTo>
                  <a:pt x="1559509" y="3299727"/>
                </a:lnTo>
                <a:lnTo>
                  <a:pt x="1559509" y="3325101"/>
                </a:lnTo>
                <a:lnTo>
                  <a:pt x="1584884" y="3325101"/>
                </a:lnTo>
                <a:lnTo>
                  <a:pt x="1584884" y="3350476"/>
                </a:lnTo>
                <a:lnTo>
                  <a:pt x="1610258" y="3350476"/>
                </a:lnTo>
                <a:close/>
                <a:moveTo>
                  <a:pt x="1405204" y="3215030"/>
                </a:moveTo>
                <a:lnTo>
                  <a:pt x="1405204" y="3188627"/>
                </a:lnTo>
                <a:lnTo>
                  <a:pt x="1431607" y="3188627"/>
                </a:lnTo>
                <a:lnTo>
                  <a:pt x="1431607" y="3161881"/>
                </a:lnTo>
                <a:lnTo>
                  <a:pt x="1405204" y="3161881"/>
                </a:lnTo>
                <a:lnTo>
                  <a:pt x="1405204" y="3135478"/>
                </a:lnTo>
                <a:lnTo>
                  <a:pt x="1378458" y="3135478"/>
                </a:lnTo>
                <a:lnTo>
                  <a:pt x="1378458" y="3161881"/>
                </a:lnTo>
                <a:lnTo>
                  <a:pt x="1352055" y="3161881"/>
                </a:lnTo>
                <a:lnTo>
                  <a:pt x="1352055" y="3188627"/>
                </a:lnTo>
                <a:lnTo>
                  <a:pt x="1378458" y="3188627"/>
                </a:lnTo>
                <a:lnTo>
                  <a:pt x="1378458" y="3215030"/>
                </a:lnTo>
                <a:lnTo>
                  <a:pt x="1405204" y="3215030"/>
                </a:lnTo>
                <a:close/>
                <a:moveTo>
                  <a:pt x="1172718" y="803415"/>
                </a:moveTo>
                <a:lnTo>
                  <a:pt x="1172718" y="830161"/>
                </a:lnTo>
                <a:lnTo>
                  <a:pt x="1145972" y="830161"/>
                </a:lnTo>
                <a:lnTo>
                  <a:pt x="1145972" y="856907"/>
                </a:lnTo>
                <a:lnTo>
                  <a:pt x="1172718" y="856907"/>
                </a:lnTo>
                <a:lnTo>
                  <a:pt x="1172718" y="883653"/>
                </a:lnTo>
                <a:lnTo>
                  <a:pt x="1199464" y="883653"/>
                </a:lnTo>
                <a:lnTo>
                  <a:pt x="1199464" y="856907"/>
                </a:lnTo>
                <a:lnTo>
                  <a:pt x="1226210" y="856907"/>
                </a:lnTo>
                <a:lnTo>
                  <a:pt x="1226210" y="830161"/>
                </a:lnTo>
                <a:lnTo>
                  <a:pt x="1199464" y="830161"/>
                </a:lnTo>
                <a:lnTo>
                  <a:pt x="1199464" y="803415"/>
                </a:lnTo>
                <a:lnTo>
                  <a:pt x="1172718" y="803415"/>
                </a:lnTo>
                <a:close/>
                <a:moveTo>
                  <a:pt x="1241984" y="668312"/>
                </a:moveTo>
                <a:lnTo>
                  <a:pt x="1241984" y="693687"/>
                </a:lnTo>
                <a:lnTo>
                  <a:pt x="1216609" y="693687"/>
                </a:lnTo>
                <a:lnTo>
                  <a:pt x="1216609" y="719061"/>
                </a:lnTo>
                <a:lnTo>
                  <a:pt x="1241984" y="719061"/>
                </a:lnTo>
                <a:lnTo>
                  <a:pt x="1241984" y="744436"/>
                </a:lnTo>
                <a:lnTo>
                  <a:pt x="1267358" y="744436"/>
                </a:lnTo>
                <a:lnTo>
                  <a:pt x="1267358" y="719061"/>
                </a:lnTo>
                <a:lnTo>
                  <a:pt x="1292733" y="719061"/>
                </a:lnTo>
                <a:lnTo>
                  <a:pt x="1292733" y="693687"/>
                </a:lnTo>
                <a:lnTo>
                  <a:pt x="1267358" y="693687"/>
                </a:lnTo>
                <a:lnTo>
                  <a:pt x="1267358" y="668312"/>
                </a:lnTo>
                <a:lnTo>
                  <a:pt x="1241984" y="668312"/>
                </a:lnTo>
                <a:close/>
                <a:moveTo>
                  <a:pt x="1309192" y="801357"/>
                </a:moveTo>
                <a:lnTo>
                  <a:pt x="1309192" y="829475"/>
                </a:lnTo>
                <a:lnTo>
                  <a:pt x="1281074" y="829475"/>
                </a:lnTo>
                <a:lnTo>
                  <a:pt x="1281074" y="857593"/>
                </a:lnTo>
                <a:lnTo>
                  <a:pt x="1309192" y="857593"/>
                </a:lnTo>
                <a:lnTo>
                  <a:pt x="1309192" y="885711"/>
                </a:lnTo>
                <a:lnTo>
                  <a:pt x="1337310" y="885711"/>
                </a:lnTo>
                <a:lnTo>
                  <a:pt x="1337310" y="857593"/>
                </a:lnTo>
                <a:lnTo>
                  <a:pt x="1365428" y="857593"/>
                </a:lnTo>
                <a:lnTo>
                  <a:pt x="1365428" y="829475"/>
                </a:lnTo>
                <a:lnTo>
                  <a:pt x="1337310" y="829475"/>
                </a:lnTo>
                <a:lnTo>
                  <a:pt x="1337310" y="801357"/>
                </a:lnTo>
                <a:lnTo>
                  <a:pt x="1309192" y="801357"/>
                </a:lnTo>
                <a:close/>
                <a:moveTo>
                  <a:pt x="1103452" y="938517"/>
                </a:moveTo>
                <a:lnTo>
                  <a:pt x="1103452" y="966635"/>
                </a:lnTo>
                <a:lnTo>
                  <a:pt x="1075334" y="966635"/>
                </a:lnTo>
                <a:lnTo>
                  <a:pt x="1075334" y="994753"/>
                </a:lnTo>
                <a:lnTo>
                  <a:pt x="1103452" y="994753"/>
                </a:lnTo>
                <a:lnTo>
                  <a:pt x="1103452" y="1022871"/>
                </a:lnTo>
                <a:lnTo>
                  <a:pt x="1131570" y="1022871"/>
                </a:lnTo>
                <a:lnTo>
                  <a:pt x="1131570" y="994753"/>
                </a:lnTo>
                <a:lnTo>
                  <a:pt x="1159688" y="994753"/>
                </a:lnTo>
                <a:lnTo>
                  <a:pt x="1159688" y="966635"/>
                </a:lnTo>
                <a:lnTo>
                  <a:pt x="1131570" y="966635"/>
                </a:lnTo>
                <a:lnTo>
                  <a:pt x="1131570" y="938517"/>
                </a:lnTo>
                <a:lnTo>
                  <a:pt x="1103452" y="938517"/>
                </a:lnTo>
                <a:close/>
                <a:moveTo>
                  <a:pt x="581215" y="2389670"/>
                </a:moveTo>
                <a:lnTo>
                  <a:pt x="581215" y="2364638"/>
                </a:lnTo>
                <a:lnTo>
                  <a:pt x="606247" y="2364638"/>
                </a:lnTo>
                <a:lnTo>
                  <a:pt x="606247" y="2339950"/>
                </a:lnTo>
                <a:lnTo>
                  <a:pt x="581215" y="2339950"/>
                </a:lnTo>
                <a:lnTo>
                  <a:pt x="581215" y="2314918"/>
                </a:lnTo>
                <a:lnTo>
                  <a:pt x="556527" y="2314918"/>
                </a:lnTo>
                <a:lnTo>
                  <a:pt x="556527" y="2339950"/>
                </a:lnTo>
                <a:lnTo>
                  <a:pt x="531495" y="2339950"/>
                </a:lnTo>
                <a:lnTo>
                  <a:pt x="531495" y="2364638"/>
                </a:lnTo>
                <a:lnTo>
                  <a:pt x="556527" y="2364638"/>
                </a:lnTo>
                <a:lnTo>
                  <a:pt x="556527" y="2389670"/>
                </a:lnTo>
                <a:lnTo>
                  <a:pt x="581215" y="2389670"/>
                </a:lnTo>
                <a:close/>
                <a:moveTo>
                  <a:pt x="1036244" y="805472"/>
                </a:moveTo>
                <a:lnTo>
                  <a:pt x="1036244" y="830847"/>
                </a:lnTo>
                <a:lnTo>
                  <a:pt x="1010869" y="830847"/>
                </a:lnTo>
                <a:lnTo>
                  <a:pt x="1010869" y="856221"/>
                </a:lnTo>
                <a:lnTo>
                  <a:pt x="1036244" y="856221"/>
                </a:lnTo>
                <a:lnTo>
                  <a:pt x="1036244" y="881596"/>
                </a:lnTo>
                <a:lnTo>
                  <a:pt x="1061618" y="881596"/>
                </a:lnTo>
                <a:lnTo>
                  <a:pt x="1061618" y="856221"/>
                </a:lnTo>
                <a:lnTo>
                  <a:pt x="1086993" y="856221"/>
                </a:lnTo>
                <a:lnTo>
                  <a:pt x="1086993" y="830847"/>
                </a:lnTo>
                <a:lnTo>
                  <a:pt x="1061618" y="830847"/>
                </a:lnTo>
                <a:lnTo>
                  <a:pt x="1061618" y="805472"/>
                </a:lnTo>
                <a:lnTo>
                  <a:pt x="1036244" y="805472"/>
                </a:lnTo>
                <a:close/>
                <a:moveTo>
                  <a:pt x="1515275" y="665226"/>
                </a:moveTo>
                <a:lnTo>
                  <a:pt x="1515275" y="692658"/>
                </a:lnTo>
                <a:lnTo>
                  <a:pt x="1487843" y="692658"/>
                </a:lnTo>
                <a:lnTo>
                  <a:pt x="1487843" y="720090"/>
                </a:lnTo>
                <a:lnTo>
                  <a:pt x="1515275" y="720090"/>
                </a:lnTo>
                <a:lnTo>
                  <a:pt x="1515275" y="747522"/>
                </a:lnTo>
                <a:lnTo>
                  <a:pt x="1542707" y="747522"/>
                </a:lnTo>
                <a:lnTo>
                  <a:pt x="1542707" y="720090"/>
                </a:lnTo>
                <a:lnTo>
                  <a:pt x="1570139" y="720090"/>
                </a:lnTo>
                <a:lnTo>
                  <a:pt x="1570139" y="692658"/>
                </a:lnTo>
                <a:lnTo>
                  <a:pt x="1542707" y="692658"/>
                </a:lnTo>
                <a:lnTo>
                  <a:pt x="1542707" y="665226"/>
                </a:lnTo>
                <a:lnTo>
                  <a:pt x="1515275" y="665226"/>
                </a:lnTo>
                <a:close/>
                <a:moveTo>
                  <a:pt x="1650035" y="932688"/>
                </a:moveTo>
                <a:lnTo>
                  <a:pt x="1650035" y="964578"/>
                </a:lnTo>
                <a:lnTo>
                  <a:pt x="1618145" y="964578"/>
                </a:lnTo>
                <a:lnTo>
                  <a:pt x="1618145" y="996810"/>
                </a:lnTo>
                <a:lnTo>
                  <a:pt x="1650035" y="996810"/>
                </a:lnTo>
                <a:lnTo>
                  <a:pt x="1650035" y="1028700"/>
                </a:lnTo>
                <a:lnTo>
                  <a:pt x="1682267" y="1028700"/>
                </a:lnTo>
                <a:lnTo>
                  <a:pt x="1682267" y="996810"/>
                </a:lnTo>
                <a:lnTo>
                  <a:pt x="1714157" y="996810"/>
                </a:lnTo>
                <a:lnTo>
                  <a:pt x="1714157" y="964578"/>
                </a:lnTo>
                <a:lnTo>
                  <a:pt x="1682267" y="964578"/>
                </a:lnTo>
                <a:lnTo>
                  <a:pt x="1682267" y="932688"/>
                </a:lnTo>
                <a:lnTo>
                  <a:pt x="1650035" y="932688"/>
                </a:lnTo>
                <a:close/>
                <a:moveTo>
                  <a:pt x="1448067" y="532524"/>
                </a:moveTo>
                <a:lnTo>
                  <a:pt x="1448067" y="556870"/>
                </a:lnTo>
                <a:lnTo>
                  <a:pt x="1423721" y="556870"/>
                </a:lnTo>
                <a:lnTo>
                  <a:pt x="1423721" y="581558"/>
                </a:lnTo>
                <a:lnTo>
                  <a:pt x="1448067" y="581558"/>
                </a:lnTo>
                <a:lnTo>
                  <a:pt x="1448067" y="605904"/>
                </a:lnTo>
                <a:lnTo>
                  <a:pt x="1472755" y="605904"/>
                </a:lnTo>
                <a:lnTo>
                  <a:pt x="1472755" y="581558"/>
                </a:lnTo>
                <a:lnTo>
                  <a:pt x="1497101" y="581558"/>
                </a:lnTo>
                <a:lnTo>
                  <a:pt x="1497101" y="556870"/>
                </a:lnTo>
                <a:lnTo>
                  <a:pt x="1472755" y="556870"/>
                </a:lnTo>
                <a:lnTo>
                  <a:pt x="1472755" y="532524"/>
                </a:lnTo>
                <a:lnTo>
                  <a:pt x="1448067" y="532524"/>
                </a:lnTo>
                <a:close/>
                <a:moveTo>
                  <a:pt x="1378458" y="666598"/>
                </a:moveTo>
                <a:lnTo>
                  <a:pt x="1378458" y="693001"/>
                </a:lnTo>
                <a:lnTo>
                  <a:pt x="1352055" y="693001"/>
                </a:lnTo>
                <a:lnTo>
                  <a:pt x="1352055" y="719747"/>
                </a:lnTo>
                <a:lnTo>
                  <a:pt x="1378458" y="719747"/>
                </a:lnTo>
                <a:lnTo>
                  <a:pt x="1378458" y="746150"/>
                </a:lnTo>
                <a:lnTo>
                  <a:pt x="1405204" y="746150"/>
                </a:lnTo>
                <a:lnTo>
                  <a:pt x="1405204" y="719747"/>
                </a:lnTo>
                <a:lnTo>
                  <a:pt x="1431607" y="719747"/>
                </a:lnTo>
                <a:lnTo>
                  <a:pt x="1431607" y="693001"/>
                </a:lnTo>
                <a:lnTo>
                  <a:pt x="1405204" y="693001"/>
                </a:lnTo>
                <a:lnTo>
                  <a:pt x="1405204" y="666598"/>
                </a:lnTo>
                <a:lnTo>
                  <a:pt x="1378458" y="666598"/>
                </a:lnTo>
                <a:close/>
                <a:moveTo>
                  <a:pt x="967321" y="941261"/>
                </a:moveTo>
                <a:lnTo>
                  <a:pt x="967321" y="967664"/>
                </a:lnTo>
                <a:lnTo>
                  <a:pt x="940918" y="967664"/>
                </a:lnTo>
                <a:lnTo>
                  <a:pt x="940918" y="993724"/>
                </a:lnTo>
                <a:lnTo>
                  <a:pt x="967321" y="993724"/>
                </a:lnTo>
                <a:lnTo>
                  <a:pt x="967321" y="1020128"/>
                </a:lnTo>
                <a:lnTo>
                  <a:pt x="993381" y="1020128"/>
                </a:lnTo>
                <a:lnTo>
                  <a:pt x="993381" y="993724"/>
                </a:lnTo>
                <a:lnTo>
                  <a:pt x="1019785" y="993724"/>
                </a:lnTo>
                <a:lnTo>
                  <a:pt x="1019785" y="967664"/>
                </a:lnTo>
                <a:lnTo>
                  <a:pt x="993381" y="967664"/>
                </a:lnTo>
                <a:lnTo>
                  <a:pt x="993381" y="941261"/>
                </a:lnTo>
                <a:lnTo>
                  <a:pt x="967321" y="941261"/>
                </a:lnTo>
                <a:close/>
                <a:moveTo>
                  <a:pt x="556527" y="1491958"/>
                </a:moveTo>
                <a:lnTo>
                  <a:pt x="556527" y="1516990"/>
                </a:lnTo>
                <a:lnTo>
                  <a:pt x="531495" y="1516990"/>
                </a:lnTo>
                <a:lnTo>
                  <a:pt x="531495" y="1541678"/>
                </a:lnTo>
                <a:lnTo>
                  <a:pt x="556527" y="1541678"/>
                </a:lnTo>
                <a:lnTo>
                  <a:pt x="556527" y="1566710"/>
                </a:lnTo>
                <a:lnTo>
                  <a:pt x="581215" y="1566710"/>
                </a:lnTo>
                <a:lnTo>
                  <a:pt x="581215" y="1541678"/>
                </a:lnTo>
                <a:lnTo>
                  <a:pt x="606247" y="1541678"/>
                </a:lnTo>
                <a:lnTo>
                  <a:pt x="606247" y="1516990"/>
                </a:lnTo>
                <a:lnTo>
                  <a:pt x="581215" y="1516990"/>
                </a:lnTo>
                <a:lnTo>
                  <a:pt x="581215" y="1491958"/>
                </a:lnTo>
                <a:lnTo>
                  <a:pt x="556527" y="1491958"/>
                </a:lnTo>
                <a:close/>
                <a:moveTo>
                  <a:pt x="512635" y="1977847"/>
                </a:moveTo>
                <a:lnTo>
                  <a:pt x="512635" y="1953158"/>
                </a:lnTo>
                <a:lnTo>
                  <a:pt x="537324" y="1953158"/>
                </a:lnTo>
                <a:lnTo>
                  <a:pt x="537324" y="1928470"/>
                </a:lnTo>
                <a:lnTo>
                  <a:pt x="512635" y="1928470"/>
                </a:lnTo>
                <a:lnTo>
                  <a:pt x="512635" y="1903781"/>
                </a:lnTo>
                <a:lnTo>
                  <a:pt x="487947" y="1903781"/>
                </a:lnTo>
                <a:lnTo>
                  <a:pt x="487947" y="1928470"/>
                </a:lnTo>
                <a:lnTo>
                  <a:pt x="463258" y="1928470"/>
                </a:lnTo>
                <a:lnTo>
                  <a:pt x="463258" y="1953158"/>
                </a:lnTo>
                <a:lnTo>
                  <a:pt x="487947" y="1953158"/>
                </a:lnTo>
                <a:lnTo>
                  <a:pt x="487947" y="1977847"/>
                </a:lnTo>
                <a:lnTo>
                  <a:pt x="512635" y="1977847"/>
                </a:lnTo>
                <a:close/>
                <a:moveTo>
                  <a:pt x="898055" y="1077049"/>
                </a:moveTo>
                <a:lnTo>
                  <a:pt x="898055" y="1104138"/>
                </a:lnTo>
                <a:lnTo>
                  <a:pt x="870966" y="1104138"/>
                </a:lnTo>
                <a:lnTo>
                  <a:pt x="870966" y="1131570"/>
                </a:lnTo>
                <a:lnTo>
                  <a:pt x="898055" y="1131570"/>
                </a:lnTo>
                <a:lnTo>
                  <a:pt x="898055" y="1158659"/>
                </a:lnTo>
                <a:lnTo>
                  <a:pt x="925487" y="1158659"/>
                </a:lnTo>
                <a:lnTo>
                  <a:pt x="925487" y="1131570"/>
                </a:lnTo>
                <a:lnTo>
                  <a:pt x="952576" y="1131570"/>
                </a:lnTo>
                <a:lnTo>
                  <a:pt x="952576" y="1104138"/>
                </a:lnTo>
                <a:lnTo>
                  <a:pt x="925487" y="1104138"/>
                </a:lnTo>
                <a:lnTo>
                  <a:pt x="925487" y="1077049"/>
                </a:lnTo>
                <a:lnTo>
                  <a:pt x="898055" y="1077049"/>
                </a:lnTo>
                <a:close/>
                <a:moveTo>
                  <a:pt x="512293" y="2251481"/>
                </a:moveTo>
                <a:lnTo>
                  <a:pt x="512293" y="2227136"/>
                </a:lnTo>
                <a:lnTo>
                  <a:pt x="536638" y="2227136"/>
                </a:lnTo>
                <a:lnTo>
                  <a:pt x="536638" y="2203133"/>
                </a:lnTo>
                <a:lnTo>
                  <a:pt x="512293" y="2203133"/>
                </a:lnTo>
                <a:lnTo>
                  <a:pt x="512293" y="2178787"/>
                </a:lnTo>
                <a:lnTo>
                  <a:pt x="488290" y="2178787"/>
                </a:lnTo>
                <a:lnTo>
                  <a:pt x="488290" y="2203133"/>
                </a:lnTo>
                <a:lnTo>
                  <a:pt x="463944" y="2203133"/>
                </a:lnTo>
                <a:lnTo>
                  <a:pt x="463944" y="2227136"/>
                </a:lnTo>
                <a:lnTo>
                  <a:pt x="488290" y="2227136"/>
                </a:lnTo>
                <a:lnTo>
                  <a:pt x="488290" y="2251481"/>
                </a:lnTo>
                <a:lnTo>
                  <a:pt x="512293" y="2251481"/>
                </a:lnTo>
                <a:close/>
                <a:moveTo>
                  <a:pt x="488290" y="1630147"/>
                </a:moveTo>
                <a:lnTo>
                  <a:pt x="488290" y="1654493"/>
                </a:lnTo>
                <a:lnTo>
                  <a:pt x="463944" y="1654493"/>
                </a:lnTo>
                <a:lnTo>
                  <a:pt x="463944" y="1678496"/>
                </a:lnTo>
                <a:lnTo>
                  <a:pt x="488290" y="1678496"/>
                </a:lnTo>
                <a:lnTo>
                  <a:pt x="488290" y="1702841"/>
                </a:lnTo>
                <a:lnTo>
                  <a:pt x="512293" y="1702841"/>
                </a:lnTo>
                <a:lnTo>
                  <a:pt x="512293" y="1678496"/>
                </a:lnTo>
                <a:lnTo>
                  <a:pt x="536638" y="1678496"/>
                </a:lnTo>
                <a:lnTo>
                  <a:pt x="536638" y="1654493"/>
                </a:lnTo>
                <a:lnTo>
                  <a:pt x="512293" y="1654493"/>
                </a:lnTo>
                <a:lnTo>
                  <a:pt x="512293" y="1630147"/>
                </a:lnTo>
                <a:lnTo>
                  <a:pt x="488290" y="1630147"/>
                </a:lnTo>
                <a:close/>
                <a:moveTo>
                  <a:pt x="830847" y="944004"/>
                </a:moveTo>
                <a:lnTo>
                  <a:pt x="830847" y="968350"/>
                </a:lnTo>
                <a:lnTo>
                  <a:pt x="806501" y="968350"/>
                </a:lnTo>
                <a:lnTo>
                  <a:pt x="806501" y="993038"/>
                </a:lnTo>
                <a:lnTo>
                  <a:pt x="830847" y="993038"/>
                </a:lnTo>
                <a:lnTo>
                  <a:pt x="830847" y="1017384"/>
                </a:lnTo>
                <a:lnTo>
                  <a:pt x="855535" y="1017384"/>
                </a:lnTo>
                <a:lnTo>
                  <a:pt x="855535" y="993038"/>
                </a:lnTo>
                <a:lnTo>
                  <a:pt x="879881" y="993038"/>
                </a:lnTo>
                <a:lnTo>
                  <a:pt x="879881" y="968350"/>
                </a:lnTo>
                <a:lnTo>
                  <a:pt x="855535" y="968350"/>
                </a:lnTo>
                <a:lnTo>
                  <a:pt x="855535" y="944004"/>
                </a:lnTo>
                <a:lnTo>
                  <a:pt x="830847" y="944004"/>
                </a:lnTo>
                <a:close/>
                <a:moveTo>
                  <a:pt x="761924" y="1080135"/>
                </a:moveTo>
                <a:lnTo>
                  <a:pt x="761924" y="1105167"/>
                </a:lnTo>
                <a:lnTo>
                  <a:pt x="736892" y="1105167"/>
                </a:lnTo>
                <a:lnTo>
                  <a:pt x="736892" y="1130541"/>
                </a:lnTo>
                <a:lnTo>
                  <a:pt x="761924" y="1130541"/>
                </a:lnTo>
                <a:lnTo>
                  <a:pt x="761924" y="1155573"/>
                </a:lnTo>
                <a:lnTo>
                  <a:pt x="787298" y="1155573"/>
                </a:lnTo>
                <a:lnTo>
                  <a:pt x="787298" y="1130541"/>
                </a:lnTo>
                <a:lnTo>
                  <a:pt x="812330" y="1130541"/>
                </a:lnTo>
                <a:lnTo>
                  <a:pt x="812330" y="1105167"/>
                </a:lnTo>
                <a:lnTo>
                  <a:pt x="787298" y="1105167"/>
                </a:lnTo>
                <a:lnTo>
                  <a:pt x="787298" y="1080135"/>
                </a:lnTo>
                <a:lnTo>
                  <a:pt x="761924" y="1080135"/>
                </a:lnTo>
                <a:close/>
                <a:moveTo>
                  <a:pt x="624764" y="1354112"/>
                </a:moveTo>
                <a:lnTo>
                  <a:pt x="624764" y="1379487"/>
                </a:lnTo>
                <a:lnTo>
                  <a:pt x="599389" y="1379487"/>
                </a:lnTo>
                <a:lnTo>
                  <a:pt x="599389" y="1404861"/>
                </a:lnTo>
                <a:lnTo>
                  <a:pt x="624764" y="1404861"/>
                </a:lnTo>
                <a:lnTo>
                  <a:pt x="624764" y="1430236"/>
                </a:lnTo>
                <a:lnTo>
                  <a:pt x="650138" y="1430236"/>
                </a:lnTo>
                <a:lnTo>
                  <a:pt x="650138" y="1404861"/>
                </a:lnTo>
                <a:lnTo>
                  <a:pt x="675513" y="1404861"/>
                </a:lnTo>
                <a:lnTo>
                  <a:pt x="675513" y="1379487"/>
                </a:lnTo>
                <a:lnTo>
                  <a:pt x="650138" y="1379487"/>
                </a:lnTo>
                <a:lnTo>
                  <a:pt x="650138" y="1354112"/>
                </a:lnTo>
                <a:lnTo>
                  <a:pt x="624764" y="1354112"/>
                </a:lnTo>
                <a:close/>
                <a:moveTo>
                  <a:pt x="693344" y="1216952"/>
                </a:moveTo>
                <a:lnTo>
                  <a:pt x="693344" y="1242327"/>
                </a:lnTo>
                <a:lnTo>
                  <a:pt x="667969" y="1242327"/>
                </a:lnTo>
                <a:lnTo>
                  <a:pt x="667969" y="1267701"/>
                </a:lnTo>
                <a:lnTo>
                  <a:pt x="693344" y="1267701"/>
                </a:lnTo>
                <a:lnTo>
                  <a:pt x="693344" y="1293076"/>
                </a:lnTo>
                <a:lnTo>
                  <a:pt x="718718" y="1293076"/>
                </a:lnTo>
                <a:lnTo>
                  <a:pt x="718718" y="1267701"/>
                </a:lnTo>
                <a:lnTo>
                  <a:pt x="744093" y="1267701"/>
                </a:lnTo>
                <a:lnTo>
                  <a:pt x="744093" y="1242327"/>
                </a:lnTo>
                <a:lnTo>
                  <a:pt x="718718" y="1242327"/>
                </a:lnTo>
                <a:lnTo>
                  <a:pt x="718718" y="1216952"/>
                </a:lnTo>
                <a:lnTo>
                  <a:pt x="693344" y="1216952"/>
                </a:lnTo>
                <a:close/>
                <a:moveTo>
                  <a:pt x="3577819" y="1280732"/>
                </a:moveTo>
                <a:lnTo>
                  <a:pt x="3594964" y="1280732"/>
                </a:lnTo>
                <a:lnTo>
                  <a:pt x="3594964" y="1263587"/>
                </a:lnTo>
                <a:lnTo>
                  <a:pt x="3612109" y="1263587"/>
                </a:lnTo>
                <a:lnTo>
                  <a:pt x="3612109" y="1246442"/>
                </a:lnTo>
                <a:lnTo>
                  <a:pt x="3594964" y="1246442"/>
                </a:lnTo>
                <a:lnTo>
                  <a:pt x="3594964" y="1229297"/>
                </a:lnTo>
                <a:lnTo>
                  <a:pt x="3577819" y="1229297"/>
                </a:lnTo>
                <a:lnTo>
                  <a:pt x="3577819" y="1246442"/>
                </a:lnTo>
                <a:lnTo>
                  <a:pt x="3560674" y="1246442"/>
                </a:lnTo>
                <a:lnTo>
                  <a:pt x="3560674" y="1263587"/>
                </a:lnTo>
                <a:lnTo>
                  <a:pt x="3577819" y="1263587"/>
                </a:lnTo>
                <a:lnTo>
                  <a:pt x="3577819" y="1280732"/>
                </a:lnTo>
                <a:close/>
                <a:moveTo>
                  <a:pt x="3507867" y="1421663"/>
                </a:moveTo>
                <a:lnTo>
                  <a:pt x="3527755" y="1421663"/>
                </a:lnTo>
                <a:lnTo>
                  <a:pt x="3527755" y="1402118"/>
                </a:lnTo>
                <a:lnTo>
                  <a:pt x="3547301" y="1402118"/>
                </a:lnTo>
                <a:lnTo>
                  <a:pt x="3547301" y="1382230"/>
                </a:lnTo>
                <a:lnTo>
                  <a:pt x="3527755" y="1382230"/>
                </a:lnTo>
                <a:lnTo>
                  <a:pt x="3527755" y="1362685"/>
                </a:lnTo>
                <a:lnTo>
                  <a:pt x="3507867" y="1362685"/>
                </a:lnTo>
                <a:lnTo>
                  <a:pt x="3507867" y="1382230"/>
                </a:lnTo>
                <a:lnTo>
                  <a:pt x="3488322" y="1382230"/>
                </a:lnTo>
                <a:lnTo>
                  <a:pt x="3488322" y="1402118"/>
                </a:lnTo>
                <a:lnTo>
                  <a:pt x="3507867" y="1402118"/>
                </a:lnTo>
                <a:lnTo>
                  <a:pt x="3507867" y="1421663"/>
                </a:lnTo>
                <a:close/>
                <a:moveTo>
                  <a:pt x="3509239" y="1143572"/>
                </a:moveTo>
                <a:lnTo>
                  <a:pt x="3526384" y="1143572"/>
                </a:lnTo>
                <a:lnTo>
                  <a:pt x="3526384" y="1126427"/>
                </a:lnTo>
                <a:lnTo>
                  <a:pt x="3543529" y="1126427"/>
                </a:lnTo>
                <a:lnTo>
                  <a:pt x="3543529" y="1109282"/>
                </a:lnTo>
                <a:lnTo>
                  <a:pt x="3526384" y="1109282"/>
                </a:lnTo>
                <a:lnTo>
                  <a:pt x="3526384" y="1092137"/>
                </a:lnTo>
                <a:lnTo>
                  <a:pt x="3509239" y="1092137"/>
                </a:lnTo>
                <a:lnTo>
                  <a:pt x="3509239" y="1109282"/>
                </a:lnTo>
                <a:lnTo>
                  <a:pt x="3492094" y="1109282"/>
                </a:lnTo>
                <a:lnTo>
                  <a:pt x="3492094" y="1126427"/>
                </a:lnTo>
                <a:lnTo>
                  <a:pt x="3509239" y="1126427"/>
                </a:lnTo>
                <a:lnTo>
                  <a:pt x="3509239" y="1143572"/>
                </a:lnTo>
                <a:close/>
                <a:moveTo>
                  <a:pt x="3510953" y="864108"/>
                </a:moveTo>
                <a:lnTo>
                  <a:pt x="3524669" y="864108"/>
                </a:lnTo>
                <a:lnTo>
                  <a:pt x="3524669" y="850392"/>
                </a:lnTo>
                <a:lnTo>
                  <a:pt x="3538385" y="850392"/>
                </a:lnTo>
                <a:lnTo>
                  <a:pt x="3538385" y="836676"/>
                </a:lnTo>
                <a:lnTo>
                  <a:pt x="3524669" y="836676"/>
                </a:lnTo>
                <a:lnTo>
                  <a:pt x="3524669" y="822960"/>
                </a:lnTo>
                <a:lnTo>
                  <a:pt x="3510953" y="822960"/>
                </a:lnTo>
                <a:lnTo>
                  <a:pt x="3510953" y="836676"/>
                </a:lnTo>
                <a:lnTo>
                  <a:pt x="3497237" y="836676"/>
                </a:lnTo>
                <a:lnTo>
                  <a:pt x="3497237" y="850392"/>
                </a:lnTo>
                <a:lnTo>
                  <a:pt x="3510953" y="850392"/>
                </a:lnTo>
                <a:lnTo>
                  <a:pt x="3510953" y="864108"/>
                </a:lnTo>
                <a:close/>
                <a:moveTo>
                  <a:pt x="3507181" y="1698384"/>
                </a:moveTo>
                <a:lnTo>
                  <a:pt x="3528441" y="1698384"/>
                </a:lnTo>
                <a:lnTo>
                  <a:pt x="3528441" y="1677124"/>
                </a:lnTo>
                <a:lnTo>
                  <a:pt x="3549701" y="1677124"/>
                </a:lnTo>
                <a:lnTo>
                  <a:pt x="3549701" y="1655864"/>
                </a:lnTo>
                <a:lnTo>
                  <a:pt x="3528441" y="1655864"/>
                </a:lnTo>
                <a:lnTo>
                  <a:pt x="3528441" y="1634604"/>
                </a:lnTo>
                <a:lnTo>
                  <a:pt x="3507181" y="1634604"/>
                </a:lnTo>
                <a:lnTo>
                  <a:pt x="3507181" y="1655864"/>
                </a:lnTo>
                <a:lnTo>
                  <a:pt x="3485921" y="1655864"/>
                </a:lnTo>
                <a:lnTo>
                  <a:pt x="3485921" y="1677124"/>
                </a:lnTo>
                <a:lnTo>
                  <a:pt x="3507181" y="1677124"/>
                </a:lnTo>
                <a:lnTo>
                  <a:pt x="3507181" y="1698384"/>
                </a:lnTo>
                <a:close/>
                <a:moveTo>
                  <a:pt x="1652092" y="664540"/>
                </a:moveTo>
                <a:lnTo>
                  <a:pt x="1652092" y="692315"/>
                </a:lnTo>
                <a:lnTo>
                  <a:pt x="1624317" y="692315"/>
                </a:lnTo>
                <a:lnTo>
                  <a:pt x="1624317" y="720433"/>
                </a:lnTo>
                <a:lnTo>
                  <a:pt x="1652092" y="720433"/>
                </a:lnTo>
                <a:lnTo>
                  <a:pt x="1652092" y="748208"/>
                </a:lnTo>
                <a:lnTo>
                  <a:pt x="1680210" y="748208"/>
                </a:lnTo>
                <a:lnTo>
                  <a:pt x="1680210" y="720433"/>
                </a:lnTo>
                <a:lnTo>
                  <a:pt x="1707985" y="720433"/>
                </a:lnTo>
                <a:lnTo>
                  <a:pt x="1707985" y="692315"/>
                </a:lnTo>
                <a:lnTo>
                  <a:pt x="1680210" y="692315"/>
                </a:lnTo>
                <a:lnTo>
                  <a:pt x="1680210" y="664540"/>
                </a:lnTo>
                <a:lnTo>
                  <a:pt x="1652092" y="664540"/>
                </a:lnTo>
                <a:close/>
                <a:moveTo>
                  <a:pt x="3576790" y="1557795"/>
                </a:moveTo>
                <a:lnTo>
                  <a:pt x="3595993" y="1557795"/>
                </a:lnTo>
                <a:lnTo>
                  <a:pt x="3595993" y="1538935"/>
                </a:lnTo>
                <a:lnTo>
                  <a:pt x="3614852" y="1538935"/>
                </a:lnTo>
                <a:lnTo>
                  <a:pt x="3614852" y="1519733"/>
                </a:lnTo>
                <a:lnTo>
                  <a:pt x="3595993" y="1519733"/>
                </a:lnTo>
                <a:lnTo>
                  <a:pt x="3595993" y="1500873"/>
                </a:lnTo>
                <a:lnTo>
                  <a:pt x="3576790" y="1500873"/>
                </a:lnTo>
                <a:lnTo>
                  <a:pt x="3576790" y="1519733"/>
                </a:lnTo>
                <a:lnTo>
                  <a:pt x="3557930" y="1519733"/>
                </a:lnTo>
                <a:lnTo>
                  <a:pt x="3557930" y="1538935"/>
                </a:lnTo>
                <a:lnTo>
                  <a:pt x="3576790" y="1538935"/>
                </a:lnTo>
                <a:lnTo>
                  <a:pt x="3576790" y="1557795"/>
                </a:lnTo>
                <a:close/>
                <a:moveTo>
                  <a:pt x="3439287" y="1284846"/>
                </a:moveTo>
                <a:lnTo>
                  <a:pt x="3459175" y="1284846"/>
                </a:lnTo>
                <a:lnTo>
                  <a:pt x="3459175" y="1264958"/>
                </a:lnTo>
                <a:lnTo>
                  <a:pt x="3479063" y="1264958"/>
                </a:lnTo>
                <a:lnTo>
                  <a:pt x="3479063" y="1245070"/>
                </a:lnTo>
                <a:lnTo>
                  <a:pt x="3459175" y="1245070"/>
                </a:lnTo>
                <a:lnTo>
                  <a:pt x="3459175" y="1225182"/>
                </a:lnTo>
                <a:lnTo>
                  <a:pt x="3439287" y="1225182"/>
                </a:lnTo>
                <a:lnTo>
                  <a:pt x="3439287" y="1245070"/>
                </a:lnTo>
                <a:lnTo>
                  <a:pt x="3419399" y="1245070"/>
                </a:lnTo>
                <a:lnTo>
                  <a:pt x="3419399" y="1264958"/>
                </a:lnTo>
                <a:lnTo>
                  <a:pt x="3439287" y="1264958"/>
                </a:lnTo>
                <a:lnTo>
                  <a:pt x="3439287" y="1284846"/>
                </a:lnTo>
                <a:close/>
                <a:moveTo>
                  <a:pt x="3438259" y="1562595"/>
                </a:moveTo>
                <a:lnTo>
                  <a:pt x="3460204" y="1562595"/>
                </a:lnTo>
                <a:lnTo>
                  <a:pt x="3460204" y="1540307"/>
                </a:lnTo>
                <a:lnTo>
                  <a:pt x="3482492" y="1540307"/>
                </a:lnTo>
                <a:lnTo>
                  <a:pt x="3482492" y="1518361"/>
                </a:lnTo>
                <a:lnTo>
                  <a:pt x="3460204" y="1518361"/>
                </a:lnTo>
                <a:lnTo>
                  <a:pt x="3460204" y="1496073"/>
                </a:lnTo>
                <a:lnTo>
                  <a:pt x="3438259" y="1496073"/>
                </a:lnTo>
                <a:lnTo>
                  <a:pt x="3438259" y="1518361"/>
                </a:lnTo>
                <a:lnTo>
                  <a:pt x="3415970" y="1518361"/>
                </a:lnTo>
                <a:lnTo>
                  <a:pt x="3415970" y="1540307"/>
                </a:lnTo>
                <a:lnTo>
                  <a:pt x="3438259" y="1540307"/>
                </a:lnTo>
                <a:lnTo>
                  <a:pt x="3438259" y="1562595"/>
                </a:lnTo>
                <a:close/>
                <a:moveTo>
                  <a:pt x="3442716" y="725576"/>
                </a:moveTo>
                <a:lnTo>
                  <a:pt x="3455746" y="725576"/>
                </a:lnTo>
                <a:lnTo>
                  <a:pt x="3455746" y="712889"/>
                </a:lnTo>
                <a:lnTo>
                  <a:pt x="3468434" y="712889"/>
                </a:lnTo>
                <a:lnTo>
                  <a:pt x="3468434" y="699859"/>
                </a:lnTo>
                <a:lnTo>
                  <a:pt x="3455746" y="699859"/>
                </a:lnTo>
                <a:lnTo>
                  <a:pt x="3455746" y="687172"/>
                </a:lnTo>
                <a:lnTo>
                  <a:pt x="3442716" y="687172"/>
                </a:lnTo>
                <a:lnTo>
                  <a:pt x="3442716" y="699859"/>
                </a:lnTo>
                <a:lnTo>
                  <a:pt x="3430029" y="699859"/>
                </a:lnTo>
                <a:lnTo>
                  <a:pt x="3430029" y="712889"/>
                </a:lnTo>
                <a:lnTo>
                  <a:pt x="3442716" y="712889"/>
                </a:lnTo>
                <a:lnTo>
                  <a:pt x="3442716" y="725576"/>
                </a:lnTo>
                <a:close/>
                <a:moveTo>
                  <a:pt x="3440659" y="1006069"/>
                </a:moveTo>
                <a:lnTo>
                  <a:pt x="3457804" y="1006069"/>
                </a:lnTo>
                <a:lnTo>
                  <a:pt x="3457804" y="989267"/>
                </a:lnTo>
                <a:lnTo>
                  <a:pt x="3474606" y="989267"/>
                </a:lnTo>
                <a:lnTo>
                  <a:pt x="3474606" y="972122"/>
                </a:lnTo>
                <a:lnTo>
                  <a:pt x="3457804" y="972122"/>
                </a:lnTo>
                <a:lnTo>
                  <a:pt x="3457804" y="955319"/>
                </a:lnTo>
                <a:lnTo>
                  <a:pt x="3440659" y="955319"/>
                </a:lnTo>
                <a:lnTo>
                  <a:pt x="3440659" y="972122"/>
                </a:lnTo>
                <a:lnTo>
                  <a:pt x="3423857" y="972122"/>
                </a:lnTo>
                <a:lnTo>
                  <a:pt x="3423857" y="989267"/>
                </a:lnTo>
                <a:lnTo>
                  <a:pt x="3440659" y="989267"/>
                </a:lnTo>
                <a:lnTo>
                  <a:pt x="3440659" y="1006069"/>
                </a:lnTo>
                <a:close/>
                <a:moveTo>
                  <a:pt x="3579533" y="1001611"/>
                </a:moveTo>
                <a:lnTo>
                  <a:pt x="3593249" y="1001611"/>
                </a:lnTo>
                <a:lnTo>
                  <a:pt x="3593249" y="987552"/>
                </a:lnTo>
                <a:lnTo>
                  <a:pt x="3607308" y="987552"/>
                </a:lnTo>
                <a:lnTo>
                  <a:pt x="3607308" y="973836"/>
                </a:lnTo>
                <a:lnTo>
                  <a:pt x="3593249" y="973836"/>
                </a:lnTo>
                <a:lnTo>
                  <a:pt x="3593249" y="959777"/>
                </a:lnTo>
                <a:lnTo>
                  <a:pt x="3579533" y="959777"/>
                </a:lnTo>
                <a:lnTo>
                  <a:pt x="3579533" y="973836"/>
                </a:lnTo>
                <a:lnTo>
                  <a:pt x="3565474" y="973836"/>
                </a:lnTo>
                <a:lnTo>
                  <a:pt x="3565474" y="987552"/>
                </a:lnTo>
                <a:lnTo>
                  <a:pt x="3579533" y="987552"/>
                </a:lnTo>
                <a:lnTo>
                  <a:pt x="3579533" y="1001611"/>
                </a:lnTo>
                <a:close/>
                <a:moveTo>
                  <a:pt x="3368307" y="1903781"/>
                </a:moveTo>
                <a:lnTo>
                  <a:pt x="3368307" y="1928470"/>
                </a:lnTo>
                <a:lnTo>
                  <a:pt x="3343618" y="1928470"/>
                </a:lnTo>
                <a:lnTo>
                  <a:pt x="3343618" y="1953158"/>
                </a:lnTo>
                <a:lnTo>
                  <a:pt x="3368307" y="1953158"/>
                </a:lnTo>
                <a:lnTo>
                  <a:pt x="3368307" y="1977847"/>
                </a:lnTo>
                <a:lnTo>
                  <a:pt x="3392996" y="1977847"/>
                </a:lnTo>
                <a:lnTo>
                  <a:pt x="3392996" y="1953158"/>
                </a:lnTo>
                <a:lnTo>
                  <a:pt x="3417685" y="1953158"/>
                </a:lnTo>
                <a:lnTo>
                  <a:pt x="3417685" y="1928470"/>
                </a:lnTo>
                <a:lnTo>
                  <a:pt x="3392996" y="1928470"/>
                </a:lnTo>
                <a:lnTo>
                  <a:pt x="3392996" y="1903781"/>
                </a:lnTo>
                <a:lnTo>
                  <a:pt x="3368307" y="1903781"/>
                </a:lnTo>
                <a:close/>
                <a:moveTo>
                  <a:pt x="3716693" y="1275931"/>
                </a:moveTo>
                <a:lnTo>
                  <a:pt x="3730409" y="1275931"/>
                </a:lnTo>
                <a:lnTo>
                  <a:pt x="3730409" y="1261872"/>
                </a:lnTo>
                <a:lnTo>
                  <a:pt x="3744468" y="1261872"/>
                </a:lnTo>
                <a:lnTo>
                  <a:pt x="3744468" y="1248156"/>
                </a:lnTo>
                <a:lnTo>
                  <a:pt x="3730409" y="1248156"/>
                </a:lnTo>
                <a:lnTo>
                  <a:pt x="3730409" y="1234097"/>
                </a:lnTo>
                <a:lnTo>
                  <a:pt x="3716693" y="1234097"/>
                </a:lnTo>
                <a:lnTo>
                  <a:pt x="3716693" y="1248156"/>
                </a:lnTo>
                <a:lnTo>
                  <a:pt x="3702634" y="1248156"/>
                </a:lnTo>
                <a:lnTo>
                  <a:pt x="3702634" y="1261872"/>
                </a:lnTo>
                <a:lnTo>
                  <a:pt x="3716693" y="1261872"/>
                </a:lnTo>
                <a:lnTo>
                  <a:pt x="3716693" y="1275931"/>
                </a:lnTo>
                <a:close/>
                <a:moveTo>
                  <a:pt x="3784588" y="1688783"/>
                </a:moveTo>
                <a:lnTo>
                  <a:pt x="3799675" y="1688783"/>
                </a:lnTo>
                <a:lnTo>
                  <a:pt x="3799675" y="1674038"/>
                </a:lnTo>
                <a:lnTo>
                  <a:pt x="3814420" y="1674038"/>
                </a:lnTo>
                <a:lnTo>
                  <a:pt x="3814420" y="1658950"/>
                </a:lnTo>
                <a:lnTo>
                  <a:pt x="3799675" y="1658950"/>
                </a:lnTo>
                <a:lnTo>
                  <a:pt x="3799675" y="1644206"/>
                </a:lnTo>
                <a:lnTo>
                  <a:pt x="3784588" y="1644206"/>
                </a:lnTo>
                <a:lnTo>
                  <a:pt x="3784588" y="1658950"/>
                </a:lnTo>
                <a:lnTo>
                  <a:pt x="3769843" y="1658950"/>
                </a:lnTo>
                <a:lnTo>
                  <a:pt x="3769843" y="1674038"/>
                </a:lnTo>
                <a:lnTo>
                  <a:pt x="3784588" y="1674038"/>
                </a:lnTo>
                <a:lnTo>
                  <a:pt x="3784588" y="1688783"/>
                </a:lnTo>
                <a:close/>
                <a:moveTo>
                  <a:pt x="3854539" y="1548194"/>
                </a:moveTo>
                <a:lnTo>
                  <a:pt x="3866884" y="1548194"/>
                </a:lnTo>
                <a:lnTo>
                  <a:pt x="3866884" y="1535506"/>
                </a:lnTo>
                <a:lnTo>
                  <a:pt x="3879571" y="1535506"/>
                </a:lnTo>
                <a:lnTo>
                  <a:pt x="3879571" y="1523162"/>
                </a:lnTo>
                <a:lnTo>
                  <a:pt x="3866884" y="1523162"/>
                </a:lnTo>
                <a:lnTo>
                  <a:pt x="3866884" y="1510475"/>
                </a:lnTo>
                <a:lnTo>
                  <a:pt x="3854539" y="1510475"/>
                </a:lnTo>
                <a:lnTo>
                  <a:pt x="3854539" y="1523162"/>
                </a:lnTo>
                <a:lnTo>
                  <a:pt x="3841852" y="1523162"/>
                </a:lnTo>
                <a:lnTo>
                  <a:pt x="3841852" y="1535506"/>
                </a:lnTo>
                <a:lnTo>
                  <a:pt x="3854539" y="1535506"/>
                </a:lnTo>
                <a:lnTo>
                  <a:pt x="3854539" y="1548194"/>
                </a:lnTo>
                <a:close/>
                <a:moveTo>
                  <a:pt x="2091690" y="3217774"/>
                </a:moveTo>
                <a:lnTo>
                  <a:pt x="2091690" y="3189313"/>
                </a:lnTo>
                <a:lnTo>
                  <a:pt x="2120151" y="3189313"/>
                </a:lnTo>
                <a:lnTo>
                  <a:pt x="2120151" y="3161195"/>
                </a:lnTo>
                <a:lnTo>
                  <a:pt x="2091690" y="3161195"/>
                </a:lnTo>
                <a:lnTo>
                  <a:pt x="2091690" y="3132734"/>
                </a:lnTo>
                <a:lnTo>
                  <a:pt x="2063572" y="3132734"/>
                </a:lnTo>
                <a:lnTo>
                  <a:pt x="2063572" y="3161195"/>
                </a:lnTo>
                <a:lnTo>
                  <a:pt x="2035111" y="3161195"/>
                </a:lnTo>
                <a:lnTo>
                  <a:pt x="2035111" y="3189313"/>
                </a:lnTo>
                <a:lnTo>
                  <a:pt x="2063572" y="3189313"/>
                </a:lnTo>
                <a:lnTo>
                  <a:pt x="2063572" y="3217774"/>
                </a:lnTo>
                <a:lnTo>
                  <a:pt x="2091690" y="3217774"/>
                </a:lnTo>
                <a:close/>
                <a:moveTo>
                  <a:pt x="3645713" y="1693926"/>
                </a:moveTo>
                <a:lnTo>
                  <a:pt x="3664229" y="1693926"/>
                </a:lnTo>
                <a:lnTo>
                  <a:pt x="3664229" y="1675752"/>
                </a:lnTo>
                <a:lnTo>
                  <a:pt x="3682403" y="1675752"/>
                </a:lnTo>
                <a:lnTo>
                  <a:pt x="3682403" y="1657236"/>
                </a:lnTo>
                <a:lnTo>
                  <a:pt x="3664229" y="1657236"/>
                </a:lnTo>
                <a:lnTo>
                  <a:pt x="3664229" y="1639062"/>
                </a:lnTo>
                <a:lnTo>
                  <a:pt x="3645713" y="1639062"/>
                </a:lnTo>
                <a:lnTo>
                  <a:pt x="3645713" y="1657236"/>
                </a:lnTo>
                <a:lnTo>
                  <a:pt x="3627539" y="1657236"/>
                </a:lnTo>
                <a:lnTo>
                  <a:pt x="3627539" y="1675752"/>
                </a:lnTo>
                <a:lnTo>
                  <a:pt x="3645713" y="1675752"/>
                </a:lnTo>
                <a:lnTo>
                  <a:pt x="3645713" y="1693926"/>
                </a:lnTo>
                <a:close/>
                <a:moveTo>
                  <a:pt x="3646742" y="1417206"/>
                </a:moveTo>
                <a:lnTo>
                  <a:pt x="3663201" y="1417206"/>
                </a:lnTo>
                <a:lnTo>
                  <a:pt x="3663201" y="1400404"/>
                </a:lnTo>
                <a:lnTo>
                  <a:pt x="3680003" y="1400404"/>
                </a:lnTo>
                <a:lnTo>
                  <a:pt x="3680003" y="1383944"/>
                </a:lnTo>
                <a:lnTo>
                  <a:pt x="3663201" y="1383944"/>
                </a:lnTo>
                <a:lnTo>
                  <a:pt x="3663201" y="1367142"/>
                </a:lnTo>
                <a:lnTo>
                  <a:pt x="3646742" y="1367142"/>
                </a:lnTo>
                <a:lnTo>
                  <a:pt x="3646742" y="1383944"/>
                </a:lnTo>
                <a:lnTo>
                  <a:pt x="3629939" y="1383944"/>
                </a:lnTo>
                <a:lnTo>
                  <a:pt x="3629939" y="1400404"/>
                </a:lnTo>
                <a:lnTo>
                  <a:pt x="3646742" y="1400404"/>
                </a:lnTo>
                <a:lnTo>
                  <a:pt x="3646742" y="1417206"/>
                </a:lnTo>
                <a:close/>
                <a:moveTo>
                  <a:pt x="3715664" y="1552994"/>
                </a:moveTo>
                <a:lnTo>
                  <a:pt x="3731438" y="1552994"/>
                </a:lnTo>
                <a:lnTo>
                  <a:pt x="3731438" y="1537221"/>
                </a:lnTo>
                <a:lnTo>
                  <a:pt x="3747211" y="1537221"/>
                </a:lnTo>
                <a:lnTo>
                  <a:pt x="3747211" y="1521447"/>
                </a:lnTo>
                <a:lnTo>
                  <a:pt x="3731438" y="1521447"/>
                </a:lnTo>
                <a:lnTo>
                  <a:pt x="3731438" y="1505674"/>
                </a:lnTo>
                <a:lnTo>
                  <a:pt x="3715664" y="1505674"/>
                </a:lnTo>
                <a:lnTo>
                  <a:pt x="3715664" y="1521447"/>
                </a:lnTo>
                <a:lnTo>
                  <a:pt x="3699891" y="1521447"/>
                </a:lnTo>
                <a:lnTo>
                  <a:pt x="3699891" y="1537221"/>
                </a:lnTo>
                <a:lnTo>
                  <a:pt x="3715664" y="1537221"/>
                </a:lnTo>
                <a:lnTo>
                  <a:pt x="3715664" y="1552994"/>
                </a:lnTo>
                <a:close/>
                <a:moveTo>
                  <a:pt x="3647770" y="1139114"/>
                </a:moveTo>
                <a:lnTo>
                  <a:pt x="3662172" y="1139114"/>
                </a:lnTo>
                <a:lnTo>
                  <a:pt x="3662172" y="1125055"/>
                </a:lnTo>
                <a:lnTo>
                  <a:pt x="3676231" y="1125055"/>
                </a:lnTo>
                <a:lnTo>
                  <a:pt x="3676231" y="1110653"/>
                </a:lnTo>
                <a:lnTo>
                  <a:pt x="3662172" y="1110653"/>
                </a:lnTo>
                <a:lnTo>
                  <a:pt x="3662172" y="1096594"/>
                </a:lnTo>
                <a:lnTo>
                  <a:pt x="3647770" y="1096594"/>
                </a:lnTo>
                <a:lnTo>
                  <a:pt x="3647770" y="1110653"/>
                </a:lnTo>
                <a:lnTo>
                  <a:pt x="3633712" y="1110653"/>
                </a:lnTo>
                <a:lnTo>
                  <a:pt x="3633712" y="1125055"/>
                </a:lnTo>
                <a:lnTo>
                  <a:pt x="3647770" y="1125055"/>
                </a:lnTo>
                <a:lnTo>
                  <a:pt x="3647770" y="1139114"/>
                </a:lnTo>
                <a:close/>
                <a:moveTo>
                  <a:pt x="3785273" y="1412405"/>
                </a:moveTo>
                <a:lnTo>
                  <a:pt x="3798989" y="1412405"/>
                </a:lnTo>
                <a:lnTo>
                  <a:pt x="3798989" y="1399032"/>
                </a:lnTo>
                <a:lnTo>
                  <a:pt x="3812362" y="1399032"/>
                </a:lnTo>
                <a:lnTo>
                  <a:pt x="3812362" y="1385316"/>
                </a:lnTo>
                <a:lnTo>
                  <a:pt x="3798989" y="1385316"/>
                </a:lnTo>
                <a:lnTo>
                  <a:pt x="3798989" y="1371943"/>
                </a:lnTo>
                <a:lnTo>
                  <a:pt x="3785273" y="1371943"/>
                </a:lnTo>
                <a:lnTo>
                  <a:pt x="3785273" y="1385316"/>
                </a:lnTo>
                <a:lnTo>
                  <a:pt x="3771900" y="1385316"/>
                </a:lnTo>
                <a:lnTo>
                  <a:pt x="3771900" y="1399032"/>
                </a:lnTo>
                <a:lnTo>
                  <a:pt x="3785273" y="1399032"/>
                </a:lnTo>
                <a:lnTo>
                  <a:pt x="3785273" y="1412405"/>
                </a:lnTo>
                <a:close/>
                <a:moveTo>
                  <a:pt x="2571750" y="3080271"/>
                </a:moveTo>
                <a:lnTo>
                  <a:pt x="2571750" y="3052153"/>
                </a:lnTo>
                <a:lnTo>
                  <a:pt x="2599868" y="3052153"/>
                </a:lnTo>
                <a:lnTo>
                  <a:pt x="2599868" y="3024035"/>
                </a:lnTo>
                <a:lnTo>
                  <a:pt x="2571750" y="3024035"/>
                </a:lnTo>
                <a:lnTo>
                  <a:pt x="2571750" y="2995917"/>
                </a:lnTo>
                <a:lnTo>
                  <a:pt x="2543632" y="2995917"/>
                </a:lnTo>
                <a:lnTo>
                  <a:pt x="2543632" y="3024035"/>
                </a:lnTo>
                <a:lnTo>
                  <a:pt x="2515514" y="3024035"/>
                </a:lnTo>
                <a:lnTo>
                  <a:pt x="2515514" y="3052153"/>
                </a:lnTo>
                <a:lnTo>
                  <a:pt x="2543632" y="3052153"/>
                </a:lnTo>
                <a:lnTo>
                  <a:pt x="2543632" y="3080271"/>
                </a:lnTo>
                <a:lnTo>
                  <a:pt x="2571750" y="3080271"/>
                </a:lnTo>
                <a:close/>
                <a:moveTo>
                  <a:pt x="2502142" y="3214688"/>
                </a:moveTo>
                <a:lnTo>
                  <a:pt x="2502142" y="3188284"/>
                </a:lnTo>
                <a:lnTo>
                  <a:pt x="2528545" y="3188284"/>
                </a:lnTo>
                <a:lnTo>
                  <a:pt x="2528545" y="3162224"/>
                </a:lnTo>
                <a:lnTo>
                  <a:pt x="2502142" y="3162224"/>
                </a:lnTo>
                <a:lnTo>
                  <a:pt x="2502142" y="3135821"/>
                </a:lnTo>
                <a:lnTo>
                  <a:pt x="2476081" y="3135821"/>
                </a:lnTo>
                <a:lnTo>
                  <a:pt x="2476081" y="3162224"/>
                </a:lnTo>
                <a:lnTo>
                  <a:pt x="2449678" y="3162224"/>
                </a:lnTo>
                <a:lnTo>
                  <a:pt x="2449678" y="3188284"/>
                </a:lnTo>
                <a:lnTo>
                  <a:pt x="2476081" y="3188284"/>
                </a:lnTo>
                <a:lnTo>
                  <a:pt x="2476081" y="3214688"/>
                </a:lnTo>
                <a:lnTo>
                  <a:pt x="2502142" y="3214688"/>
                </a:lnTo>
                <a:close/>
                <a:moveTo>
                  <a:pt x="2638958" y="3213316"/>
                </a:moveTo>
                <a:lnTo>
                  <a:pt x="2638958" y="3187941"/>
                </a:lnTo>
                <a:lnTo>
                  <a:pt x="2664333" y="3187941"/>
                </a:lnTo>
                <a:lnTo>
                  <a:pt x="2664333" y="3162567"/>
                </a:lnTo>
                <a:lnTo>
                  <a:pt x="2638958" y="3162567"/>
                </a:lnTo>
                <a:lnTo>
                  <a:pt x="2638958" y="3137192"/>
                </a:lnTo>
                <a:lnTo>
                  <a:pt x="2613584" y="3137192"/>
                </a:lnTo>
                <a:lnTo>
                  <a:pt x="2613584" y="3162567"/>
                </a:lnTo>
                <a:lnTo>
                  <a:pt x="2588209" y="3162567"/>
                </a:lnTo>
                <a:lnTo>
                  <a:pt x="2588209" y="3187941"/>
                </a:lnTo>
                <a:lnTo>
                  <a:pt x="2613584" y="3187941"/>
                </a:lnTo>
                <a:lnTo>
                  <a:pt x="2613584" y="3213316"/>
                </a:lnTo>
                <a:lnTo>
                  <a:pt x="2638958" y="3213316"/>
                </a:lnTo>
                <a:close/>
                <a:moveTo>
                  <a:pt x="2432876" y="3349104"/>
                </a:moveTo>
                <a:lnTo>
                  <a:pt x="2432876" y="3324758"/>
                </a:lnTo>
                <a:lnTo>
                  <a:pt x="2457221" y="3324758"/>
                </a:lnTo>
                <a:lnTo>
                  <a:pt x="2457221" y="3300070"/>
                </a:lnTo>
                <a:lnTo>
                  <a:pt x="2432876" y="3300070"/>
                </a:lnTo>
                <a:lnTo>
                  <a:pt x="2432876" y="3275724"/>
                </a:lnTo>
                <a:lnTo>
                  <a:pt x="2408187" y="3275724"/>
                </a:lnTo>
                <a:lnTo>
                  <a:pt x="2408187" y="3300070"/>
                </a:lnTo>
                <a:lnTo>
                  <a:pt x="2383841" y="3300070"/>
                </a:lnTo>
                <a:lnTo>
                  <a:pt x="2383841" y="3324758"/>
                </a:lnTo>
                <a:lnTo>
                  <a:pt x="2408187" y="3324758"/>
                </a:lnTo>
                <a:lnTo>
                  <a:pt x="2408187" y="3349104"/>
                </a:lnTo>
                <a:lnTo>
                  <a:pt x="2432876" y="3349104"/>
                </a:lnTo>
                <a:close/>
                <a:moveTo>
                  <a:pt x="2708224" y="3078213"/>
                </a:moveTo>
                <a:lnTo>
                  <a:pt x="2708224" y="3051467"/>
                </a:lnTo>
                <a:lnTo>
                  <a:pt x="2734970" y="3051467"/>
                </a:lnTo>
                <a:lnTo>
                  <a:pt x="2734970" y="3024721"/>
                </a:lnTo>
                <a:lnTo>
                  <a:pt x="2708224" y="3024721"/>
                </a:lnTo>
                <a:lnTo>
                  <a:pt x="2708224" y="2997975"/>
                </a:lnTo>
                <a:lnTo>
                  <a:pt x="2681478" y="2997975"/>
                </a:lnTo>
                <a:lnTo>
                  <a:pt x="2681478" y="3024721"/>
                </a:lnTo>
                <a:lnTo>
                  <a:pt x="2654732" y="3024721"/>
                </a:lnTo>
                <a:lnTo>
                  <a:pt x="2654732" y="3051467"/>
                </a:lnTo>
                <a:lnTo>
                  <a:pt x="2681478" y="3051467"/>
                </a:lnTo>
                <a:lnTo>
                  <a:pt x="2681478" y="3078213"/>
                </a:lnTo>
                <a:lnTo>
                  <a:pt x="2708224" y="3078213"/>
                </a:lnTo>
                <a:close/>
                <a:moveTo>
                  <a:pt x="2365667" y="3216402"/>
                </a:moveTo>
                <a:lnTo>
                  <a:pt x="2365667" y="3188970"/>
                </a:lnTo>
                <a:lnTo>
                  <a:pt x="2393099" y="3188970"/>
                </a:lnTo>
                <a:lnTo>
                  <a:pt x="2393099" y="3161538"/>
                </a:lnTo>
                <a:lnTo>
                  <a:pt x="2365667" y="3161538"/>
                </a:lnTo>
                <a:lnTo>
                  <a:pt x="2365667" y="3134106"/>
                </a:lnTo>
                <a:lnTo>
                  <a:pt x="2338235" y="3134106"/>
                </a:lnTo>
                <a:lnTo>
                  <a:pt x="2338235" y="3161538"/>
                </a:lnTo>
                <a:lnTo>
                  <a:pt x="2310803" y="3161538"/>
                </a:lnTo>
                <a:lnTo>
                  <a:pt x="2310803" y="3188970"/>
                </a:lnTo>
                <a:lnTo>
                  <a:pt x="2338235" y="3188970"/>
                </a:lnTo>
                <a:lnTo>
                  <a:pt x="2338235" y="3216402"/>
                </a:lnTo>
                <a:lnTo>
                  <a:pt x="2365667" y="3216402"/>
                </a:lnTo>
                <a:close/>
                <a:moveTo>
                  <a:pt x="2159242" y="3351162"/>
                </a:moveTo>
                <a:lnTo>
                  <a:pt x="2159242" y="3325444"/>
                </a:lnTo>
                <a:lnTo>
                  <a:pt x="2184959" y="3325444"/>
                </a:lnTo>
                <a:lnTo>
                  <a:pt x="2184959" y="3299384"/>
                </a:lnTo>
                <a:lnTo>
                  <a:pt x="2159242" y="3299384"/>
                </a:lnTo>
                <a:lnTo>
                  <a:pt x="2159242" y="3273666"/>
                </a:lnTo>
                <a:lnTo>
                  <a:pt x="2133181" y="3273666"/>
                </a:lnTo>
                <a:lnTo>
                  <a:pt x="2133181" y="3299384"/>
                </a:lnTo>
                <a:lnTo>
                  <a:pt x="2107463" y="3299384"/>
                </a:lnTo>
                <a:lnTo>
                  <a:pt x="2107463" y="3325444"/>
                </a:lnTo>
                <a:lnTo>
                  <a:pt x="2133181" y="3325444"/>
                </a:lnTo>
                <a:lnTo>
                  <a:pt x="2133181" y="3351162"/>
                </a:lnTo>
                <a:lnTo>
                  <a:pt x="2159242" y="3351162"/>
                </a:lnTo>
                <a:close/>
                <a:moveTo>
                  <a:pt x="2228850" y="3217088"/>
                </a:moveTo>
                <a:lnTo>
                  <a:pt x="2228850" y="3189313"/>
                </a:lnTo>
                <a:lnTo>
                  <a:pt x="2256625" y="3189313"/>
                </a:lnTo>
                <a:lnTo>
                  <a:pt x="2256625" y="3161195"/>
                </a:lnTo>
                <a:lnTo>
                  <a:pt x="2228850" y="3161195"/>
                </a:lnTo>
                <a:lnTo>
                  <a:pt x="2228850" y="3133420"/>
                </a:lnTo>
                <a:lnTo>
                  <a:pt x="2200732" y="3133420"/>
                </a:lnTo>
                <a:lnTo>
                  <a:pt x="2200732" y="3161195"/>
                </a:lnTo>
                <a:lnTo>
                  <a:pt x="2172958" y="3161195"/>
                </a:lnTo>
                <a:lnTo>
                  <a:pt x="2172958" y="3189313"/>
                </a:lnTo>
                <a:lnTo>
                  <a:pt x="2200732" y="3189313"/>
                </a:lnTo>
                <a:lnTo>
                  <a:pt x="2200732" y="3217088"/>
                </a:lnTo>
                <a:lnTo>
                  <a:pt x="2228850" y="3217088"/>
                </a:lnTo>
                <a:close/>
                <a:moveTo>
                  <a:pt x="2296058" y="3350476"/>
                </a:moveTo>
                <a:lnTo>
                  <a:pt x="2296058" y="3325101"/>
                </a:lnTo>
                <a:lnTo>
                  <a:pt x="2321433" y="3325101"/>
                </a:lnTo>
                <a:lnTo>
                  <a:pt x="2321433" y="3299727"/>
                </a:lnTo>
                <a:lnTo>
                  <a:pt x="2296058" y="3299727"/>
                </a:lnTo>
                <a:lnTo>
                  <a:pt x="2296058" y="3274352"/>
                </a:lnTo>
                <a:lnTo>
                  <a:pt x="2270684" y="3274352"/>
                </a:lnTo>
                <a:lnTo>
                  <a:pt x="2270684" y="3299727"/>
                </a:lnTo>
                <a:lnTo>
                  <a:pt x="2245309" y="3299727"/>
                </a:lnTo>
                <a:lnTo>
                  <a:pt x="2245309" y="3325101"/>
                </a:lnTo>
                <a:lnTo>
                  <a:pt x="2270684" y="3325101"/>
                </a:lnTo>
                <a:lnTo>
                  <a:pt x="2270684" y="3350476"/>
                </a:lnTo>
                <a:lnTo>
                  <a:pt x="2296058" y="3350476"/>
                </a:lnTo>
                <a:close/>
                <a:moveTo>
                  <a:pt x="2844698" y="3076156"/>
                </a:moveTo>
                <a:lnTo>
                  <a:pt x="2844698" y="3050781"/>
                </a:lnTo>
                <a:lnTo>
                  <a:pt x="2870073" y="3050781"/>
                </a:lnTo>
                <a:lnTo>
                  <a:pt x="2870073" y="3025407"/>
                </a:lnTo>
                <a:lnTo>
                  <a:pt x="2844698" y="3025407"/>
                </a:lnTo>
                <a:lnTo>
                  <a:pt x="2844698" y="3000032"/>
                </a:lnTo>
                <a:lnTo>
                  <a:pt x="2819324" y="3000032"/>
                </a:lnTo>
                <a:lnTo>
                  <a:pt x="2819324" y="3025407"/>
                </a:lnTo>
                <a:lnTo>
                  <a:pt x="2793949" y="3025407"/>
                </a:lnTo>
                <a:lnTo>
                  <a:pt x="2793949" y="3050781"/>
                </a:lnTo>
                <a:lnTo>
                  <a:pt x="2819324" y="3050781"/>
                </a:lnTo>
                <a:lnTo>
                  <a:pt x="2819324" y="3076156"/>
                </a:lnTo>
                <a:lnTo>
                  <a:pt x="2844698" y="3076156"/>
                </a:lnTo>
                <a:close/>
                <a:moveTo>
                  <a:pt x="3256178" y="2527516"/>
                </a:moveTo>
                <a:lnTo>
                  <a:pt x="3256178" y="2502141"/>
                </a:lnTo>
                <a:lnTo>
                  <a:pt x="3281553" y="2502141"/>
                </a:lnTo>
                <a:lnTo>
                  <a:pt x="3281553" y="2476767"/>
                </a:lnTo>
                <a:lnTo>
                  <a:pt x="3256178" y="2476767"/>
                </a:lnTo>
                <a:lnTo>
                  <a:pt x="3256178" y="2451392"/>
                </a:lnTo>
                <a:lnTo>
                  <a:pt x="3230804" y="2451392"/>
                </a:lnTo>
                <a:lnTo>
                  <a:pt x="3230804" y="2476767"/>
                </a:lnTo>
                <a:lnTo>
                  <a:pt x="3205429" y="2476767"/>
                </a:lnTo>
                <a:lnTo>
                  <a:pt x="3205429" y="2502141"/>
                </a:lnTo>
                <a:lnTo>
                  <a:pt x="3230804" y="2502141"/>
                </a:lnTo>
                <a:lnTo>
                  <a:pt x="3230804" y="2527516"/>
                </a:lnTo>
                <a:lnTo>
                  <a:pt x="3256178" y="2527516"/>
                </a:lnTo>
                <a:close/>
                <a:moveTo>
                  <a:pt x="3187598" y="2664676"/>
                </a:moveTo>
                <a:lnTo>
                  <a:pt x="3187598" y="2639301"/>
                </a:lnTo>
                <a:lnTo>
                  <a:pt x="3212973" y="2639301"/>
                </a:lnTo>
                <a:lnTo>
                  <a:pt x="3212973" y="2613927"/>
                </a:lnTo>
                <a:lnTo>
                  <a:pt x="3187598" y="2613927"/>
                </a:lnTo>
                <a:lnTo>
                  <a:pt x="3187598" y="2588552"/>
                </a:lnTo>
                <a:lnTo>
                  <a:pt x="3162224" y="2588552"/>
                </a:lnTo>
                <a:lnTo>
                  <a:pt x="3162224" y="2613927"/>
                </a:lnTo>
                <a:lnTo>
                  <a:pt x="3136849" y="2613927"/>
                </a:lnTo>
                <a:lnTo>
                  <a:pt x="3136849" y="2639301"/>
                </a:lnTo>
                <a:lnTo>
                  <a:pt x="3162224" y="2639301"/>
                </a:lnTo>
                <a:lnTo>
                  <a:pt x="3162224" y="2664676"/>
                </a:lnTo>
                <a:lnTo>
                  <a:pt x="3187598" y="2664676"/>
                </a:lnTo>
                <a:close/>
                <a:moveTo>
                  <a:pt x="3324416" y="2389670"/>
                </a:moveTo>
                <a:lnTo>
                  <a:pt x="3324416" y="2364638"/>
                </a:lnTo>
                <a:lnTo>
                  <a:pt x="3349447" y="2364638"/>
                </a:lnTo>
                <a:lnTo>
                  <a:pt x="3349447" y="2339950"/>
                </a:lnTo>
                <a:lnTo>
                  <a:pt x="3324416" y="2339950"/>
                </a:lnTo>
                <a:lnTo>
                  <a:pt x="3324416" y="2314918"/>
                </a:lnTo>
                <a:lnTo>
                  <a:pt x="3299727" y="2314918"/>
                </a:lnTo>
                <a:lnTo>
                  <a:pt x="3299727" y="2339950"/>
                </a:lnTo>
                <a:lnTo>
                  <a:pt x="3274695" y="2339950"/>
                </a:lnTo>
                <a:lnTo>
                  <a:pt x="3274695" y="2364638"/>
                </a:lnTo>
                <a:lnTo>
                  <a:pt x="3299727" y="2364638"/>
                </a:lnTo>
                <a:lnTo>
                  <a:pt x="3299727" y="2389670"/>
                </a:lnTo>
                <a:lnTo>
                  <a:pt x="3324416" y="2389670"/>
                </a:lnTo>
                <a:close/>
                <a:moveTo>
                  <a:pt x="3118676" y="2801150"/>
                </a:moveTo>
                <a:lnTo>
                  <a:pt x="3118676" y="2776118"/>
                </a:lnTo>
                <a:lnTo>
                  <a:pt x="3143707" y="2776118"/>
                </a:lnTo>
                <a:lnTo>
                  <a:pt x="3143707" y="2751430"/>
                </a:lnTo>
                <a:lnTo>
                  <a:pt x="3118676" y="2751430"/>
                </a:lnTo>
                <a:lnTo>
                  <a:pt x="3118676" y="2726398"/>
                </a:lnTo>
                <a:lnTo>
                  <a:pt x="3093987" y="2726398"/>
                </a:lnTo>
                <a:lnTo>
                  <a:pt x="3093987" y="2751430"/>
                </a:lnTo>
                <a:lnTo>
                  <a:pt x="3068955" y="2751430"/>
                </a:lnTo>
                <a:lnTo>
                  <a:pt x="3068955" y="2776118"/>
                </a:lnTo>
                <a:lnTo>
                  <a:pt x="3093987" y="2776118"/>
                </a:lnTo>
                <a:lnTo>
                  <a:pt x="3093987" y="2801150"/>
                </a:lnTo>
                <a:lnTo>
                  <a:pt x="3118676" y="2801150"/>
                </a:lnTo>
                <a:close/>
                <a:moveTo>
                  <a:pt x="2913622" y="2940368"/>
                </a:moveTo>
                <a:lnTo>
                  <a:pt x="2913622" y="2913964"/>
                </a:lnTo>
                <a:lnTo>
                  <a:pt x="2940025" y="2913964"/>
                </a:lnTo>
                <a:lnTo>
                  <a:pt x="2940025" y="2887904"/>
                </a:lnTo>
                <a:lnTo>
                  <a:pt x="2913622" y="2887904"/>
                </a:lnTo>
                <a:lnTo>
                  <a:pt x="2913622" y="2861501"/>
                </a:lnTo>
                <a:lnTo>
                  <a:pt x="2887561" y="2861501"/>
                </a:lnTo>
                <a:lnTo>
                  <a:pt x="2887561" y="2887904"/>
                </a:lnTo>
                <a:lnTo>
                  <a:pt x="2861158" y="2887904"/>
                </a:lnTo>
                <a:lnTo>
                  <a:pt x="2861158" y="2913964"/>
                </a:lnTo>
                <a:lnTo>
                  <a:pt x="2887561" y="2913964"/>
                </a:lnTo>
                <a:lnTo>
                  <a:pt x="2887561" y="2940368"/>
                </a:lnTo>
                <a:lnTo>
                  <a:pt x="2913622" y="2940368"/>
                </a:lnTo>
                <a:close/>
                <a:moveTo>
                  <a:pt x="3050096" y="2937624"/>
                </a:moveTo>
                <a:lnTo>
                  <a:pt x="3050096" y="2913278"/>
                </a:lnTo>
                <a:lnTo>
                  <a:pt x="3074441" y="2913278"/>
                </a:lnTo>
                <a:lnTo>
                  <a:pt x="3074441" y="2888590"/>
                </a:lnTo>
                <a:lnTo>
                  <a:pt x="3050096" y="2888590"/>
                </a:lnTo>
                <a:lnTo>
                  <a:pt x="3050096" y="2864244"/>
                </a:lnTo>
                <a:lnTo>
                  <a:pt x="3025407" y="2864244"/>
                </a:lnTo>
                <a:lnTo>
                  <a:pt x="3025407" y="2888590"/>
                </a:lnTo>
                <a:lnTo>
                  <a:pt x="3001061" y="2888590"/>
                </a:lnTo>
                <a:lnTo>
                  <a:pt x="3001061" y="2913278"/>
                </a:lnTo>
                <a:lnTo>
                  <a:pt x="3025407" y="2913278"/>
                </a:lnTo>
                <a:lnTo>
                  <a:pt x="3025407" y="2937624"/>
                </a:lnTo>
                <a:lnTo>
                  <a:pt x="3050096" y="2937624"/>
                </a:lnTo>
                <a:close/>
                <a:moveTo>
                  <a:pt x="3392653" y="2251481"/>
                </a:moveTo>
                <a:lnTo>
                  <a:pt x="3392653" y="2227136"/>
                </a:lnTo>
                <a:lnTo>
                  <a:pt x="3416999" y="2227136"/>
                </a:lnTo>
                <a:lnTo>
                  <a:pt x="3416999" y="2203133"/>
                </a:lnTo>
                <a:lnTo>
                  <a:pt x="3392653" y="2203133"/>
                </a:lnTo>
                <a:lnTo>
                  <a:pt x="3392653" y="2178787"/>
                </a:lnTo>
                <a:lnTo>
                  <a:pt x="3368650" y="2178787"/>
                </a:lnTo>
                <a:lnTo>
                  <a:pt x="3368650" y="2203133"/>
                </a:lnTo>
                <a:lnTo>
                  <a:pt x="3344304" y="2203133"/>
                </a:lnTo>
                <a:lnTo>
                  <a:pt x="3344304" y="2227136"/>
                </a:lnTo>
                <a:lnTo>
                  <a:pt x="3368650" y="2227136"/>
                </a:lnTo>
                <a:lnTo>
                  <a:pt x="3368650" y="2251481"/>
                </a:lnTo>
                <a:lnTo>
                  <a:pt x="3392653" y="2251481"/>
                </a:lnTo>
                <a:close/>
                <a:moveTo>
                  <a:pt x="2777490" y="2943111"/>
                </a:moveTo>
                <a:lnTo>
                  <a:pt x="2777490" y="2914993"/>
                </a:lnTo>
                <a:lnTo>
                  <a:pt x="2805608" y="2914993"/>
                </a:lnTo>
                <a:lnTo>
                  <a:pt x="2805608" y="2886875"/>
                </a:lnTo>
                <a:lnTo>
                  <a:pt x="2777490" y="2886875"/>
                </a:lnTo>
                <a:lnTo>
                  <a:pt x="2777490" y="2858757"/>
                </a:lnTo>
                <a:lnTo>
                  <a:pt x="2749372" y="2858757"/>
                </a:lnTo>
                <a:lnTo>
                  <a:pt x="2749372" y="2886875"/>
                </a:lnTo>
                <a:lnTo>
                  <a:pt x="2721254" y="2886875"/>
                </a:lnTo>
                <a:lnTo>
                  <a:pt x="2721254" y="2914993"/>
                </a:lnTo>
                <a:lnTo>
                  <a:pt x="2749372" y="2914993"/>
                </a:lnTo>
                <a:lnTo>
                  <a:pt x="2749372" y="2943111"/>
                </a:lnTo>
                <a:lnTo>
                  <a:pt x="2777490" y="2943111"/>
                </a:lnTo>
                <a:close/>
                <a:moveTo>
                  <a:pt x="2982544" y="2804236"/>
                </a:moveTo>
                <a:lnTo>
                  <a:pt x="2982544" y="2777147"/>
                </a:lnTo>
                <a:lnTo>
                  <a:pt x="3009634" y="2777147"/>
                </a:lnTo>
                <a:lnTo>
                  <a:pt x="3009634" y="2750401"/>
                </a:lnTo>
                <a:lnTo>
                  <a:pt x="2982544" y="2750401"/>
                </a:lnTo>
                <a:lnTo>
                  <a:pt x="2982544" y="2723312"/>
                </a:lnTo>
                <a:lnTo>
                  <a:pt x="2955798" y="2723312"/>
                </a:lnTo>
                <a:lnTo>
                  <a:pt x="2955798" y="2750401"/>
                </a:lnTo>
                <a:lnTo>
                  <a:pt x="2928709" y="2750401"/>
                </a:lnTo>
                <a:lnTo>
                  <a:pt x="2928709" y="2777147"/>
                </a:lnTo>
                <a:lnTo>
                  <a:pt x="2955798" y="2777147"/>
                </a:lnTo>
                <a:lnTo>
                  <a:pt x="2955798" y="2804236"/>
                </a:lnTo>
                <a:lnTo>
                  <a:pt x="2982544" y="2804236"/>
                </a:lnTo>
                <a:close/>
                <a:moveTo>
                  <a:pt x="1584884" y="531152"/>
                </a:moveTo>
                <a:lnTo>
                  <a:pt x="1584884" y="556527"/>
                </a:lnTo>
                <a:lnTo>
                  <a:pt x="1559509" y="556527"/>
                </a:lnTo>
                <a:lnTo>
                  <a:pt x="1559509" y="581901"/>
                </a:lnTo>
                <a:lnTo>
                  <a:pt x="1584884" y="581901"/>
                </a:lnTo>
                <a:lnTo>
                  <a:pt x="1584884" y="607276"/>
                </a:lnTo>
                <a:lnTo>
                  <a:pt x="1610258" y="607276"/>
                </a:lnTo>
                <a:lnTo>
                  <a:pt x="1610258" y="581901"/>
                </a:lnTo>
                <a:lnTo>
                  <a:pt x="1635633" y="581901"/>
                </a:lnTo>
                <a:lnTo>
                  <a:pt x="1635633" y="556527"/>
                </a:lnTo>
                <a:lnTo>
                  <a:pt x="1610258" y="556527"/>
                </a:lnTo>
                <a:lnTo>
                  <a:pt x="1610258" y="531152"/>
                </a:lnTo>
                <a:lnTo>
                  <a:pt x="1584884" y="531152"/>
                </a:lnTo>
                <a:close/>
                <a:moveTo>
                  <a:pt x="1544764" y="2947911"/>
                </a:moveTo>
                <a:lnTo>
                  <a:pt x="1544764" y="2916707"/>
                </a:lnTo>
                <a:lnTo>
                  <a:pt x="1575968" y="2916707"/>
                </a:lnTo>
                <a:lnTo>
                  <a:pt x="1575968" y="2885161"/>
                </a:lnTo>
                <a:lnTo>
                  <a:pt x="1544764" y="2885161"/>
                </a:lnTo>
                <a:lnTo>
                  <a:pt x="1544764" y="2853957"/>
                </a:lnTo>
                <a:lnTo>
                  <a:pt x="1513218" y="2853957"/>
                </a:lnTo>
                <a:lnTo>
                  <a:pt x="1513218" y="2885161"/>
                </a:lnTo>
                <a:lnTo>
                  <a:pt x="1482014" y="2885161"/>
                </a:lnTo>
                <a:lnTo>
                  <a:pt x="1482014" y="2916707"/>
                </a:lnTo>
                <a:lnTo>
                  <a:pt x="1513218" y="2916707"/>
                </a:lnTo>
                <a:lnTo>
                  <a:pt x="1513218" y="2947911"/>
                </a:lnTo>
                <a:lnTo>
                  <a:pt x="1544764" y="2947911"/>
                </a:lnTo>
                <a:close/>
                <a:moveTo>
                  <a:pt x="1339024" y="2811094"/>
                </a:moveTo>
                <a:lnTo>
                  <a:pt x="1339024" y="2779547"/>
                </a:lnTo>
                <a:lnTo>
                  <a:pt x="1370571" y="2779547"/>
                </a:lnTo>
                <a:lnTo>
                  <a:pt x="1370571" y="2748001"/>
                </a:lnTo>
                <a:lnTo>
                  <a:pt x="1339024" y="2748001"/>
                </a:lnTo>
                <a:lnTo>
                  <a:pt x="1339024" y="2716454"/>
                </a:lnTo>
                <a:lnTo>
                  <a:pt x="1307478" y="2716454"/>
                </a:lnTo>
                <a:lnTo>
                  <a:pt x="1307478" y="2748001"/>
                </a:lnTo>
                <a:lnTo>
                  <a:pt x="1275931" y="2748001"/>
                </a:lnTo>
                <a:lnTo>
                  <a:pt x="1275931" y="2779547"/>
                </a:lnTo>
                <a:lnTo>
                  <a:pt x="1307478" y="2779547"/>
                </a:lnTo>
                <a:lnTo>
                  <a:pt x="1307478" y="2811094"/>
                </a:lnTo>
                <a:lnTo>
                  <a:pt x="1339024" y="2811094"/>
                </a:lnTo>
                <a:close/>
                <a:moveTo>
                  <a:pt x="1201179" y="2809380"/>
                </a:moveTo>
                <a:lnTo>
                  <a:pt x="1201179" y="2778862"/>
                </a:lnTo>
                <a:lnTo>
                  <a:pt x="1231697" y="2778862"/>
                </a:lnTo>
                <a:lnTo>
                  <a:pt x="1231697" y="2748686"/>
                </a:lnTo>
                <a:lnTo>
                  <a:pt x="1201179" y="2748686"/>
                </a:lnTo>
                <a:lnTo>
                  <a:pt x="1201179" y="2718168"/>
                </a:lnTo>
                <a:lnTo>
                  <a:pt x="1171003" y="2718168"/>
                </a:lnTo>
                <a:lnTo>
                  <a:pt x="1171003" y="2748686"/>
                </a:lnTo>
                <a:lnTo>
                  <a:pt x="1140485" y="2748686"/>
                </a:lnTo>
                <a:lnTo>
                  <a:pt x="1140485" y="2778862"/>
                </a:lnTo>
                <a:lnTo>
                  <a:pt x="1171003" y="2778862"/>
                </a:lnTo>
                <a:lnTo>
                  <a:pt x="1171003" y="2809380"/>
                </a:lnTo>
                <a:lnTo>
                  <a:pt x="1201179" y="2809380"/>
                </a:lnTo>
                <a:close/>
                <a:moveTo>
                  <a:pt x="1476527" y="2812123"/>
                </a:moveTo>
                <a:lnTo>
                  <a:pt x="1476527" y="2779890"/>
                </a:lnTo>
                <a:lnTo>
                  <a:pt x="1508760" y="2779890"/>
                </a:lnTo>
                <a:lnTo>
                  <a:pt x="1508760" y="2747658"/>
                </a:lnTo>
                <a:lnTo>
                  <a:pt x="1476527" y="2747658"/>
                </a:lnTo>
                <a:lnTo>
                  <a:pt x="1476527" y="2715425"/>
                </a:lnTo>
                <a:lnTo>
                  <a:pt x="1444295" y="2715425"/>
                </a:lnTo>
                <a:lnTo>
                  <a:pt x="1444295" y="2747658"/>
                </a:lnTo>
                <a:lnTo>
                  <a:pt x="1412062" y="2747658"/>
                </a:lnTo>
                <a:lnTo>
                  <a:pt x="1412062" y="2779890"/>
                </a:lnTo>
                <a:lnTo>
                  <a:pt x="1444295" y="2779890"/>
                </a:lnTo>
                <a:lnTo>
                  <a:pt x="1444295" y="2812123"/>
                </a:lnTo>
                <a:lnTo>
                  <a:pt x="1476527" y="2812123"/>
                </a:lnTo>
                <a:close/>
                <a:moveTo>
                  <a:pt x="1406919" y="2946540"/>
                </a:moveTo>
                <a:lnTo>
                  <a:pt x="1406919" y="2916022"/>
                </a:lnTo>
                <a:lnTo>
                  <a:pt x="1437437" y="2916022"/>
                </a:lnTo>
                <a:lnTo>
                  <a:pt x="1437437" y="2885846"/>
                </a:lnTo>
                <a:lnTo>
                  <a:pt x="1406919" y="2885846"/>
                </a:lnTo>
                <a:lnTo>
                  <a:pt x="1406919" y="2855328"/>
                </a:lnTo>
                <a:lnTo>
                  <a:pt x="1376743" y="2855328"/>
                </a:lnTo>
                <a:lnTo>
                  <a:pt x="1376743" y="2885846"/>
                </a:lnTo>
                <a:lnTo>
                  <a:pt x="1346225" y="2885846"/>
                </a:lnTo>
                <a:lnTo>
                  <a:pt x="1346225" y="2916022"/>
                </a:lnTo>
                <a:lnTo>
                  <a:pt x="1376743" y="2916022"/>
                </a:lnTo>
                <a:lnTo>
                  <a:pt x="1376743" y="2946540"/>
                </a:lnTo>
                <a:lnTo>
                  <a:pt x="1406919" y="2946540"/>
                </a:lnTo>
                <a:close/>
                <a:moveTo>
                  <a:pt x="1269416" y="2945168"/>
                </a:moveTo>
                <a:lnTo>
                  <a:pt x="1269416" y="2915679"/>
                </a:lnTo>
                <a:lnTo>
                  <a:pt x="1298905" y="2915679"/>
                </a:lnTo>
                <a:lnTo>
                  <a:pt x="1298905" y="2886189"/>
                </a:lnTo>
                <a:lnTo>
                  <a:pt x="1269416" y="2886189"/>
                </a:lnTo>
                <a:lnTo>
                  <a:pt x="1269416" y="2856700"/>
                </a:lnTo>
                <a:lnTo>
                  <a:pt x="1239926" y="2856700"/>
                </a:lnTo>
                <a:lnTo>
                  <a:pt x="1239926" y="2886189"/>
                </a:lnTo>
                <a:lnTo>
                  <a:pt x="1210437" y="2886189"/>
                </a:lnTo>
                <a:lnTo>
                  <a:pt x="1210437" y="2915679"/>
                </a:lnTo>
                <a:lnTo>
                  <a:pt x="1239926" y="2915679"/>
                </a:lnTo>
                <a:lnTo>
                  <a:pt x="1239926" y="2945168"/>
                </a:lnTo>
                <a:lnTo>
                  <a:pt x="1269416" y="2945168"/>
                </a:lnTo>
                <a:close/>
                <a:moveTo>
                  <a:pt x="926516" y="2534031"/>
                </a:moveTo>
                <a:lnTo>
                  <a:pt x="926516" y="2504199"/>
                </a:lnTo>
                <a:lnTo>
                  <a:pt x="956348" y="2504199"/>
                </a:lnTo>
                <a:lnTo>
                  <a:pt x="956348" y="2474709"/>
                </a:lnTo>
                <a:lnTo>
                  <a:pt x="926516" y="2474709"/>
                </a:lnTo>
                <a:lnTo>
                  <a:pt x="926516" y="2444877"/>
                </a:lnTo>
                <a:lnTo>
                  <a:pt x="897026" y="2444877"/>
                </a:lnTo>
                <a:lnTo>
                  <a:pt x="897026" y="2474709"/>
                </a:lnTo>
                <a:lnTo>
                  <a:pt x="867194" y="2474709"/>
                </a:lnTo>
                <a:lnTo>
                  <a:pt x="867194" y="2504199"/>
                </a:lnTo>
                <a:lnTo>
                  <a:pt x="897026" y="2504199"/>
                </a:lnTo>
                <a:lnTo>
                  <a:pt x="897026" y="2534031"/>
                </a:lnTo>
                <a:lnTo>
                  <a:pt x="926516" y="2534031"/>
                </a:lnTo>
                <a:close/>
                <a:moveTo>
                  <a:pt x="995096" y="2670848"/>
                </a:moveTo>
                <a:lnTo>
                  <a:pt x="995096" y="2641359"/>
                </a:lnTo>
                <a:lnTo>
                  <a:pt x="1024585" y="2641359"/>
                </a:lnTo>
                <a:lnTo>
                  <a:pt x="1024585" y="2611869"/>
                </a:lnTo>
                <a:lnTo>
                  <a:pt x="995096" y="2611869"/>
                </a:lnTo>
                <a:lnTo>
                  <a:pt x="995096" y="2582380"/>
                </a:lnTo>
                <a:lnTo>
                  <a:pt x="965606" y="2582380"/>
                </a:lnTo>
                <a:lnTo>
                  <a:pt x="965606" y="2611869"/>
                </a:lnTo>
                <a:lnTo>
                  <a:pt x="936117" y="2611869"/>
                </a:lnTo>
                <a:lnTo>
                  <a:pt x="936117" y="2641359"/>
                </a:lnTo>
                <a:lnTo>
                  <a:pt x="965606" y="2641359"/>
                </a:lnTo>
                <a:lnTo>
                  <a:pt x="965606" y="2670848"/>
                </a:lnTo>
                <a:lnTo>
                  <a:pt x="995096" y="2670848"/>
                </a:lnTo>
                <a:close/>
                <a:moveTo>
                  <a:pt x="1132942" y="2673248"/>
                </a:moveTo>
                <a:lnTo>
                  <a:pt x="1132942" y="2642045"/>
                </a:lnTo>
                <a:lnTo>
                  <a:pt x="1164145" y="2642045"/>
                </a:lnTo>
                <a:lnTo>
                  <a:pt x="1164145" y="2611184"/>
                </a:lnTo>
                <a:lnTo>
                  <a:pt x="1132942" y="2611184"/>
                </a:lnTo>
                <a:lnTo>
                  <a:pt x="1132942" y="2579980"/>
                </a:lnTo>
                <a:lnTo>
                  <a:pt x="1102081" y="2579980"/>
                </a:lnTo>
                <a:lnTo>
                  <a:pt x="1102081" y="2611184"/>
                </a:lnTo>
                <a:lnTo>
                  <a:pt x="1070877" y="2611184"/>
                </a:lnTo>
                <a:lnTo>
                  <a:pt x="1070877" y="2642045"/>
                </a:lnTo>
                <a:lnTo>
                  <a:pt x="1102081" y="2642045"/>
                </a:lnTo>
                <a:lnTo>
                  <a:pt x="1102081" y="2673248"/>
                </a:lnTo>
                <a:lnTo>
                  <a:pt x="1132942" y="2673248"/>
                </a:lnTo>
                <a:close/>
                <a:moveTo>
                  <a:pt x="1063333" y="2807322"/>
                </a:moveTo>
                <a:lnTo>
                  <a:pt x="1063333" y="2778176"/>
                </a:lnTo>
                <a:lnTo>
                  <a:pt x="1092479" y="2778176"/>
                </a:lnTo>
                <a:lnTo>
                  <a:pt x="1092479" y="2749372"/>
                </a:lnTo>
                <a:lnTo>
                  <a:pt x="1063333" y="2749372"/>
                </a:lnTo>
                <a:lnTo>
                  <a:pt x="1063333" y="2720226"/>
                </a:lnTo>
                <a:lnTo>
                  <a:pt x="1034529" y="2720226"/>
                </a:lnTo>
                <a:lnTo>
                  <a:pt x="1034529" y="2749372"/>
                </a:lnTo>
                <a:lnTo>
                  <a:pt x="1005383" y="2749372"/>
                </a:lnTo>
                <a:lnTo>
                  <a:pt x="1005383" y="2778176"/>
                </a:lnTo>
                <a:lnTo>
                  <a:pt x="1034529" y="2778176"/>
                </a:lnTo>
                <a:lnTo>
                  <a:pt x="1034529" y="2807322"/>
                </a:lnTo>
                <a:lnTo>
                  <a:pt x="1063333" y="2807322"/>
                </a:lnTo>
                <a:close/>
                <a:moveTo>
                  <a:pt x="2161299" y="3083700"/>
                </a:moveTo>
                <a:lnTo>
                  <a:pt x="2161299" y="3053182"/>
                </a:lnTo>
                <a:lnTo>
                  <a:pt x="2191817" y="3053182"/>
                </a:lnTo>
                <a:lnTo>
                  <a:pt x="2191817" y="3023006"/>
                </a:lnTo>
                <a:lnTo>
                  <a:pt x="2161299" y="3023006"/>
                </a:lnTo>
                <a:lnTo>
                  <a:pt x="2161299" y="2992488"/>
                </a:lnTo>
                <a:lnTo>
                  <a:pt x="2131124" y="2992488"/>
                </a:lnTo>
                <a:lnTo>
                  <a:pt x="2131124" y="3023006"/>
                </a:lnTo>
                <a:lnTo>
                  <a:pt x="2100605" y="3023006"/>
                </a:lnTo>
                <a:lnTo>
                  <a:pt x="2100605" y="3053182"/>
                </a:lnTo>
                <a:lnTo>
                  <a:pt x="2131124" y="3053182"/>
                </a:lnTo>
                <a:lnTo>
                  <a:pt x="2131124" y="3083700"/>
                </a:lnTo>
                <a:lnTo>
                  <a:pt x="2161299" y="3083700"/>
                </a:lnTo>
                <a:close/>
                <a:moveTo>
                  <a:pt x="2093747" y="2949283"/>
                </a:moveTo>
                <a:lnTo>
                  <a:pt x="2093747" y="2917050"/>
                </a:lnTo>
                <a:lnTo>
                  <a:pt x="2125980" y="2917050"/>
                </a:lnTo>
                <a:lnTo>
                  <a:pt x="2125980" y="2884818"/>
                </a:lnTo>
                <a:lnTo>
                  <a:pt x="2093747" y="2884818"/>
                </a:lnTo>
                <a:lnTo>
                  <a:pt x="2093747" y="2852585"/>
                </a:lnTo>
                <a:lnTo>
                  <a:pt x="2061515" y="2852585"/>
                </a:lnTo>
                <a:lnTo>
                  <a:pt x="2061515" y="2884818"/>
                </a:lnTo>
                <a:lnTo>
                  <a:pt x="2029282" y="2884818"/>
                </a:lnTo>
                <a:lnTo>
                  <a:pt x="2029282" y="2917050"/>
                </a:lnTo>
                <a:lnTo>
                  <a:pt x="2061515" y="2917050"/>
                </a:lnTo>
                <a:lnTo>
                  <a:pt x="2061515" y="2949283"/>
                </a:lnTo>
                <a:lnTo>
                  <a:pt x="2093747" y="2949283"/>
                </a:lnTo>
                <a:close/>
                <a:moveTo>
                  <a:pt x="2230565" y="2948597"/>
                </a:moveTo>
                <a:lnTo>
                  <a:pt x="2230565" y="2916707"/>
                </a:lnTo>
                <a:lnTo>
                  <a:pt x="2262454" y="2916707"/>
                </a:lnTo>
                <a:lnTo>
                  <a:pt x="2262454" y="2885161"/>
                </a:lnTo>
                <a:lnTo>
                  <a:pt x="2230565" y="2885161"/>
                </a:lnTo>
                <a:lnTo>
                  <a:pt x="2230565" y="2853271"/>
                </a:lnTo>
                <a:lnTo>
                  <a:pt x="2199018" y="2853271"/>
                </a:lnTo>
                <a:lnTo>
                  <a:pt x="2199018" y="2885161"/>
                </a:lnTo>
                <a:lnTo>
                  <a:pt x="2167128" y="2885161"/>
                </a:lnTo>
                <a:lnTo>
                  <a:pt x="2167128" y="2916707"/>
                </a:lnTo>
                <a:lnTo>
                  <a:pt x="2199018" y="2916707"/>
                </a:lnTo>
                <a:lnTo>
                  <a:pt x="2199018" y="2948597"/>
                </a:lnTo>
                <a:lnTo>
                  <a:pt x="2230565" y="2948597"/>
                </a:lnTo>
                <a:close/>
                <a:moveTo>
                  <a:pt x="857936" y="2396871"/>
                </a:moveTo>
                <a:lnTo>
                  <a:pt x="857936" y="2367039"/>
                </a:lnTo>
                <a:lnTo>
                  <a:pt x="887768" y="2367039"/>
                </a:lnTo>
                <a:lnTo>
                  <a:pt x="887768" y="2337549"/>
                </a:lnTo>
                <a:lnTo>
                  <a:pt x="857936" y="2337549"/>
                </a:lnTo>
                <a:lnTo>
                  <a:pt x="857936" y="2307717"/>
                </a:lnTo>
                <a:lnTo>
                  <a:pt x="828446" y="2307717"/>
                </a:lnTo>
                <a:lnTo>
                  <a:pt x="828446" y="2337549"/>
                </a:lnTo>
                <a:lnTo>
                  <a:pt x="798614" y="2337549"/>
                </a:lnTo>
                <a:lnTo>
                  <a:pt x="798614" y="2367039"/>
                </a:lnTo>
                <a:lnTo>
                  <a:pt x="828446" y="2367039"/>
                </a:lnTo>
                <a:lnTo>
                  <a:pt x="828446" y="2396871"/>
                </a:lnTo>
                <a:lnTo>
                  <a:pt x="857936" y="2396871"/>
                </a:lnTo>
                <a:close/>
                <a:moveTo>
                  <a:pt x="1956587" y="2949283"/>
                </a:moveTo>
                <a:lnTo>
                  <a:pt x="1956587" y="2917050"/>
                </a:lnTo>
                <a:lnTo>
                  <a:pt x="1988820" y="2917050"/>
                </a:lnTo>
                <a:lnTo>
                  <a:pt x="1988820" y="2884818"/>
                </a:lnTo>
                <a:lnTo>
                  <a:pt x="1956587" y="2884818"/>
                </a:lnTo>
                <a:lnTo>
                  <a:pt x="1956587" y="2852585"/>
                </a:lnTo>
                <a:lnTo>
                  <a:pt x="1924355" y="2852585"/>
                </a:lnTo>
                <a:lnTo>
                  <a:pt x="1924355" y="2884818"/>
                </a:lnTo>
                <a:lnTo>
                  <a:pt x="1892122" y="2884818"/>
                </a:lnTo>
                <a:lnTo>
                  <a:pt x="1892122" y="2917050"/>
                </a:lnTo>
                <a:lnTo>
                  <a:pt x="1924355" y="2917050"/>
                </a:lnTo>
                <a:lnTo>
                  <a:pt x="1924355" y="2949283"/>
                </a:lnTo>
                <a:lnTo>
                  <a:pt x="1956587" y="2949283"/>
                </a:lnTo>
                <a:close/>
                <a:moveTo>
                  <a:pt x="1681924" y="2948597"/>
                </a:moveTo>
                <a:lnTo>
                  <a:pt x="1681924" y="2916707"/>
                </a:lnTo>
                <a:lnTo>
                  <a:pt x="1713814" y="2916707"/>
                </a:lnTo>
                <a:lnTo>
                  <a:pt x="1713814" y="2885161"/>
                </a:lnTo>
                <a:lnTo>
                  <a:pt x="1681924" y="2885161"/>
                </a:lnTo>
                <a:lnTo>
                  <a:pt x="1681924" y="2853271"/>
                </a:lnTo>
                <a:lnTo>
                  <a:pt x="1650378" y="2853271"/>
                </a:lnTo>
                <a:lnTo>
                  <a:pt x="1650378" y="2885161"/>
                </a:lnTo>
                <a:lnTo>
                  <a:pt x="1618488" y="2885161"/>
                </a:lnTo>
                <a:lnTo>
                  <a:pt x="1618488" y="2916707"/>
                </a:lnTo>
                <a:lnTo>
                  <a:pt x="1650378" y="2916707"/>
                </a:lnTo>
                <a:lnTo>
                  <a:pt x="1650378" y="2948597"/>
                </a:lnTo>
                <a:lnTo>
                  <a:pt x="1681924" y="2948597"/>
                </a:lnTo>
                <a:close/>
                <a:moveTo>
                  <a:pt x="1612659" y="3083014"/>
                </a:moveTo>
                <a:lnTo>
                  <a:pt x="1612659" y="3053182"/>
                </a:lnTo>
                <a:lnTo>
                  <a:pt x="1642491" y="3053182"/>
                </a:lnTo>
                <a:lnTo>
                  <a:pt x="1642491" y="3023006"/>
                </a:lnTo>
                <a:lnTo>
                  <a:pt x="1612659" y="3023006"/>
                </a:lnTo>
                <a:lnTo>
                  <a:pt x="1612659" y="2993174"/>
                </a:lnTo>
                <a:lnTo>
                  <a:pt x="1582483" y="2993174"/>
                </a:lnTo>
                <a:lnTo>
                  <a:pt x="1582483" y="3023006"/>
                </a:lnTo>
                <a:lnTo>
                  <a:pt x="1552651" y="3023006"/>
                </a:lnTo>
                <a:lnTo>
                  <a:pt x="1552651" y="3053182"/>
                </a:lnTo>
                <a:lnTo>
                  <a:pt x="1582483" y="3053182"/>
                </a:lnTo>
                <a:lnTo>
                  <a:pt x="1582483" y="3083014"/>
                </a:lnTo>
                <a:lnTo>
                  <a:pt x="1612659" y="3083014"/>
                </a:lnTo>
                <a:close/>
                <a:moveTo>
                  <a:pt x="1887322" y="3084043"/>
                </a:moveTo>
                <a:lnTo>
                  <a:pt x="1887322" y="3053525"/>
                </a:lnTo>
                <a:lnTo>
                  <a:pt x="1917840" y="3053525"/>
                </a:lnTo>
                <a:lnTo>
                  <a:pt x="1917840" y="3022664"/>
                </a:lnTo>
                <a:lnTo>
                  <a:pt x="1887322" y="3022664"/>
                </a:lnTo>
                <a:lnTo>
                  <a:pt x="1887322" y="2992145"/>
                </a:lnTo>
                <a:lnTo>
                  <a:pt x="1856461" y="2992145"/>
                </a:lnTo>
                <a:lnTo>
                  <a:pt x="1856461" y="3022664"/>
                </a:lnTo>
                <a:lnTo>
                  <a:pt x="1825942" y="3022664"/>
                </a:lnTo>
                <a:lnTo>
                  <a:pt x="1825942" y="3053525"/>
                </a:lnTo>
                <a:lnTo>
                  <a:pt x="1856461" y="3053525"/>
                </a:lnTo>
                <a:lnTo>
                  <a:pt x="1856461" y="3084043"/>
                </a:lnTo>
                <a:lnTo>
                  <a:pt x="1887322" y="3084043"/>
                </a:lnTo>
                <a:close/>
                <a:moveTo>
                  <a:pt x="1749819" y="3083700"/>
                </a:moveTo>
                <a:lnTo>
                  <a:pt x="1749819" y="3053182"/>
                </a:lnTo>
                <a:lnTo>
                  <a:pt x="1780337" y="3053182"/>
                </a:lnTo>
                <a:lnTo>
                  <a:pt x="1780337" y="3023006"/>
                </a:lnTo>
                <a:lnTo>
                  <a:pt x="1749819" y="3023006"/>
                </a:lnTo>
                <a:lnTo>
                  <a:pt x="1749819" y="2992488"/>
                </a:lnTo>
                <a:lnTo>
                  <a:pt x="1719643" y="2992488"/>
                </a:lnTo>
                <a:lnTo>
                  <a:pt x="1719643" y="3023006"/>
                </a:lnTo>
                <a:lnTo>
                  <a:pt x="1689125" y="3023006"/>
                </a:lnTo>
                <a:lnTo>
                  <a:pt x="1689125" y="3053182"/>
                </a:lnTo>
                <a:lnTo>
                  <a:pt x="1719643" y="3053182"/>
                </a:lnTo>
                <a:lnTo>
                  <a:pt x="1719643" y="3083700"/>
                </a:lnTo>
                <a:lnTo>
                  <a:pt x="1749819" y="3083700"/>
                </a:lnTo>
                <a:close/>
                <a:moveTo>
                  <a:pt x="1819427" y="2949283"/>
                </a:moveTo>
                <a:lnTo>
                  <a:pt x="1819427" y="2917050"/>
                </a:lnTo>
                <a:lnTo>
                  <a:pt x="1851660" y="2917050"/>
                </a:lnTo>
                <a:lnTo>
                  <a:pt x="1851660" y="2884818"/>
                </a:lnTo>
                <a:lnTo>
                  <a:pt x="1819427" y="2884818"/>
                </a:lnTo>
                <a:lnTo>
                  <a:pt x="1819427" y="2852585"/>
                </a:lnTo>
                <a:lnTo>
                  <a:pt x="1787195" y="2852585"/>
                </a:lnTo>
                <a:lnTo>
                  <a:pt x="1787195" y="2884818"/>
                </a:lnTo>
                <a:lnTo>
                  <a:pt x="1754962" y="2884818"/>
                </a:lnTo>
                <a:lnTo>
                  <a:pt x="1754962" y="2917050"/>
                </a:lnTo>
                <a:lnTo>
                  <a:pt x="1787195" y="2917050"/>
                </a:lnTo>
                <a:lnTo>
                  <a:pt x="1787195" y="2949283"/>
                </a:lnTo>
                <a:lnTo>
                  <a:pt x="1819427" y="2949283"/>
                </a:lnTo>
                <a:close/>
                <a:moveTo>
                  <a:pt x="2024482" y="3084043"/>
                </a:moveTo>
                <a:lnTo>
                  <a:pt x="2024482" y="3053525"/>
                </a:lnTo>
                <a:lnTo>
                  <a:pt x="2055000" y="3053525"/>
                </a:lnTo>
                <a:lnTo>
                  <a:pt x="2055000" y="3022664"/>
                </a:lnTo>
                <a:lnTo>
                  <a:pt x="2024482" y="3022664"/>
                </a:lnTo>
                <a:lnTo>
                  <a:pt x="2024482" y="2992145"/>
                </a:lnTo>
                <a:lnTo>
                  <a:pt x="1993621" y="2992145"/>
                </a:lnTo>
                <a:lnTo>
                  <a:pt x="1993621" y="3022664"/>
                </a:lnTo>
                <a:lnTo>
                  <a:pt x="1963102" y="3022664"/>
                </a:lnTo>
                <a:lnTo>
                  <a:pt x="1963102" y="3053525"/>
                </a:lnTo>
                <a:lnTo>
                  <a:pt x="1993621" y="3053525"/>
                </a:lnTo>
                <a:lnTo>
                  <a:pt x="1993621" y="3084043"/>
                </a:lnTo>
                <a:lnTo>
                  <a:pt x="2024482" y="3084043"/>
                </a:lnTo>
                <a:close/>
                <a:moveTo>
                  <a:pt x="1171003" y="1072248"/>
                </a:moveTo>
                <a:lnTo>
                  <a:pt x="1171003" y="1102766"/>
                </a:lnTo>
                <a:lnTo>
                  <a:pt x="1140485" y="1102766"/>
                </a:lnTo>
                <a:lnTo>
                  <a:pt x="1140485" y="1132942"/>
                </a:lnTo>
                <a:lnTo>
                  <a:pt x="1171003" y="1132942"/>
                </a:lnTo>
                <a:lnTo>
                  <a:pt x="1171003" y="1163460"/>
                </a:lnTo>
                <a:lnTo>
                  <a:pt x="1201179" y="1163460"/>
                </a:lnTo>
                <a:lnTo>
                  <a:pt x="1201179" y="1132942"/>
                </a:lnTo>
                <a:lnTo>
                  <a:pt x="1231697" y="1132942"/>
                </a:lnTo>
                <a:lnTo>
                  <a:pt x="1231697" y="1102766"/>
                </a:lnTo>
                <a:lnTo>
                  <a:pt x="1201179" y="1102766"/>
                </a:lnTo>
                <a:lnTo>
                  <a:pt x="1201179" y="1072248"/>
                </a:lnTo>
                <a:lnTo>
                  <a:pt x="1171003" y="1072248"/>
                </a:lnTo>
                <a:close/>
                <a:moveTo>
                  <a:pt x="965606" y="1210780"/>
                </a:moveTo>
                <a:lnTo>
                  <a:pt x="965606" y="1240269"/>
                </a:lnTo>
                <a:lnTo>
                  <a:pt x="936117" y="1240269"/>
                </a:lnTo>
                <a:lnTo>
                  <a:pt x="936117" y="1269759"/>
                </a:lnTo>
                <a:lnTo>
                  <a:pt x="965606" y="1269759"/>
                </a:lnTo>
                <a:lnTo>
                  <a:pt x="965606" y="1299248"/>
                </a:lnTo>
                <a:lnTo>
                  <a:pt x="995096" y="1299248"/>
                </a:lnTo>
                <a:lnTo>
                  <a:pt x="995096" y="1269759"/>
                </a:lnTo>
                <a:lnTo>
                  <a:pt x="1024585" y="1269759"/>
                </a:lnTo>
                <a:lnTo>
                  <a:pt x="1024585" y="1240269"/>
                </a:lnTo>
                <a:lnTo>
                  <a:pt x="995096" y="1240269"/>
                </a:lnTo>
                <a:lnTo>
                  <a:pt x="995096" y="1210780"/>
                </a:lnTo>
                <a:lnTo>
                  <a:pt x="965606" y="1210780"/>
                </a:lnTo>
                <a:close/>
                <a:moveTo>
                  <a:pt x="1034529" y="1074306"/>
                </a:moveTo>
                <a:lnTo>
                  <a:pt x="1034529" y="1103452"/>
                </a:lnTo>
                <a:lnTo>
                  <a:pt x="1005383" y="1103452"/>
                </a:lnTo>
                <a:lnTo>
                  <a:pt x="1005383" y="1132256"/>
                </a:lnTo>
                <a:lnTo>
                  <a:pt x="1034529" y="1132256"/>
                </a:lnTo>
                <a:lnTo>
                  <a:pt x="1034529" y="1161402"/>
                </a:lnTo>
                <a:lnTo>
                  <a:pt x="1063333" y="1161402"/>
                </a:lnTo>
                <a:lnTo>
                  <a:pt x="1063333" y="1132256"/>
                </a:lnTo>
                <a:lnTo>
                  <a:pt x="1092479" y="1132256"/>
                </a:lnTo>
                <a:lnTo>
                  <a:pt x="1092479" y="1103452"/>
                </a:lnTo>
                <a:lnTo>
                  <a:pt x="1063333" y="1103452"/>
                </a:lnTo>
                <a:lnTo>
                  <a:pt x="1063333" y="1074306"/>
                </a:lnTo>
                <a:lnTo>
                  <a:pt x="1034529" y="1074306"/>
                </a:lnTo>
                <a:close/>
                <a:moveTo>
                  <a:pt x="1307478" y="1070534"/>
                </a:moveTo>
                <a:lnTo>
                  <a:pt x="1307478" y="1102081"/>
                </a:lnTo>
                <a:lnTo>
                  <a:pt x="1275931" y="1102081"/>
                </a:lnTo>
                <a:lnTo>
                  <a:pt x="1275931" y="1133627"/>
                </a:lnTo>
                <a:lnTo>
                  <a:pt x="1307478" y="1133627"/>
                </a:lnTo>
                <a:lnTo>
                  <a:pt x="1307478" y="1165174"/>
                </a:lnTo>
                <a:lnTo>
                  <a:pt x="1339024" y="1165174"/>
                </a:lnTo>
                <a:lnTo>
                  <a:pt x="1339024" y="1133627"/>
                </a:lnTo>
                <a:lnTo>
                  <a:pt x="1370571" y="1133627"/>
                </a:lnTo>
                <a:lnTo>
                  <a:pt x="1370571" y="1102081"/>
                </a:lnTo>
                <a:lnTo>
                  <a:pt x="1339024" y="1102081"/>
                </a:lnTo>
                <a:lnTo>
                  <a:pt x="1339024" y="1070534"/>
                </a:lnTo>
                <a:lnTo>
                  <a:pt x="1307478" y="1070534"/>
                </a:lnTo>
                <a:close/>
                <a:moveTo>
                  <a:pt x="1102081" y="1208380"/>
                </a:moveTo>
                <a:lnTo>
                  <a:pt x="1102081" y="1239584"/>
                </a:lnTo>
                <a:lnTo>
                  <a:pt x="1070877" y="1239584"/>
                </a:lnTo>
                <a:lnTo>
                  <a:pt x="1070877" y="1270445"/>
                </a:lnTo>
                <a:lnTo>
                  <a:pt x="1102081" y="1270445"/>
                </a:lnTo>
                <a:lnTo>
                  <a:pt x="1102081" y="1301648"/>
                </a:lnTo>
                <a:lnTo>
                  <a:pt x="1132942" y="1301648"/>
                </a:lnTo>
                <a:lnTo>
                  <a:pt x="1132942" y="1270445"/>
                </a:lnTo>
                <a:lnTo>
                  <a:pt x="1164145" y="1270445"/>
                </a:lnTo>
                <a:lnTo>
                  <a:pt x="1164145" y="1239584"/>
                </a:lnTo>
                <a:lnTo>
                  <a:pt x="1132942" y="1239584"/>
                </a:lnTo>
                <a:lnTo>
                  <a:pt x="1132942" y="1208380"/>
                </a:lnTo>
                <a:lnTo>
                  <a:pt x="1102081" y="1208380"/>
                </a:lnTo>
                <a:close/>
                <a:moveTo>
                  <a:pt x="1239926" y="936460"/>
                </a:moveTo>
                <a:lnTo>
                  <a:pt x="1239926" y="965949"/>
                </a:lnTo>
                <a:lnTo>
                  <a:pt x="1210437" y="965949"/>
                </a:lnTo>
                <a:lnTo>
                  <a:pt x="1210437" y="995439"/>
                </a:lnTo>
                <a:lnTo>
                  <a:pt x="1239926" y="995439"/>
                </a:lnTo>
                <a:lnTo>
                  <a:pt x="1239926" y="1024928"/>
                </a:lnTo>
                <a:lnTo>
                  <a:pt x="1269416" y="1024928"/>
                </a:lnTo>
                <a:lnTo>
                  <a:pt x="1269416" y="995439"/>
                </a:lnTo>
                <a:lnTo>
                  <a:pt x="1298905" y="995439"/>
                </a:lnTo>
                <a:lnTo>
                  <a:pt x="1298905" y="965949"/>
                </a:lnTo>
                <a:lnTo>
                  <a:pt x="1269416" y="965949"/>
                </a:lnTo>
                <a:lnTo>
                  <a:pt x="1269416" y="936460"/>
                </a:lnTo>
                <a:lnTo>
                  <a:pt x="1239926" y="936460"/>
                </a:lnTo>
                <a:close/>
                <a:moveTo>
                  <a:pt x="1376743" y="935088"/>
                </a:moveTo>
                <a:lnTo>
                  <a:pt x="1376743" y="965606"/>
                </a:lnTo>
                <a:lnTo>
                  <a:pt x="1346225" y="965606"/>
                </a:lnTo>
                <a:lnTo>
                  <a:pt x="1346225" y="995782"/>
                </a:lnTo>
                <a:lnTo>
                  <a:pt x="1376743" y="995782"/>
                </a:lnTo>
                <a:lnTo>
                  <a:pt x="1376743" y="1026300"/>
                </a:lnTo>
                <a:lnTo>
                  <a:pt x="1406919" y="1026300"/>
                </a:lnTo>
                <a:lnTo>
                  <a:pt x="1406919" y="995782"/>
                </a:lnTo>
                <a:lnTo>
                  <a:pt x="1437437" y="995782"/>
                </a:lnTo>
                <a:lnTo>
                  <a:pt x="1437437" y="965606"/>
                </a:lnTo>
                <a:lnTo>
                  <a:pt x="1406919" y="965606"/>
                </a:lnTo>
                <a:lnTo>
                  <a:pt x="1406919" y="935088"/>
                </a:lnTo>
                <a:lnTo>
                  <a:pt x="1376743" y="935088"/>
                </a:lnTo>
                <a:close/>
                <a:moveTo>
                  <a:pt x="1513218" y="933717"/>
                </a:moveTo>
                <a:lnTo>
                  <a:pt x="1513218" y="964921"/>
                </a:lnTo>
                <a:lnTo>
                  <a:pt x="1482014" y="964921"/>
                </a:lnTo>
                <a:lnTo>
                  <a:pt x="1482014" y="996467"/>
                </a:lnTo>
                <a:lnTo>
                  <a:pt x="1513218" y="996467"/>
                </a:lnTo>
                <a:lnTo>
                  <a:pt x="1513218" y="1027671"/>
                </a:lnTo>
                <a:lnTo>
                  <a:pt x="1544764" y="1027671"/>
                </a:lnTo>
                <a:lnTo>
                  <a:pt x="1544764" y="996467"/>
                </a:lnTo>
                <a:lnTo>
                  <a:pt x="1575968" y="996467"/>
                </a:lnTo>
                <a:lnTo>
                  <a:pt x="1575968" y="964921"/>
                </a:lnTo>
                <a:lnTo>
                  <a:pt x="1544764" y="964921"/>
                </a:lnTo>
                <a:lnTo>
                  <a:pt x="1544764" y="933717"/>
                </a:lnTo>
                <a:lnTo>
                  <a:pt x="1513218" y="933717"/>
                </a:lnTo>
                <a:close/>
                <a:moveTo>
                  <a:pt x="1582483" y="798614"/>
                </a:moveTo>
                <a:lnTo>
                  <a:pt x="1582483" y="828446"/>
                </a:lnTo>
                <a:lnTo>
                  <a:pt x="1552651" y="828446"/>
                </a:lnTo>
                <a:lnTo>
                  <a:pt x="1552651" y="858622"/>
                </a:lnTo>
                <a:lnTo>
                  <a:pt x="1582483" y="858622"/>
                </a:lnTo>
                <a:lnTo>
                  <a:pt x="1582483" y="888454"/>
                </a:lnTo>
                <a:lnTo>
                  <a:pt x="1612659" y="888454"/>
                </a:lnTo>
                <a:lnTo>
                  <a:pt x="1612659" y="858622"/>
                </a:lnTo>
                <a:lnTo>
                  <a:pt x="1642491" y="858622"/>
                </a:lnTo>
                <a:lnTo>
                  <a:pt x="1642491" y="828446"/>
                </a:lnTo>
                <a:lnTo>
                  <a:pt x="1612659" y="828446"/>
                </a:lnTo>
                <a:lnTo>
                  <a:pt x="1612659" y="798614"/>
                </a:lnTo>
                <a:lnTo>
                  <a:pt x="1582483" y="798614"/>
                </a:lnTo>
                <a:close/>
                <a:moveTo>
                  <a:pt x="1445666" y="799643"/>
                </a:moveTo>
                <a:lnTo>
                  <a:pt x="1445666" y="828789"/>
                </a:lnTo>
                <a:lnTo>
                  <a:pt x="1416520" y="828789"/>
                </a:lnTo>
                <a:lnTo>
                  <a:pt x="1416520" y="858279"/>
                </a:lnTo>
                <a:lnTo>
                  <a:pt x="1445666" y="858279"/>
                </a:lnTo>
                <a:lnTo>
                  <a:pt x="1445666" y="887425"/>
                </a:lnTo>
                <a:lnTo>
                  <a:pt x="1475156" y="887425"/>
                </a:lnTo>
                <a:lnTo>
                  <a:pt x="1475156" y="858279"/>
                </a:lnTo>
                <a:lnTo>
                  <a:pt x="1504302" y="858279"/>
                </a:lnTo>
                <a:lnTo>
                  <a:pt x="1504302" y="828789"/>
                </a:lnTo>
                <a:lnTo>
                  <a:pt x="1475156" y="828789"/>
                </a:lnTo>
                <a:lnTo>
                  <a:pt x="1475156" y="799643"/>
                </a:lnTo>
                <a:lnTo>
                  <a:pt x="1445666" y="799643"/>
                </a:lnTo>
                <a:close/>
                <a:moveTo>
                  <a:pt x="555841" y="1764563"/>
                </a:moveTo>
                <a:lnTo>
                  <a:pt x="555841" y="1790624"/>
                </a:lnTo>
                <a:lnTo>
                  <a:pt x="529780" y="1790624"/>
                </a:lnTo>
                <a:lnTo>
                  <a:pt x="529780" y="1816684"/>
                </a:lnTo>
                <a:lnTo>
                  <a:pt x="555841" y="1816684"/>
                </a:lnTo>
                <a:lnTo>
                  <a:pt x="555841" y="1842745"/>
                </a:lnTo>
                <a:lnTo>
                  <a:pt x="581901" y="1842745"/>
                </a:lnTo>
                <a:lnTo>
                  <a:pt x="581901" y="1816684"/>
                </a:lnTo>
                <a:lnTo>
                  <a:pt x="607962" y="1816684"/>
                </a:lnTo>
                <a:lnTo>
                  <a:pt x="607962" y="1790624"/>
                </a:lnTo>
                <a:lnTo>
                  <a:pt x="581901" y="1790624"/>
                </a:lnTo>
                <a:lnTo>
                  <a:pt x="581901" y="1764563"/>
                </a:lnTo>
                <a:lnTo>
                  <a:pt x="555841" y="1764563"/>
                </a:lnTo>
                <a:close/>
                <a:moveTo>
                  <a:pt x="650824" y="2255596"/>
                </a:moveTo>
                <a:lnTo>
                  <a:pt x="650824" y="2228507"/>
                </a:lnTo>
                <a:lnTo>
                  <a:pt x="677913" y="2228507"/>
                </a:lnTo>
                <a:lnTo>
                  <a:pt x="677913" y="2201761"/>
                </a:lnTo>
                <a:lnTo>
                  <a:pt x="650824" y="2201761"/>
                </a:lnTo>
                <a:lnTo>
                  <a:pt x="650824" y="2174672"/>
                </a:lnTo>
                <a:lnTo>
                  <a:pt x="624078" y="2174672"/>
                </a:lnTo>
                <a:lnTo>
                  <a:pt x="624078" y="2201761"/>
                </a:lnTo>
                <a:lnTo>
                  <a:pt x="596989" y="2201761"/>
                </a:lnTo>
                <a:lnTo>
                  <a:pt x="596989" y="2228507"/>
                </a:lnTo>
                <a:lnTo>
                  <a:pt x="624078" y="2228507"/>
                </a:lnTo>
                <a:lnTo>
                  <a:pt x="624078" y="2255596"/>
                </a:lnTo>
                <a:lnTo>
                  <a:pt x="650824" y="2255596"/>
                </a:lnTo>
                <a:close/>
                <a:moveTo>
                  <a:pt x="2573807" y="1989163"/>
                </a:moveTo>
                <a:lnTo>
                  <a:pt x="2573807" y="1956930"/>
                </a:lnTo>
                <a:lnTo>
                  <a:pt x="2606040" y="1956930"/>
                </a:lnTo>
                <a:lnTo>
                  <a:pt x="2606040" y="1924698"/>
                </a:lnTo>
                <a:lnTo>
                  <a:pt x="2573807" y="1924698"/>
                </a:lnTo>
                <a:lnTo>
                  <a:pt x="2573807" y="1892465"/>
                </a:lnTo>
                <a:lnTo>
                  <a:pt x="2541575" y="1892465"/>
                </a:lnTo>
                <a:lnTo>
                  <a:pt x="2541575" y="1924698"/>
                </a:lnTo>
                <a:lnTo>
                  <a:pt x="2509342" y="1924698"/>
                </a:lnTo>
                <a:lnTo>
                  <a:pt x="2509342" y="1956930"/>
                </a:lnTo>
                <a:lnTo>
                  <a:pt x="2541575" y="1956930"/>
                </a:lnTo>
                <a:lnTo>
                  <a:pt x="2541575" y="1989163"/>
                </a:lnTo>
                <a:lnTo>
                  <a:pt x="2573807" y="1989163"/>
                </a:lnTo>
                <a:close/>
                <a:moveTo>
                  <a:pt x="788327" y="2530945"/>
                </a:moveTo>
                <a:lnTo>
                  <a:pt x="788327" y="2503170"/>
                </a:lnTo>
                <a:lnTo>
                  <a:pt x="816102" y="2503170"/>
                </a:lnTo>
                <a:lnTo>
                  <a:pt x="816102" y="2475738"/>
                </a:lnTo>
                <a:lnTo>
                  <a:pt x="788327" y="2475738"/>
                </a:lnTo>
                <a:lnTo>
                  <a:pt x="788327" y="2447963"/>
                </a:lnTo>
                <a:lnTo>
                  <a:pt x="760895" y="2447963"/>
                </a:lnTo>
                <a:lnTo>
                  <a:pt x="760895" y="2475738"/>
                </a:lnTo>
                <a:lnTo>
                  <a:pt x="733120" y="2475738"/>
                </a:lnTo>
                <a:lnTo>
                  <a:pt x="733120" y="2503170"/>
                </a:lnTo>
                <a:lnTo>
                  <a:pt x="760895" y="2503170"/>
                </a:lnTo>
                <a:lnTo>
                  <a:pt x="760895" y="2530945"/>
                </a:lnTo>
                <a:lnTo>
                  <a:pt x="788327" y="2530945"/>
                </a:lnTo>
                <a:close/>
                <a:moveTo>
                  <a:pt x="719747" y="2393442"/>
                </a:moveTo>
                <a:lnTo>
                  <a:pt x="719747" y="2366010"/>
                </a:lnTo>
                <a:lnTo>
                  <a:pt x="747179" y="2366010"/>
                </a:lnTo>
                <a:lnTo>
                  <a:pt x="747179" y="2338578"/>
                </a:lnTo>
                <a:lnTo>
                  <a:pt x="719747" y="2338578"/>
                </a:lnTo>
                <a:lnTo>
                  <a:pt x="719747" y="2311146"/>
                </a:lnTo>
                <a:lnTo>
                  <a:pt x="692315" y="2311146"/>
                </a:lnTo>
                <a:lnTo>
                  <a:pt x="692315" y="2338578"/>
                </a:lnTo>
                <a:lnTo>
                  <a:pt x="664883" y="2338578"/>
                </a:lnTo>
                <a:lnTo>
                  <a:pt x="664883" y="2366010"/>
                </a:lnTo>
                <a:lnTo>
                  <a:pt x="692315" y="2366010"/>
                </a:lnTo>
                <a:lnTo>
                  <a:pt x="692315" y="2393442"/>
                </a:lnTo>
                <a:lnTo>
                  <a:pt x="719747" y="2393442"/>
                </a:lnTo>
                <a:close/>
                <a:moveTo>
                  <a:pt x="581901" y="2117065"/>
                </a:moveTo>
                <a:lnTo>
                  <a:pt x="581901" y="2091004"/>
                </a:lnTo>
                <a:lnTo>
                  <a:pt x="607962" y="2091004"/>
                </a:lnTo>
                <a:lnTo>
                  <a:pt x="607962" y="2064944"/>
                </a:lnTo>
                <a:lnTo>
                  <a:pt x="581901" y="2064944"/>
                </a:lnTo>
                <a:lnTo>
                  <a:pt x="581901" y="2038883"/>
                </a:lnTo>
                <a:lnTo>
                  <a:pt x="555841" y="2038883"/>
                </a:lnTo>
                <a:lnTo>
                  <a:pt x="555841" y="2064944"/>
                </a:lnTo>
                <a:lnTo>
                  <a:pt x="529780" y="2064944"/>
                </a:lnTo>
                <a:lnTo>
                  <a:pt x="529780" y="2091004"/>
                </a:lnTo>
                <a:lnTo>
                  <a:pt x="555841" y="2091004"/>
                </a:lnTo>
                <a:lnTo>
                  <a:pt x="555841" y="2117065"/>
                </a:lnTo>
                <a:lnTo>
                  <a:pt x="581901" y="2117065"/>
                </a:lnTo>
                <a:close/>
                <a:moveTo>
                  <a:pt x="829475" y="1213866"/>
                </a:moveTo>
                <a:lnTo>
                  <a:pt x="829475" y="1241298"/>
                </a:lnTo>
                <a:lnTo>
                  <a:pt x="802043" y="1241298"/>
                </a:lnTo>
                <a:lnTo>
                  <a:pt x="802043" y="1268730"/>
                </a:lnTo>
                <a:lnTo>
                  <a:pt x="829475" y="1268730"/>
                </a:lnTo>
                <a:lnTo>
                  <a:pt x="829475" y="1296162"/>
                </a:lnTo>
                <a:lnTo>
                  <a:pt x="856907" y="1296162"/>
                </a:lnTo>
                <a:lnTo>
                  <a:pt x="856907" y="1268730"/>
                </a:lnTo>
                <a:lnTo>
                  <a:pt x="884339" y="1268730"/>
                </a:lnTo>
                <a:lnTo>
                  <a:pt x="884339" y="1241298"/>
                </a:lnTo>
                <a:lnTo>
                  <a:pt x="856907" y="1241298"/>
                </a:lnTo>
                <a:lnTo>
                  <a:pt x="856907" y="1213866"/>
                </a:lnTo>
                <a:lnTo>
                  <a:pt x="829475" y="1213866"/>
                </a:lnTo>
                <a:close/>
                <a:moveTo>
                  <a:pt x="624078" y="1626375"/>
                </a:moveTo>
                <a:lnTo>
                  <a:pt x="624078" y="1653121"/>
                </a:lnTo>
                <a:lnTo>
                  <a:pt x="597332" y="1653121"/>
                </a:lnTo>
                <a:lnTo>
                  <a:pt x="597332" y="1679867"/>
                </a:lnTo>
                <a:lnTo>
                  <a:pt x="624078" y="1679867"/>
                </a:lnTo>
                <a:lnTo>
                  <a:pt x="624078" y="1706613"/>
                </a:lnTo>
                <a:lnTo>
                  <a:pt x="650824" y="1706613"/>
                </a:lnTo>
                <a:lnTo>
                  <a:pt x="650824" y="1679867"/>
                </a:lnTo>
                <a:lnTo>
                  <a:pt x="677570" y="1679867"/>
                </a:lnTo>
                <a:lnTo>
                  <a:pt x="677570" y="1653121"/>
                </a:lnTo>
                <a:lnTo>
                  <a:pt x="650824" y="1653121"/>
                </a:lnTo>
                <a:lnTo>
                  <a:pt x="650824" y="1626375"/>
                </a:lnTo>
                <a:lnTo>
                  <a:pt x="624078" y="1626375"/>
                </a:lnTo>
                <a:close/>
                <a:moveTo>
                  <a:pt x="760895" y="1350683"/>
                </a:moveTo>
                <a:lnTo>
                  <a:pt x="760895" y="1378458"/>
                </a:lnTo>
                <a:lnTo>
                  <a:pt x="733120" y="1378458"/>
                </a:lnTo>
                <a:lnTo>
                  <a:pt x="733120" y="1405890"/>
                </a:lnTo>
                <a:lnTo>
                  <a:pt x="760895" y="1405890"/>
                </a:lnTo>
                <a:lnTo>
                  <a:pt x="760895" y="1433665"/>
                </a:lnTo>
                <a:lnTo>
                  <a:pt x="788327" y="1433665"/>
                </a:lnTo>
                <a:lnTo>
                  <a:pt x="788327" y="1405890"/>
                </a:lnTo>
                <a:lnTo>
                  <a:pt x="816102" y="1405890"/>
                </a:lnTo>
                <a:lnTo>
                  <a:pt x="816102" y="1378458"/>
                </a:lnTo>
                <a:lnTo>
                  <a:pt x="788327" y="1378458"/>
                </a:lnTo>
                <a:lnTo>
                  <a:pt x="788327" y="1350683"/>
                </a:lnTo>
                <a:lnTo>
                  <a:pt x="760895" y="1350683"/>
                </a:lnTo>
                <a:close/>
                <a:moveTo>
                  <a:pt x="692315" y="1488186"/>
                </a:moveTo>
                <a:lnTo>
                  <a:pt x="692315" y="1515618"/>
                </a:lnTo>
                <a:lnTo>
                  <a:pt x="664883" y="1515618"/>
                </a:lnTo>
                <a:lnTo>
                  <a:pt x="664883" y="1543050"/>
                </a:lnTo>
                <a:lnTo>
                  <a:pt x="692315" y="1543050"/>
                </a:lnTo>
                <a:lnTo>
                  <a:pt x="692315" y="1570482"/>
                </a:lnTo>
                <a:lnTo>
                  <a:pt x="719747" y="1570482"/>
                </a:lnTo>
                <a:lnTo>
                  <a:pt x="719747" y="1543050"/>
                </a:lnTo>
                <a:lnTo>
                  <a:pt x="747179" y="1543050"/>
                </a:lnTo>
                <a:lnTo>
                  <a:pt x="747179" y="1515618"/>
                </a:lnTo>
                <a:lnTo>
                  <a:pt x="719747" y="1515618"/>
                </a:lnTo>
                <a:lnTo>
                  <a:pt x="719747" y="1488186"/>
                </a:lnTo>
                <a:lnTo>
                  <a:pt x="692315" y="1488186"/>
                </a:lnTo>
                <a:close/>
                <a:moveTo>
                  <a:pt x="1789252" y="663854"/>
                </a:moveTo>
                <a:lnTo>
                  <a:pt x="1789252" y="692315"/>
                </a:lnTo>
                <a:lnTo>
                  <a:pt x="1760791" y="692315"/>
                </a:lnTo>
                <a:lnTo>
                  <a:pt x="1760791" y="720433"/>
                </a:lnTo>
                <a:lnTo>
                  <a:pt x="1789252" y="720433"/>
                </a:lnTo>
                <a:lnTo>
                  <a:pt x="1789252" y="748894"/>
                </a:lnTo>
                <a:lnTo>
                  <a:pt x="1817370" y="748894"/>
                </a:lnTo>
                <a:lnTo>
                  <a:pt x="1817370" y="720433"/>
                </a:lnTo>
                <a:lnTo>
                  <a:pt x="1845831" y="720433"/>
                </a:lnTo>
                <a:lnTo>
                  <a:pt x="1845831" y="692315"/>
                </a:lnTo>
                <a:lnTo>
                  <a:pt x="1817370" y="692315"/>
                </a:lnTo>
                <a:lnTo>
                  <a:pt x="1817370" y="663854"/>
                </a:lnTo>
                <a:lnTo>
                  <a:pt x="1789252" y="663854"/>
                </a:lnTo>
                <a:close/>
                <a:moveTo>
                  <a:pt x="2749372" y="938517"/>
                </a:moveTo>
                <a:lnTo>
                  <a:pt x="2749372" y="966635"/>
                </a:lnTo>
                <a:lnTo>
                  <a:pt x="2721254" y="966635"/>
                </a:lnTo>
                <a:lnTo>
                  <a:pt x="2721254" y="994753"/>
                </a:lnTo>
                <a:lnTo>
                  <a:pt x="2749372" y="994753"/>
                </a:lnTo>
                <a:lnTo>
                  <a:pt x="2749372" y="1022871"/>
                </a:lnTo>
                <a:lnTo>
                  <a:pt x="2777490" y="1022871"/>
                </a:lnTo>
                <a:lnTo>
                  <a:pt x="2777490" y="994753"/>
                </a:lnTo>
                <a:lnTo>
                  <a:pt x="2805608" y="994753"/>
                </a:lnTo>
                <a:lnTo>
                  <a:pt x="2805608" y="966635"/>
                </a:lnTo>
                <a:lnTo>
                  <a:pt x="2777490" y="966635"/>
                </a:lnTo>
                <a:lnTo>
                  <a:pt x="2777490" y="938517"/>
                </a:lnTo>
                <a:lnTo>
                  <a:pt x="2749372" y="938517"/>
                </a:lnTo>
                <a:close/>
                <a:moveTo>
                  <a:pt x="2613584" y="668312"/>
                </a:moveTo>
                <a:lnTo>
                  <a:pt x="2613584" y="693687"/>
                </a:lnTo>
                <a:lnTo>
                  <a:pt x="2588209" y="693687"/>
                </a:lnTo>
                <a:lnTo>
                  <a:pt x="2588209" y="719061"/>
                </a:lnTo>
                <a:lnTo>
                  <a:pt x="2613584" y="719061"/>
                </a:lnTo>
                <a:lnTo>
                  <a:pt x="2613584" y="744436"/>
                </a:lnTo>
                <a:lnTo>
                  <a:pt x="2638958" y="744436"/>
                </a:lnTo>
                <a:lnTo>
                  <a:pt x="2638958" y="719061"/>
                </a:lnTo>
                <a:lnTo>
                  <a:pt x="2664333" y="719061"/>
                </a:lnTo>
                <a:lnTo>
                  <a:pt x="2664333" y="693687"/>
                </a:lnTo>
                <a:lnTo>
                  <a:pt x="2638958" y="693687"/>
                </a:lnTo>
                <a:lnTo>
                  <a:pt x="2638958" y="668312"/>
                </a:lnTo>
                <a:lnTo>
                  <a:pt x="2613584" y="668312"/>
                </a:lnTo>
                <a:close/>
                <a:moveTo>
                  <a:pt x="2681478" y="803415"/>
                </a:moveTo>
                <a:lnTo>
                  <a:pt x="2681478" y="830161"/>
                </a:lnTo>
                <a:lnTo>
                  <a:pt x="2654732" y="830161"/>
                </a:lnTo>
                <a:lnTo>
                  <a:pt x="2654732" y="856907"/>
                </a:lnTo>
                <a:lnTo>
                  <a:pt x="2681478" y="856907"/>
                </a:lnTo>
                <a:lnTo>
                  <a:pt x="2681478" y="883653"/>
                </a:lnTo>
                <a:lnTo>
                  <a:pt x="2708224" y="883653"/>
                </a:lnTo>
                <a:lnTo>
                  <a:pt x="2708224" y="856907"/>
                </a:lnTo>
                <a:lnTo>
                  <a:pt x="2734970" y="856907"/>
                </a:lnTo>
                <a:lnTo>
                  <a:pt x="2734970" y="830161"/>
                </a:lnTo>
                <a:lnTo>
                  <a:pt x="2708224" y="830161"/>
                </a:lnTo>
                <a:lnTo>
                  <a:pt x="2708224" y="803415"/>
                </a:lnTo>
                <a:lnTo>
                  <a:pt x="2681478" y="803415"/>
                </a:lnTo>
                <a:close/>
                <a:moveTo>
                  <a:pt x="2543632" y="801357"/>
                </a:moveTo>
                <a:lnTo>
                  <a:pt x="2543632" y="829475"/>
                </a:lnTo>
                <a:lnTo>
                  <a:pt x="2515514" y="829475"/>
                </a:lnTo>
                <a:lnTo>
                  <a:pt x="2515514" y="857593"/>
                </a:lnTo>
                <a:lnTo>
                  <a:pt x="2543632" y="857593"/>
                </a:lnTo>
                <a:lnTo>
                  <a:pt x="2543632" y="885711"/>
                </a:lnTo>
                <a:lnTo>
                  <a:pt x="2571750" y="885711"/>
                </a:lnTo>
                <a:lnTo>
                  <a:pt x="2571750" y="857593"/>
                </a:lnTo>
                <a:lnTo>
                  <a:pt x="2599868" y="857593"/>
                </a:lnTo>
                <a:lnTo>
                  <a:pt x="2599868" y="829475"/>
                </a:lnTo>
                <a:lnTo>
                  <a:pt x="2571750" y="829475"/>
                </a:lnTo>
                <a:lnTo>
                  <a:pt x="2571750" y="801357"/>
                </a:lnTo>
                <a:lnTo>
                  <a:pt x="2543632" y="801357"/>
                </a:lnTo>
                <a:close/>
                <a:moveTo>
                  <a:pt x="2475738" y="666598"/>
                </a:moveTo>
                <a:lnTo>
                  <a:pt x="2475738" y="693001"/>
                </a:lnTo>
                <a:lnTo>
                  <a:pt x="2449335" y="693001"/>
                </a:lnTo>
                <a:lnTo>
                  <a:pt x="2449335" y="719747"/>
                </a:lnTo>
                <a:lnTo>
                  <a:pt x="2475738" y="719747"/>
                </a:lnTo>
                <a:lnTo>
                  <a:pt x="2475738" y="746150"/>
                </a:lnTo>
                <a:lnTo>
                  <a:pt x="2502484" y="746150"/>
                </a:lnTo>
                <a:lnTo>
                  <a:pt x="2502484" y="719747"/>
                </a:lnTo>
                <a:lnTo>
                  <a:pt x="2528888" y="719747"/>
                </a:lnTo>
                <a:lnTo>
                  <a:pt x="2528888" y="693001"/>
                </a:lnTo>
                <a:lnTo>
                  <a:pt x="2502484" y="693001"/>
                </a:lnTo>
                <a:lnTo>
                  <a:pt x="2502484" y="666598"/>
                </a:lnTo>
                <a:lnTo>
                  <a:pt x="2475738" y="666598"/>
                </a:lnTo>
                <a:close/>
                <a:moveTo>
                  <a:pt x="2819324" y="805472"/>
                </a:moveTo>
                <a:lnTo>
                  <a:pt x="2819324" y="830847"/>
                </a:lnTo>
                <a:lnTo>
                  <a:pt x="2793949" y="830847"/>
                </a:lnTo>
                <a:lnTo>
                  <a:pt x="2793949" y="856221"/>
                </a:lnTo>
                <a:lnTo>
                  <a:pt x="2819324" y="856221"/>
                </a:lnTo>
                <a:lnTo>
                  <a:pt x="2819324" y="881596"/>
                </a:lnTo>
                <a:lnTo>
                  <a:pt x="2844698" y="881596"/>
                </a:lnTo>
                <a:lnTo>
                  <a:pt x="2844698" y="856221"/>
                </a:lnTo>
                <a:lnTo>
                  <a:pt x="2870073" y="856221"/>
                </a:lnTo>
                <a:lnTo>
                  <a:pt x="2870073" y="830847"/>
                </a:lnTo>
                <a:lnTo>
                  <a:pt x="2844698" y="830847"/>
                </a:lnTo>
                <a:lnTo>
                  <a:pt x="2844698" y="805472"/>
                </a:lnTo>
                <a:lnTo>
                  <a:pt x="2819324" y="805472"/>
                </a:lnTo>
                <a:close/>
                <a:moveTo>
                  <a:pt x="3024035" y="1213866"/>
                </a:moveTo>
                <a:lnTo>
                  <a:pt x="3024035" y="1241298"/>
                </a:lnTo>
                <a:lnTo>
                  <a:pt x="2996603" y="1241298"/>
                </a:lnTo>
                <a:lnTo>
                  <a:pt x="2996603" y="1268730"/>
                </a:lnTo>
                <a:lnTo>
                  <a:pt x="3024035" y="1268730"/>
                </a:lnTo>
                <a:lnTo>
                  <a:pt x="3024035" y="1296162"/>
                </a:lnTo>
                <a:lnTo>
                  <a:pt x="3051467" y="1296162"/>
                </a:lnTo>
                <a:lnTo>
                  <a:pt x="3051467" y="1268730"/>
                </a:lnTo>
                <a:lnTo>
                  <a:pt x="3078899" y="1268730"/>
                </a:lnTo>
                <a:lnTo>
                  <a:pt x="3078899" y="1241298"/>
                </a:lnTo>
                <a:lnTo>
                  <a:pt x="3051467" y="1241298"/>
                </a:lnTo>
                <a:lnTo>
                  <a:pt x="3051467" y="1213866"/>
                </a:lnTo>
                <a:lnTo>
                  <a:pt x="3024035" y="1213866"/>
                </a:lnTo>
                <a:close/>
                <a:moveTo>
                  <a:pt x="2405786" y="799643"/>
                </a:moveTo>
                <a:lnTo>
                  <a:pt x="2405786" y="828789"/>
                </a:lnTo>
                <a:lnTo>
                  <a:pt x="2376640" y="828789"/>
                </a:lnTo>
                <a:lnTo>
                  <a:pt x="2376640" y="858279"/>
                </a:lnTo>
                <a:lnTo>
                  <a:pt x="2405786" y="858279"/>
                </a:lnTo>
                <a:lnTo>
                  <a:pt x="2405786" y="887425"/>
                </a:lnTo>
                <a:lnTo>
                  <a:pt x="2435276" y="887425"/>
                </a:lnTo>
                <a:lnTo>
                  <a:pt x="2435276" y="858279"/>
                </a:lnTo>
                <a:lnTo>
                  <a:pt x="2464423" y="858279"/>
                </a:lnTo>
                <a:lnTo>
                  <a:pt x="2464423" y="828789"/>
                </a:lnTo>
                <a:lnTo>
                  <a:pt x="2435276" y="828789"/>
                </a:lnTo>
                <a:lnTo>
                  <a:pt x="2435276" y="799643"/>
                </a:lnTo>
                <a:lnTo>
                  <a:pt x="2405786" y="799643"/>
                </a:lnTo>
                <a:close/>
                <a:moveTo>
                  <a:pt x="2955455" y="1077049"/>
                </a:moveTo>
                <a:lnTo>
                  <a:pt x="2955455" y="1104138"/>
                </a:lnTo>
                <a:lnTo>
                  <a:pt x="2928366" y="1104138"/>
                </a:lnTo>
                <a:lnTo>
                  <a:pt x="2928366" y="1131570"/>
                </a:lnTo>
                <a:lnTo>
                  <a:pt x="2955455" y="1131570"/>
                </a:lnTo>
                <a:lnTo>
                  <a:pt x="2955455" y="1158659"/>
                </a:lnTo>
                <a:lnTo>
                  <a:pt x="2982887" y="1158659"/>
                </a:lnTo>
                <a:lnTo>
                  <a:pt x="2982887" y="1131570"/>
                </a:lnTo>
                <a:lnTo>
                  <a:pt x="3009976" y="1131570"/>
                </a:lnTo>
                <a:lnTo>
                  <a:pt x="3009976" y="1104138"/>
                </a:lnTo>
                <a:lnTo>
                  <a:pt x="2982887" y="1104138"/>
                </a:lnTo>
                <a:lnTo>
                  <a:pt x="2982887" y="1077049"/>
                </a:lnTo>
                <a:lnTo>
                  <a:pt x="2955455" y="1077049"/>
                </a:lnTo>
                <a:close/>
                <a:moveTo>
                  <a:pt x="2887561" y="941261"/>
                </a:moveTo>
                <a:lnTo>
                  <a:pt x="2887561" y="967664"/>
                </a:lnTo>
                <a:lnTo>
                  <a:pt x="2861158" y="967664"/>
                </a:lnTo>
                <a:lnTo>
                  <a:pt x="2861158" y="993724"/>
                </a:lnTo>
                <a:lnTo>
                  <a:pt x="2887561" y="993724"/>
                </a:lnTo>
                <a:lnTo>
                  <a:pt x="2887561" y="1020128"/>
                </a:lnTo>
                <a:lnTo>
                  <a:pt x="2913622" y="1020128"/>
                </a:lnTo>
                <a:lnTo>
                  <a:pt x="2913622" y="993724"/>
                </a:lnTo>
                <a:lnTo>
                  <a:pt x="2940025" y="993724"/>
                </a:lnTo>
                <a:lnTo>
                  <a:pt x="2940025" y="967664"/>
                </a:lnTo>
                <a:lnTo>
                  <a:pt x="2913622" y="967664"/>
                </a:lnTo>
                <a:lnTo>
                  <a:pt x="2913622" y="941261"/>
                </a:lnTo>
                <a:lnTo>
                  <a:pt x="2887561" y="941261"/>
                </a:lnTo>
                <a:close/>
                <a:moveTo>
                  <a:pt x="2200732" y="664197"/>
                </a:moveTo>
                <a:lnTo>
                  <a:pt x="2200732" y="692315"/>
                </a:lnTo>
                <a:lnTo>
                  <a:pt x="2172614" y="692315"/>
                </a:lnTo>
                <a:lnTo>
                  <a:pt x="2172614" y="720433"/>
                </a:lnTo>
                <a:lnTo>
                  <a:pt x="2200732" y="720433"/>
                </a:lnTo>
                <a:lnTo>
                  <a:pt x="2200732" y="748551"/>
                </a:lnTo>
                <a:lnTo>
                  <a:pt x="2228850" y="748551"/>
                </a:lnTo>
                <a:lnTo>
                  <a:pt x="2228850" y="720433"/>
                </a:lnTo>
                <a:lnTo>
                  <a:pt x="2256968" y="720433"/>
                </a:lnTo>
                <a:lnTo>
                  <a:pt x="2256968" y="692315"/>
                </a:lnTo>
                <a:lnTo>
                  <a:pt x="2228850" y="692315"/>
                </a:lnTo>
                <a:lnTo>
                  <a:pt x="2228850" y="664197"/>
                </a:lnTo>
                <a:lnTo>
                  <a:pt x="2200732" y="664197"/>
                </a:lnTo>
                <a:close/>
                <a:moveTo>
                  <a:pt x="1858861" y="530123"/>
                </a:moveTo>
                <a:lnTo>
                  <a:pt x="1858861" y="556184"/>
                </a:lnTo>
                <a:lnTo>
                  <a:pt x="1832800" y="556184"/>
                </a:lnTo>
                <a:lnTo>
                  <a:pt x="1832800" y="582244"/>
                </a:lnTo>
                <a:lnTo>
                  <a:pt x="1858861" y="582244"/>
                </a:lnTo>
                <a:lnTo>
                  <a:pt x="1858861" y="608305"/>
                </a:lnTo>
                <a:lnTo>
                  <a:pt x="1884921" y="608305"/>
                </a:lnTo>
                <a:lnTo>
                  <a:pt x="1884921" y="582244"/>
                </a:lnTo>
                <a:lnTo>
                  <a:pt x="1910982" y="582244"/>
                </a:lnTo>
                <a:lnTo>
                  <a:pt x="1910982" y="556184"/>
                </a:lnTo>
                <a:lnTo>
                  <a:pt x="1884921" y="556184"/>
                </a:lnTo>
                <a:lnTo>
                  <a:pt x="1884921" y="530123"/>
                </a:lnTo>
                <a:lnTo>
                  <a:pt x="1858861" y="530123"/>
                </a:lnTo>
                <a:close/>
                <a:moveTo>
                  <a:pt x="2338235" y="665226"/>
                </a:moveTo>
                <a:lnTo>
                  <a:pt x="2338235" y="692658"/>
                </a:lnTo>
                <a:lnTo>
                  <a:pt x="2310803" y="692658"/>
                </a:lnTo>
                <a:lnTo>
                  <a:pt x="2310803" y="720090"/>
                </a:lnTo>
                <a:lnTo>
                  <a:pt x="2338235" y="720090"/>
                </a:lnTo>
                <a:lnTo>
                  <a:pt x="2338235" y="747522"/>
                </a:lnTo>
                <a:lnTo>
                  <a:pt x="2365667" y="747522"/>
                </a:lnTo>
                <a:lnTo>
                  <a:pt x="2365667" y="720090"/>
                </a:lnTo>
                <a:lnTo>
                  <a:pt x="2393099" y="720090"/>
                </a:lnTo>
                <a:lnTo>
                  <a:pt x="2393099" y="692658"/>
                </a:lnTo>
                <a:lnTo>
                  <a:pt x="2365667" y="692658"/>
                </a:lnTo>
                <a:lnTo>
                  <a:pt x="2365667" y="665226"/>
                </a:lnTo>
                <a:lnTo>
                  <a:pt x="2338235" y="665226"/>
                </a:lnTo>
                <a:close/>
                <a:moveTo>
                  <a:pt x="1721701" y="530466"/>
                </a:moveTo>
                <a:lnTo>
                  <a:pt x="1721701" y="556184"/>
                </a:lnTo>
                <a:lnTo>
                  <a:pt x="1695983" y="556184"/>
                </a:lnTo>
                <a:lnTo>
                  <a:pt x="1695983" y="582244"/>
                </a:lnTo>
                <a:lnTo>
                  <a:pt x="1721701" y="582244"/>
                </a:lnTo>
                <a:lnTo>
                  <a:pt x="1721701" y="607962"/>
                </a:lnTo>
                <a:lnTo>
                  <a:pt x="1747761" y="607962"/>
                </a:lnTo>
                <a:lnTo>
                  <a:pt x="1747761" y="582244"/>
                </a:lnTo>
                <a:lnTo>
                  <a:pt x="1773479" y="582244"/>
                </a:lnTo>
                <a:lnTo>
                  <a:pt x="1773479" y="556184"/>
                </a:lnTo>
                <a:lnTo>
                  <a:pt x="1747761" y="556184"/>
                </a:lnTo>
                <a:lnTo>
                  <a:pt x="1747761" y="530466"/>
                </a:lnTo>
                <a:lnTo>
                  <a:pt x="1721701" y="530466"/>
                </a:lnTo>
                <a:close/>
                <a:moveTo>
                  <a:pt x="1996021" y="530123"/>
                </a:moveTo>
                <a:lnTo>
                  <a:pt x="1996021" y="556184"/>
                </a:lnTo>
                <a:lnTo>
                  <a:pt x="1969960" y="556184"/>
                </a:lnTo>
                <a:lnTo>
                  <a:pt x="1969960" y="582244"/>
                </a:lnTo>
                <a:lnTo>
                  <a:pt x="1996021" y="582244"/>
                </a:lnTo>
                <a:lnTo>
                  <a:pt x="1996021" y="608305"/>
                </a:lnTo>
                <a:lnTo>
                  <a:pt x="2022081" y="608305"/>
                </a:lnTo>
                <a:lnTo>
                  <a:pt x="2022081" y="582244"/>
                </a:lnTo>
                <a:lnTo>
                  <a:pt x="2048142" y="582244"/>
                </a:lnTo>
                <a:lnTo>
                  <a:pt x="2048142" y="556184"/>
                </a:lnTo>
                <a:lnTo>
                  <a:pt x="2022081" y="556184"/>
                </a:lnTo>
                <a:lnTo>
                  <a:pt x="2022081" y="530123"/>
                </a:lnTo>
                <a:lnTo>
                  <a:pt x="1996021" y="530123"/>
                </a:lnTo>
                <a:close/>
                <a:moveTo>
                  <a:pt x="1926069" y="663512"/>
                </a:moveTo>
                <a:lnTo>
                  <a:pt x="1926069" y="691972"/>
                </a:lnTo>
                <a:lnTo>
                  <a:pt x="1897609" y="691972"/>
                </a:lnTo>
                <a:lnTo>
                  <a:pt x="1897609" y="720776"/>
                </a:lnTo>
                <a:lnTo>
                  <a:pt x="1926069" y="720776"/>
                </a:lnTo>
                <a:lnTo>
                  <a:pt x="1926069" y="749237"/>
                </a:lnTo>
                <a:lnTo>
                  <a:pt x="1954873" y="749237"/>
                </a:lnTo>
                <a:lnTo>
                  <a:pt x="1954873" y="720776"/>
                </a:lnTo>
                <a:lnTo>
                  <a:pt x="1983334" y="720776"/>
                </a:lnTo>
                <a:lnTo>
                  <a:pt x="1983334" y="691972"/>
                </a:lnTo>
                <a:lnTo>
                  <a:pt x="1954873" y="691972"/>
                </a:lnTo>
                <a:lnTo>
                  <a:pt x="1954873" y="663512"/>
                </a:lnTo>
                <a:lnTo>
                  <a:pt x="1926069" y="663512"/>
                </a:lnTo>
                <a:close/>
                <a:moveTo>
                  <a:pt x="3093987" y="1080478"/>
                </a:moveTo>
                <a:lnTo>
                  <a:pt x="3093987" y="1105510"/>
                </a:lnTo>
                <a:lnTo>
                  <a:pt x="3068955" y="1105510"/>
                </a:lnTo>
                <a:lnTo>
                  <a:pt x="3068955" y="1130198"/>
                </a:lnTo>
                <a:lnTo>
                  <a:pt x="3093987" y="1130198"/>
                </a:lnTo>
                <a:lnTo>
                  <a:pt x="3093987" y="1155230"/>
                </a:lnTo>
                <a:lnTo>
                  <a:pt x="3118676" y="1155230"/>
                </a:lnTo>
                <a:lnTo>
                  <a:pt x="3118676" y="1130198"/>
                </a:lnTo>
                <a:lnTo>
                  <a:pt x="3143707" y="1130198"/>
                </a:lnTo>
                <a:lnTo>
                  <a:pt x="3143707" y="1105510"/>
                </a:lnTo>
                <a:lnTo>
                  <a:pt x="3118676" y="1105510"/>
                </a:lnTo>
                <a:lnTo>
                  <a:pt x="3118676" y="1080478"/>
                </a:lnTo>
                <a:lnTo>
                  <a:pt x="3093987" y="1080478"/>
                </a:lnTo>
                <a:close/>
                <a:moveTo>
                  <a:pt x="2270684" y="531152"/>
                </a:moveTo>
                <a:lnTo>
                  <a:pt x="2270684" y="556527"/>
                </a:lnTo>
                <a:lnTo>
                  <a:pt x="2245309" y="556527"/>
                </a:lnTo>
                <a:lnTo>
                  <a:pt x="2245309" y="581901"/>
                </a:lnTo>
                <a:lnTo>
                  <a:pt x="2270684" y="581901"/>
                </a:lnTo>
                <a:lnTo>
                  <a:pt x="2270684" y="607276"/>
                </a:lnTo>
                <a:lnTo>
                  <a:pt x="2296058" y="607276"/>
                </a:lnTo>
                <a:lnTo>
                  <a:pt x="2296058" y="581901"/>
                </a:lnTo>
                <a:lnTo>
                  <a:pt x="2321433" y="581901"/>
                </a:lnTo>
                <a:lnTo>
                  <a:pt x="2321433" y="556527"/>
                </a:lnTo>
                <a:lnTo>
                  <a:pt x="2296058" y="556527"/>
                </a:lnTo>
                <a:lnTo>
                  <a:pt x="2296058" y="531152"/>
                </a:lnTo>
                <a:lnTo>
                  <a:pt x="2270684" y="531152"/>
                </a:lnTo>
                <a:close/>
                <a:moveTo>
                  <a:pt x="2133181" y="530466"/>
                </a:moveTo>
                <a:lnTo>
                  <a:pt x="2133181" y="556184"/>
                </a:lnTo>
                <a:lnTo>
                  <a:pt x="2107463" y="556184"/>
                </a:lnTo>
                <a:lnTo>
                  <a:pt x="2107463" y="582244"/>
                </a:lnTo>
                <a:lnTo>
                  <a:pt x="2133181" y="582244"/>
                </a:lnTo>
                <a:lnTo>
                  <a:pt x="2133181" y="607962"/>
                </a:lnTo>
                <a:lnTo>
                  <a:pt x="2159242" y="607962"/>
                </a:lnTo>
                <a:lnTo>
                  <a:pt x="2159242" y="582244"/>
                </a:lnTo>
                <a:lnTo>
                  <a:pt x="2184959" y="582244"/>
                </a:lnTo>
                <a:lnTo>
                  <a:pt x="2184959" y="556184"/>
                </a:lnTo>
                <a:lnTo>
                  <a:pt x="2159242" y="556184"/>
                </a:lnTo>
                <a:lnTo>
                  <a:pt x="2159242" y="530466"/>
                </a:lnTo>
                <a:lnTo>
                  <a:pt x="2133181" y="530466"/>
                </a:lnTo>
                <a:close/>
                <a:moveTo>
                  <a:pt x="2063572" y="663854"/>
                </a:moveTo>
                <a:lnTo>
                  <a:pt x="2063572" y="692315"/>
                </a:lnTo>
                <a:lnTo>
                  <a:pt x="2035111" y="692315"/>
                </a:lnTo>
                <a:lnTo>
                  <a:pt x="2035111" y="720433"/>
                </a:lnTo>
                <a:lnTo>
                  <a:pt x="2063572" y="720433"/>
                </a:lnTo>
                <a:lnTo>
                  <a:pt x="2063572" y="748894"/>
                </a:lnTo>
                <a:lnTo>
                  <a:pt x="2091690" y="748894"/>
                </a:lnTo>
                <a:lnTo>
                  <a:pt x="2091690" y="720433"/>
                </a:lnTo>
                <a:lnTo>
                  <a:pt x="2120151" y="720433"/>
                </a:lnTo>
                <a:lnTo>
                  <a:pt x="2120151" y="692315"/>
                </a:lnTo>
                <a:lnTo>
                  <a:pt x="2091690" y="692315"/>
                </a:lnTo>
                <a:lnTo>
                  <a:pt x="2091690" y="663854"/>
                </a:lnTo>
                <a:lnTo>
                  <a:pt x="2063572" y="663854"/>
                </a:lnTo>
                <a:close/>
                <a:moveTo>
                  <a:pt x="2778862" y="2673248"/>
                </a:moveTo>
                <a:lnTo>
                  <a:pt x="2778862" y="2642045"/>
                </a:lnTo>
                <a:lnTo>
                  <a:pt x="2810066" y="2642045"/>
                </a:lnTo>
                <a:lnTo>
                  <a:pt x="2810066" y="2611184"/>
                </a:lnTo>
                <a:lnTo>
                  <a:pt x="2778862" y="2611184"/>
                </a:lnTo>
                <a:lnTo>
                  <a:pt x="2778862" y="2579980"/>
                </a:lnTo>
                <a:lnTo>
                  <a:pt x="2748001" y="2579980"/>
                </a:lnTo>
                <a:lnTo>
                  <a:pt x="2748001" y="2611184"/>
                </a:lnTo>
                <a:lnTo>
                  <a:pt x="2716797" y="2611184"/>
                </a:lnTo>
                <a:lnTo>
                  <a:pt x="2716797" y="2642045"/>
                </a:lnTo>
                <a:lnTo>
                  <a:pt x="2748001" y="2642045"/>
                </a:lnTo>
                <a:lnTo>
                  <a:pt x="2748001" y="2673248"/>
                </a:lnTo>
                <a:lnTo>
                  <a:pt x="2778862" y="2673248"/>
                </a:lnTo>
                <a:close/>
                <a:moveTo>
                  <a:pt x="2298459" y="3083014"/>
                </a:moveTo>
                <a:lnTo>
                  <a:pt x="2298459" y="3053182"/>
                </a:lnTo>
                <a:lnTo>
                  <a:pt x="2328291" y="3053182"/>
                </a:lnTo>
                <a:lnTo>
                  <a:pt x="2328291" y="3023006"/>
                </a:lnTo>
                <a:lnTo>
                  <a:pt x="2298459" y="3023006"/>
                </a:lnTo>
                <a:lnTo>
                  <a:pt x="2298459" y="2993174"/>
                </a:lnTo>
                <a:lnTo>
                  <a:pt x="2268284" y="2993174"/>
                </a:lnTo>
                <a:lnTo>
                  <a:pt x="2268284" y="3023006"/>
                </a:lnTo>
                <a:lnTo>
                  <a:pt x="2238451" y="3023006"/>
                </a:lnTo>
                <a:lnTo>
                  <a:pt x="2238451" y="3053182"/>
                </a:lnTo>
                <a:lnTo>
                  <a:pt x="2268284" y="3053182"/>
                </a:lnTo>
                <a:lnTo>
                  <a:pt x="2268284" y="3083014"/>
                </a:lnTo>
                <a:lnTo>
                  <a:pt x="2298459" y="3083014"/>
                </a:lnTo>
                <a:close/>
                <a:moveTo>
                  <a:pt x="2641016" y="2945168"/>
                </a:moveTo>
                <a:lnTo>
                  <a:pt x="2641016" y="2915679"/>
                </a:lnTo>
                <a:lnTo>
                  <a:pt x="2670505" y="2915679"/>
                </a:lnTo>
                <a:lnTo>
                  <a:pt x="2670505" y="2886189"/>
                </a:lnTo>
                <a:lnTo>
                  <a:pt x="2641016" y="2886189"/>
                </a:lnTo>
                <a:lnTo>
                  <a:pt x="2641016" y="2856700"/>
                </a:lnTo>
                <a:lnTo>
                  <a:pt x="2611526" y="2856700"/>
                </a:lnTo>
                <a:lnTo>
                  <a:pt x="2611526" y="2886189"/>
                </a:lnTo>
                <a:lnTo>
                  <a:pt x="2582037" y="2886189"/>
                </a:lnTo>
                <a:lnTo>
                  <a:pt x="2582037" y="2915679"/>
                </a:lnTo>
                <a:lnTo>
                  <a:pt x="2611526" y="2915679"/>
                </a:lnTo>
                <a:lnTo>
                  <a:pt x="2611526" y="2945168"/>
                </a:lnTo>
                <a:lnTo>
                  <a:pt x="2641016" y="2945168"/>
                </a:lnTo>
                <a:close/>
                <a:moveTo>
                  <a:pt x="2709939" y="2809380"/>
                </a:moveTo>
                <a:lnTo>
                  <a:pt x="2709939" y="2778862"/>
                </a:lnTo>
                <a:lnTo>
                  <a:pt x="2740457" y="2778862"/>
                </a:lnTo>
                <a:lnTo>
                  <a:pt x="2740457" y="2748686"/>
                </a:lnTo>
                <a:lnTo>
                  <a:pt x="2709939" y="2748686"/>
                </a:lnTo>
                <a:lnTo>
                  <a:pt x="2709939" y="2718168"/>
                </a:lnTo>
                <a:lnTo>
                  <a:pt x="2679764" y="2718168"/>
                </a:lnTo>
                <a:lnTo>
                  <a:pt x="2679764" y="2748686"/>
                </a:lnTo>
                <a:lnTo>
                  <a:pt x="2649245" y="2748686"/>
                </a:lnTo>
                <a:lnTo>
                  <a:pt x="2649245" y="2778862"/>
                </a:lnTo>
                <a:lnTo>
                  <a:pt x="2679764" y="2778862"/>
                </a:lnTo>
                <a:lnTo>
                  <a:pt x="2679764" y="2809380"/>
                </a:lnTo>
                <a:lnTo>
                  <a:pt x="2709939" y="2809380"/>
                </a:lnTo>
                <a:close/>
                <a:moveTo>
                  <a:pt x="2846413" y="2807322"/>
                </a:moveTo>
                <a:lnTo>
                  <a:pt x="2846413" y="2778176"/>
                </a:lnTo>
                <a:lnTo>
                  <a:pt x="2875559" y="2778176"/>
                </a:lnTo>
                <a:lnTo>
                  <a:pt x="2875559" y="2749372"/>
                </a:lnTo>
                <a:lnTo>
                  <a:pt x="2846413" y="2749372"/>
                </a:lnTo>
                <a:lnTo>
                  <a:pt x="2846413" y="2720226"/>
                </a:lnTo>
                <a:lnTo>
                  <a:pt x="2817610" y="2720226"/>
                </a:lnTo>
                <a:lnTo>
                  <a:pt x="2817610" y="2749372"/>
                </a:lnTo>
                <a:lnTo>
                  <a:pt x="2788463" y="2749372"/>
                </a:lnTo>
                <a:lnTo>
                  <a:pt x="2788463" y="2778176"/>
                </a:lnTo>
                <a:lnTo>
                  <a:pt x="2817610" y="2778176"/>
                </a:lnTo>
                <a:lnTo>
                  <a:pt x="2817610" y="2807322"/>
                </a:lnTo>
                <a:lnTo>
                  <a:pt x="2846413" y="2807322"/>
                </a:lnTo>
                <a:close/>
                <a:moveTo>
                  <a:pt x="2573465" y="2811094"/>
                </a:moveTo>
                <a:lnTo>
                  <a:pt x="2573465" y="2779547"/>
                </a:lnTo>
                <a:lnTo>
                  <a:pt x="2605012" y="2779547"/>
                </a:lnTo>
                <a:lnTo>
                  <a:pt x="2605012" y="2748001"/>
                </a:lnTo>
                <a:lnTo>
                  <a:pt x="2573465" y="2748001"/>
                </a:lnTo>
                <a:lnTo>
                  <a:pt x="2573465" y="2716454"/>
                </a:lnTo>
                <a:lnTo>
                  <a:pt x="2541918" y="2716454"/>
                </a:lnTo>
                <a:lnTo>
                  <a:pt x="2541918" y="2748001"/>
                </a:lnTo>
                <a:lnTo>
                  <a:pt x="2510371" y="2748001"/>
                </a:lnTo>
                <a:lnTo>
                  <a:pt x="2510371" y="2779547"/>
                </a:lnTo>
                <a:lnTo>
                  <a:pt x="2541918" y="2779547"/>
                </a:lnTo>
                <a:lnTo>
                  <a:pt x="2541918" y="2811094"/>
                </a:lnTo>
                <a:lnTo>
                  <a:pt x="2573465" y="2811094"/>
                </a:lnTo>
                <a:close/>
                <a:moveTo>
                  <a:pt x="2435276" y="3081985"/>
                </a:moveTo>
                <a:lnTo>
                  <a:pt x="2435276" y="3052839"/>
                </a:lnTo>
                <a:lnTo>
                  <a:pt x="2464423" y="3052839"/>
                </a:lnTo>
                <a:lnTo>
                  <a:pt x="2464423" y="3023349"/>
                </a:lnTo>
                <a:lnTo>
                  <a:pt x="2435276" y="3023349"/>
                </a:lnTo>
                <a:lnTo>
                  <a:pt x="2435276" y="2994203"/>
                </a:lnTo>
                <a:lnTo>
                  <a:pt x="2405786" y="2994203"/>
                </a:lnTo>
                <a:lnTo>
                  <a:pt x="2405786" y="3023349"/>
                </a:lnTo>
                <a:lnTo>
                  <a:pt x="2376640" y="3023349"/>
                </a:lnTo>
                <a:lnTo>
                  <a:pt x="2376640" y="3052839"/>
                </a:lnTo>
                <a:lnTo>
                  <a:pt x="2405786" y="3052839"/>
                </a:lnTo>
                <a:lnTo>
                  <a:pt x="2405786" y="3081985"/>
                </a:lnTo>
                <a:lnTo>
                  <a:pt x="2435276" y="3081985"/>
                </a:lnTo>
                <a:close/>
                <a:moveTo>
                  <a:pt x="2915336" y="2670505"/>
                </a:moveTo>
                <a:lnTo>
                  <a:pt x="2915336" y="2641359"/>
                </a:lnTo>
                <a:lnTo>
                  <a:pt x="2944483" y="2641359"/>
                </a:lnTo>
                <a:lnTo>
                  <a:pt x="2944483" y="2611869"/>
                </a:lnTo>
                <a:lnTo>
                  <a:pt x="2915336" y="2611869"/>
                </a:lnTo>
                <a:lnTo>
                  <a:pt x="2915336" y="2582723"/>
                </a:lnTo>
                <a:lnTo>
                  <a:pt x="2885846" y="2582723"/>
                </a:lnTo>
                <a:lnTo>
                  <a:pt x="2885846" y="2611869"/>
                </a:lnTo>
                <a:lnTo>
                  <a:pt x="2856700" y="2611869"/>
                </a:lnTo>
                <a:lnTo>
                  <a:pt x="2856700" y="2641359"/>
                </a:lnTo>
                <a:lnTo>
                  <a:pt x="2885846" y="2641359"/>
                </a:lnTo>
                <a:lnTo>
                  <a:pt x="2885846" y="2670505"/>
                </a:lnTo>
                <a:lnTo>
                  <a:pt x="2915336" y="2670505"/>
                </a:lnTo>
                <a:close/>
                <a:moveTo>
                  <a:pt x="2367725" y="2947911"/>
                </a:moveTo>
                <a:lnTo>
                  <a:pt x="2367725" y="2916707"/>
                </a:lnTo>
                <a:lnTo>
                  <a:pt x="2398928" y="2916707"/>
                </a:lnTo>
                <a:lnTo>
                  <a:pt x="2398928" y="2885161"/>
                </a:lnTo>
                <a:lnTo>
                  <a:pt x="2367725" y="2885161"/>
                </a:lnTo>
                <a:lnTo>
                  <a:pt x="2367725" y="2853957"/>
                </a:lnTo>
                <a:lnTo>
                  <a:pt x="2336178" y="2853957"/>
                </a:lnTo>
                <a:lnTo>
                  <a:pt x="2336178" y="2885161"/>
                </a:lnTo>
                <a:lnTo>
                  <a:pt x="2304974" y="2885161"/>
                </a:lnTo>
                <a:lnTo>
                  <a:pt x="2304974" y="2916707"/>
                </a:lnTo>
                <a:lnTo>
                  <a:pt x="2336178" y="2916707"/>
                </a:lnTo>
                <a:lnTo>
                  <a:pt x="2336178" y="2947911"/>
                </a:lnTo>
                <a:lnTo>
                  <a:pt x="2367725" y="2947911"/>
                </a:lnTo>
                <a:close/>
                <a:moveTo>
                  <a:pt x="2504542" y="2946883"/>
                </a:moveTo>
                <a:lnTo>
                  <a:pt x="2504542" y="2916365"/>
                </a:lnTo>
                <a:lnTo>
                  <a:pt x="2535060" y="2916365"/>
                </a:lnTo>
                <a:lnTo>
                  <a:pt x="2535060" y="2885504"/>
                </a:lnTo>
                <a:lnTo>
                  <a:pt x="2504542" y="2885504"/>
                </a:lnTo>
                <a:lnTo>
                  <a:pt x="2504542" y="2854985"/>
                </a:lnTo>
                <a:lnTo>
                  <a:pt x="2473681" y="2854985"/>
                </a:lnTo>
                <a:lnTo>
                  <a:pt x="2473681" y="2885504"/>
                </a:lnTo>
                <a:lnTo>
                  <a:pt x="2443163" y="2885504"/>
                </a:lnTo>
                <a:lnTo>
                  <a:pt x="2443163" y="2916365"/>
                </a:lnTo>
                <a:lnTo>
                  <a:pt x="2473681" y="2916365"/>
                </a:lnTo>
                <a:lnTo>
                  <a:pt x="2473681" y="2946883"/>
                </a:lnTo>
                <a:lnTo>
                  <a:pt x="2504542" y="2946883"/>
                </a:lnTo>
                <a:close/>
                <a:moveTo>
                  <a:pt x="3299727" y="1491958"/>
                </a:moveTo>
                <a:lnTo>
                  <a:pt x="3299727" y="1516990"/>
                </a:lnTo>
                <a:lnTo>
                  <a:pt x="3274695" y="1516990"/>
                </a:lnTo>
                <a:lnTo>
                  <a:pt x="3274695" y="1541678"/>
                </a:lnTo>
                <a:lnTo>
                  <a:pt x="3299727" y="1541678"/>
                </a:lnTo>
                <a:lnTo>
                  <a:pt x="3299727" y="1566710"/>
                </a:lnTo>
                <a:lnTo>
                  <a:pt x="3324416" y="1566710"/>
                </a:lnTo>
                <a:lnTo>
                  <a:pt x="3324416" y="1541678"/>
                </a:lnTo>
                <a:lnTo>
                  <a:pt x="3349447" y="1541678"/>
                </a:lnTo>
                <a:lnTo>
                  <a:pt x="3349447" y="1516990"/>
                </a:lnTo>
                <a:lnTo>
                  <a:pt x="3324416" y="1516990"/>
                </a:lnTo>
                <a:lnTo>
                  <a:pt x="3324416" y="1491958"/>
                </a:lnTo>
                <a:lnTo>
                  <a:pt x="3299727" y="1491958"/>
                </a:lnTo>
                <a:close/>
                <a:moveTo>
                  <a:pt x="3299041" y="1764563"/>
                </a:moveTo>
                <a:lnTo>
                  <a:pt x="3299041" y="1790624"/>
                </a:lnTo>
                <a:lnTo>
                  <a:pt x="3272981" y="1790624"/>
                </a:lnTo>
                <a:lnTo>
                  <a:pt x="3272981" y="1816684"/>
                </a:lnTo>
                <a:lnTo>
                  <a:pt x="3299041" y="1816684"/>
                </a:lnTo>
                <a:lnTo>
                  <a:pt x="3299041" y="1842745"/>
                </a:lnTo>
                <a:lnTo>
                  <a:pt x="3325102" y="1842745"/>
                </a:lnTo>
                <a:lnTo>
                  <a:pt x="3325102" y="1816684"/>
                </a:lnTo>
                <a:lnTo>
                  <a:pt x="3351162" y="1816684"/>
                </a:lnTo>
                <a:lnTo>
                  <a:pt x="3351162" y="1790624"/>
                </a:lnTo>
                <a:lnTo>
                  <a:pt x="3325102" y="1790624"/>
                </a:lnTo>
                <a:lnTo>
                  <a:pt x="3325102" y="1764563"/>
                </a:lnTo>
                <a:lnTo>
                  <a:pt x="3299041" y="1764563"/>
                </a:lnTo>
                <a:close/>
                <a:moveTo>
                  <a:pt x="3162224" y="1216952"/>
                </a:moveTo>
                <a:lnTo>
                  <a:pt x="3162224" y="1242327"/>
                </a:lnTo>
                <a:lnTo>
                  <a:pt x="3136849" y="1242327"/>
                </a:lnTo>
                <a:lnTo>
                  <a:pt x="3136849" y="1267701"/>
                </a:lnTo>
                <a:lnTo>
                  <a:pt x="3162224" y="1267701"/>
                </a:lnTo>
                <a:lnTo>
                  <a:pt x="3162224" y="1293076"/>
                </a:lnTo>
                <a:lnTo>
                  <a:pt x="3187598" y="1293076"/>
                </a:lnTo>
                <a:lnTo>
                  <a:pt x="3187598" y="1267701"/>
                </a:lnTo>
                <a:lnTo>
                  <a:pt x="3212973" y="1267701"/>
                </a:lnTo>
                <a:lnTo>
                  <a:pt x="3212973" y="1242327"/>
                </a:lnTo>
                <a:lnTo>
                  <a:pt x="3187598" y="1242327"/>
                </a:lnTo>
                <a:lnTo>
                  <a:pt x="3187598" y="1216952"/>
                </a:lnTo>
                <a:lnTo>
                  <a:pt x="3162224" y="1216952"/>
                </a:lnTo>
                <a:close/>
                <a:moveTo>
                  <a:pt x="2983916" y="2533688"/>
                </a:moveTo>
                <a:lnTo>
                  <a:pt x="2983916" y="2504199"/>
                </a:lnTo>
                <a:lnTo>
                  <a:pt x="3013405" y="2504199"/>
                </a:lnTo>
                <a:lnTo>
                  <a:pt x="3013405" y="2474709"/>
                </a:lnTo>
                <a:lnTo>
                  <a:pt x="2983916" y="2474709"/>
                </a:lnTo>
                <a:lnTo>
                  <a:pt x="2983916" y="2445220"/>
                </a:lnTo>
                <a:lnTo>
                  <a:pt x="2954426" y="2445220"/>
                </a:lnTo>
                <a:lnTo>
                  <a:pt x="2954426" y="2474709"/>
                </a:lnTo>
                <a:lnTo>
                  <a:pt x="2924937" y="2474709"/>
                </a:lnTo>
                <a:lnTo>
                  <a:pt x="2924937" y="2504199"/>
                </a:lnTo>
                <a:lnTo>
                  <a:pt x="2954426" y="2504199"/>
                </a:lnTo>
                <a:lnTo>
                  <a:pt x="2954426" y="2533688"/>
                </a:lnTo>
                <a:lnTo>
                  <a:pt x="2983916" y="2533688"/>
                </a:lnTo>
                <a:close/>
                <a:moveTo>
                  <a:pt x="3325102" y="2117065"/>
                </a:moveTo>
                <a:lnTo>
                  <a:pt x="3325102" y="2091004"/>
                </a:lnTo>
                <a:lnTo>
                  <a:pt x="3351162" y="2091004"/>
                </a:lnTo>
                <a:lnTo>
                  <a:pt x="3351162" y="2064944"/>
                </a:lnTo>
                <a:lnTo>
                  <a:pt x="3325102" y="2064944"/>
                </a:lnTo>
                <a:lnTo>
                  <a:pt x="3325102" y="2038883"/>
                </a:lnTo>
                <a:lnTo>
                  <a:pt x="3299041" y="2038883"/>
                </a:lnTo>
                <a:lnTo>
                  <a:pt x="3299041" y="2064944"/>
                </a:lnTo>
                <a:lnTo>
                  <a:pt x="3272981" y="2064944"/>
                </a:lnTo>
                <a:lnTo>
                  <a:pt x="3272981" y="2091004"/>
                </a:lnTo>
                <a:lnTo>
                  <a:pt x="3299041" y="2091004"/>
                </a:lnTo>
                <a:lnTo>
                  <a:pt x="3299041" y="2117065"/>
                </a:lnTo>
                <a:lnTo>
                  <a:pt x="3325102" y="2117065"/>
                </a:lnTo>
                <a:close/>
                <a:moveTo>
                  <a:pt x="3230804" y="1354112"/>
                </a:moveTo>
                <a:lnTo>
                  <a:pt x="3230804" y="1379487"/>
                </a:lnTo>
                <a:lnTo>
                  <a:pt x="3205429" y="1379487"/>
                </a:lnTo>
                <a:lnTo>
                  <a:pt x="3205429" y="1404861"/>
                </a:lnTo>
                <a:lnTo>
                  <a:pt x="3230804" y="1404861"/>
                </a:lnTo>
                <a:lnTo>
                  <a:pt x="3230804" y="1430236"/>
                </a:lnTo>
                <a:lnTo>
                  <a:pt x="3256178" y="1430236"/>
                </a:lnTo>
                <a:lnTo>
                  <a:pt x="3256178" y="1404861"/>
                </a:lnTo>
                <a:lnTo>
                  <a:pt x="3281553" y="1404861"/>
                </a:lnTo>
                <a:lnTo>
                  <a:pt x="3281553" y="1379487"/>
                </a:lnTo>
                <a:lnTo>
                  <a:pt x="3256178" y="1379487"/>
                </a:lnTo>
                <a:lnTo>
                  <a:pt x="3256178" y="1354112"/>
                </a:lnTo>
                <a:lnTo>
                  <a:pt x="3230804" y="1354112"/>
                </a:lnTo>
                <a:close/>
                <a:moveTo>
                  <a:pt x="3051467" y="2668105"/>
                </a:moveTo>
                <a:lnTo>
                  <a:pt x="3051467" y="2640330"/>
                </a:lnTo>
                <a:lnTo>
                  <a:pt x="3079242" y="2640330"/>
                </a:lnTo>
                <a:lnTo>
                  <a:pt x="3079242" y="2612898"/>
                </a:lnTo>
                <a:lnTo>
                  <a:pt x="3051467" y="2612898"/>
                </a:lnTo>
                <a:lnTo>
                  <a:pt x="3051467" y="2585123"/>
                </a:lnTo>
                <a:lnTo>
                  <a:pt x="3024035" y="2585123"/>
                </a:lnTo>
                <a:lnTo>
                  <a:pt x="3024035" y="2612898"/>
                </a:lnTo>
                <a:lnTo>
                  <a:pt x="2996260" y="2612898"/>
                </a:lnTo>
                <a:lnTo>
                  <a:pt x="2996260" y="2640330"/>
                </a:lnTo>
                <a:lnTo>
                  <a:pt x="3024035" y="2640330"/>
                </a:lnTo>
                <a:lnTo>
                  <a:pt x="3024035" y="2668105"/>
                </a:lnTo>
                <a:lnTo>
                  <a:pt x="3051467" y="2668105"/>
                </a:lnTo>
                <a:close/>
                <a:moveTo>
                  <a:pt x="3256864" y="2255596"/>
                </a:moveTo>
                <a:lnTo>
                  <a:pt x="3256864" y="2228507"/>
                </a:lnTo>
                <a:lnTo>
                  <a:pt x="3283954" y="2228507"/>
                </a:lnTo>
                <a:lnTo>
                  <a:pt x="3283954" y="2201761"/>
                </a:lnTo>
                <a:lnTo>
                  <a:pt x="3256864" y="2201761"/>
                </a:lnTo>
                <a:lnTo>
                  <a:pt x="3256864" y="2174672"/>
                </a:lnTo>
                <a:lnTo>
                  <a:pt x="3230118" y="2174672"/>
                </a:lnTo>
                <a:lnTo>
                  <a:pt x="3230118" y="2201761"/>
                </a:lnTo>
                <a:lnTo>
                  <a:pt x="3203029" y="2201761"/>
                </a:lnTo>
                <a:lnTo>
                  <a:pt x="3203029" y="2228507"/>
                </a:lnTo>
                <a:lnTo>
                  <a:pt x="3230118" y="2228507"/>
                </a:lnTo>
                <a:lnTo>
                  <a:pt x="3230118" y="2255596"/>
                </a:lnTo>
                <a:lnTo>
                  <a:pt x="3256864" y="2255596"/>
                </a:lnTo>
                <a:close/>
                <a:moveTo>
                  <a:pt x="3120047" y="2530945"/>
                </a:moveTo>
                <a:lnTo>
                  <a:pt x="3120047" y="2503170"/>
                </a:lnTo>
                <a:lnTo>
                  <a:pt x="3147822" y="2503170"/>
                </a:lnTo>
                <a:lnTo>
                  <a:pt x="3147822" y="2475738"/>
                </a:lnTo>
                <a:lnTo>
                  <a:pt x="3120047" y="2475738"/>
                </a:lnTo>
                <a:lnTo>
                  <a:pt x="3120047" y="2447963"/>
                </a:lnTo>
                <a:lnTo>
                  <a:pt x="3092615" y="2447963"/>
                </a:lnTo>
                <a:lnTo>
                  <a:pt x="3092615" y="2475738"/>
                </a:lnTo>
                <a:lnTo>
                  <a:pt x="3064840" y="2475738"/>
                </a:lnTo>
                <a:lnTo>
                  <a:pt x="3064840" y="2503170"/>
                </a:lnTo>
                <a:lnTo>
                  <a:pt x="3092615" y="2503170"/>
                </a:lnTo>
                <a:lnTo>
                  <a:pt x="3092615" y="2530945"/>
                </a:lnTo>
                <a:lnTo>
                  <a:pt x="3120047" y="2530945"/>
                </a:lnTo>
                <a:close/>
                <a:moveTo>
                  <a:pt x="3188627" y="2393442"/>
                </a:moveTo>
                <a:lnTo>
                  <a:pt x="3188627" y="2366010"/>
                </a:lnTo>
                <a:lnTo>
                  <a:pt x="3216059" y="2366010"/>
                </a:lnTo>
                <a:lnTo>
                  <a:pt x="3216059" y="2338578"/>
                </a:lnTo>
                <a:lnTo>
                  <a:pt x="3188627" y="2338578"/>
                </a:lnTo>
                <a:lnTo>
                  <a:pt x="3188627" y="2311146"/>
                </a:lnTo>
                <a:lnTo>
                  <a:pt x="3161195" y="2311146"/>
                </a:lnTo>
                <a:lnTo>
                  <a:pt x="3161195" y="2338578"/>
                </a:lnTo>
                <a:lnTo>
                  <a:pt x="3133763" y="2338578"/>
                </a:lnTo>
                <a:lnTo>
                  <a:pt x="3133763" y="2366010"/>
                </a:lnTo>
                <a:lnTo>
                  <a:pt x="3161195" y="2366010"/>
                </a:lnTo>
                <a:lnTo>
                  <a:pt x="3161195" y="2393442"/>
                </a:lnTo>
                <a:lnTo>
                  <a:pt x="3188627" y="2393442"/>
                </a:lnTo>
                <a:close/>
                <a:moveTo>
                  <a:pt x="1581455" y="1069505"/>
                </a:moveTo>
                <a:lnTo>
                  <a:pt x="1581455" y="1101738"/>
                </a:lnTo>
                <a:lnTo>
                  <a:pt x="1549222" y="1101738"/>
                </a:lnTo>
                <a:lnTo>
                  <a:pt x="1549222" y="1133970"/>
                </a:lnTo>
                <a:lnTo>
                  <a:pt x="1581455" y="1133970"/>
                </a:lnTo>
                <a:lnTo>
                  <a:pt x="1581455" y="1166203"/>
                </a:lnTo>
                <a:lnTo>
                  <a:pt x="1613687" y="1166203"/>
                </a:lnTo>
                <a:lnTo>
                  <a:pt x="1613687" y="1133970"/>
                </a:lnTo>
                <a:lnTo>
                  <a:pt x="1645920" y="1133970"/>
                </a:lnTo>
                <a:lnTo>
                  <a:pt x="1645920" y="1101738"/>
                </a:lnTo>
                <a:lnTo>
                  <a:pt x="1613687" y="1101738"/>
                </a:lnTo>
                <a:lnTo>
                  <a:pt x="1613687" y="1069505"/>
                </a:lnTo>
                <a:lnTo>
                  <a:pt x="1581455" y="1069505"/>
                </a:lnTo>
                <a:close/>
                <a:moveTo>
                  <a:pt x="991324" y="3141993"/>
                </a:moveTo>
                <a:lnTo>
                  <a:pt x="969378" y="3141993"/>
                </a:lnTo>
                <a:lnTo>
                  <a:pt x="969378" y="3164281"/>
                </a:lnTo>
                <a:lnTo>
                  <a:pt x="947090" y="3164281"/>
                </a:lnTo>
                <a:lnTo>
                  <a:pt x="947090" y="3186227"/>
                </a:lnTo>
                <a:lnTo>
                  <a:pt x="969378" y="3186227"/>
                </a:lnTo>
                <a:lnTo>
                  <a:pt x="969378" y="3208515"/>
                </a:lnTo>
                <a:lnTo>
                  <a:pt x="991324" y="3208515"/>
                </a:lnTo>
                <a:lnTo>
                  <a:pt x="991324" y="3186227"/>
                </a:lnTo>
                <a:lnTo>
                  <a:pt x="1013612" y="3186227"/>
                </a:lnTo>
                <a:lnTo>
                  <a:pt x="1013612" y="3164281"/>
                </a:lnTo>
                <a:lnTo>
                  <a:pt x="991324" y="3164281"/>
                </a:lnTo>
                <a:lnTo>
                  <a:pt x="991324" y="3141993"/>
                </a:lnTo>
                <a:close/>
                <a:moveTo>
                  <a:pt x="1056475" y="3564446"/>
                </a:moveTo>
                <a:lnTo>
                  <a:pt x="1041387" y="3564446"/>
                </a:lnTo>
                <a:lnTo>
                  <a:pt x="1041387" y="3579190"/>
                </a:lnTo>
                <a:lnTo>
                  <a:pt x="1026643" y="3579190"/>
                </a:lnTo>
                <a:lnTo>
                  <a:pt x="1026643" y="3594278"/>
                </a:lnTo>
                <a:lnTo>
                  <a:pt x="1041387" y="3594278"/>
                </a:lnTo>
                <a:lnTo>
                  <a:pt x="1041387" y="3609023"/>
                </a:lnTo>
                <a:lnTo>
                  <a:pt x="1056475" y="3609023"/>
                </a:lnTo>
                <a:lnTo>
                  <a:pt x="1056475" y="3594278"/>
                </a:lnTo>
                <a:lnTo>
                  <a:pt x="1071220" y="3594278"/>
                </a:lnTo>
                <a:lnTo>
                  <a:pt x="1071220" y="3579190"/>
                </a:lnTo>
                <a:lnTo>
                  <a:pt x="1056475" y="3579190"/>
                </a:lnTo>
                <a:lnTo>
                  <a:pt x="1056475" y="3564446"/>
                </a:lnTo>
                <a:close/>
                <a:moveTo>
                  <a:pt x="1059218" y="3281553"/>
                </a:moveTo>
                <a:lnTo>
                  <a:pt x="1038644" y="3281553"/>
                </a:lnTo>
                <a:lnTo>
                  <a:pt x="1038644" y="3302127"/>
                </a:lnTo>
                <a:lnTo>
                  <a:pt x="1018070" y="3302127"/>
                </a:lnTo>
                <a:lnTo>
                  <a:pt x="1018070" y="3322701"/>
                </a:lnTo>
                <a:lnTo>
                  <a:pt x="1038644" y="3322701"/>
                </a:lnTo>
                <a:lnTo>
                  <a:pt x="1038644" y="3343275"/>
                </a:lnTo>
                <a:lnTo>
                  <a:pt x="1059218" y="3343275"/>
                </a:lnTo>
                <a:lnTo>
                  <a:pt x="1059218" y="3322701"/>
                </a:lnTo>
                <a:lnTo>
                  <a:pt x="1079792" y="3322701"/>
                </a:lnTo>
                <a:lnTo>
                  <a:pt x="1079792" y="3302127"/>
                </a:lnTo>
                <a:lnTo>
                  <a:pt x="1059218" y="3302127"/>
                </a:lnTo>
                <a:lnTo>
                  <a:pt x="1059218" y="3281553"/>
                </a:lnTo>
                <a:close/>
                <a:moveTo>
                  <a:pt x="988924" y="3424199"/>
                </a:moveTo>
                <a:lnTo>
                  <a:pt x="971779" y="3424199"/>
                </a:lnTo>
                <a:lnTo>
                  <a:pt x="971779" y="3441002"/>
                </a:lnTo>
                <a:lnTo>
                  <a:pt x="954976" y="3441002"/>
                </a:lnTo>
                <a:lnTo>
                  <a:pt x="954976" y="3458147"/>
                </a:lnTo>
                <a:lnTo>
                  <a:pt x="971779" y="3458147"/>
                </a:lnTo>
                <a:lnTo>
                  <a:pt x="971779" y="3474949"/>
                </a:lnTo>
                <a:lnTo>
                  <a:pt x="988924" y="3474949"/>
                </a:lnTo>
                <a:lnTo>
                  <a:pt x="988924" y="3458147"/>
                </a:lnTo>
                <a:lnTo>
                  <a:pt x="1005726" y="3458147"/>
                </a:lnTo>
                <a:lnTo>
                  <a:pt x="1005726" y="3441002"/>
                </a:lnTo>
                <a:lnTo>
                  <a:pt x="988924" y="3441002"/>
                </a:lnTo>
                <a:lnTo>
                  <a:pt x="988924" y="3424199"/>
                </a:lnTo>
                <a:close/>
                <a:moveTo>
                  <a:pt x="923430" y="3003118"/>
                </a:moveTo>
                <a:lnTo>
                  <a:pt x="900112" y="3003118"/>
                </a:lnTo>
                <a:lnTo>
                  <a:pt x="900112" y="3026435"/>
                </a:lnTo>
                <a:lnTo>
                  <a:pt x="876795" y="3026435"/>
                </a:lnTo>
                <a:lnTo>
                  <a:pt x="876795" y="3049753"/>
                </a:lnTo>
                <a:lnTo>
                  <a:pt x="900112" y="3049753"/>
                </a:lnTo>
                <a:lnTo>
                  <a:pt x="900112" y="3073070"/>
                </a:lnTo>
                <a:lnTo>
                  <a:pt x="923430" y="3073070"/>
                </a:lnTo>
                <a:lnTo>
                  <a:pt x="923430" y="3049753"/>
                </a:lnTo>
                <a:lnTo>
                  <a:pt x="946747" y="3049753"/>
                </a:lnTo>
                <a:lnTo>
                  <a:pt x="946747" y="3026435"/>
                </a:lnTo>
                <a:lnTo>
                  <a:pt x="923430" y="3026435"/>
                </a:lnTo>
                <a:lnTo>
                  <a:pt x="923430" y="3003118"/>
                </a:lnTo>
                <a:close/>
                <a:moveTo>
                  <a:pt x="1105510" y="3210916"/>
                </a:moveTo>
                <a:lnTo>
                  <a:pt x="1129513" y="3210916"/>
                </a:lnTo>
                <a:lnTo>
                  <a:pt x="1129513" y="3187256"/>
                </a:lnTo>
                <a:lnTo>
                  <a:pt x="1153173" y="3187256"/>
                </a:lnTo>
                <a:lnTo>
                  <a:pt x="1153173" y="3163253"/>
                </a:lnTo>
                <a:lnTo>
                  <a:pt x="1129513" y="3163253"/>
                </a:lnTo>
                <a:lnTo>
                  <a:pt x="1129513" y="3139592"/>
                </a:lnTo>
                <a:lnTo>
                  <a:pt x="1105510" y="3139592"/>
                </a:lnTo>
                <a:lnTo>
                  <a:pt x="1105510" y="3163253"/>
                </a:lnTo>
                <a:lnTo>
                  <a:pt x="1081849" y="3163253"/>
                </a:lnTo>
                <a:lnTo>
                  <a:pt x="1081849" y="3187256"/>
                </a:lnTo>
                <a:lnTo>
                  <a:pt x="1105510" y="3187256"/>
                </a:lnTo>
                <a:lnTo>
                  <a:pt x="1105510" y="3210916"/>
                </a:lnTo>
                <a:close/>
                <a:moveTo>
                  <a:pt x="1197064" y="3279153"/>
                </a:moveTo>
                <a:lnTo>
                  <a:pt x="1175118" y="3279153"/>
                </a:lnTo>
                <a:lnTo>
                  <a:pt x="1175118" y="3301441"/>
                </a:lnTo>
                <a:lnTo>
                  <a:pt x="1152830" y="3301441"/>
                </a:lnTo>
                <a:lnTo>
                  <a:pt x="1152830" y="3323387"/>
                </a:lnTo>
                <a:lnTo>
                  <a:pt x="1175118" y="3323387"/>
                </a:lnTo>
                <a:lnTo>
                  <a:pt x="1175118" y="3345675"/>
                </a:lnTo>
                <a:lnTo>
                  <a:pt x="1197064" y="3345675"/>
                </a:lnTo>
                <a:lnTo>
                  <a:pt x="1197064" y="3323387"/>
                </a:lnTo>
                <a:lnTo>
                  <a:pt x="1219352" y="3323387"/>
                </a:lnTo>
                <a:lnTo>
                  <a:pt x="1219352" y="3301441"/>
                </a:lnTo>
                <a:lnTo>
                  <a:pt x="1197064" y="3301441"/>
                </a:lnTo>
                <a:lnTo>
                  <a:pt x="1197064" y="3279153"/>
                </a:lnTo>
                <a:close/>
                <a:moveTo>
                  <a:pt x="1194321" y="3562045"/>
                </a:moveTo>
                <a:lnTo>
                  <a:pt x="1177861" y="3562045"/>
                </a:lnTo>
                <a:lnTo>
                  <a:pt x="1177861" y="3578504"/>
                </a:lnTo>
                <a:lnTo>
                  <a:pt x="1161402" y="3578504"/>
                </a:lnTo>
                <a:lnTo>
                  <a:pt x="1161402" y="3594964"/>
                </a:lnTo>
                <a:lnTo>
                  <a:pt x="1177861" y="3594964"/>
                </a:lnTo>
                <a:lnTo>
                  <a:pt x="1177861" y="3611423"/>
                </a:lnTo>
                <a:lnTo>
                  <a:pt x="1194321" y="3611423"/>
                </a:lnTo>
                <a:lnTo>
                  <a:pt x="1194321" y="3594964"/>
                </a:lnTo>
                <a:lnTo>
                  <a:pt x="1210780" y="3594964"/>
                </a:lnTo>
                <a:lnTo>
                  <a:pt x="1210780" y="3578504"/>
                </a:lnTo>
                <a:lnTo>
                  <a:pt x="1194321" y="3578504"/>
                </a:lnTo>
                <a:lnTo>
                  <a:pt x="1194321" y="3562045"/>
                </a:lnTo>
                <a:close/>
                <a:moveTo>
                  <a:pt x="921029" y="3284296"/>
                </a:moveTo>
                <a:lnTo>
                  <a:pt x="902513" y="3284296"/>
                </a:lnTo>
                <a:lnTo>
                  <a:pt x="902513" y="3303156"/>
                </a:lnTo>
                <a:lnTo>
                  <a:pt x="883653" y="3303156"/>
                </a:lnTo>
                <a:lnTo>
                  <a:pt x="883653" y="3321672"/>
                </a:lnTo>
                <a:lnTo>
                  <a:pt x="902513" y="3321672"/>
                </a:lnTo>
                <a:lnTo>
                  <a:pt x="902513" y="3340532"/>
                </a:lnTo>
                <a:lnTo>
                  <a:pt x="921029" y="3340532"/>
                </a:lnTo>
                <a:lnTo>
                  <a:pt x="921029" y="3321672"/>
                </a:lnTo>
                <a:lnTo>
                  <a:pt x="939889" y="3321672"/>
                </a:lnTo>
                <a:lnTo>
                  <a:pt x="939889" y="3303156"/>
                </a:lnTo>
                <a:lnTo>
                  <a:pt x="921029" y="3303156"/>
                </a:lnTo>
                <a:lnTo>
                  <a:pt x="921029" y="3284296"/>
                </a:lnTo>
                <a:close/>
                <a:moveTo>
                  <a:pt x="1123683" y="3705035"/>
                </a:moveTo>
                <a:lnTo>
                  <a:pt x="1111339" y="3705035"/>
                </a:lnTo>
                <a:lnTo>
                  <a:pt x="1111339" y="3717722"/>
                </a:lnTo>
                <a:lnTo>
                  <a:pt x="1098652" y="3717722"/>
                </a:lnTo>
                <a:lnTo>
                  <a:pt x="1098652" y="3730066"/>
                </a:lnTo>
                <a:lnTo>
                  <a:pt x="1111339" y="3730066"/>
                </a:lnTo>
                <a:lnTo>
                  <a:pt x="1111339" y="3742754"/>
                </a:lnTo>
                <a:lnTo>
                  <a:pt x="1123683" y="3742754"/>
                </a:lnTo>
                <a:lnTo>
                  <a:pt x="1123683" y="3730066"/>
                </a:lnTo>
                <a:lnTo>
                  <a:pt x="1136371" y="3730066"/>
                </a:lnTo>
                <a:lnTo>
                  <a:pt x="1136371" y="3717722"/>
                </a:lnTo>
                <a:lnTo>
                  <a:pt x="1123683" y="3717722"/>
                </a:lnTo>
                <a:lnTo>
                  <a:pt x="1123683" y="3705035"/>
                </a:lnTo>
                <a:close/>
                <a:moveTo>
                  <a:pt x="1126769" y="3421799"/>
                </a:moveTo>
                <a:lnTo>
                  <a:pt x="1108253" y="3421799"/>
                </a:lnTo>
                <a:lnTo>
                  <a:pt x="1108253" y="3440316"/>
                </a:lnTo>
                <a:lnTo>
                  <a:pt x="1089736" y="3440316"/>
                </a:lnTo>
                <a:lnTo>
                  <a:pt x="1089736" y="3458832"/>
                </a:lnTo>
                <a:lnTo>
                  <a:pt x="1108253" y="3458832"/>
                </a:lnTo>
                <a:lnTo>
                  <a:pt x="1108253" y="3477349"/>
                </a:lnTo>
                <a:lnTo>
                  <a:pt x="1126769" y="3477349"/>
                </a:lnTo>
                <a:lnTo>
                  <a:pt x="1126769" y="3458832"/>
                </a:lnTo>
                <a:lnTo>
                  <a:pt x="1145286" y="3458832"/>
                </a:lnTo>
                <a:lnTo>
                  <a:pt x="1145286" y="3440316"/>
                </a:lnTo>
                <a:lnTo>
                  <a:pt x="1126769" y="3440316"/>
                </a:lnTo>
                <a:lnTo>
                  <a:pt x="1126769" y="3421799"/>
                </a:lnTo>
                <a:close/>
                <a:moveTo>
                  <a:pt x="717004" y="2867673"/>
                </a:moveTo>
                <a:lnTo>
                  <a:pt x="695058" y="2867673"/>
                </a:lnTo>
                <a:lnTo>
                  <a:pt x="695058" y="2889961"/>
                </a:lnTo>
                <a:lnTo>
                  <a:pt x="672770" y="2889961"/>
                </a:lnTo>
                <a:lnTo>
                  <a:pt x="672770" y="2911907"/>
                </a:lnTo>
                <a:lnTo>
                  <a:pt x="695058" y="2911907"/>
                </a:lnTo>
                <a:lnTo>
                  <a:pt x="695058" y="2934195"/>
                </a:lnTo>
                <a:lnTo>
                  <a:pt x="717004" y="2934195"/>
                </a:lnTo>
                <a:lnTo>
                  <a:pt x="717004" y="2911907"/>
                </a:lnTo>
                <a:lnTo>
                  <a:pt x="739292" y="2911907"/>
                </a:lnTo>
                <a:lnTo>
                  <a:pt x="739292" y="2889961"/>
                </a:lnTo>
                <a:lnTo>
                  <a:pt x="717004" y="2889961"/>
                </a:lnTo>
                <a:lnTo>
                  <a:pt x="717004" y="2867673"/>
                </a:lnTo>
                <a:close/>
                <a:moveTo>
                  <a:pt x="714946" y="3148508"/>
                </a:moveTo>
                <a:lnTo>
                  <a:pt x="697116" y="3148508"/>
                </a:lnTo>
                <a:lnTo>
                  <a:pt x="697116" y="3166339"/>
                </a:lnTo>
                <a:lnTo>
                  <a:pt x="679285" y="3166339"/>
                </a:lnTo>
                <a:lnTo>
                  <a:pt x="679285" y="3184169"/>
                </a:lnTo>
                <a:lnTo>
                  <a:pt x="697116" y="3184169"/>
                </a:lnTo>
                <a:lnTo>
                  <a:pt x="697116" y="3202000"/>
                </a:lnTo>
                <a:lnTo>
                  <a:pt x="714946" y="3202000"/>
                </a:lnTo>
                <a:lnTo>
                  <a:pt x="714946" y="3184169"/>
                </a:lnTo>
                <a:lnTo>
                  <a:pt x="732777" y="3184169"/>
                </a:lnTo>
                <a:lnTo>
                  <a:pt x="732777" y="3166339"/>
                </a:lnTo>
                <a:lnTo>
                  <a:pt x="714946" y="3166339"/>
                </a:lnTo>
                <a:lnTo>
                  <a:pt x="714946" y="3148508"/>
                </a:lnTo>
                <a:close/>
                <a:moveTo>
                  <a:pt x="782841" y="3287382"/>
                </a:moveTo>
                <a:lnTo>
                  <a:pt x="766381" y="3287382"/>
                </a:lnTo>
                <a:lnTo>
                  <a:pt x="766381" y="3304184"/>
                </a:lnTo>
                <a:lnTo>
                  <a:pt x="749579" y="3304184"/>
                </a:lnTo>
                <a:lnTo>
                  <a:pt x="749579" y="3320644"/>
                </a:lnTo>
                <a:lnTo>
                  <a:pt x="766381" y="3320644"/>
                </a:lnTo>
                <a:lnTo>
                  <a:pt x="766381" y="3337446"/>
                </a:lnTo>
                <a:lnTo>
                  <a:pt x="782841" y="3337446"/>
                </a:lnTo>
                <a:lnTo>
                  <a:pt x="782841" y="3320644"/>
                </a:lnTo>
                <a:lnTo>
                  <a:pt x="799643" y="3320644"/>
                </a:lnTo>
                <a:lnTo>
                  <a:pt x="799643" y="3304184"/>
                </a:lnTo>
                <a:lnTo>
                  <a:pt x="782841" y="3304184"/>
                </a:lnTo>
                <a:lnTo>
                  <a:pt x="782841" y="3287382"/>
                </a:lnTo>
                <a:close/>
                <a:moveTo>
                  <a:pt x="648767" y="2729827"/>
                </a:moveTo>
                <a:lnTo>
                  <a:pt x="626135" y="2729827"/>
                </a:lnTo>
                <a:lnTo>
                  <a:pt x="626135" y="2752458"/>
                </a:lnTo>
                <a:lnTo>
                  <a:pt x="603504" y="2752458"/>
                </a:lnTo>
                <a:lnTo>
                  <a:pt x="603504" y="2775090"/>
                </a:lnTo>
                <a:lnTo>
                  <a:pt x="626135" y="2775090"/>
                </a:lnTo>
                <a:lnTo>
                  <a:pt x="626135" y="2797721"/>
                </a:lnTo>
                <a:lnTo>
                  <a:pt x="648767" y="2797721"/>
                </a:lnTo>
                <a:lnTo>
                  <a:pt x="648767" y="2775090"/>
                </a:lnTo>
                <a:lnTo>
                  <a:pt x="671398" y="2775090"/>
                </a:lnTo>
                <a:lnTo>
                  <a:pt x="671398" y="2752458"/>
                </a:lnTo>
                <a:lnTo>
                  <a:pt x="648767" y="2752458"/>
                </a:lnTo>
                <a:lnTo>
                  <a:pt x="648767" y="2729827"/>
                </a:lnTo>
                <a:close/>
                <a:moveTo>
                  <a:pt x="785241" y="3006204"/>
                </a:moveTo>
                <a:lnTo>
                  <a:pt x="763981" y="3006204"/>
                </a:lnTo>
                <a:lnTo>
                  <a:pt x="763981" y="3027464"/>
                </a:lnTo>
                <a:lnTo>
                  <a:pt x="742721" y="3027464"/>
                </a:lnTo>
                <a:lnTo>
                  <a:pt x="742721" y="3048724"/>
                </a:lnTo>
                <a:lnTo>
                  <a:pt x="763981" y="3048724"/>
                </a:lnTo>
                <a:lnTo>
                  <a:pt x="763981" y="3069984"/>
                </a:lnTo>
                <a:lnTo>
                  <a:pt x="785241" y="3069984"/>
                </a:lnTo>
                <a:lnTo>
                  <a:pt x="785241" y="3048724"/>
                </a:lnTo>
                <a:lnTo>
                  <a:pt x="806501" y="3048724"/>
                </a:lnTo>
                <a:lnTo>
                  <a:pt x="806501" y="3027464"/>
                </a:lnTo>
                <a:lnTo>
                  <a:pt x="785241" y="3027464"/>
                </a:lnTo>
                <a:lnTo>
                  <a:pt x="785241" y="3006204"/>
                </a:lnTo>
                <a:close/>
                <a:moveTo>
                  <a:pt x="850735" y="3427286"/>
                </a:moveTo>
                <a:lnTo>
                  <a:pt x="835647" y="3427286"/>
                </a:lnTo>
                <a:lnTo>
                  <a:pt x="835647" y="3442030"/>
                </a:lnTo>
                <a:lnTo>
                  <a:pt x="820903" y="3442030"/>
                </a:lnTo>
                <a:lnTo>
                  <a:pt x="820903" y="3457118"/>
                </a:lnTo>
                <a:lnTo>
                  <a:pt x="835647" y="3457118"/>
                </a:lnTo>
                <a:lnTo>
                  <a:pt x="835647" y="3471863"/>
                </a:lnTo>
                <a:lnTo>
                  <a:pt x="850735" y="3471863"/>
                </a:lnTo>
                <a:lnTo>
                  <a:pt x="850735" y="3457118"/>
                </a:lnTo>
                <a:lnTo>
                  <a:pt x="865480" y="3457118"/>
                </a:lnTo>
                <a:lnTo>
                  <a:pt x="865480" y="3442030"/>
                </a:lnTo>
                <a:lnTo>
                  <a:pt x="850735" y="3442030"/>
                </a:lnTo>
                <a:lnTo>
                  <a:pt x="850735" y="3427286"/>
                </a:lnTo>
                <a:close/>
                <a:moveTo>
                  <a:pt x="918286" y="3567189"/>
                </a:moveTo>
                <a:lnTo>
                  <a:pt x="905256" y="3567189"/>
                </a:lnTo>
                <a:lnTo>
                  <a:pt x="905256" y="3580219"/>
                </a:lnTo>
                <a:lnTo>
                  <a:pt x="892226" y="3580219"/>
                </a:lnTo>
                <a:lnTo>
                  <a:pt x="892226" y="3593249"/>
                </a:lnTo>
                <a:lnTo>
                  <a:pt x="905256" y="3593249"/>
                </a:lnTo>
                <a:lnTo>
                  <a:pt x="905256" y="3606279"/>
                </a:lnTo>
                <a:lnTo>
                  <a:pt x="918286" y="3606279"/>
                </a:lnTo>
                <a:lnTo>
                  <a:pt x="918286" y="3593249"/>
                </a:lnTo>
                <a:lnTo>
                  <a:pt x="931316" y="3593249"/>
                </a:lnTo>
                <a:lnTo>
                  <a:pt x="931316" y="3580219"/>
                </a:lnTo>
                <a:lnTo>
                  <a:pt x="918286" y="3580219"/>
                </a:lnTo>
                <a:lnTo>
                  <a:pt x="918286" y="3567189"/>
                </a:lnTo>
                <a:close/>
                <a:moveTo>
                  <a:pt x="1882178" y="3556216"/>
                </a:moveTo>
                <a:lnTo>
                  <a:pt x="1861604" y="3556216"/>
                </a:lnTo>
                <a:lnTo>
                  <a:pt x="1861604" y="3576447"/>
                </a:lnTo>
                <a:lnTo>
                  <a:pt x="1841373" y="3576447"/>
                </a:lnTo>
                <a:lnTo>
                  <a:pt x="1841373" y="3597021"/>
                </a:lnTo>
                <a:lnTo>
                  <a:pt x="1861604" y="3597021"/>
                </a:lnTo>
                <a:lnTo>
                  <a:pt x="1861604" y="3617252"/>
                </a:lnTo>
                <a:lnTo>
                  <a:pt x="1882178" y="3617252"/>
                </a:lnTo>
                <a:lnTo>
                  <a:pt x="1882178" y="3597021"/>
                </a:lnTo>
                <a:lnTo>
                  <a:pt x="1902409" y="3597021"/>
                </a:lnTo>
                <a:lnTo>
                  <a:pt x="1902409" y="3576447"/>
                </a:lnTo>
                <a:lnTo>
                  <a:pt x="1882178" y="3576447"/>
                </a:lnTo>
                <a:lnTo>
                  <a:pt x="1882178" y="3556216"/>
                </a:lnTo>
                <a:close/>
                <a:moveTo>
                  <a:pt x="830847" y="2937624"/>
                </a:moveTo>
                <a:lnTo>
                  <a:pt x="855535" y="2937624"/>
                </a:lnTo>
                <a:lnTo>
                  <a:pt x="855535" y="2913278"/>
                </a:lnTo>
                <a:lnTo>
                  <a:pt x="879881" y="2913278"/>
                </a:lnTo>
                <a:lnTo>
                  <a:pt x="879881" y="2888590"/>
                </a:lnTo>
                <a:lnTo>
                  <a:pt x="855535" y="2888590"/>
                </a:lnTo>
                <a:lnTo>
                  <a:pt x="855535" y="2864244"/>
                </a:lnTo>
                <a:lnTo>
                  <a:pt x="830847" y="2864244"/>
                </a:lnTo>
                <a:lnTo>
                  <a:pt x="830847" y="2888590"/>
                </a:lnTo>
                <a:lnTo>
                  <a:pt x="806501" y="2888590"/>
                </a:lnTo>
                <a:lnTo>
                  <a:pt x="806501" y="2913278"/>
                </a:lnTo>
                <a:lnTo>
                  <a:pt x="830847" y="2913278"/>
                </a:lnTo>
                <a:lnTo>
                  <a:pt x="830847" y="2937624"/>
                </a:lnTo>
                <a:close/>
                <a:moveTo>
                  <a:pt x="712546" y="3430029"/>
                </a:moveTo>
                <a:lnTo>
                  <a:pt x="699516" y="3430029"/>
                </a:lnTo>
                <a:lnTo>
                  <a:pt x="699516" y="3443059"/>
                </a:lnTo>
                <a:lnTo>
                  <a:pt x="686486" y="3443059"/>
                </a:lnTo>
                <a:lnTo>
                  <a:pt x="686486" y="3456089"/>
                </a:lnTo>
                <a:lnTo>
                  <a:pt x="699516" y="3456089"/>
                </a:lnTo>
                <a:lnTo>
                  <a:pt x="699516" y="3469119"/>
                </a:lnTo>
                <a:lnTo>
                  <a:pt x="712546" y="3469119"/>
                </a:lnTo>
                <a:lnTo>
                  <a:pt x="712546" y="3456089"/>
                </a:lnTo>
                <a:lnTo>
                  <a:pt x="725576" y="3456089"/>
                </a:lnTo>
                <a:lnTo>
                  <a:pt x="725576" y="3443059"/>
                </a:lnTo>
                <a:lnTo>
                  <a:pt x="712546" y="3443059"/>
                </a:lnTo>
                <a:lnTo>
                  <a:pt x="712546" y="3430029"/>
                </a:lnTo>
                <a:close/>
                <a:moveTo>
                  <a:pt x="1741246" y="3841166"/>
                </a:moveTo>
                <a:lnTo>
                  <a:pt x="1728216" y="3841166"/>
                </a:lnTo>
                <a:lnTo>
                  <a:pt x="1728216" y="3854539"/>
                </a:lnTo>
                <a:lnTo>
                  <a:pt x="1714843" y="3854539"/>
                </a:lnTo>
                <a:lnTo>
                  <a:pt x="1714843" y="3867569"/>
                </a:lnTo>
                <a:lnTo>
                  <a:pt x="1728216" y="3867569"/>
                </a:lnTo>
                <a:lnTo>
                  <a:pt x="1728216" y="3880942"/>
                </a:lnTo>
                <a:lnTo>
                  <a:pt x="1741246" y="3880942"/>
                </a:lnTo>
                <a:lnTo>
                  <a:pt x="1741246" y="3867569"/>
                </a:lnTo>
                <a:lnTo>
                  <a:pt x="1754619" y="3867569"/>
                </a:lnTo>
                <a:lnTo>
                  <a:pt x="1754619" y="3854539"/>
                </a:lnTo>
                <a:lnTo>
                  <a:pt x="1741246" y="3854539"/>
                </a:lnTo>
                <a:lnTo>
                  <a:pt x="1741246" y="3841166"/>
                </a:lnTo>
                <a:close/>
                <a:moveTo>
                  <a:pt x="1674381" y="3699205"/>
                </a:moveTo>
                <a:lnTo>
                  <a:pt x="1657921" y="3699205"/>
                </a:lnTo>
                <a:lnTo>
                  <a:pt x="1657921" y="3715664"/>
                </a:lnTo>
                <a:lnTo>
                  <a:pt x="1641462" y="3715664"/>
                </a:lnTo>
                <a:lnTo>
                  <a:pt x="1641462" y="3732124"/>
                </a:lnTo>
                <a:lnTo>
                  <a:pt x="1657921" y="3732124"/>
                </a:lnTo>
                <a:lnTo>
                  <a:pt x="1657921" y="3748583"/>
                </a:lnTo>
                <a:lnTo>
                  <a:pt x="1674381" y="3748583"/>
                </a:lnTo>
                <a:lnTo>
                  <a:pt x="1674381" y="3732124"/>
                </a:lnTo>
                <a:lnTo>
                  <a:pt x="1690840" y="3732124"/>
                </a:lnTo>
                <a:lnTo>
                  <a:pt x="1690840" y="3715664"/>
                </a:lnTo>
                <a:lnTo>
                  <a:pt x="1674381" y="3715664"/>
                </a:lnTo>
                <a:lnTo>
                  <a:pt x="1674381" y="3699205"/>
                </a:lnTo>
                <a:close/>
                <a:moveTo>
                  <a:pt x="1677467" y="3415627"/>
                </a:moveTo>
                <a:lnTo>
                  <a:pt x="1654835" y="3415627"/>
                </a:lnTo>
                <a:lnTo>
                  <a:pt x="1654835" y="3438258"/>
                </a:lnTo>
                <a:lnTo>
                  <a:pt x="1632204" y="3438258"/>
                </a:lnTo>
                <a:lnTo>
                  <a:pt x="1632204" y="3460890"/>
                </a:lnTo>
                <a:lnTo>
                  <a:pt x="1654835" y="3460890"/>
                </a:lnTo>
                <a:lnTo>
                  <a:pt x="1654835" y="3483521"/>
                </a:lnTo>
                <a:lnTo>
                  <a:pt x="1677467" y="3483521"/>
                </a:lnTo>
                <a:lnTo>
                  <a:pt x="1677467" y="3460890"/>
                </a:lnTo>
                <a:lnTo>
                  <a:pt x="1700098" y="3460890"/>
                </a:lnTo>
                <a:lnTo>
                  <a:pt x="1700098" y="3438258"/>
                </a:lnTo>
                <a:lnTo>
                  <a:pt x="1677467" y="3438258"/>
                </a:lnTo>
                <a:lnTo>
                  <a:pt x="1677467" y="3415627"/>
                </a:lnTo>
                <a:close/>
                <a:moveTo>
                  <a:pt x="1604086" y="3841852"/>
                </a:moveTo>
                <a:lnTo>
                  <a:pt x="1591056" y="3841852"/>
                </a:lnTo>
                <a:lnTo>
                  <a:pt x="1591056" y="3854539"/>
                </a:lnTo>
                <a:lnTo>
                  <a:pt x="1578369" y="3854539"/>
                </a:lnTo>
                <a:lnTo>
                  <a:pt x="1578369" y="3867569"/>
                </a:lnTo>
                <a:lnTo>
                  <a:pt x="1591056" y="3867569"/>
                </a:lnTo>
                <a:lnTo>
                  <a:pt x="1591056" y="3880256"/>
                </a:lnTo>
                <a:lnTo>
                  <a:pt x="1604086" y="3880256"/>
                </a:lnTo>
                <a:lnTo>
                  <a:pt x="1604086" y="3867569"/>
                </a:lnTo>
                <a:lnTo>
                  <a:pt x="1616773" y="3867569"/>
                </a:lnTo>
                <a:lnTo>
                  <a:pt x="1616773" y="3854539"/>
                </a:lnTo>
                <a:lnTo>
                  <a:pt x="1604086" y="3854539"/>
                </a:lnTo>
                <a:lnTo>
                  <a:pt x="1604086" y="3841852"/>
                </a:lnTo>
                <a:close/>
                <a:moveTo>
                  <a:pt x="1607172" y="3557588"/>
                </a:moveTo>
                <a:lnTo>
                  <a:pt x="1587970" y="3557588"/>
                </a:lnTo>
                <a:lnTo>
                  <a:pt x="1587970" y="3577133"/>
                </a:lnTo>
                <a:lnTo>
                  <a:pt x="1568425" y="3577133"/>
                </a:lnTo>
                <a:lnTo>
                  <a:pt x="1568425" y="3596335"/>
                </a:lnTo>
                <a:lnTo>
                  <a:pt x="1587970" y="3596335"/>
                </a:lnTo>
                <a:lnTo>
                  <a:pt x="1587970" y="3615881"/>
                </a:lnTo>
                <a:lnTo>
                  <a:pt x="1607172" y="3615881"/>
                </a:lnTo>
                <a:lnTo>
                  <a:pt x="1607172" y="3596335"/>
                </a:lnTo>
                <a:lnTo>
                  <a:pt x="1626718" y="3596335"/>
                </a:lnTo>
                <a:lnTo>
                  <a:pt x="1626718" y="3577133"/>
                </a:lnTo>
                <a:lnTo>
                  <a:pt x="1607172" y="3577133"/>
                </a:lnTo>
                <a:lnTo>
                  <a:pt x="1607172" y="3557588"/>
                </a:lnTo>
                <a:close/>
                <a:moveTo>
                  <a:pt x="1539964" y="3416313"/>
                </a:moveTo>
                <a:lnTo>
                  <a:pt x="1518018" y="3416313"/>
                </a:lnTo>
                <a:lnTo>
                  <a:pt x="1518018" y="3438601"/>
                </a:lnTo>
                <a:lnTo>
                  <a:pt x="1495730" y="3438601"/>
                </a:lnTo>
                <a:lnTo>
                  <a:pt x="1495730" y="3460547"/>
                </a:lnTo>
                <a:lnTo>
                  <a:pt x="1518018" y="3460547"/>
                </a:lnTo>
                <a:lnTo>
                  <a:pt x="1518018" y="3482835"/>
                </a:lnTo>
                <a:lnTo>
                  <a:pt x="1539964" y="3482835"/>
                </a:lnTo>
                <a:lnTo>
                  <a:pt x="1539964" y="3460547"/>
                </a:lnTo>
                <a:lnTo>
                  <a:pt x="1562252" y="3460547"/>
                </a:lnTo>
                <a:lnTo>
                  <a:pt x="1562252" y="3438601"/>
                </a:lnTo>
                <a:lnTo>
                  <a:pt x="1539964" y="3438601"/>
                </a:lnTo>
                <a:lnTo>
                  <a:pt x="1539964" y="3416313"/>
                </a:lnTo>
                <a:close/>
                <a:moveTo>
                  <a:pt x="1878749" y="3840480"/>
                </a:moveTo>
                <a:lnTo>
                  <a:pt x="1865033" y="3840480"/>
                </a:lnTo>
                <a:lnTo>
                  <a:pt x="1865033" y="3854196"/>
                </a:lnTo>
                <a:lnTo>
                  <a:pt x="1851317" y="3854196"/>
                </a:lnTo>
                <a:lnTo>
                  <a:pt x="1851317" y="3867912"/>
                </a:lnTo>
                <a:lnTo>
                  <a:pt x="1865033" y="3867912"/>
                </a:lnTo>
                <a:lnTo>
                  <a:pt x="1865033" y="3881628"/>
                </a:lnTo>
                <a:lnTo>
                  <a:pt x="1878749" y="3881628"/>
                </a:lnTo>
                <a:lnTo>
                  <a:pt x="1878749" y="3867912"/>
                </a:lnTo>
                <a:lnTo>
                  <a:pt x="1892465" y="3867912"/>
                </a:lnTo>
                <a:lnTo>
                  <a:pt x="1892465" y="3854196"/>
                </a:lnTo>
                <a:lnTo>
                  <a:pt x="1878749" y="3854196"/>
                </a:lnTo>
                <a:lnTo>
                  <a:pt x="1878749" y="3840480"/>
                </a:lnTo>
                <a:close/>
                <a:moveTo>
                  <a:pt x="1744675" y="3556902"/>
                </a:moveTo>
                <a:lnTo>
                  <a:pt x="1724787" y="3556902"/>
                </a:lnTo>
                <a:lnTo>
                  <a:pt x="1724787" y="3576790"/>
                </a:lnTo>
                <a:lnTo>
                  <a:pt x="1704899" y="3576790"/>
                </a:lnTo>
                <a:lnTo>
                  <a:pt x="1704899" y="3596678"/>
                </a:lnTo>
                <a:lnTo>
                  <a:pt x="1724787" y="3596678"/>
                </a:lnTo>
                <a:lnTo>
                  <a:pt x="1724787" y="3616566"/>
                </a:lnTo>
                <a:lnTo>
                  <a:pt x="1744675" y="3616566"/>
                </a:lnTo>
                <a:lnTo>
                  <a:pt x="1744675" y="3596678"/>
                </a:lnTo>
                <a:lnTo>
                  <a:pt x="1764563" y="3596678"/>
                </a:lnTo>
                <a:lnTo>
                  <a:pt x="1764563" y="3576790"/>
                </a:lnTo>
                <a:lnTo>
                  <a:pt x="1744675" y="3576790"/>
                </a:lnTo>
                <a:lnTo>
                  <a:pt x="1744675" y="3556902"/>
                </a:lnTo>
                <a:close/>
                <a:moveTo>
                  <a:pt x="1814970" y="3414598"/>
                </a:moveTo>
                <a:lnTo>
                  <a:pt x="1791652" y="3414598"/>
                </a:lnTo>
                <a:lnTo>
                  <a:pt x="1791652" y="3437915"/>
                </a:lnTo>
                <a:lnTo>
                  <a:pt x="1768335" y="3437915"/>
                </a:lnTo>
                <a:lnTo>
                  <a:pt x="1768335" y="3461233"/>
                </a:lnTo>
                <a:lnTo>
                  <a:pt x="1791652" y="3461233"/>
                </a:lnTo>
                <a:lnTo>
                  <a:pt x="1791652" y="3484550"/>
                </a:lnTo>
                <a:lnTo>
                  <a:pt x="1814970" y="3484550"/>
                </a:lnTo>
                <a:lnTo>
                  <a:pt x="1814970" y="3461233"/>
                </a:lnTo>
                <a:lnTo>
                  <a:pt x="1838287" y="3461233"/>
                </a:lnTo>
                <a:lnTo>
                  <a:pt x="1838287" y="3437915"/>
                </a:lnTo>
                <a:lnTo>
                  <a:pt x="1814970" y="3437915"/>
                </a:lnTo>
                <a:lnTo>
                  <a:pt x="1814970" y="3414598"/>
                </a:lnTo>
                <a:close/>
                <a:moveTo>
                  <a:pt x="1811884" y="3698519"/>
                </a:moveTo>
                <a:lnTo>
                  <a:pt x="1794739" y="3698519"/>
                </a:lnTo>
                <a:lnTo>
                  <a:pt x="1794739" y="3715322"/>
                </a:lnTo>
                <a:lnTo>
                  <a:pt x="1777936" y="3715322"/>
                </a:lnTo>
                <a:lnTo>
                  <a:pt x="1777936" y="3732467"/>
                </a:lnTo>
                <a:lnTo>
                  <a:pt x="1794739" y="3732467"/>
                </a:lnTo>
                <a:lnTo>
                  <a:pt x="1794739" y="3749269"/>
                </a:lnTo>
                <a:lnTo>
                  <a:pt x="1811884" y="3749269"/>
                </a:lnTo>
                <a:lnTo>
                  <a:pt x="1811884" y="3732467"/>
                </a:lnTo>
                <a:lnTo>
                  <a:pt x="1828686" y="3732467"/>
                </a:lnTo>
                <a:lnTo>
                  <a:pt x="1828686" y="3715322"/>
                </a:lnTo>
                <a:lnTo>
                  <a:pt x="1811884" y="3715322"/>
                </a:lnTo>
                <a:lnTo>
                  <a:pt x="1811884" y="3698519"/>
                </a:lnTo>
                <a:close/>
                <a:moveTo>
                  <a:pt x="1402461" y="3417684"/>
                </a:moveTo>
                <a:lnTo>
                  <a:pt x="1381201" y="3417684"/>
                </a:lnTo>
                <a:lnTo>
                  <a:pt x="1381201" y="3438944"/>
                </a:lnTo>
                <a:lnTo>
                  <a:pt x="1359941" y="3438944"/>
                </a:lnTo>
                <a:lnTo>
                  <a:pt x="1359941" y="3460204"/>
                </a:lnTo>
                <a:lnTo>
                  <a:pt x="1381201" y="3460204"/>
                </a:lnTo>
                <a:lnTo>
                  <a:pt x="1381201" y="3481464"/>
                </a:lnTo>
                <a:lnTo>
                  <a:pt x="1402461" y="3481464"/>
                </a:lnTo>
                <a:lnTo>
                  <a:pt x="1402461" y="3460204"/>
                </a:lnTo>
                <a:lnTo>
                  <a:pt x="1423721" y="3460204"/>
                </a:lnTo>
                <a:lnTo>
                  <a:pt x="1423721" y="3438944"/>
                </a:lnTo>
                <a:lnTo>
                  <a:pt x="1402461" y="3438944"/>
                </a:lnTo>
                <a:lnTo>
                  <a:pt x="1402461" y="3417684"/>
                </a:lnTo>
                <a:close/>
                <a:moveTo>
                  <a:pt x="1334910" y="3277438"/>
                </a:moveTo>
                <a:lnTo>
                  <a:pt x="1311592" y="3277438"/>
                </a:lnTo>
                <a:lnTo>
                  <a:pt x="1311592" y="3300755"/>
                </a:lnTo>
                <a:lnTo>
                  <a:pt x="1288275" y="3300755"/>
                </a:lnTo>
                <a:lnTo>
                  <a:pt x="1288275" y="3324073"/>
                </a:lnTo>
                <a:lnTo>
                  <a:pt x="1311592" y="3324073"/>
                </a:lnTo>
                <a:lnTo>
                  <a:pt x="1311592" y="3347390"/>
                </a:lnTo>
                <a:lnTo>
                  <a:pt x="1334910" y="3347390"/>
                </a:lnTo>
                <a:lnTo>
                  <a:pt x="1334910" y="3324073"/>
                </a:lnTo>
                <a:lnTo>
                  <a:pt x="1358227" y="3324073"/>
                </a:lnTo>
                <a:lnTo>
                  <a:pt x="1358227" y="3300755"/>
                </a:lnTo>
                <a:lnTo>
                  <a:pt x="1334910" y="3300755"/>
                </a:lnTo>
                <a:lnTo>
                  <a:pt x="1334910" y="3277438"/>
                </a:lnTo>
                <a:close/>
                <a:moveTo>
                  <a:pt x="1399375" y="3701263"/>
                </a:moveTo>
                <a:lnTo>
                  <a:pt x="1384287" y="3701263"/>
                </a:lnTo>
                <a:lnTo>
                  <a:pt x="1384287" y="3716350"/>
                </a:lnTo>
                <a:lnTo>
                  <a:pt x="1369200" y="3716350"/>
                </a:lnTo>
                <a:lnTo>
                  <a:pt x="1369200" y="3731438"/>
                </a:lnTo>
                <a:lnTo>
                  <a:pt x="1384287" y="3731438"/>
                </a:lnTo>
                <a:lnTo>
                  <a:pt x="1384287" y="3746525"/>
                </a:lnTo>
                <a:lnTo>
                  <a:pt x="1399375" y="3746525"/>
                </a:lnTo>
                <a:lnTo>
                  <a:pt x="1399375" y="3731438"/>
                </a:lnTo>
                <a:lnTo>
                  <a:pt x="1414462" y="3731438"/>
                </a:lnTo>
                <a:lnTo>
                  <a:pt x="1414462" y="3716350"/>
                </a:lnTo>
                <a:lnTo>
                  <a:pt x="1399375" y="3716350"/>
                </a:lnTo>
                <a:lnTo>
                  <a:pt x="1399375" y="3701263"/>
                </a:lnTo>
                <a:close/>
                <a:moveTo>
                  <a:pt x="1332166" y="3560331"/>
                </a:moveTo>
                <a:lnTo>
                  <a:pt x="1314336" y="3560331"/>
                </a:lnTo>
                <a:lnTo>
                  <a:pt x="1314336" y="3577819"/>
                </a:lnTo>
                <a:lnTo>
                  <a:pt x="1296848" y="3577819"/>
                </a:lnTo>
                <a:lnTo>
                  <a:pt x="1296848" y="3595649"/>
                </a:lnTo>
                <a:lnTo>
                  <a:pt x="1314336" y="3595649"/>
                </a:lnTo>
                <a:lnTo>
                  <a:pt x="1314336" y="3613137"/>
                </a:lnTo>
                <a:lnTo>
                  <a:pt x="1332166" y="3613137"/>
                </a:lnTo>
                <a:lnTo>
                  <a:pt x="1332166" y="3595649"/>
                </a:lnTo>
                <a:lnTo>
                  <a:pt x="1349654" y="3595649"/>
                </a:lnTo>
                <a:lnTo>
                  <a:pt x="1349654" y="3577819"/>
                </a:lnTo>
                <a:lnTo>
                  <a:pt x="1332166" y="3577819"/>
                </a:lnTo>
                <a:lnTo>
                  <a:pt x="1332166" y="3560331"/>
                </a:lnTo>
                <a:close/>
                <a:moveTo>
                  <a:pt x="1264615" y="3419399"/>
                </a:moveTo>
                <a:lnTo>
                  <a:pt x="1244727" y="3419399"/>
                </a:lnTo>
                <a:lnTo>
                  <a:pt x="1244727" y="3439630"/>
                </a:lnTo>
                <a:lnTo>
                  <a:pt x="1224496" y="3439630"/>
                </a:lnTo>
                <a:lnTo>
                  <a:pt x="1224496" y="3459518"/>
                </a:lnTo>
                <a:lnTo>
                  <a:pt x="1244727" y="3459518"/>
                </a:lnTo>
                <a:lnTo>
                  <a:pt x="1244727" y="3479749"/>
                </a:lnTo>
                <a:lnTo>
                  <a:pt x="1264615" y="3479749"/>
                </a:lnTo>
                <a:lnTo>
                  <a:pt x="1264615" y="3459518"/>
                </a:lnTo>
                <a:lnTo>
                  <a:pt x="1284846" y="3459518"/>
                </a:lnTo>
                <a:lnTo>
                  <a:pt x="1284846" y="3439630"/>
                </a:lnTo>
                <a:lnTo>
                  <a:pt x="1264615" y="3439630"/>
                </a:lnTo>
                <a:lnTo>
                  <a:pt x="1264615" y="3419399"/>
                </a:lnTo>
                <a:close/>
                <a:moveTo>
                  <a:pt x="1536878" y="3699891"/>
                </a:moveTo>
                <a:lnTo>
                  <a:pt x="1521104" y="3699891"/>
                </a:lnTo>
                <a:lnTo>
                  <a:pt x="1521104" y="3716007"/>
                </a:lnTo>
                <a:lnTo>
                  <a:pt x="1504988" y="3716007"/>
                </a:lnTo>
                <a:lnTo>
                  <a:pt x="1504988" y="3731781"/>
                </a:lnTo>
                <a:lnTo>
                  <a:pt x="1521104" y="3731781"/>
                </a:lnTo>
                <a:lnTo>
                  <a:pt x="1521104" y="3747897"/>
                </a:lnTo>
                <a:lnTo>
                  <a:pt x="1536878" y="3747897"/>
                </a:lnTo>
                <a:lnTo>
                  <a:pt x="1536878" y="3731781"/>
                </a:lnTo>
                <a:lnTo>
                  <a:pt x="1552994" y="3731781"/>
                </a:lnTo>
                <a:lnTo>
                  <a:pt x="1552994" y="3716007"/>
                </a:lnTo>
                <a:lnTo>
                  <a:pt x="1536878" y="3716007"/>
                </a:lnTo>
                <a:lnTo>
                  <a:pt x="1536878" y="3699891"/>
                </a:lnTo>
                <a:close/>
                <a:moveTo>
                  <a:pt x="1466583" y="3842880"/>
                </a:moveTo>
                <a:lnTo>
                  <a:pt x="1454239" y="3842880"/>
                </a:lnTo>
                <a:lnTo>
                  <a:pt x="1454239" y="3854882"/>
                </a:lnTo>
                <a:lnTo>
                  <a:pt x="1442237" y="3854882"/>
                </a:lnTo>
                <a:lnTo>
                  <a:pt x="1442237" y="3867226"/>
                </a:lnTo>
                <a:lnTo>
                  <a:pt x="1454239" y="3867226"/>
                </a:lnTo>
                <a:lnTo>
                  <a:pt x="1454239" y="3879228"/>
                </a:lnTo>
                <a:lnTo>
                  <a:pt x="1466583" y="3879228"/>
                </a:lnTo>
                <a:lnTo>
                  <a:pt x="1466583" y="3867226"/>
                </a:lnTo>
                <a:lnTo>
                  <a:pt x="1478585" y="3867226"/>
                </a:lnTo>
                <a:lnTo>
                  <a:pt x="1478585" y="3854882"/>
                </a:lnTo>
                <a:lnTo>
                  <a:pt x="1466583" y="3854882"/>
                </a:lnTo>
                <a:lnTo>
                  <a:pt x="1466583" y="3842880"/>
                </a:lnTo>
                <a:close/>
                <a:moveTo>
                  <a:pt x="1261529" y="3703320"/>
                </a:moveTo>
                <a:lnTo>
                  <a:pt x="1247813" y="3703320"/>
                </a:lnTo>
                <a:lnTo>
                  <a:pt x="1247813" y="3717036"/>
                </a:lnTo>
                <a:lnTo>
                  <a:pt x="1234097" y="3717036"/>
                </a:lnTo>
                <a:lnTo>
                  <a:pt x="1234097" y="3730752"/>
                </a:lnTo>
                <a:lnTo>
                  <a:pt x="1247813" y="3730752"/>
                </a:lnTo>
                <a:lnTo>
                  <a:pt x="1247813" y="3744468"/>
                </a:lnTo>
                <a:lnTo>
                  <a:pt x="1261529" y="3744468"/>
                </a:lnTo>
                <a:lnTo>
                  <a:pt x="1261529" y="3730752"/>
                </a:lnTo>
                <a:lnTo>
                  <a:pt x="1275245" y="3730752"/>
                </a:lnTo>
                <a:lnTo>
                  <a:pt x="1275245" y="3717036"/>
                </a:lnTo>
                <a:lnTo>
                  <a:pt x="1261529" y="3717036"/>
                </a:lnTo>
                <a:lnTo>
                  <a:pt x="1261529" y="3703320"/>
                </a:lnTo>
                <a:close/>
                <a:moveTo>
                  <a:pt x="1469669" y="3558616"/>
                </a:moveTo>
                <a:lnTo>
                  <a:pt x="1451153" y="3558616"/>
                </a:lnTo>
                <a:lnTo>
                  <a:pt x="1451153" y="3577476"/>
                </a:lnTo>
                <a:lnTo>
                  <a:pt x="1432293" y="3577476"/>
                </a:lnTo>
                <a:lnTo>
                  <a:pt x="1432293" y="3595992"/>
                </a:lnTo>
                <a:lnTo>
                  <a:pt x="1451153" y="3595992"/>
                </a:lnTo>
                <a:lnTo>
                  <a:pt x="1451153" y="3614852"/>
                </a:lnTo>
                <a:lnTo>
                  <a:pt x="1469669" y="3614852"/>
                </a:lnTo>
                <a:lnTo>
                  <a:pt x="1469669" y="3595992"/>
                </a:lnTo>
                <a:lnTo>
                  <a:pt x="1488529" y="3595992"/>
                </a:lnTo>
                <a:lnTo>
                  <a:pt x="1488529" y="3577476"/>
                </a:lnTo>
                <a:lnTo>
                  <a:pt x="1469669" y="3577476"/>
                </a:lnTo>
                <a:lnTo>
                  <a:pt x="1469669" y="3558616"/>
                </a:lnTo>
                <a:close/>
                <a:moveTo>
                  <a:pt x="1448067" y="3349104"/>
                </a:moveTo>
                <a:lnTo>
                  <a:pt x="1472755" y="3349104"/>
                </a:lnTo>
                <a:lnTo>
                  <a:pt x="1472755" y="3324758"/>
                </a:lnTo>
                <a:lnTo>
                  <a:pt x="1497101" y="3324758"/>
                </a:lnTo>
                <a:lnTo>
                  <a:pt x="1497101" y="3300070"/>
                </a:lnTo>
                <a:lnTo>
                  <a:pt x="1472755" y="3300070"/>
                </a:lnTo>
                <a:lnTo>
                  <a:pt x="1472755" y="3275724"/>
                </a:lnTo>
                <a:lnTo>
                  <a:pt x="1448067" y="3275724"/>
                </a:lnTo>
                <a:lnTo>
                  <a:pt x="1448067" y="3300070"/>
                </a:lnTo>
                <a:lnTo>
                  <a:pt x="1423721" y="3300070"/>
                </a:lnTo>
                <a:lnTo>
                  <a:pt x="1423721" y="3324758"/>
                </a:lnTo>
                <a:lnTo>
                  <a:pt x="1448067" y="3324758"/>
                </a:lnTo>
                <a:lnTo>
                  <a:pt x="1448067" y="3349104"/>
                </a:lnTo>
                <a:close/>
                <a:moveTo>
                  <a:pt x="853135" y="3145079"/>
                </a:moveTo>
                <a:lnTo>
                  <a:pt x="833247" y="3145079"/>
                </a:lnTo>
                <a:lnTo>
                  <a:pt x="833247" y="3165310"/>
                </a:lnTo>
                <a:lnTo>
                  <a:pt x="813016" y="3165310"/>
                </a:lnTo>
                <a:lnTo>
                  <a:pt x="813016" y="3185198"/>
                </a:lnTo>
                <a:lnTo>
                  <a:pt x="833247" y="3185198"/>
                </a:lnTo>
                <a:lnTo>
                  <a:pt x="833247" y="3205429"/>
                </a:lnTo>
                <a:lnTo>
                  <a:pt x="853135" y="3205429"/>
                </a:lnTo>
                <a:lnTo>
                  <a:pt x="853135" y="3185198"/>
                </a:lnTo>
                <a:lnTo>
                  <a:pt x="873366" y="3185198"/>
                </a:lnTo>
                <a:lnTo>
                  <a:pt x="873366" y="3165310"/>
                </a:lnTo>
                <a:lnTo>
                  <a:pt x="853135" y="3165310"/>
                </a:lnTo>
                <a:lnTo>
                  <a:pt x="853135" y="3145079"/>
                </a:lnTo>
                <a:close/>
                <a:moveTo>
                  <a:pt x="233172" y="2742514"/>
                </a:moveTo>
                <a:lnTo>
                  <a:pt x="218770" y="2742514"/>
                </a:lnTo>
                <a:lnTo>
                  <a:pt x="218770" y="2756573"/>
                </a:lnTo>
                <a:lnTo>
                  <a:pt x="204711" y="2756573"/>
                </a:lnTo>
                <a:lnTo>
                  <a:pt x="204711" y="2770975"/>
                </a:lnTo>
                <a:lnTo>
                  <a:pt x="218770" y="2770975"/>
                </a:lnTo>
                <a:lnTo>
                  <a:pt x="218770" y="2785034"/>
                </a:lnTo>
                <a:lnTo>
                  <a:pt x="233172" y="2785034"/>
                </a:lnTo>
                <a:lnTo>
                  <a:pt x="233172" y="2770975"/>
                </a:lnTo>
                <a:lnTo>
                  <a:pt x="247231" y="2770975"/>
                </a:lnTo>
                <a:lnTo>
                  <a:pt x="247231" y="2756573"/>
                </a:lnTo>
                <a:lnTo>
                  <a:pt x="233172" y="2756573"/>
                </a:lnTo>
                <a:lnTo>
                  <a:pt x="233172" y="2742514"/>
                </a:lnTo>
                <a:close/>
                <a:moveTo>
                  <a:pt x="234201" y="2464422"/>
                </a:moveTo>
                <a:lnTo>
                  <a:pt x="217742" y="2464422"/>
                </a:lnTo>
                <a:lnTo>
                  <a:pt x="217742" y="2481224"/>
                </a:lnTo>
                <a:lnTo>
                  <a:pt x="200939" y="2481224"/>
                </a:lnTo>
                <a:lnTo>
                  <a:pt x="200939" y="2497684"/>
                </a:lnTo>
                <a:lnTo>
                  <a:pt x="217742" y="2497684"/>
                </a:lnTo>
                <a:lnTo>
                  <a:pt x="217742" y="2514486"/>
                </a:lnTo>
                <a:lnTo>
                  <a:pt x="234201" y="2514486"/>
                </a:lnTo>
                <a:lnTo>
                  <a:pt x="234201" y="2497684"/>
                </a:lnTo>
                <a:lnTo>
                  <a:pt x="251003" y="2497684"/>
                </a:lnTo>
                <a:lnTo>
                  <a:pt x="251003" y="2481224"/>
                </a:lnTo>
                <a:lnTo>
                  <a:pt x="234201" y="2481224"/>
                </a:lnTo>
                <a:lnTo>
                  <a:pt x="234201" y="2464422"/>
                </a:lnTo>
                <a:close/>
                <a:moveTo>
                  <a:pt x="165278" y="2328634"/>
                </a:moveTo>
                <a:lnTo>
                  <a:pt x="149504" y="2328634"/>
                </a:lnTo>
                <a:lnTo>
                  <a:pt x="149504" y="2344407"/>
                </a:lnTo>
                <a:lnTo>
                  <a:pt x="133731" y="2344407"/>
                </a:lnTo>
                <a:lnTo>
                  <a:pt x="133731" y="2360181"/>
                </a:lnTo>
                <a:lnTo>
                  <a:pt x="149504" y="2360181"/>
                </a:lnTo>
                <a:lnTo>
                  <a:pt x="149504" y="2375954"/>
                </a:lnTo>
                <a:lnTo>
                  <a:pt x="165278" y="2375954"/>
                </a:lnTo>
                <a:lnTo>
                  <a:pt x="165278" y="2360181"/>
                </a:lnTo>
                <a:lnTo>
                  <a:pt x="181051" y="2360181"/>
                </a:lnTo>
                <a:lnTo>
                  <a:pt x="181051" y="2344407"/>
                </a:lnTo>
                <a:lnTo>
                  <a:pt x="165278" y="2344407"/>
                </a:lnTo>
                <a:lnTo>
                  <a:pt x="165278" y="2328634"/>
                </a:lnTo>
                <a:close/>
                <a:moveTo>
                  <a:pt x="165964" y="2052599"/>
                </a:moveTo>
                <a:lnTo>
                  <a:pt x="148819" y="2052599"/>
                </a:lnTo>
                <a:lnTo>
                  <a:pt x="148819" y="2069402"/>
                </a:lnTo>
                <a:lnTo>
                  <a:pt x="132017" y="2069402"/>
                </a:lnTo>
                <a:lnTo>
                  <a:pt x="132017" y="2086547"/>
                </a:lnTo>
                <a:lnTo>
                  <a:pt x="148819" y="2086547"/>
                </a:lnTo>
                <a:lnTo>
                  <a:pt x="148819" y="2103349"/>
                </a:lnTo>
                <a:lnTo>
                  <a:pt x="165964" y="2103349"/>
                </a:lnTo>
                <a:lnTo>
                  <a:pt x="165964" y="2086547"/>
                </a:lnTo>
                <a:lnTo>
                  <a:pt x="182766" y="2086547"/>
                </a:lnTo>
                <a:lnTo>
                  <a:pt x="182766" y="2069402"/>
                </a:lnTo>
                <a:lnTo>
                  <a:pt x="165964" y="2069402"/>
                </a:lnTo>
                <a:lnTo>
                  <a:pt x="165964" y="2052599"/>
                </a:lnTo>
                <a:close/>
                <a:moveTo>
                  <a:pt x="165964" y="1778279"/>
                </a:moveTo>
                <a:lnTo>
                  <a:pt x="148819" y="1778279"/>
                </a:lnTo>
                <a:lnTo>
                  <a:pt x="148819" y="1795082"/>
                </a:lnTo>
                <a:lnTo>
                  <a:pt x="132017" y="1795082"/>
                </a:lnTo>
                <a:lnTo>
                  <a:pt x="132017" y="1812227"/>
                </a:lnTo>
                <a:lnTo>
                  <a:pt x="148819" y="1812227"/>
                </a:lnTo>
                <a:lnTo>
                  <a:pt x="148819" y="1829029"/>
                </a:lnTo>
                <a:lnTo>
                  <a:pt x="165964" y="1829029"/>
                </a:lnTo>
                <a:lnTo>
                  <a:pt x="165964" y="1812227"/>
                </a:lnTo>
                <a:lnTo>
                  <a:pt x="182766" y="1812227"/>
                </a:lnTo>
                <a:lnTo>
                  <a:pt x="182766" y="1795082"/>
                </a:lnTo>
                <a:lnTo>
                  <a:pt x="165964" y="1795082"/>
                </a:lnTo>
                <a:lnTo>
                  <a:pt x="165964" y="1778279"/>
                </a:lnTo>
                <a:close/>
                <a:moveTo>
                  <a:pt x="304495" y="2047799"/>
                </a:moveTo>
                <a:lnTo>
                  <a:pt x="284607" y="2047799"/>
                </a:lnTo>
                <a:lnTo>
                  <a:pt x="284607" y="2068030"/>
                </a:lnTo>
                <a:lnTo>
                  <a:pt x="264376" y="2068030"/>
                </a:lnTo>
                <a:lnTo>
                  <a:pt x="264376" y="2087918"/>
                </a:lnTo>
                <a:lnTo>
                  <a:pt x="284607" y="2087918"/>
                </a:lnTo>
                <a:lnTo>
                  <a:pt x="284607" y="2108149"/>
                </a:lnTo>
                <a:lnTo>
                  <a:pt x="304495" y="2108149"/>
                </a:lnTo>
                <a:lnTo>
                  <a:pt x="304495" y="2087918"/>
                </a:lnTo>
                <a:lnTo>
                  <a:pt x="324726" y="2087918"/>
                </a:lnTo>
                <a:lnTo>
                  <a:pt x="324726" y="2068030"/>
                </a:lnTo>
                <a:lnTo>
                  <a:pt x="304495" y="2068030"/>
                </a:lnTo>
                <a:lnTo>
                  <a:pt x="304495" y="2047799"/>
                </a:lnTo>
                <a:close/>
                <a:moveTo>
                  <a:pt x="304152" y="2323833"/>
                </a:moveTo>
                <a:lnTo>
                  <a:pt x="284950" y="2323833"/>
                </a:lnTo>
                <a:lnTo>
                  <a:pt x="284950" y="2342693"/>
                </a:lnTo>
                <a:lnTo>
                  <a:pt x="266090" y="2342693"/>
                </a:lnTo>
                <a:lnTo>
                  <a:pt x="266090" y="2361895"/>
                </a:lnTo>
                <a:lnTo>
                  <a:pt x="284950" y="2361895"/>
                </a:lnTo>
                <a:lnTo>
                  <a:pt x="284950" y="2380755"/>
                </a:lnTo>
                <a:lnTo>
                  <a:pt x="304152" y="2380755"/>
                </a:lnTo>
                <a:lnTo>
                  <a:pt x="304152" y="2361895"/>
                </a:lnTo>
                <a:lnTo>
                  <a:pt x="323012" y="2361895"/>
                </a:lnTo>
                <a:lnTo>
                  <a:pt x="323012" y="2342693"/>
                </a:lnTo>
                <a:lnTo>
                  <a:pt x="304152" y="2342693"/>
                </a:lnTo>
                <a:lnTo>
                  <a:pt x="304152" y="2323833"/>
                </a:lnTo>
                <a:close/>
                <a:moveTo>
                  <a:pt x="303124" y="2600897"/>
                </a:moveTo>
                <a:lnTo>
                  <a:pt x="285979" y="2600897"/>
                </a:lnTo>
                <a:lnTo>
                  <a:pt x="285979" y="2618042"/>
                </a:lnTo>
                <a:lnTo>
                  <a:pt x="268834" y="2618042"/>
                </a:lnTo>
                <a:lnTo>
                  <a:pt x="268834" y="2635187"/>
                </a:lnTo>
                <a:lnTo>
                  <a:pt x="285979" y="2635187"/>
                </a:lnTo>
                <a:lnTo>
                  <a:pt x="285979" y="2652332"/>
                </a:lnTo>
                <a:lnTo>
                  <a:pt x="303124" y="2652332"/>
                </a:lnTo>
                <a:lnTo>
                  <a:pt x="303124" y="2635187"/>
                </a:lnTo>
                <a:lnTo>
                  <a:pt x="320269" y="2635187"/>
                </a:lnTo>
                <a:lnTo>
                  <a:pt x="320269" y="2618042"/>
                </a:lnTo>
                <a:lnTo>
                  <a:pt x="303124" y="2618042"/>
                </a:lnTo>
                <a:lnTo>
                  <a:pt x="303124" y="2600897"/>
                </a:lnTo>
                <a:close/>
                <a:moveTo>
                  <a:pt x="235229" y="1912696"/>
                </a:moveTo>
                <a:lnTo>
                  <a:pt x="216713" y="1912696"/>
                </a:lnTo>
                <a:lnTo>
                  <a:pt x="216713" y="1931556"/>
                </a:lnTo>
                <a:lnTo>
                  <a:pt x="197853" y="1931556"/>
                </a:lnTo>
                <a:lnTo>
                  <a:pt x="197853" y="1950072"/>
                </a:lnTo>
                <a:lnTo>
                  <a:pt x="216713" y="1950072"/>
                </a:lnTo>
                <a:lnTo>
                  <a:pt x="216713" y="1968932"/>
                </a:lnTo>
                <a:lnTo>
                  <a:pt x="235229" y="1968932"/>
                </a:lnTo>
                <a:lnTo>
                  <a:pt x="235229" y="1950072"/>
                </a:lnTo>
                <a:lnTo>
                  <a:pt x="254089" y="1950072"/>
                </a:lnTo>
                <a:lnTo>
                  <a:pt x="254089" y="1931556"/>
                </a:lnTo>
                <a:lnTo>
                  <a:pt x="235229" y="1931556"/>
                </a:lnTo>
                <a:lnTo>
                  <a:pt x="235229" y="1912696"/>
                </a:lnTo>
                <a:close/>
                <a:moveTo>
                  <a:pt x="301409" y="2880017"/>
                </a:moveTo>
                <a:lnTo>
                  <a:pt x="287693" y="2880017"/>
                </a:lnTo>
                <a:lnTo>
                  <a:pt x="287693" y="2894076"/>
                </a:lnTo>
                <a:lnTo>
                  <a:pt x="273634" y="2894076"/>
                </a:lnTo>
                <a:lnTo>
                  <a:pt x="273634" y="2907792"/>
                </a:lnTo>
                <a:lnTo>
                  <a:pt x="287693" y="2907792"/>
                </a:lnTo>
                <a:lnTo>
                  <a:pt x="287693" y="2921851"/>
                </a:lnTo>
                <a:lnTo>
                  <a:pt x="301409" y="2921851"/>
                </a:lnTo>
                <a:lnTo>
                  <a:pt x="301409" y="2907792"/>
                </a:lnTo>
                <a:lnTo>
                  <a:pt x="315468" y="2907792"/>
                </a:lnTo>
                <a:lnTo>
                  <a:pt x="315468" y="2894076"/>
                </a:lnTo>
                <a:lnTo>
                  <a:pt x="301409" y="2894076"/>
                </a:lnTo>
                <a:lnTo>
                  <a:pt x="301409" y="2880017"/>
                </a:lnTo>
                <a:close/>
                <a:moveTo>
                  <a:pt x="235229" y="2187702"/>
                </a:moveTo>
                <a:lnTo>
                  <a:pt x="216713" y="2187702"/>
                </a:lnTo>
                <a:lnTo>
                  <a:pt x="216713" y="2205876"/>
                </a:lnTo>
                <a:lnTo>
                  <a:pt x="198539" y="2205876"/>
                </a:lnTo>
                <a:lnTo>
                  <a:pt x="198539" y="2224392"/>
                </a:lnTo>
                <a:lnTo>
                  <a:pt x="216713" y="2224392"/>
                </a:lnTo>
                <a:lnTo>
                  <a:pt x="216713" y="2242566"/>
                </a:lnTo>
                <a:lnTo>
                  <a:pt x="235229" y="2242566"/>
                </a:lnTo>
                <a:lnTo>
                  <a:pt x="235229" y="2224392"/>
                </a:lnTo>
                <a:lnTo>
                  <a:pt x="253403" y="2224392"/>
                </a:lnTo>
                <a:lnTo>
                  <a:pt x="253403" y="2205876"/>
                </a:lnTo>
                <a:lnTo>
                  <a:pt x="235229" y="2205876"/>
                </a:lnTo>
                <a:lnTo>
                  <a:pt x="235229" y="2187702"/>
                </a:lnTo>
                <a:close/>
                <a:moveTo>
                  <a:pt x="27089" y="2057743"/>
                </a:moveTo>
                <a:lnTo>
                  <a:pt x="13373" y="2057743"/>
                </a:lnTo>
                <a:lnTo>
                  <a:pt x="13373" y="2071116"/>
                </a:lnTo>
                <a:lnTo>
                  <a:pt x="0" y="2071116"/>
                </a:lnTo>
                <a:lnTo>
                  <a:pt x="0" y="2084832"/>
                </a:lnTo>
                <a:lnTo>
                  <a:pt x="13373" y="2084832"/>
                </a:lnTo>
                <a:lnTo>
                  <a:pt x="13373" y="2098205"/>
                </a:lnTo>
                <a:lnTo>
                  <a:pt x="27089" y="2098205"/>
                </a:lnTo>
                <a:lnTo>
                  <a:pt x="27089" y="2084832"/>
                </a:lnTo>
                <a:lnTo>
                  <a:pt x="40462" y="2084832"/>
                </a:lnTo>
                <a:lnTo>
                  <a:pt x="40462" y="2071116"/>
                </a:lnTo>
                <a:lnTo>
                  <a:pt x="27089" y="2071116"/>
                </a:lnTo>
                <a:lnTo>
                  <a:pt x="27089" y="2057743"/>
                </a:lnTo>
                <a:close/>
                <a:moveTo>
                  <a:pt x="164249" y="2605697"/>
                </a:moveTo>
                <a:lnTo>
                  <a:pt x="150533" y="2605697"/>
                </a:lnTo>
                <a:lnTo>
                  <a:pt x="150533" y="2619756"/>
                </a:lnTo>
                <a:lnTo>
                  <a:pt x="136474" y="2619756"/>
                </a:lnTo>
                <a:lnTo>
                  <a:pt x="136474" y="2633472"/>
                </a:lnTo>
                <a:lnTo>
                  <a:pt x="150533" y="2633472"/>
                </a:lnTo>
                <a:lnTo>
                  <a:pt x="150533" y="2647531"/>
                </a:lnTo>
                <a:lnTo>
                  <a:pt x="164249" y="2647531"/>
                </a:lnTo>
                <a:lnTo>
                  <a:pt x="164249" y="2633472"/>
                </a:lnTo>
                <a:lnTo>
                  <a:pt x="178308" y="2633472"/>
                </a:lnTo>
                <a:lnTo>
                  <a:pt x="178308" y="2619756"/>
                </a:lnTo>
                <a:lnTo>
                  <a:pt x="164249" y="2619756"/>
                </a:lnTo>
                <a:lnTo>
                  <a:pt x="164249" y="2605697"/>
                </a:lnTo>
                <a:close/>
                <a:moveTo>
                  <a:pt x="26403" y="2333435"/>
                </a:moveTo>
                <a:lnTo>
                  <a:pt x="14059" y="2333435"/>
                </a:lnTo>
                <a:lnTo>
                  <a:pt x="14059" y="2346122"/>
                </a:lnTo>
                <a:lnTo>
                  <a:pt x="1372" y="2346122"/>
                </a:lnTo>
                <a:lnTo>
                  <a:pt x="1372" y="2358466"/>
                </a:lnTo>
                <a:lnTo>
                  <a:pt x="14059" y="2358466"/>
                </a:lnTo>
                <a:lnTo>
                  <a:pt x="14059" y="2371154"/>
                </a:lnTo>
                <a:lnTo>
                  <a:pt x="26403" y="2371154"/>
                </a:lnTo>
                <a:lnTo>
                  <a:pt x="26403" y="2358466"/>
                </a:lnTo>
                <a:lnTo>
                  <a:pt x="39091" y="2358466"/>
                </a:lnTo>
                <a:lnTo>
                  <a:pt x="39091" y="2346122"/>
                </a:lnTo>
                <a:lnTo>
                  <a:pt x="26403" y="2346122"/>
                </a:lnTo>
                <a:lnTo>
                  <a:pt x="26403" y="2333435"/>
                </a:lnTo>
                <a:close/>
                <a:moveTo>
                  <a:pt x="81267" y="1688783"/>
                </a:moveTo>
                <a:lnTo>
                  <a:pt x="96355" y="1688783"/>
                </a:lnTo>
                <a:lnTo>
                  <a:pt x="96355" y="1674038"/>
                </a:lnTo>
                <a:lnTo>
                  <a:pt x="111100" y="1674038"/>
                </a:lnTo>
                <a:lnTo>
                  <a:pt x="111100" y="1658950"/>
                </a:lnTo>
                <a:lnTo>
                  <a:pt x="96355" y="1658950"/>
                </a:lnTo>
                <a:lnTo>
                  <a:pt x="96355" y="1644206"/>
                </a:lnTo>
                <a:lnTo>
                  <a:pt x="81267" y="1644206"/>
                </a:lnTo>
                <a:lnTo>
                  <a:pt x="81267" y="1658950"/>
                </a:lnTo>
                <a:lnTo>
                  <a:pt x="66523" y="1658950"/>
                </a:lnTo>
                <a:lnTo>
                  <a:pt x="66523" y="1674038"/>
                </a:lnTo>
                <a:lnTo>
                  <a:pt x="81267" y="1674038"/>
                </a:lnTo>
                <a:lnTo>
                  <a:pt x="81267" y="1688783"/>
                </a:lnTo>
                <a:close/>
                <a:moveTo>
                  <a:pt x="81953" y="1412405"/>
                </a:moveTo>
                <a:lnTo>
                  <a:pt x="95669" y="1412405"/>
                </a:lnTo>
                <a:lnTo>
                  <a:pt x="95669" y="1399032"/>
                </a:lnTo>
                <a:lnTo>
                  <a:pt x="109042" y="1399032"/>
                </a:lnTo>
                <a:lnTo>
                  <a:pt x="109042" y="1385316"/>
                </a:lnTo>
                <a:lnTo>
                  <a:pt x="95669" y="1385316"/>
                </a:lnTo>
                <a:lnTo>
                  <a:pt x="95669" y="1371943"/>
                </a:lnTo>
                <a:lnTo>
                  <a:pt x="81953" y="1371943"/>
                </a:lnTo>
                <a:lnTo>
                  <a:pt x="81953" y="1385316"/>
                </a:lnTo>
                <a:lnTo>
                  <a:pt x="68580" y="1385316"/>
                </a:lnTo>
                <a:lnTo>
                  <a:pt x="68580" y="1399032"/>
                </a:lnTo>
                <a:lnTo>
                  <a:pt x="81953" y="1399032"/>
                </a:lnTo>
                <a:lnTo>
                  <a:pt x="81953" y="1412405"/>
                </a:lnTo>
                <a:close/>
                <a:moveTo>
                  <a:pt x="27089" y="1783423"/>
                </a:moveTo>
                <a:lnTo>
                  <a:pt x="13373" y="1783423"/>
                </a:lnTo>
                <a:lnTo>
                  <a:pt x="13373" y="1796796"/>
                </a:lnTo>
                <a:lnTo>
                  <a:pt x="0" y="1796796"/>
                </a:lnTo>
                <a:lnTo>
                  <a:pt x="0" y="1810512"/>
                </a:lnTo>
                <a:lnTo>
                  <a:pt x="13373" y="1810512"/>
                </a:lnTo>
                <a:lnTo>
                  <a:pt x="13373" y="1823885"/>
                </a:lnTo>
                <a:lnTo>
                  <a:pt x="27089" y="1823885"/>
                </a:lnTo>
                <a:lnTo>
                  <a:pt x="27089" y="1810512"/>
                </a:lnTo>
                <a:lnTo>
                  <a:pt x="40462" y="1810512"/>
                </a:lnTo>
                <a:lnTo>
                  <a:pt x="40462" y="1796796"/>
                </a:lnTo>
                <a:lnTo>
                  <a:pt x="27089" y="1796796"/>
                </a:lnTo>
                <a:lnTo>
                  <a:pt x="27089" y="1783423"/>
                </a:lnTo>
                <a:close/>
                <a:moveTo>
                  <a:pt x="96355" y="1917840"/>
                </a:moveTo>
                <a:lnTo>
                  <a:pt x="81267" y="1917840"/>
                </a:lnTo>
                <a:lnTo>
                  <a:pt x="81267" y="1933270"/>
                </a:lnTo>
                <a:lnTo>
                  <a:pt x="65837" y="1933270"/>
                </a:lnTo>
                <a:lnTo>
                  <a:pt x="65837" y="1948358"/>
                </a:lnTo>
                <a:lnTo>
                  <a:pt x="81267" y="1948358"/>
                </a:lnTo>
                <a:lnTo>
                  <a:pt x="81267" y="1963788"/>
                </a:lnTo>
                <a:lnTo>
                  <a:pt x="96355" y="1963788"/>
                </a:lnTo>
                <a:lnTo>
                  <a:pt x="96355" y="1948358"/>
                </a:lnTo>
                <a:lnTo>
                  <a:pt x="111785" y="1948358"/>
                </a:lnTo>
                <a:lnTo>
                  <a:pt x="111785" y="1933270"/>
                </a:lnTo>
                <a:lnTo>
                  <a:pt x="96355" y="1933270"/>
                </a:lnTo>
                <a:lnTo>
                  <a:pt x="96355" y="1917840"/>
                </a:lnTo>
                <a:close/>
                <a:moveTo>
                  <a:pt x="96012" y="2193188"/>
                </a:moveTo>
                <a:lnTo>
                  <a:pt x="81610" y="2193188"/>
                </a:lnTo>
                <a:lnTo>
                  <a:pt x="81610" y="2207933"/>
                </a:lnTo>
                <a:lnTo>
                  <a:pt x="66866" y="2207933"/>
                </a:lnTo>
                <a:lnTo>
                  <a:pt x="66866" y="2222335"/>
                </a:lnTo>
                <a:lnTo>
                  <a:pt x="81610" y="2222335"/>
                </a:lnTo>
                <a:lnTo>
                  <a:pt x="81610" y="2237080"/>
                </a:lnTo>
                <a:lnTo>
                  <a:pt x="96012" y="2237080"/>
                </a:lnTo>
                <a:lnTo>
                  <a:pt x="96012" y="2222335"/>
                </a:lnTo>
                <a:lnTo>
                  <a:pt x="110757" y="2222335"/>
                </a:lnTo>
                <a:lnTo>
                  <a:pt x="110757" y="2207933"/>
                </a:lnTo>
                <a:lnTo>
                  <a:pt x="96012" y="2207933"/>
                </a:lnTo>
                <a:lnTo>
                  <a:pt x="96012" y="2193188"/>
                </a:lnTo>
                <a:close/>
                <a:moveTo>
                  <a:pt x="95326" y="2469566"/>
                </a:moveTo>
                <a:lnTo>
                  <a:pt x="82296" y="2469566"/>
                </a:lnTo>
                <a:lnTo>
                  <a:pt x="82296" y="2482939"/>
                </a:lnTo>
                <a:lnTo>
                  <a:pt x="68923" y="2482939"/>
                </a:lnTo>
                <a:lnTo>
                  <a:pt x="68923" y="2495969"/>
                </a:lnTo>
                <a:lnTo>
                  <a:pt x="82296" y="2495969"/>
                </a:lnTo>
                <a:lnTo>
                  <a:pt x="82296" y="2509342"/>
                </a:lnTo>
                <a:lnTo>
                  <a:pt x="95326" y="2509342"/>
                </a:lnTo>
                <a:lnTo>
                  <a:pt x="95326" y="2495969"/>
                </a:lnTo>
                <a:lnTo>
                  <a:pt x="108699" y="2495969"/>
                </a:lnTo>
                <a:lnTo>
                  <a:pt x="108699" y="2482939"/>
                </a:lnTo>
                <a:lnTo>
                  <a:pt x="95326" y="2482939"/>
                </a:lnTo>
                <a:lnTo>
                  <a:pt x="95326" y="2469566"/>
                </a:lnTo>
                <a:close/>
                <a:moveTo>
                  <a:pt x="440284" y="2875559"/>
                </a:moveTo>
                <a:lnTo>
                  <a:pt x="423139" y="2875559"/>
                </a:lnTo>
                <a:lnTo>
                  <a:pt x="423139" y="2892362"/>
                </a:lnTo>
                <a:lnTo>
                  <a:pt x="406336" y="2892362"/>
                </a:lnTo>
                <a:lnTo>
                  <a:pt x="406336" y="2909507"/>
                </a:lnTo>
                <a:lnTo>
                  <a:pt x="423139" y="2909507"/>
                </a:lnTo>
                <a:lnTo>
                  <a:pt x="423139" y="2926309"/>
                </a:lnTo>
                <a:lnTo>
                  <a:pt x="440284" y="2926309"/>
                </a:lnTo>
                <a:lnTo>
                  <a:pt x="440284" y="2909507"/>
                </a:lnTo>
                <a:lnTo>
                  <a:pt x="457086" y="2909507"/>
                </a:lnTo>
                <a:lnTo>
                  <a:pt x="457086" y="2892362"/>
                </a:lnTo>
                <a:lnTo>
                  <a:pt x="440284" y="2892362"/>
                </a:lnTo>
                <a:lnTo>
                  <a:pt x="440284" y="2875559"/>
                </a:lnTo>
                <a:close/>
                <a:moveTo>
                  <a:pt x="510235" y="2733599"/>
                </a:moveTo>
                <a:lnTo>
                  <a:pt x="490347" y="2733599"/>
                </a:lnTo>
                <a:lnTo>
                  <a:pt x="490347" y="2753830"/>
                </a:lnTo>
                <a:lnTo>
                  <a:pt x="470116" y="2753830"/>
                </a:lnTo>
                <a:lnTo>
                  <a:pt x="470116" y="2773718"/>
                </a:lnTo>
                <a:lnTo>
                  <a:pt x="490347" y="2773718"/>
                </a:lnTo>
                <a:lnTo>
                  <a:pt x="490347" y="2793949"/>
                </a:lnTo>
                <a:lnTo>
                  <a:pt x="510235" y="2793949"/>
                </a:lnTo>
                <a:lnTo>
                  <a:pt x="510235" y="2773718"/>
                </a:lnTo>
                <a:lnTo>
                  <a:pt x="530466" y="2773718"/>
                </a:lnTo>
                <a:lnTo>
                  <a:pt x="530466" y="2753830"/>
                </a:lnTo>
                <a:lnTo>
                  <a:pt x="510235" y="2753830"/>
                </a:lnTo>
                <a:lnTo>
                  <a:pt x="510235" y="2733599"/>
                </a:lnTo>
                <a:close/>
                <a:moveTo>
                  <a:pt x="508521" y="3013748"/>
                </a:moveTo>
                <a:lnTo>
                  <a:pt x="492061" y="3013748"/>
                </a:lnTo>
                <a:lnTo>
                  <a:pt x="492061" y="3029864"/>
                </a:lnTo>
                <a:lnTo>
                  <a:pt x="475945" y="3029864"/>
                </a:lnTo>
                <a:lnTo>
                  <a:pt x="475945" y="3046324"/>
                </a:lnTo>
                <a:lnTo>
                  <a:pt x="492061" y="3046324"/>
                </a:lnTo>
                <a:lnTo>
                  <a:pt x="492061" y="3062440"/>
                </a:lnTo>
                <a:lnTo>
                  <a:pt x="508521" y="3062440"/>
                </a:lnTo>
                <a:lnTo>
                  <a:pt x="508521" y="3046324"/>
                </a:lnTo>
                <a:lnTo>
                  <a:pt x="524637" y="3046324"/>
                </a:lnTo>
                <a:lnTo>
                  <a:pt x="524637" y="3029864"/>
                </a:lnTo>
                <a:lnTo>
                  <a:pt x="508521" y="3029864"/>
                </a:lnTo>
                <a:lnTo>
                  <a:pt x="508521" y="3013748"/>
                </a:lnTo>
                <a:close/>
                <a:moveTo>
                  <a:pt x="511607" y="2455507"/>
                </a:moveTo>
                <a:lnTo>
                  <a:pt x="488975" y="2455507"/>
                </a:lnTo>
                <a:lnTo>
                  <a:pt x="488975" y="2478138"/>
                </a:lnTo>
                <a:lnTo>
                  <a:pt x="466344" y="2478138"/>
                </a:lnTo>
                <a:lnTo>
                  <a:pt x="466344" y="2500770"/>
                </a:lnTo>
                <a:lnTo>
                  <a:pt x="488975" y="2500770"/>
                </a:lnTo>
                <a:lnTo>
                  <a:pt x="488975" y="2523401"/>
                </a:lnTo>
                <a:lnTo>
                  <a:pt x="511607" y="2523401"/>
                </a:lnTo>
                <a:lnTo>
                  <a:pt x="511607" y="2500770"/>
                </a:lnTo>
                <a:lnTo>
                  <a:pt x="534238" y="2500770"/>
                </a:lnTo>
                <a:lnTo>
                  <a:pt x="534238" y="2478138"/>
                </a:lnTo>
                <a:lnTo>
                  <a:pt x="511607" y="2478138"/>
                </a:lnTo>
                <a:lnTo>
                  <a:pt x="511607" y="2455507"/>
                </a:lnTo>
                <a:close/>
                <a:moveTo>
                  <a:pt x="506120" y="3294583"/>
                </a:moveTo>
                <a:lnTo>
                  <a:pt x="494462" y="3294583"/>
                </a:lnTo>
                <a:lnTo>
                  <a:pt x="494462" y="3306585"/>
                </a:lnTo>
                <a:lnTo>
                  <a:pt x="482460" y="3306585"/>
                </a:lnTo>
                <a:lnTo>
                  <a:pt x="482460" y="3318243"/>
                </a:lnTo>
                <a:lnTo>
                  <a:pt x="494462" y="3318243"/>
                </a:lnTo>
                <a:lnTo>
                  <a:pt x="494462" y="3330245"/>
                </a:lnTo>
                <a:lnTo>
                  <a:pt x="506120" y="3330245"/>
                </a:lnTo>
                <a:lnTo>
                  <a:pt x="506120" y="3318243"/>
                </a:lnTo>
                <a:lnTo>
                  <a:pt x="518122" y="3318243"/>
                </a:lnTo>
                <a:lnTo>
                  <a:pt x="518122" y="3306585"/>
                </a:lnTo>
                <a:lnTo>
                  <a:pt x="506120" y="3306585"/>
                </a:lnTo>
                <a:lnTo>
                  <a:pt x="506120" y="3294583"/>
                </a:lnTo>
                <a:close/>
                <a:moveTo>
                  <a:pt x="442684" y="2319376"/>
                </a:moveTo>
                <a:lnTo>
                  <a:pt x="420738" y="2319376"/>
                </a:lnTo>
                <a:lnTo>
                  <a:pt x="420738" y="2341321"/>
                </a:lnTo>
                <a:lnTo>
                  <a:pt x="398793" y="2341321"/>
                </a:lnTo>
                <a:lnTo>
                  <a:pt x="398793" y="2363267"/>
                </a:lnTo>
                <a:lnTo>
                  <a:pt x="420738" y="2363267"/>
                </a:lnTo>
                <a:lnTo>
                  <a:pt x="420738" y="2385212"/>
                </a:lnTo>
                <a:lnTo>
                  <a:pt x="442684" y="2385212"/>
                </a:lnTo>
                <a:lnTo>
                  <a:pt x="442684" y="2363267"/>
                </a:lnTo>
                <a:lnTo>
                  <a:pt x="464629" y="2363267"/>
                </a:lnTo>
                <a:lnTo>
                  <a:pt x="464629" y="2341321"/>
                </a:lnTo>
                <a:lnTo>
                  <a:pt x="442684" y="2341321"/>
                </a:lnTo>
                <a:lnTo>
                  <a:pt x="442684" y="2319376"/>
                </a:lnTo>
                <a:close/>
                <a:moveTo>
                  <a:pt x="580187" y="2592324"/>
                </a:moveTo>
                <a:lnTo>
                  <a:pt x="557555" y="2592324"/>
                </a:lnTo>
                <a:lnTo>
                  <a:pt x="557555" y="2615298"/>
                </a:lnTo>
                <a:lnTo>
                  <a:pt x="534581" y="2615298"/>
                </a:lnTo>
                <a:lnTo>
                  <a:pt x="534581" y="2637930"/>
                </a:lnTo>
                <a:lnTo>
                  <a:pt x="557555" y="2637930"/>
                </a:lnTo>
                <a:lnTo>
                  <a:pt x="557555" y="2660904"/>
                </a:lnTo>
                <a:lnTo>
                  <a:pt x="580187" y="2660904"/>
                </a:lnTo>
                <a:lnTo>
                  <a:pt x="580187" y="2637930"/>
                </a:lnTo>
                <a:lnTo>
                  <a:pt x="603161" y="2637930"/>
                </a:lnTo>
                <a:lnTo>
                  <a:pt x="603161" y="2615298"/>
                </a:lnTo>
                <a:lnTo>
                  <a:pt x="580187" y="2615298"/>
                </a:lnTo>
                <a:lnTo>
                  <a:pt x="580187" y="2592324"/>
                </a:lnTo>
                <a:close/>
                <a:moveTo>
                  <a:pt x="644652" y="3290811"/>
                </a:moveTo>
                <a:lnTo>
                  <a:pt x="630250" y="3290811"/>
                </a:lnTo>
                <a:lnTo>
                  <a:pt x="630250" y="3305213"/>
                </a:lnTo>
                <a:lnTo>
                  <a:pt x="615848" y="3305213"/>
                </a:lnTo>
                <a:lnTo>
                  <a:pt x="615848" y="3319615"/>
                </a:lnTo>
                <a:lnTo>
                  <a:pt x="630250" y="3319615"/>
                </a:lnTo>
                <a:lnTo>
                  <a:pt x="630250" y="3334017"/>
                </a:lnTo>
                <a:lnTo>
                  <a:pt x="644652" y="3334017"/>
                </a:lnTo>
                <a:lnTo>
                  <a:pt x="644652" y="3319615"/>
                </a:lnTo>
                <a:lnTo>
                  <a:pt x="659054" y="3319615"/>
                </a:lnTo>
                <a:lnTo>
                  <a:pt x="659054" y="3305213"/>
                </a:lnTo>
                <a:lnTo>
                  <a:pt x="644652" y="3305213"/>
                </a:lnTo>
                <a:lnTo>
                  <a:pt x="644652" y="3290811"/>
                </a:lnTo>
                <a:close/>
                <a:moveTo>
                  <a:pt x="576758" y="3151937"/>
                </a:moveTo>
                <a:lnTo>
                  <a:pt x="560984" y="3151937"/>
                </a:lnTo>
                <a:lnTo>
                  <a:pt x="560984" y="3167367"/>
                </a:lnTo>
                <a:lnTo>
                  <a:pt x="545554" y="3167367"/>
                </a:lnTo>
                <a:lnTo>
                  <a:pt x="545554" y="3183141"/>
                </a:lnTo>
                <a:lnTo>
                  <a:pt x="560984" y="3183141"/>
                </a:lnTo>
                <a:lnTo>
                  <a:pt x="560984" y="3198571"/>
                </a:lnTo>
                <a:lnTo>
                  <a:pt x="576758" y="3198571"/>
                </a:lnTo>
                <a:lnTo>
                  <a:pt x="576758" y="3183141"/>
                </a:lnTo>
                <a:lnTo>
                  <a:pt x="592188" y="3183141"/>
                </a:lnTo>
                <a:lnTo>
                  <a:pt x="592188" y="3167367"/>
                </a:lnTo>
                <a:lnTo>
                  <a:pt x="576758" y="3167367"/>
                </a:lnTo>
                <a:lnTo>
                  <a:pt x="576758" y="3151937"/>
                </a:lnTo>
                <a:close/>
                <a:moveTo>
                  <a:pt x="578815" y="2871445"/>
                </a:moveTo>
                <a:lnTo>
                  <a:pt x="558927" y="2871445"/>
                </a:lnTo>
                <a:lnTo>
                  <a:pt x="558927" y="2890990"/>
                </a:lnTo>
                <a:lnTo>
                  <a:pt x="539382" y="2890990"/>
                </a:lnTo>
                <a:lnTo>
                  <a:pt x="539382" y="2910878"/>
                </a:lnTo>
                <a:lnTo>
                  <a:pt x="558927" y="2910878"/>
                </a:lnTo>
                <a:lnTo>
                  <a:pt x="558927" y="2930423"/>
                </a:lnTo>
                <a:lnTo>
                  <a:pt x="578815" y="2930423"/>
                </a:lnTo>
                <a:lnTo>
                  <a:pt x="578815" y="2910878"/>
                </a:lnTo>
                <a:lnTo>
                  <a:pt x="598360" y="2910878"/>
                </a:lnTo>
                <a:lnTo>
                  <a:pt x="598360" y="2890990"/>
                </a:lnTo>
                <a:lnTo>
                  <a:pt x="578815" y="2890990"/>
                </a:lnTo>
                <a:lnTo>
                  <a:pt x="578815" y="2871445"/>
                </a:lnTo>
                <a:close/>
                <a:moveTo>
                  <a:pt x="373761" y="2183244"/>
                </a:moveTo>
                <a:lnTo>
                  <a:pt x="352501" y="2183244"/>
                </a:lnTo>
                <a:lnTo>
                  <a:pt x="352501" y="2204504"/>
                </a:lnTo>
                <a:lnTo>
                  <a:pt x="331241" y="2204504"/>
                </a:lnTo>
                <a:lnTo>
                  <a:pt x="331241" y="2225764"/>
                </a:lnTo>
                <a:lnTo>
                  <a:pt x="352501" y="2225764"/>
                </a:lnTo>
                <a:lnTo>
                  <a:pt x="352501" y="2247024"/>
                </a:lnTo>
                <a:lnTo>
                  <a:pt x="373761" y="2247024"/>
                </a:lnTo>
                <a:lnTo>
                  <a:pt x="373761" y="2225764"/>
                </a:lnTo>
                <a:lnTo>
                  <a:pt x="395021" y="2225764"/>
                </a:lnTo>
                <a:lnTo>
                  <a:pt x="395021" y="2204504"/>
                </a:lnTo>
                <a:lnTo>
                  <a:pt x="373761" y="2204504"/>
                </a:lnTo>
                <a:lnTo>
                  <a:pt x="373761" y="2183244"/>
                </a:lnTo>
                <a:close/>
                <a:moveTo>
                  <a:pt x="371704" y="2738057"/>
                </a:moveTo>
                <a:lnTo>
                  <a:pt x="354559" y="2738057"/>
                </a:lnTo>
                <a:lnTo>
                  <a:pt x="354559" y="2755202"/>
                </a:lnTo>
                <a:lnTo>
                  <a:pt x="337414" y="2755202"/>
                </a:lnTo>
                <a:lnTo>
                  <a:pt x="337414" y="2772347"/>
                </a:lnTo>
                <a:lnTo>
                  <a:pt x="354559" y="2772347"/>
                </a:lnTo>
                <a:lnTo>
                  <a:pt x="354559" y="2789492"/>
                </a:lnTo>
                <a:lnTo>
                  <a:pt x="371704" y="2789492"/>
                </a:lnTo>
                <a:lnTo>
                  <a:pt x="371704" y="2772347"/>
                </a:lnTo>
                <a:lnTo>
                  <a:pt x="388849" y="2772347"/>
                </a:lnTo>
                <a:lnTo>
                  <a:pt x="388849" y="2755202"/>
                </a:lnTo>
                <a:lnTo>
                  <a:pt x="371704" y="2755202"/>
                </a:lnTo>
                <a:lnTo>
                  <a:pt x="371704" y="2738057"/>
                </a:lnTo>
                <a:close/>
                <a:moveTo>
                  <a:pt x="373075" y="2459965"/>
                </a:moveTo>
                <a:lnTo>
                  <a:pt x="353187" y="2459965"/>
                </a:lnTo>
                <a:lnTo>
                  <a:pt x="353187" y="2479510"/>
                </a:lnTo>
                <a:lnTo>
                  <a:pt x="333642" y="2479510"/>
                </a:lnTo>
                <a:lnTo>
                  <a:pt x="333642" y="2499398"/>
                </a:lnTo>
                <a:lnTo>
                  <a:pt x="353187" y="2499398"/>
                </a:lnTo>
                <a:lnTo>
                  <a:pt x="353187" y="2518943"/>
                </a:lnTo>
                <a:lnTo>
                  <a:pt x="373075" y="2518943"/>
                </a:lnTo>
                <a:lnTo>
                  <a:pt x="373075" y="2499398"/>
                </a:lnTo>
                <a:lnTo>
                  <a:pt x="392620" y="2499398"/>
                </a:lnTo>
                <a:lnTo>
                  <a:pt x="392620" y="2479510"/>
                </a:lnTo>
                <a:lnTo>
                  <a:pt x="373075" y="2479510"/>
                </a:lnTo>
                <a:lnTo>
                  <a:pt x="373075" y="2459965"/>
                </a:lnTo>
                <a:close/>
                <a:moveTo>
                  <a:pt x="304495" y="1773479"/>
                </a:moveTo>
                <a:lnTo>
                  <a:pt x="284607" y="1773479"/>
                </a:lnTo>
                <a:lnTo>
                  <a:pt x="284607" y="1793710"/>
                </a:lnTo>
                <a:lnTo>
                  <a:pt x="264376" y="1793710"/>
                </a:lnTo>
                <a:lnTo>
                  <a:pt x="264376" y="1813598"/>
                </a:lnTo>
                <a:lnTo>
                  <a:pt x="284607" y="1813598"/>
                </a:lnTo>
                <a:lnTo>
                  <a:pt x="284607" y="1833829"/>
                </a:lnTo>
                <a:lnTo>
                  <a:pt x="304495" y="1833829"/>
                </a:lnTo>
                <a:lnTo>
                  <a:pt x="304495" y="1813598"/>
                </a:lnTo>
                <a:lnTo>
                  <a:pt x="324726" y="1813598"/>
                </a:lnTo>
                <a:lnTo>
                  <a:pt x="324726" y="1793710"/>
                </a:lnTo>
                <a:lnTo>
                  <a:pt x="304495" y="1793710"/>
                </a:lnTo>
                <a:lnTo>
                  <a:pt x="304495" y="1773479"/>
                </a:lnTo>
                <a:close/>
                <a:moveTo>
                  <a:pt x="369989" y="3017520"/>
                </a:moveTo>
                <a:lnTo>
                  <a:pt x="356273" y="3017520"/>
                </a:lnTo>
                <a:lnTo>
                  <a:pt x="356273" y="3031236"/>
                </a:lnTo>
                <a:lnTo>
                  <a:pt x="342557" y="3031236"/>
                </a:lnTo>
                <a:lnTo>
                  <a:pt x="342557" y="3044952"/>
                </a:lnTo>
                <a:lnTo>
                  <a:pt x="356273" y="3044952"/>
                </a:lnTo>
                <a:lnTo>
                  <a:pt x="356273" y="3058668"/>
                </a:lnTo>
                <a:lnTo>
                  <a:pt x="369989" y="3058668"/>
                </a:lnTo>
                <a:lnTo>
                  <a:pt x="369989" y="3044952"/>
                </a:lnTo>
                <a:lnTo>
                  <a:pt x="383705" y="3044952"/>
                </a:lnTo>
                <a:lnTo>
                  <a:pt x="383705" y="3031236"/>
                </a:lnTo>
                <a:lnTo>
                  <a:pt x="369989" y="3031236"/>
                </a:lnTo>
                <a:lnTo>
                  <a:pt x="369989" y="3017520"/>
                </a:lnTo>
                <a:close/>
                <a:moveTo>
                  <a:pt x="441655" y="2596439"/>
                </a:moveTo>
                <a:lnTo>
                  <a:pt x="421767" y="2596439"/>
                </a:lnTo>
                <a:lnTo>
                  <a:pt x="421767" y="2616670"/>
                </a:lnTo>
                <a:lnTo>
                  <a:pt x="401536" y="2616670"/>
                </a:lnTo>
                <a:lnTo>
                  <a:pt x="401536" y="2636558"/>
                </a:lnTo>
                <a:lnTo>
                  <a:pt x="421767" y="2636558"/>
                </a:lnTo>
                <a:lnTo>
                  <a:pt x="421767" y="2656789"/>
                </a:lnTo>
                <a:lnTo>
                  <a:pt x="441655" y="2656789"/>
                </a:lnTo>
                <a:lnTo>
                  <a:pt x="441655" y="2636558"/>
                </a:lnTo>
                <a:lnTo>
                  <a:pt x="461886" y="2636558"/>
                </a:lnTo>
                <a:lnTo>
                  <a:pt x="461886" y="2616670"/>
                </a:lnTo>
                <a:lnTo>
                  <a:pt x="441655" y="2616670"/>
                </a:lnTo>
                <a:lnTo>
                  <a:pt x="441655" y="2596439"/>
                </a:lnTo>
                <a:close/>
                <a:moveTo>
                  <a:pt x="438226" y="3156052"/>
                </a:moveTo>
                <a:lnTo>
                  <a:pt x="425196" y="3156052"/>
                </a:lnTo>
                <a:lnTo>
                  <a:pt x="425196" y="3168739"/>
                </a:lnTo>
                <a:lnTo>
                  <a:pt x="412509" y="3168739"/>
                </a:lnTo>
                <a:lnTo>
                  <a:pt x="412509" y="3181769"/>
                </a:lnTo>
                <a:lnTo>
                  <a:pt x="425196" y="3181769"/>
                </a:lnTo>
                <a:lnTo>
                  <a:pt x="425196" y="3194456"/>
                </a:lnTo>
                <a:lnTo>
                  <a:pt x="438226" y="3194456"/>
                </a:lnTo>
                <a:lnTo>
                  <a:pt x="438226" y="3181769"/>
                </a:lnTo>
                <a:lnTo>
                  <a:pt x="450913" y="3181769"/>
                </a:lnTo>
                <a:lnTo>
                  <a:pt x="450913" y="3168739"/>
                </a:lnTo>
                <a:lnTo>
                  <a:pt x="438226" y="3168739"/>
                </a:lnTo>
                <a:lnTo>
                  <a:pt x="438226" y="3156052"/>
                </a:lnTo>
                <a:close/>
                <a:moveTo>
                  <a:pt x="647052" y="3009633"/>
                </a:moveTo>
                <a:lnTo>
                  <a:pt x="627850" y="3009633"/>
                </a:lnTo>
                <a:lnTo>
                  <a:pt x="627850" y="3028493"/>
                </a:lnTo>
                <a:lnTo>
                  <a:pt x="608990" y="3028493"/>
                </a:lnTo>
                <a:lnTo>
                  <a:pt x="608990" y="3047695"/>
                </a:lnTo>
                <a:lnTo>
                  <a:pt x="627850" y="3047695"/>
                </a:lnTo>
                <a:lnTo>
                  <a:pt x="627850" y="3066555"/>
                </a:lnTo>
                <a:lnTo>
                  <a:pt x="647052" y="3066555"/>
                </a:lnTo>
                <a:lnTo>
                  <a:pt x="647052" y="3047695"/>
                </a:lnTo>
                <a:lnTo>
                  <a:pt x="665912" y="3047695"/>
                </a:lnTo>
                <a:lnTo>
                  <a:pt x="665912" y="3028493"/>
                </a:lnTo>
                <a:lnTo>
                  <a:pt x="647052" y="3028493"/>
                </a:lnTo>
                <a:lnTo>
                  <a:pt x="647052" y="3009633"/>
                </a:lnTo>
                <a:close/>
                <a:moveTo>
                  <a:pt x="420052" y="2112607"/>
                </a:moveTo>
                <a:lnTo>
                  <a:pt x="443370" y="2112607"/>
                </a:lnTo>
                <a:lnTo>
                  <a:pt x="443370" y="2089633"/>
                </a:lnTo>
                <a:lnTo>
                  <a:pt x="466344" y="2089633"/>
                </a:lnTo>
                <a:lnTo>
                  <a:pt x="466344" y="2066315"/>
                </a:lnTo>
                <a:lnTo>
                  <a:pt x="443370" y="2066315"/>
                </a:lnTo>
                <a:lnTo>
                  <a:pt x="443370" y="2043341"/>
                </a:lnTo>
                <a:lnTo>
                  <a:pt x="420052" y="2043341"/>
                </a:lnTo>
                <a:lnTo>
                  <a:pt x="420052" y="2066315"/>
                </a:lnTo>
                <a:lnTo>
                  <a:pt x="397078" y="2066315"/>
                </a:lnTo>
                <a:lnTo>
                  <a:pt x="397078" y="2089633"/>
                </a:lnTo>
                <a:lnTo>
                  <a:pt x="420052" y="2089633"/>
                </a:lnTo>
                <a:lnTo>
                  <a:pt x="420052" y="2112607"/>
                </a:lnTo>
                <a:close/>
                <a:moveTo>
                  <a:pt x="374104" y="1907896"/>
                </a:moveTo>
                <a:lnTo>
                  <a:pt x="352158" y="1907896"/>
                </a:lnTo>
                <a:lnTo>
                  <a:pt x="352158" y="1929841"/>
                </a:lnTo>
                <a:lnTo>
                  <a:pt x="330213" y="1929841"/>
                </a:lnTo>
                <a:lnTo>
                  <a:pt x="330213" y="1951787"/>
                </a:lnTo>
                <a:lnTo>
                  <a:pt x="352158" y="1951787"/>
                </a:lnTo>
                <a:lnTo>
                  <a:pt x="352158" y="1973732"/>
                </a:lnTo>
                <a:lnTo>
                  <a:pt x="374104" y="1973732"/>
                </a:lnTo>
                <a:lnTo>
                  <a:pt x="374104" y="1951787"/>
                </a:lnTo>
                <a:lnTo>
                  <a:pt x="396049" y="1951787"/>
                </a:lnTo>
                <a:lnTo>
                  <a:pt x="396049" y="1929841"/>
                </a:lnTo>
                <a:lnTo>
                  <a:pt x="374104" y="1929841"/>
                </a:lnTo>
                <a:lnTo>
                  <a:pt x="374104" y="1907896"/>
                </a:lnTo>
                <a:close/>
                <a:moveTo>
                  <a:pt x="14059" y="1547851"/>
                </a:moveTo>
                <a:lnTo>
                  <a:pt x="26403" y="1547851"/>
                </a:lnTo>
                <a:lnTo>
                  <a:pt x="26403" y="1535506"/>
                </a:lnTo>
                <a:lnTo>
                  <a:pt x="38748" y="1535506"/>
                </a:lnTo>
                <a:lnTo>
                  <a:pt x="38748" y="1523162"/>
                </a:lnTo>
                <a:lnTo>
                  <a:pt x="26403" y="1523162"/>
                </a:lnTo>
                <a:lnTo>
                  <a:pt x="26403" y="1510817"/>
                </a:lnTo>
                <a:lnTo>
                  <a:pt x="14059" y="1510817"/>
                </a:lnTo>
                <a:lnTo>
                  <a:pt x="14059" y="1523162"/>
                </a:lnTo>
                <a:lnTo>
                  <a:pt x="1715" y="1523162"/>
                </a:lnTo>
                <a:lnTo>
                  <a:pt x="1715" y="1535506"/>
                </a:lnTo>
                <a:lnTo>
                  <a:pt x="14059" y="1535506"/>
                </a:lnTo>
                <a:lnTo>
                  <a:pt x="14059" y="1547851"/>
                </a:lnTo>
                <a:close/>
                <a:moveTo>
                  <a:pt x="1949044" y="3698177"/>
                </a:moveTo>
                <a:lnTo>
                  <a:pt x="1931899" y="3698177"/>
                </a:lnTo>
                <a:lnTo>
                  <a:pt x="1931899" y="3715322"/>
                </a:lnTo>
                <a:lnTo>
                  <a:pt x="1914754" y="3715322"/>
                </a:lnTo>
                <a:lnTo>
                  <a:pt x="1914754" y="3732467"/>
                </a:lnTo>
                <a:lnTo>
                  <a:pt x="1931899" y="3732467"/>
                </a:lnTo>
                <a:lnTo>
                  <a:pt x="1931899" y="3749612"/>
                </a:lnTo>
                <a:lnTo>
                  <a:pt x="1949044" y="3749612"/>
                </a:lnTo>
                <a:lnTo>
                  <a:pt x="1949044" y="3732467"/>
                </a:lnTo>
                <a:lnTo>
                  <a:pt x="1966189" y="3732467"/>
                </a:lnTo>
                <a:lnTo>
                  <a:pt x="1966189" y="3715322"/>
                </a:lnTo>
                <a:lnTo>
                  <a:pt x="1949044" y="3715322"/>
                </a:lnTo>
                <a:lnTo>
                  <a:pt x="1949044" y="3698177"/>
                </a:lnTo>
                <a:close/>
                <a:moveTo>
                  <a:pt x="3460890" y="1769021"/>
                </a:moveTo>
                <a:lnTo>
                  <a:pt x="3437573" y="1769021"/>
                </a:lnTo>
                <a:lnTo>
                  <a:pt x="3437573" y="1791995"/>
                </a:lnTo>
                <a:lnTo>
                  <a:pt x="3414598" y="1791995"/>
                </a:lnTo>
                <a:lnTo>
                  <a:pt x="3414598" y="1815313"/>
                </a:lnTo>
                <a:lnTo>
                  <a:pt x="3437573" y="1815313"/>
                </a:lnTo>
                <a:lnTo>
                  <a:pt x="3437573" y="1838287"/>
                </a:lnTo>
                <a:lnTo>
                  <a:pt x="3460890" y="1838287"/>
                </a:lnTo>
                <a:lnTo>
                  <a:pt x="3460890" y="1815313"/>
                </a:lnTo>
                <a:lnTo>
                  <a:pt x="3483864" y="1815313"/>
                </a:lnTo>
                <a:lnTo>
                  <a:pt x="3483864" y="1791995"/>
                </a:lnTo>
                <a:lnTo>
                  <a:pt x="3460890" y="1791995"/>
                </a:lnTo>
                <a:lnTo>
                  <a:pt x="3460890" y="1769021"/>
                </a:lnTo>
                <a:close/>
                <a:moveTo>
                  <a:pt x="3455746" y="3156052"/>
                </a:moveTo>
                <a:lnTo>
                  <a:pt x="3442716" y="3156052"/>
                </a:lnTo>
                <a:lnTo>
                  <a:pt x="3442716" y="3168739"/>
                </a:lnTo>
                <a:lnTo>
                  <a:pt x="3430029" y="3168739"/>
                </a:lnTo>
                <a:lnTo>
                  <a:pt x="3430029" y="3181769"/>
                </a:lnTo>
                <a:lnTo>
                  <a:pt x="3442716" y="3181769"/>
                </a:lnTo>
                <a:lnTo>
                  <a:pt x="3442716" y="3194456"/>
                </a:lnTo>
                <a:lnTo>
                  <a:pt x="3455746" y="3194456"/>
                </a:lnTo>
                <a:lnTo>
                  <a:pt x="3455746" y="3181769"/>
                </a:lnTo>
                <a:lnTo>
                  <a:pt x="3468434" y="3181769"/>
                </a:lnTo>
                <a:lnTo>
                  <a:pt x="3468434" y="3168739"/>
                </a:lnTo>
                <a:lnTo>
                  <a:pt x="3455746" y="3168739"/>
                </a:lnTo>
                <a:lnTo>
                  <a:pt x="3455746" y="3156052"/>
                </a:lnTo>
                <a:close/>
                <a:moveTo>
                  <a:pt x="3459175" y="2596439"/>
                </a:moveTo>
                <a:lnTo>
                  <a:pt x="3439287" y="2596439"/>
                </a:lnTo>
                <a:lnTo>
                  <a:pt x="3439287" y="2616670"/>
                </a:lnTo>
                <a:lnTo>
                  <a:pt x="3419056" y="2616670"/>
                </a:lnTo>
                <a:lnTo>
                  <a:pt x="3419056" y="2636558"/>
                </a:lnTo>
                <a:lnTo>
                  <a:pt x="3439287" y="2636558"/>
                </a:lnTo>
                <a:lnTo>
                  <a:pt x="3439287" y="2656789"/>
                </a:lnTo>
                <a:lnTo>
                  <a:pt x="3459175" y="2656789"/>
                </a:lnTo>
                <a:lnTo>
                  <a:pt x="3459175" y="2636558"/>
                </a:lnTo>
                <a:lnTo>
                  <a:pt x="3479407" y="2636558"/>
                </a:lnTo>
                <a:lnTo>
                  <a:pt x="3479407" y="2616670"/>
                </a:lnTo>
                <a:lnTo>
                  <a:pt x="3459175" y="2616670"/>
                </a:lnTo>
                <a:lnTo>
                  <a:pt x="3459175" y="2596439"/>
                </a:lnTo>
                <a:close/>
                <a:moveTo>
                  <a:pt x="3457804" y="2875559"/>
                </a:moveTo>
                <a:lnTo>
                  <a:pt x="3440659" y="2875559"/>
                </a:lnTo>
                <a:lnTo>
                  <a:pt x="3440659" y="2892362"/>
                </a:lnTo>
                <a:lnTo>
                  <a:pt x="3423857" y="2892362"/>
                </a:lnTo>
                <a:lnTo>
                  <a:pt x="3423857" y="2909507"/>
                </a:lnTo>
                <a:lnTo>
                  <a:pt x="3440659" y="2909507"/>
                </a:lnTo>
                <a:lnTo>
                  <a:pt x="3440659" y="2926309"/>
                </a:lnTo>
                <a:lnTo>
                  <a:pt x="3457804" y="2926309"/>
                </a:lnTo>
                <a:lnTo>
                  <a:pt x="3457804" y="2909507"/>
                </a:lnTo>
                <a:lnTo>
                  <a:pt x="3474606" y="2909507"/>
                </a:lnTo>
                <a:lnTo>
                  <a:pt x="3474606" y="2892362"/>
                </a:lnTo>
                <a:lnTo>
                  <a:pt x="3457804" y="2892362"/>
                </a:lnTo>
                <a:lnTo>
                  <a:pt x="3457804" y="2875559"/>
                </a:lnTo>
                <a:close/>
                <a:moveTo>
                  <a:pt x="3460204" y="2319033"/>
                </a:moveTo>
                <a:lnTo>
                  <a:pt x="3438259" y="2319033"/>
                </a:lnTo>
                <a:lnTo>
                  <a:pt x="3438259" y="2341321"/>
                </a:lnTo>
                <a:lnTo>
                  <a:pt x="3415970" y="2341321"/>
                </a:lnTo>
                <a:lnTo>
                  <a:pt x="3415970" y="2363267"/>
                </a:lnTo>
                <a:lnTo>
                  <a:pt x="3438259" y="2363267"/>
                </a:lnTo>
                <a:lnTo>
                  <a:pt x="3438259" y="2385555"/>
                </a:lnTo>
                <a:lnTo>
                  <a:pt x="3460204" y="2385555"/>
                </a:lnTo>
                <a:lnTo>
                  <a:pt x="3460204" y="2363267"/>
                </a:lnTo>
                <a:lnTo>
                  <a:pt x="3482492" y="2363267"/>
                </a:lnTo>
                <a:lnTo>
                  <a:pt x="3482492" y="2341321"/>
                </a:lnTo>
                <a:lnTo>
                  <a:pt x="3460204" y="2341321"/>
                </a:lnTo>
                <a:lnTo>
                  <a:pt x="3460204" y="2319033"/>
                </a:lnTo>
                <a:close/>
                <a:moveTo>
                  <a:pt x="3528441" y="2183244"/>
                </a:moveTo>
                <a:lnTo>
                  <a:pt x="3507181" y="2183244"/>
                </a:lnTo>
                <a:lnTo>
                  <a:pt x="3507181" y="2204504"/>
                </a:lnTo>
                <a:lnTo>
                  <a:pt x="3485921" y="2204504"/>
                </a:lnTo>
                <a:lnTo>
                  <a:pt x="3485921" y="2225764"/>
                </a:lnTo>
                <a:lnTo>
                  <a:pt x="3507181" y="2225764"/>
                </a:lnTo>
                <a:lnTo>
                  <a:pt x="3507181" y="2247024"/>
                </a:lnTo>
                <a:lnTo>
                  <a:pt x="3528441" y="2247024"/>
                </a:lnTo>
                <a:lnTo>
                  <a:pt x="3528441" y="2225764"/>
                </a:lnTo>
                <a:lnTo>
                  <a:pt x="3549701" y="2225764"/>
                </a:lnTo>
                <a:lnTo>
                  <a:pt x="3549701" y="2204504"/>
                </a:lnTo>
                <a:lnTo>
                  <a:pt x="3528441" y="2204504"/>
                </a:lnTo>
                <a:lnTo>
                  <a:pt x="3528441" y="2183244"/>
                </a:lnTo>
                <a:close/>
                <a:moveTo>
                  <a:pt x="3250692" y="3290811"/>
                </a:moveTo>
                <a:lnTo>
                  <a:pt x="3236290" y="3290811"/>
                </a:lnTo>
                <a:lnTo>
                  <a:pt x="3236290" y="3305213"/>
                </a:lnTo>
                <a:lnTo>
                  <a:pt x="3221888" y="3305213"/>
                </a:lnTo>
                <a:lnTo>
                  <a:pt x="3221888" y="3319615"/>
                </a:lnTo>
                <a:lnTo>
                  <a:pt x="3236290" y="3319615"/>
                </a:lnTo>
                <a:lnTo>
                  <a:pt x="3236290" y="3334017"/>
                </a:lnTo>
                <a:lnTo>
                  <a:pt x="3250692" y="3334017"/>
                </a:lnTo>
                <a:lnTo>
                  <a:pt x="3250692" y="3319615"/>
                </a:lnTo>
                <a:lnTo>
                  <a:pt x="3265094" y="3319615"/>
                </a:lnTo>
                <a:lnTo>
                  <a:pt x="3265094" y="3305213"/>
                </a:lnTo>
                <a:lnTo>
                  <a:pt x="3250692" y="3305213"/>
                </a:lnTo>
                <a:lnTo>
                  <a:pt x="3250692" y="3290811"/>
                </a:lnTo>
                <a:close/>
                <a:moveTo>
                  <a:pt x="3524669" y="3017863"/>
                </a:moveTo>
                <a:lnTo>
                  <a:pt x="3510953" y="3017863"/>
                </a:lnTo>
                <a:lnTo>
                  <a:pt x="3510953" y="3031236"/>
                </a:lnTo>
                <a:lnTo>
                  <a:pt x="3497580" y="3031236"/>
                </a:lnTo>
                <a:lnTo>
                  <a:pt x="3497580" y="3044952"/>
                </a:lnTo>
                <a:lnTo>
                  <a:pt x="3510953" y="3044952"/>
                </a:lnTo>
                <a:lnTo>
                  <a:pt x="3510953" y="3058325"/>
                </a:lnTo>
                <a:lnTo>
                  <a:pt x="3524669" y="3058325"/>
                </a:lnTo>
                <a:lnTo>
                  <a:pt x="3524669" y="3044952"/>
                </a:lnTo>
                <a:lnTo>
                  <a:pt x="3538042" y="3044952"/>
                </a:lnTo>
                <a:lnTo>
                  <a:pt x="3538042" y="3031236"/>
                </a:lnTo>
                <a:lnTo>
                  <a:pt x="3524669" y="3031236"/>
                </a:lnTo>
                <a:lnTo>
                  <a:pt x="3524669" y="3017863"/>
                </a:lnTo>
                <a:close/>
                <a:moveTo>
                  <a:pt x="3526384" y="2738057"/>
                </a:moveTo>
                <a:lnTo>
                  <a:pt x="3509239" y="2738057"/>
                </a:lnTo>
                <a:lnTo>
                  <a:pt x="3509239" y="2755202"/>
                </a:lnTo>
                <a:lnTo>
                  <a:pt x="3492094" y="2755202"/>
                </a:lnTo>
                <a:lnTo>
                  <a:pt x="3492094" y="2772347"/>
                </a:lnTo>
                <a:lnTo>
                  <a:pt x="3509239" y="2772347"/>
                </a:lnTo>
                <a:lnTo>
                  <a:pt x="3509239" y="2789492"/>
                </a:lnTo>
                <a:lnTo>
                  <a:pt x="3526384" y="2789492"/>
                </a:lnTo>
                <a:lnTo>
                  <a:pt x="3526384" y="2772347"/>
                </a:lnTo>
                <a:lnTo>
                  <a:pt x="3543529" y="2772347"/>
                </a:lnTo>
                <a:lnTo>
                  <a:pt x="3543529" y="2755202"/>
                </a:lnTo>
                <a:lnTo>
                  <a:pt x="3526384" y="2755202"/>
                </a:lnTo>
                <a:lnTo>
                  <a:pt x="3526384" y="2738057"/>
                </a:lnTo>
                <a:close/>
                <a:moveTo>
                  <a:pt x="3460890" y="2043341"/>
                </a:moveTo>
                <a:lnTo>
                  <a:pt x="3437573" y="2043341"/>
                </a:lnTo>
                <a:lnTo>
                  <a:pt x="3437573" y="2066315"/>
                </a:lnTo>
                <a:lnTo>
                  <a:pt x="3414598" y="2066315"/>
                </a:lnTo>
                <a:lnTo>
                  <a:pt x="3414598" y="2089633"/>
                </a:lnTo>
                <a:lnTo>
                  <a:pt x="3437573" y="2089633"/>
                </a:lnTo>
                <a:lnTo>
                  <a:pt x="3437573" y="2112607"/>
                </a:lnTo>
                <a:lnTo>
                  <a:pt x="3460890" y="2112607"/>
                </a:lnTo>
                <a:lnTo>
                  <a:pt x="3460890" y="2089633"/>
                </a:lnTo>
                <a:lnTo>
                  <a:pt x="3483864" y="2089633"/>
                </a:lnTo>
                <a:lnTo>
                  <a:pt x="3483864" y="2066315"/>
                </a:lnTo>
                <a:lnTo>
                  <a:pt x="3460890" y="2066315"/>
                </a:lnTo>
                <a:lnTo>
                  <a:pt x="3460890" y="2043341"/>
                </a:lnTo>
                <a:close/>
                <a:moveTo>
                  <a:pt x="3254807" y="2729827"/>
                </a:moveTo>
                <a:lnTo>
                  <a:pt x="3232175" y="2729827"/>
                </a:lnTo>
                <a:lnTo>
                  <a:pt x="3232175" y="2752458"/>
                </a:lnTo>
                <a:lnTo>
                  <a:pt x="3209544" y="2752458"/>
                </a:lnTo>
                <a:lnTo>
                  <a:pt x="3209544" y="2775090"/>
                </a:lnTo>
                <a:lnTo>
                  <a:pt x="3232175" y="2775090"/>
                </a:lnTo>
                <a:lnTo>
                  <a:pt x="3232175" y="2797721"/>
                </a:lnTo>
                <a:lnTo>
                  <a:pt x="3254807" y="2797721"/>
                </a:lnTo>
                <a:lnTo>
                  <a:pt x="3254807" y="2775090"/>
                </a:lnTo>
                <a:lnTo>
                  <a:pt x="3277438" y="2775090"/>
                </a:lnTo>
                <a:lnTo>
                  <a:pt x="3277438" y="2752458"/>
                </a:lnTo>
                <a:lnTo>
                  <a:pt x="3254807" y="2752458"/>
                </a:lnTo>
                <a:lnTo>
                  <a:pt x="3254807" y="2729827"/>
                </a:lnTo>
                <a:close/>
                <a:moveTo>
                  <a:pt x="3319958" y="3151937"/>
                </a:moveTo>
                <a:lnTo>
                  <a:pt x="3304184" y="3151937"/>
                </a:lnTo>
                <a:lnTo>
                  <a:pt x="3304184" y="3167367"/>
                </a:lnTo>
                <a:lnTo>
                  <a:pt x="3288754" y="3167367"/>
                </a:lnTo>
                <a:lnTo>
                  <a:pt x="3288754" y="3183141"/>
                </a:lnTo>
                <a:lnTo>
                  <a:pt x="3304184" y="3183141"/>
                </a:lnTo>
                <a:lnTo>
                  <a:pt x="3304184" y="3198571"/>
                </a:lnTo>
                <a:lnTo>
                  <a:pt x="3319958" y="3198571"/>
                </a:lnTo>
                <a:lnTo>
                  <a:pt x="3319958" y="3183141"/>
                </a:lnTo>
                <a:lnTo>
                  <a:pt x="3335389" y="3183141"/>
                </a:lnTo>
                <a:lnTo>
                  <a:pt x="3335389" y="3167367"/>
                </a:lnTo>
                <a:lnTo>
                  <a:pt x="3319958" y="3167367"/>
                </a:lnTo>
                <a:lnTo>
                  <a:pt x="3319958" y="3151937"/>
                </a:lnTo>
                <a:close/>
                <a:moveTo>
                  <a:pt x="3322015" y="2871445"/>
                </a:moveTo>
                <a:lnTo>
                  <a:pt x="3302127" y="2871445"/>
                </a:lnTo>
                <a:lnTo>
                  <a:pt x="3302127" y="2890990"/>
                </a:lnTo>
                <a:lnTo>
                  <a:pt x="3282582" y="2890990"/>
                </a:lnTo>
                <a:lnTo>
                  <a:pt x="3282582" y="2910878"/>
                </a:lnTo>
                <a:lnTo>
                  <a:pt x="3302127" y="2910878"/>
                </a:lnTo>
                <a:lnTo>
                  <a:pt x="3302127" y="2930423"/>
                </a:lnTo>
                <a:lnTo>
                  <a:pt x="3322015" y="2930423"/>
                </a:lnTo>
                <a:lnTo>
                  <a:pt x="3322015" y="2910878"/>
                </a:lnTo>
                <a:lnTo>
                  <a:pt x="3341561" y="2910878"/>
                </a:lnTo>
                <a:lnTo>
                  <a:pt x="3341561" y="2890990"/>
                </a:lnTo>
                <a:lnTo>
                  <a:pt x="3322015" y="2890990"/>
                </a:lnTo>
                <a:lnTo>
                  <a:pt x="3322015" y="2871445"/>
                </a:lnTo>
                <a:close/>
                <a:moveTo>
                  <a:pt x="3253093" y="3009633"/>
                </a:moveTo>
                <a:lnTo>
                  <a:pt x="3233890" y="3009633"/>
                </a:lnTo>
                <a:lnTo>
                  <a:pt x="3233890" y="3028493"/>
                </a:lnTo>
                <a:lnTo>
                  <a:pt x="3215030" y="3028493"/>
                </a:lnTo>
                <a:lnTo>
                  <a:pt x="3215030" y="3047695"/>
                </a:lnTo>
                <a:lnTo>
                  <a:pt x="3233890" y="3047695"/>
                </a:lnTo>
                <a:lnTo>
                  <a:pt x="3233890" y="3066555"/>
                </a:lnTo>
                <a:lnTo>
                  <a:pt x="3253093" y="3066555"/>
                </a:lnTo>
                <a:lnTo>
                  <a:pt x="3253093" y="3047695"/>
                </a:lnTo>
                <a:lnTo>
                  <a:pt x="3271952" y="3047695"/>
                </a:lnTo>
                <a:lnTo>
                  <a:pt x="3271952" y="3028493"/>
                </a:lnTo>
                <a:lnTo>
                  <a:pt x="3253093" y="3028493"/>
                </a:lnTo>
                <a:lnTo>
                  <a:pt x="3253093" y="3009633"/>
                </a:lnTo>
                <a:close/>
                <a:moveTo>
                  <a:pt x="3323387" y="2592667"/>
                </a:moveTo>
                <a:lnTo>
                  <a:pt x="3300755" y="2592667"/>
                </a:lnTo>
                <a:lnTo>
                  <a:pt x="3300755" y="2615298"/>
                </a:lnTo>
                <a:lnTo>
                  <a:pt x="3278124" y="2615298"/>
                </a:lnTo>
                <a:lnTo>
                  <a:pt x="3278124" y="2637930"/>
                </a:lnTo>
                <a:lnTo>
                  <a:pt x="3300755" y="2637930"/>
                </a:lnTo>
                <a:lnTo>
                  <a:pt x="3300755" y="2660561"/>
                </a:lnTo>
                <a:lnTo>
                  <a:pt x="3323387" y="2660561"/>
                </a:lnTo>
                <a:lnTo>
                  <a:pt x="3323387" y="2637930"/>
                </a:lnTo>
                <a:lnTo>
                  <a:pt x="3346018" y="2637930"/>
                </a:lnTo>
                <a:lnTo>
                  <a:pt x="3346018" y="2615298"/>
                </a:lnTo>
                <a:lnTo>
                  <a:pt x="3323387" y="2615298"/>
                </a:lnTo>
                <a:lnTo>
                  <a:pt x="3323387" y="2592667"/>
                </a:lnTo>
                <a:close/>
                <a:moveTo>
                  <a:pt x="3388881" y="3013405"/>
                </a:moveTo>
                <a:lnTo>
                  <a:pt x="3372422" y="3013405"/>
                </a:lnTo>
                <a:lnTo>
                  <a:pt x="3372422" y="3029864"/>
                </a:lnTo>
                <a:lnTo>
                  <a:pt x="3355963" y="3029864"/>
                </a:lnTo>
                <a:lnTo>
                  <a:pt x="3355963" y="3046324"/>
                </a:lnTo>
                <a:lnTo>
                  <a:pt x="3372422" y="3046324"/>
                </a:lnTo>
                <a:lnTo>
                  <a:pt x="3372422" y="3062783"/>
                </a:lnTo>
                <a:lnTo>
                  <a:pt x="3388881" y="3062783"/>
                </a:lnTo>
                <a:lnTo>
                  <a:pt x="3388881" y="3046324"/>
                </a:lnTo>
                <a:lnTo>
                  <a:pt x="3405340" y="3046324"/>
                </a:lnTo>
                <a:lnTo>
                  <a:pt x="3405340" y="3029864"/>
                </a:lnTo>
                <a:lnTo>
                  <a:pt x="3388881" y="3029864"/>
                </a:lnTo>
                <a:lnTo>
                  <a:pt x="3388881" y="3013405"/>
                </a:lnTo>
                <a:close/>
                <a:moveTo>
                  <a:pt x="3391967" y="2455507"/>
                </a:moveTo>
                <a:lnTo>
                  <a:pt x="3369335" y="2455507"/>
                </a:lnTo>
                <a:lnTo>
                  <a:pt x="3369335" y="2478138"/>
                </a:lnTo>
                <a:lnTo>
                  <a:pt x="3346704" y="2478138"/>
                </a:lnTo>
                <a:lnTo>
                  <a:pt x="3346704" y="2500770"/>
                </a:lnTo>
                <a:lnTo>
                  <a:pt x="3369335" y="2500770"/>
                </a:lnTo>
                <a:lnTo>
                  <a:pt x="3369335" y="2523401"/>
                </a:lnTo>
                <a:lnTo>
                  <a:pt x="3391967" y="2523401"/>
                </a:lnTo>
                <a:lnTo>
                  <a:pt x="3391967" y="2500770"/>
                </a:lnTo>
                <a:lnTo>
                  <a:pt x="3414598" y="2500770"/>
                </a:lnTo>
                <a:lnTo>
                  <a:pt x="3414598" y="2478138"/>
                </a:lnTo>
                <a:lnTo>
                  <a:pt x="3391967" y="2478138"/>
                </a:lnTo>
                <a:lnTo>
                  <a:pt x="3391967" y="2455507"/>
                </a:lnTo>
                <a:close/>
                <a:moveTo>
                  <a:pt x="3390595" y="2733599"/>
                </a:moveTo>
                <a:lnTo>
                  <a:pt x="3370707" y="2733599"/>
                </a:lnTo>
                <a:lnTo>
                  <a:pt x="3370707" y="2753830"/>
                </a:lnTo>
                <a:lnTo>
                  <a:pt x="3350476" y="2753830"/>
                </a:lnTo>
                <a:lnTo>
                  <a:pt x="3350476" y="2773718"/>
                </a:lnTo>
                <a:lnTo>
                  <a:pt x="3370707" y="2773718"/>
                </a:lnTo>
                <a:lnTo>
                  <a:pt x="3370707" y="2793949"/>
                </a:lnTo>
                <a:lnTo>
                  <a:pt x="3390595" y="2793949"/>
                </a:lnTo>
                <a:lnTo>
                  <a:pt x="3390595" y="2773718"/>
                </a:lnTo>
                <a:lnTo>
                  <a:pt x="3410827" y="2773718"/>
                </a:lnTo>
                <a:lnTo>
                  <a:pt x="3410827" y="2753830"/>
                </a:lnTo>
                <a:lnTo>
                  <a:pt x="3390595" y="2753830"/>
                </a:lnTo>
                <a:lnTo>
                  <a:pt x="3390595" y="2733599"/>
                </a:lnTo>
                <a:close/>
                <a:moveTo>
                  <a:pt x="3386480" y="3294583"/>
                </a:moveTo>
                <a:lnTo>
                  <a:pt x="3374822" y="3294583"/>
                </a:lnTo>
                <a:lnTo>
                  <a:pt x="3374822" y="3306585"/>
                </a:lnTo>
                <a:lnTo>
                  <a:pt x="3362821" y="3306585"/>
                </a:lnTo>
                <a:lnTo>
                  <a:pt x="3362821" y="3318243"/>
                </a:lnTo>
                <a:lnTo>
                  <a:pt x="3374822" y="3318243"/>
                </a:lnTo>
                <a:lnTo>
                  <a:pt x="3374822" y="3330245"/>
                </a:lnTo>
                <a:lnTo>
                  <a:pt x="3386480" y="3330245"/>
                </a:lnTo>
                <a:lnTo>
                  <a:pt x="3386480" y="3318243"/>
                </a:lnTo>
                <a:lnTo>
                  <a:pt x="3398482" y="3318243"/>
                </a:lnTo>
                <a:lnTo>
                  <a:pt x="3398482" y="3306585"/>
                </a:lnTo>
                <a:lnTo>
                  <a:pt x="3386480" y="3306585"/>
                </a:lnTo>
                <a:lnTo>
                  <a:pt x="3386480" y="3294583"/>
                </a:lnTo>
                <a:close/>
                <a:moveTo>
                  <a:pt x="3527755" y="2459965"/>
                </a:moveTo>
                <a:lnTo>
                  <a:pt x="3507867" y="2459965"/>
                </a:lnTo>
                <a:lnTo>
                  <a:pt x="3507867" y="2479510"/>
                </a:lnTo>
                <a:lnTo>
                  <a:pt x="3488322" y="2479510"/>
                </a:lnTo>
                <a:lnTo>
                  <a:pt x="3488322" y="2499398"/>
                </a:lnTo>
                <a:lnTo>
                  <a:pt x="3507867" y="2499398"/>
                </a:lnTo>
                <a:lnTo>
                  <a:pt x="3507867" y="2518943"/>
                </a:lnTo>
                <a:lnTo>
                  <a:pt x="3527755" y="2518943"/>
                </a:lnTo>
                <a:lnTo>
                  <a:pt x="3527755" y="2499398"/>
                </a:lnTo>
                <a:lnTo>
                  <a:pt x="3547301" y="2499398"/>
                </a:lnTo>
                <a:lnTo>
                  <a:pt x="3547301" y="2479510"/>
                </a:lnTo>
                <a:lnTo>
                  <a:pt x="3527755" y="2479510"/>
                </a:lnTo>
                <a:lnTo>
                  <a:pt x="3527755" y="2459965"/>
                </a:lnTo>
                <a:close/>
                <a:moveTo>
                  <a:pt x="3799675" y="2192846"/>
                </a:moveTo>
                <a:lnTo>
                  <a:pt x="3784588" y="2192846"/>
                </a:lnTo>
                <a:lnTo>
                  <a:pt x="3784588" y="2207590"/>
                </a:lnTo>
                <a:lnTo>
                  <a:pt x="3769843" y="2207590"/>
                </a:lnTo>
                <a:lnTo>
                  <a:pt x="3769843" y="2222678"/>
                </a:lnTo>
                <a:lnTo>
                  <a:pt x="3784588" y="2222678"/>
                </a:lnTo>
                <a:lnTo>
                  <a:pt x="3784588" y="2237423"/>
                </a:lnTo>
                <a:lnTo>
                  <a:pt x="3799675" y="2237423"/>
                </a:lnTo>
                <a:lnTo>
                  <a:pt x="3799675" y="2222678"/>
                </a:lnTo>
                <a:lnTo>
                  <a:pt x="3814420" y="2222678"/>
                </a:lnTo>
                <a:lnTo>
                  <a:pt x="3814420" y="2207590"/>
                </a:lnTo>
                <a:lnTo>
                  <a:pt x="3799675" y="2207590"/>
                </a:lnTo>
                <a:lnTo>
                  <a:pt x="3799675" y="2192846"/>
                </a:lnTo>
                <a:close/>
                <a:moveTo>
                  <a:pt x="3798646" y="2469566"/>
                </a:moveTo>
                <a:lnTo>
                  <a:pt x="3785616" y="2469566"/>
                </a:lnTo>
                <a:lnTo>
                  <a:pt x="3785616" y="2482939"/>
                </a:lnTo>
                <a:lnTo>
                  <a:pt x="3772243" y="2482939"/>
                </a:lnTo>
                <a:lnTo>
                  <a:pt x="3772243" y="2495969"/>
                </a:lnTo>
                <a:lnTo>
                  <a:pt x="3785616" y="2495969"/>
                </a:lnTo>
                <a:lnTo>
                  <a:pt x="3785616" y="2509342"/>
                </a:lnTo>
                <a:lnTo>
                  <a:pt x="3798646" y="2509342"/>
                </a:lnTo>
                <a:lnTo>
                  <a:pt x="3798646" y="2495969"/>
                </a:lnTo>
                <a:lnTo>
                  <a:pt x="3812020" y="2495969"/>
                </a:lnTo>
                <a:lnTo>
                  <a:pt x="3812020" y="2482939"/>
                </a:lnTo>
                <a:lnTo>
                  <a:pt x="3798646" y="2482939"/>
                </a:lnTo>
                <a:lnTo>
                  <a:pt x="3798646" y="2469566"/>
                </a:lnTo>
                <a:close/>
                <a:moveTo>
                  <a:pt x="3799675" y="1917840"/>
                </a:moveTo>
                <a:lnTo>
                  <a:pt x="3784588" y="1917840"/>
                </a:lnTo>
                <a:lnTo>
                  <a:pt x="3784588" y="1933270"/>
                </a:lnTo>
                <a:lnTo>
                  <a:pt x="3769157" y="1933270"/>
                </a:lnTo>
                <a:lnTo>
                  <a:pt x="3769157" y="1948358"/>
                </a:lnTo>
                <a:lnTo>
                  <a:pt x="3784588" y="1948358"/>
                </a:lnTo>
                <a:lnTo>
                  <a:pt x="3784588" y="1963788"/>
                </a:lnTo>
                <a:lnTo>
                  <a:pt x="3799675" y="1963788"/>
                </a:lnTo>
                <a:lnTo>
                  <a:pt x="3799675" y="1948358"/>
                </a:lnTo>
                <a:lnTo>
                  <a:pt x="3815105" y="1948358"/>
                </a:lnTo>
                <a:lnTo>
                  <a:pt x="3815105" y="1933270"/>
                </a:lnTo>
                <a:lnTo>
                  <a:pt x="3799675" y="1933270"/>
                </a:lnTo>
                <a:lnTo>
                  <a:pt x="3799675" y="1917840"/>
                </a:lnTo>
                <a:close/>
                <a:moveTo>
                  <a:pt x="3732124" y="2052599"/>
                </a:moveTo>
                <a:lnTo>
                  <a:pt x="3714979" y="2052599"/>
                </a:lnTo>
                <a:lnTo>
                  <a:pt x="3714979" y="2069402"/>
                </a:lnTo>
                <a:lnTo>
                  <a:pt x="3698177" y="2069402"/>
                </a:lnTo>
                <a:lnTo>
                  <a:pt x="3698177" y="2086547"/>
                </a:lnTo>
                <a:lnTo>
                  <a:pt x="3714979" y="2086547"/>
                </a:lnTo>
                <a:lnTo>
                  <a:pt x="3714979" y="2103349"/>
                </a:lnTo>
                <a:lnTo>
                  <a:pt x="3732124" y="2103349"/>
                </a:lnTo>
                <a:lnTo>
                  <a:pt x="3732124" y="2086547"/>
                </a:lnTo>
                <a:lnTo>
                  <a:pt x="3748926" y="2086547"/>
                </a:lnTo>
                <a:lnTo>
                  <a:pt x="3748926" y="2069402"/>
                </a:lnTo>
                <a:lnTo>
                  <a:pt x="3732124" y="2069402"/>
                </a:lnTo>
                <a:lnTo>
                  <a:pt x="3732124" y="2052599"/>
                </a:lnTo>
                <a:close/>
                <a:moveTo>
                  <a:pt x="3593249" y="2880017"/>
                </a:moveTo>
                <a:lnTo>
                  <a:pt x="3579533" y="2880017"/>
                </a:lnTo>
                <a:lnTo>
                  <a:pt x="3579533" y="2894076"/>
                </a:lnTo>
                <a:lnTo>
                  <a:pt x="3565474" y="2894076"/>
                </a:lnTo>
                <a:lnTo>
                  <a:pt x="3565474" y="2907792"/>
                </a:lnTo>
                <a:lnTo>
                  <a:pt x="3579533" y="2907792"/>
                </a:lnTo>
                <a:lnTo>
                  <a:pt x="3579533" y="2921851"/>
                </a:lnTo>
                <a:lnTo>
                  <a:pt x="3593249" y="2921851"/>
                </a:lnTo>
                <a:lnTo>
                  <a:pt x="3593249" y="2907792"/>
                </a:lnTo>
                <a:lnTo>
                  <a:pt x="3607308" y="2907792"/>
                </a:lnTo>
                <a:lnTo>
                  <a:pt x="3607308" y="2894076"/>
                </a:lnTo>
                <a:lnTo>
                  <a:pt x="3593249" y="2894076"/>
                </a:lnTo>
                <a:lnTo>
                  <a:pt x="3593249" y="2880017"/>
                </a:lnTo>
                <a:close/>
                <a:moveTo>
                  <a:pt x="3732124" y="1778279"/>
                </a:moveTo>
                <a:lnTo>
                  <a:pt x="3714979" y="1778279"/>
                </a:lnTo>
                <a:lnTo>
                  <a:pt x="3714979" y="1795082"/>
                </a:lnTo>
                <a:lnTo>
                  <a:pt x="3698177" y="1795082"/>
                </a:lnTo>
                <a:lnTo>
                  <a:pt x="3698177" y="1812227"/>
                </a:lnTo>
                <a:lnTo>
                  <a:pt x="3714979" y="1812227"/>
                </a:lnTo>
                <a:lnTo>
                  <a:pt x="3714979" y="1829029"/>
                </a:lnTo>
                <a:lnTo>
                  <a:pt x="3732124" y="1829029"/>
                </a:lnTo>
                <a:lnTo>
                  <a:pt x="3732124" y="1812227"/>
                </a:lnTo>
                <a:lnTo>
                  <a:pt x="3748926" y="1812227"/>
                </a:lnTo>
                <a:lnTo>
                  <a:pt x="3748926" y="1795082"/>
                </a:lnTo>
                <a:lnTo>
                  <a:pt x="3732124" y="1795082"/>
                </a:lnTo>
                <a:lnTo>
                  <a:pt x="3732124" y="1778279"/>
                </a:lnTo>
                <a:close/>
                <a:moveTo>
                  <a:pt x="3866884" y="2333435"/>
                </a:moveTo>
                <a:lnTo>
                  <a:pt x="3854539" y="2333435"/>
                </a:lnTo>
                <a:lnTo>
                  <a:pt x="3854539" y="2346122"/>
                </a:lnTo>
                <a:lnTo>
                  <a:pt x="3841852" y="2346122"/>
                </a:lnTo>
                <a:lnTo>
                  <a:pt x="3841852" y="2358466"/>
                </a:lnTo>
                <a:lnTo>
                  <a:pt x="3854539" y="2358466"/>
                </a:lnTo>
                <a:lnTo>
                  <a:pt x="3854539" y="2371154"/>
                </a:lnTo>
                <a:lnTo>
                  <a:pt x="3866884" y="2371154"/>
                </a:lnTo>
                <a:lnTo>
                  <a:pt x="3866884" y="2358466"/>
                </a:lnTo>
                <a:lnTo>
                  <a:pt x="3879571" y="2358466"/>
                </a:lnTo>
                <a:lnTo>
                  <a:pt x="3879571" y="2346122"/>
                </a:lnTo>
                <a:lnTo>
                  <a:pt x="3866884" y="2346122"/>
                </a:lnTo>
                <a:lnTo>
                  <a:pt x="3866884" y="2333435"/>
                </a:lnTo>
                <a:close/>
                <a:moveTo>
                  <a:pt x="3947122" y="1934985"/>
                </a:moveTo>
                <a:lnTo>
                  <a:pt x="3935120" y="1934985"/>
                </a:lnTo>
                <a:lnTo>
                  <a:pt x="3935120" y="1922983"/>
                </a:lnTo>
                <a:lnTo>
                  <a:pt x="3923462" y="1922983"/>
                </a:lnTo>
                <a:lnTo>
                  <a:pt x="3923462" y="1934985"/>
                </a:lnTo>
                <a:lnTo>
                  <a:pt x="3911461" y="1934985"/>
                </a:lnTo>
                <a:lnTo>
                  <a:pt x="3911461" y="1946643"/>
                </a:lnTo>
                <a:lnTo>
                  <a:pt x="3923462" y="1946643"/>
                </a:lnTo>
                <a:lnTo>
                  <a:pt x="3923462" y="1958645"/>
                </a:lnTo>
                <a:lnTo>
                  <a:pt x="3935120" y="1958645"/>
                </a:lnTo>
                <a:lnTo>
                  <a:pt x="3935120" y="1946643"/>
                </a:lnTo>
                <a:lnTo>
                  <a:pt x="3947122" y="1946643"/>
                </a:lnTo>
                <a:cubicBezTo>
                  <a:pt x="3947122" y="1944586"/>
                  <a:pt x="3947122" y="1942871"/>
                  <a:pt x="3947122" y="1940814"/>
                </a:cubicBezTo>
                <a:cubicBezTo>
                  <a:pt x="3947122" y="1938757"/>
                  <a:pt x="3947122" y="1937042"/>
                  <a:pt x="3947122" y="1934985"/>
                </a:cubicBezTo>
                <a:close/>
                <a:moveTo>
                  <a:pt x="3867569" y="1783423"/>
                </a:moveTo>
                <a:lnTo>
                  <a:pt x="3853853" y="1783423"/>
                </a:lnTo>
                <a:lnTo>
                  <a:pt x="3853853" y="1796796"/>
                </a:lnTo>
                <a:lnTo>
                  <a:pt x="3840480" y="1796796"/>
                </a:lnTo>
                <a:lnTo>
                  <a:pt x="3840480" y="1810512"/>
                </a:lnTo>
                <a:lnTo>
                  <a:pt x="3853853" y="1810512"/>
                </a:lnTo>
                <a:lnTo>
                  <a:pt x="3853853" y="1823885"/>
                </a:lnTo>
                <a:lnTo>
                  <a:pt x="3867569" y="1823885"/>
                </a:lnTo>
                <a:lnTo>
                  <a:pt x="3867569" y="1810512"/>
                </a:lnTo>
                <a:lnTo>
                  <a:pt x="3880942" y="1810512"/>
                </a:lnTo>
                <a:lnTo>
                  <a:pt x="3880942" y="1796796"/>
                </a:lnTo>
                <a:lnTo>
                  <a:pt x="3867569" y="1796796"/>
                </a:lnTo>
                <a:lnTo>
                  <a:pt x="3867569" y="1783423"/>
                </a:lnTo>
                <a:close/>
                <a:moveTo>
                  <a:pt x="3867569" y="2057743"/>
                </a:moveTo>
                <a:lnTo>
                  <a:pt x="3853853" y="2057743"/>
                </a:lnTo>
                <a:lnTo>
                  <a:pt x="3853853" y="2071116"/>
                </a:lnTo>
                <a:lnTo>
                  <a:pt x="3840480" y="2071116"/>
                </a:lnTo>
                <a:lnTo>
                  <a:pt x="3840480" y="2084832"/>
                </a:lnTo>
                <a:lnTo>
                  <a:pt x="3853853" y="2084832"/>
                </a:lnTo>
                <a:lnTo>
                  <a:pt x="3853853" y="2098205"/>
                </a:lnTo>
                <a:lnTo>
                  <a:pt x="3867569" y="2098205"/>
                </a:lnTo>
                <a:lnTo>
                  <a:pt x="3867569" y="2084832"/>
                </a:lnTo>
                <a:lnTo>
                  <a:pt x="3880942" y="2084832"/>
                </a:lnTo>
                <a:lnTo>
                  <a:pt x="3880942" y="2071116"/>
                </a:lnTo>
                <a:lnTo>
                  <a:pt x="3867569" y="2071116"/>
                </a:lnTo>
                <a:lnTo>
                  <a:pt x="3867569" y="2057743"/>
                </a:lnTo>
                <a:close/>
                <a:moveTo>
                  <a:pt x="3731438" y="2328634"/>
                </a:moveTo>
                <a:lnTo>
                  <a:pt x="3715664" y="2328634"/>
                </a:lnTo>
                <a:lnTo>
                  <a:pt x="3715664" y="2344407"/>
                </a:lnTo>
                <a:lnTo>
                  <a:pt x="3699891" y="2344407"/>
                </a:lnTo>
                <a:lnTo>
                  <a:pt x="3699891" y="2360181"/>
                </a:lnTo>
                <a:lnTo>
                  <a:pt x="3715664" y="2360181"/>
                </a:lnTo>
                <a:lnTo>
                  <a:pt x="3715664" y="2375954"/>
                </a:lnTo>
                <a:lnTo>
                  <a:pt x="3731438" y="2375954"/>
                </a:lnTo>
                <a:lnTo>
                  <a:pt x="3731438" y="2360181"/>
                </a:lnTo>
                <a:lnTo>
                  <a:pt x="3747211" y="2360181"/>
                </a:lnTo>
                <a:lnTo>
                  <a:pt x="3747211" y="2344407"/>
                </a:lnTo>
                <a:lnTo>
                  <a:pt x="3731438" y="2344407"/>
                </a:lnTo>
                <a:lnTo>
                  <a:pt x="3731438" y="2328634"/>
                </a:lnTo>
                <a:close/>
                <a:moveTo>
                  <a:pt x="3596335" y="1773479"/>
                </a:moveTo>
                <a:lnTo>
                  <a:pt x="3576447" y="1773479"/>
                </a:lnTo>
                <a:lnTo>
                  <a:pt x="3576447" y="1793710"/>
                </a:lnTo>
                <a:lnTo>
                  <a:pt x="3556216" y="1793710"/>
                </a:lnTo>
                <a:lnTo>
                  <a:pt x="3556216" y="1813598"/>
                </a:lnTo>
                <a:lnTo>
                  <a:pt x="3576447" y="1813598"/>
                </a:lnTo>
                <a:lnTo>
                  <a:pt x="3576447" y="1833829"/>
                </a:lnTo>
                <a:lnTo>
                  <a:pt x="3596335" y="1833829"/>
                </a:lnTo>
                <a:lnTo>
                  <a:pt x="3596335" y="1813598"/>
                </a:lnTo>
                <a:lnTo>
                  <a:pt x="3616567" y="1813598"/>
                </a:lnTo>
                <a:lnTo>
                  <a:pt x="3616567" y="1793710"/>
                </a:lnTo>
                <a:lnTo>
                  <a:pt x="3596335" y="1793710"/>
                </a:lnTo>
                <a:lnTo>
                  <a:pt x="3596335" y="1773479"/>
                </a:lnTo>
                <a:close/>
                <a:moveTo>
                  <a:pt x="3595993" y="2323833"/>
                </a:moveTo>
                <a:lnTo>
                  <a:pt x="3576790" y="2323833"/>
                </a:lnTo>
                <a:lnTo>
                  <a:pt x="3576790" y="2342693"/>
                </a:lnTo>
                <a:lnTo>
                  <a:pt x="3557930" y="2342693"/>
                </a:lnTo>
                <a:lnTo>
                  <a:pt x="3557930" y="2361895"/>
                </a:lnTo>
                <a:lnTo>
                  <a:pt x="3576790" y="2361895"/>
                </a:lnTo>
                <a:lnTo>
                  <a:pt x="3576790" y="2380755"/>
                </a:lnTo>
                <a:lnTo>
                  <a:pt x="3595993" y="2380755"/>
                </a:lnTo>
                <a:lnTo>
                  <a:pt x="3595993" y="2361895"/>
                </a:lnTo>
                <a:lnTo>
                  <a:pt x="3614852" y="2361895"/>
                </a:lnTo>
                <a:lnTo>
                  <a:pt x="3614852" y="2342693"/>
                </a:lnTo>
                <a:lnTo>
                  <a:pt x="3595993" y="2342693"/>
                </a:lnTo>
                <a:lnTo>
                  <a:pt x="3595993" y="2323833"/>
                </a:lnTo>
                <a:close/>
                <a:moveTo>
                  <a:pt x="3596335" y="2047799"/>
                </a:moveTo>
                <a:lnTo>
                  <a:pt x="3576447" y="2047799"/>
                </a:lnTo>
                <a:lnTo>
                  <a:pt x="3576447" y="2068030"/>
                </a:lnTo>
                <a:lnTo>
                  <a:pt x="3556216" y="2068030"/>
                </a:lnTo>
                <a:lnTo>
                  <a:pt x="3556216" y="2087918"/>
                </a:lnTo>
                <a:lnTo>
                  <a:pt x="3576447" y="2087918"/>
                </a:lnTo>
                <a:lnTo>
                  <a:pt x="3576447" y="2108149"/>
                </a:lnTo>
                <a:lnTo>
                  <a:pt x="3596335" y="2108149"/>
                </a:lnTo>
                <a:lnTo>
                  <a:pt x="3596335" y="2087918"/>
                </a:lnTo>
                <a:lnTo>
                  <a:pt x="3616567" y="2087918"/>
                </a:lnTo>
                <a:lnTo>
                  <a:pt x="3616567" y="2068030"/>
                </a:lnTo>
                <a:lnTo>
                  <a:pt x="3596335" y="2068030"/>
                </a:lnTo>
                <a:lnTo>
                  <a:pt x="3596335" y="2047799"/>
                </a:lnTo>
                <a:close/>
                <a:moveTo>
                  <a:pt x="3730409" y="2606040"/>
                </a:moveTo>
                <a:lnTo>
                  <a:pt x="3716693" y="2606040"/>
                </a:lnTo>
                <a:lnTo>
                  <a:pt x="3716693" y="2619756"/>
                </a:lnTo>
                <a:lnTo>
                  <a:pt x="3702977" y="2619756"/>
                </a:lnTo>
                <a:lnTo>
                  <a:pt x="3702977" y="2633472"/>
                </a:lnTo>
                <a:lnTo>
                  <a:pt x="3716693" y="2633472"/>
                </a:lnTo>
                <a:lnTo>
                  <a:pt x="3716693" y="2647188"/>
                </a:lnTo>
                <a:lnTo>
                  <a:pt x="3730409" y="2647188"/>
                </a:lnTo>
                <a:lnTo>
                  <a:pt x="3730409" y="2633472"/>
                </a:lnTo>
                <a:lnTo>
                  <a:pt x="3744125" y="2633472"/>
                </a:lnTo>
                <a:lnTo>
                  <a:pt x="3744125" y="2619756"/>
                </a:lnTo>
                <a:lnTo>
                  <a:pt x="3730409" y="2619756"/>
                </a:lnTo>
                <a:lnTo>
                  <a:pt x="3730409" y="2606040"/>
                </a:lnTo>
                <a:close/>
                <a:moveTo>
                  <a:pt x="3594964" y="2600897"/>
                </a:moveTo>
                <a:lnTo>
                  <a:pt x="3577819" y="2600897"/>
                </a:lnTo>
                <a:lnTo>
                  <a:pt x="3577819" y="2618042"/>
                </a:lnTo>
                <a:lnTo>
                  <a:pt x="3560674" y="2618042"/>
                </a:lnTo>
                <a:lnTo>
                  <a:pt x="3560674" y="2635187"/>
                </a:lnTo>
                <a:lnTo>
                  <a:pt x="3577819" y="2635187"/>
                </a:lnTo>
                <a:lnTo>
                  <a:pt x="3577819" y="2652332"/>
                </a:lnTo>
                <a:lnTo>
                  <a:pt x="3594964" y="2652332"/>
                </a:lnTo>
                <a:lnTo>
                  <a:pt x="3594964" y="2635187"/>
                </a:lnTo>
                <a:lnTo>
                  <a:pt x="3612109" y="2635187"/>
                </a:lnTo>
                <a:lnTo>
                  <a:pt x="3612109" y="2618042"/>
                </a:lnTo>
                <a:lnTo>
                  <a:pt x="3594964" y="2618042"/>
                </a:lnTo>
                <a:lnTo>
                  <a:pt x="3594964" y="2600897"/>
                </a:lnTo>
                <a:close/>
                <a:moveTo>
                  <a:pt x="3664229" y="1913039"/>
                </a:moveTo>
                <a:lnTo>
                  <a:pt x="3645713" y="1913039"/>
                </a:lnTo>
                <a:lnTo>
                  <a:pt x="3645713" y="1931556"/>
                </a:lnTo>
                <a:lnTo>
                  <a:pt x="3627196" y="1931556"/>
                </a:lnTo>
                <a:lnTo>
                  <a:pt x="3627196" y="1950072"/>
                </a:lnTo>
                <a:lnTo>
                  <a:pt x="3645713" y="1950072"/>
                </a:lnTo>
                <a:lnTo>
                  <a:pt x="3645713" y="1968589"/>
                </a:lnTo>
                <a:lnTo>
                  <a:pt x="3664229" y="1968589"/>
                </a:lnTo>
                <a:lnTo>
                  <a:pt x="3664229" y="1950072"/>
                </a:lnTo>
                <a:lnTo>
                  <a:pt x="3682746" y="1950072"/>
                </a:lnTo>
                <a:lnTo>
                  <a:pt x="3682746" y="1931556"/>
                </a:lnTo>
                <a:lnTo>
                  <a:pt x="3664229" y="1931556"/>
                </a:lnTo>
                <a:lnTo>
                  <a:pt x="3664229" y="1913039"/>
                </a:lnTo>
                <a:close/>
                <a:moveTo>
                  <a:pt x="3663887" y="2188045"/>
                </a:moveTo>
                <a:lnTo>
                  <a:pt x="3646056" y="2188045"/>
                </a:lnTo>
                <a:lnTo>
                  <a:pt x="3646056" y="2206219"/>
                </a:lnTo>
                <a:lnTo>
                  <a:pt x="3627882" y="2206219"/>
                </a:lnTo>
                <a:lnTo>
                  <a:pt x="3627882" y="2224049"/>
                </a:lnTo>
                <a:lnTo>
                  <a:pt x="3646056" y="2224049"/>
                </a:lnTo>
                <a:lnTo>
                  <a:pt x="3646056" y="2242223"/>
                </a:lnTo>
                <a:lnTo>
                  <a:pt x="3663887" y="2242223"/>
                </a:lnTo>
                <a:lnTo>
                  <a:pt x="3663887" y="2224049"/>
                </a:lnTo>
                <a:lnTo>
                  <a:pt x="3682060" y="2224049"/>
                </a:lnTo>
                <a:lnTo>
                  <a:pt x="3682060" y="2206219"/>
                </a:lnTo>
                <a:lnTo>
                  <a:pt x="3663887" y="2206219"/>
                </a:lnTo>
                <a:lnTo>
                  <a:pt x="3663887" y="2188045"/>
                </a:lnTo>
                <a:close/>
                <a:moveTo>
                  <a:pt x="3661829" y="2742857"/>
                </a:moveTo>
                <a:lnTo>
                  <a:pt x="3648113" y="2742857"/>
                </a:lnTo>
                <a:lnTo>
                  <a:pt x="3648113" y="2756916"/>
                </a:lnTo>
                <a:lnTo>
                  <a:pt x="3634054" y="2756916"/>
                </a:lnTo>
                <a:lnTo>
                  <a:pt x="3634054" y="2770632"/>
                </a:lnTo>
                <a:lnTo>
                  <a:pt x="3648113" y="2770632"/>
                </a:lnTo>
                <a:lnTo>
                  <a:pt x="3648113" y="2784691"/>
                </a:lnTo>
                <a:lnTo>
                  <a:pt x="3661829" y="2784691"/>
                </a:lnTo>
                <a:lnTo>
                  <a:pt x="3661829" y="2770632"/>
                </a:lnTo>
                <a:lnTo>
                  <a:pt x="3675888" y="2770632"/>
                </a:lnTo>
                <a:lnTo>
                  <a:pt x="3675888" y="2756916"/>
                </a:lnTo>
                <a:lnTo>
                  <a:pt x="3661829" y="2756916"/>
                </a:lnTo>
                <a:lnTo>
                  <a:pt x="3661829" y="2742857"/>
                </a:lnTo>
                <a:close/>
                <a:moveTo>
                  <a:pt x="3663201" y="2464422"/>
                </a:moveTo>
                <a:lnTo>
                  <a:pt x="3646742" y="2464422"/>
                </a:lnTo>
                <a:lnTo>
                  <a:pt x="3646742" y="2481224"/>
                </a:lnTo>
                <a:lnTo>
                  <a:pt x="3629939" y="2481224"/>
                </a:lnTo>
                <a:lnTo>
                  <a:pt x="3629939" y="2497684"/>
                </a:lnTo>
                <a:lnTo>
                  <a:pt x="3646742" y="2497684"/>
                </a:lnTo>
                <a:lnTo>
                  <a:pt x="3646742" y="2514486"/>
                </a:lnTo>
                <a:lnTo>
                  <a:pt x="3663201" y="2514486"/>
                </a:lnTo>
                <a:lnTo>
                  <a:pt x="3663201" y="2497684"/>
                </a:lnTo>
                <a:lnTo>
                  <a:pt x="3680003" y="2497684"/>
                </a:lnTo>
                <a:lnTo>
                  <a:pt x="3680003" y="2481224"/>
                </a:lnTo>
                <a:lnTo>
                  <a:pt x="3663201" y="2481224"/>
                </a:lnTo>
                <a:lnTo>
                  <a:pt x="3663201" y="2464422"/>
                </a:lnTo>
                <a:close/>
                <a:moveTo>
                  <a:pt x="3528784" y="1907896"/>
                </a:moveTo>
                <a:lnTo>
                  <a:pt x="3506839" y="1907896"/>
                </a:lnTo>
                <a:lnTo>
                  <a:pt x="3506839" y="1929841"/>
                </a:lnTo>
                <a:lnTo>
                  <a:pt x="3484893" y="1929841"/>
                </a:lnTo>
                <a:lnTo>
                  <a:pt x="3484893" y="1951787"/>
                </a:lnTo>
                <a:lnTo>
                  <a:pt x="3506839" y="1951787"/>
                </a:lnTo>
                <a:lnTo>
                  <a:pt x="3506839" y="1973732"/>
                </a:lnTo>
                <a:lnTo>
                  <a:pt x="3528784" y="1973732"/>
                </a:lnTo>
                <a:lnTo>
                  <a:pt x="3528784" y="1951787"/>
                </a:lnTo>
                <a:lnTo>
                  <a:pt x="3550730" y="1951787"/>
                </a:lnTo>
                <a:lnTo>
                  <a:pt x="3550730" y="1929841"/>
                </a:lnTo>
                <a:lnTo>
                  <a:pt x="3528784" y="1929841"/>
                </a:lnTo>
                <a:lnTo>
                  <a:pt x="3528784" y="1907896"/>
                </a:lnTo>
                <a:close/>
                <a:moveTo>
                  <a:pt x="2362924" y="3416313"/>
                </a:moveTo>
                <a:lnTo>
                  <a:pt x="2340979" y="3416313"/>
                </a:lnTo>
                <a:lnTo>
                  <a:pt x="2340979" y="3438601"/>
                </a:lnTo>
                <a:lnTo>
                  <a:pt x="2318690" y="3438601"/>
                </a:lnTo>
                <a:lnTo>
                  <a:pt x="2318690" y="3460547"/>
                </a:lnTo>
                <a:lnTo>
                  <a:pt x="2340979" y="3460547"/>
                </a:lnTo>
                <a:lnTo>
                  <a:pt x="2340979" y="3482835"/>
                </a:lnTo>
                <a:lnTo>
                  <a:pt x="2362924" y="3482835"/>
                </a:lnTo>
                <a:lnTo>
                  <a:pt x="2362924" y="3460547"/>
                </a:lnTo>
                <a:lnTo>
                  <a:pt x="2385212" y="3460547"/>
                </a:lnTo>
                <a:lnTo>
                  <a:pt x="2385212" y="3438601"/>
                </a:lnTo>
                <a:lnTo>
                  <a:pt x="2362924" y="3438601"/>
                </a:lnTo>
                <a:lnTo>
                  <a:pt x="2362924" y="3416313"/>
                </a:lnTo>
                <a:close/>
                <a:moveTo>
                  <a:pt x="2426704" y="3842880"/>
                </a:moveTo>
                <a:lnTo>
                  <a:pt x="2414359" y="3842880"/>
                </a:lnTo>
                <a:lnTo>
                  <a:pt x="2414359" y="3854882"/>
                </a:lnTo>
                <a:lnTo>
                  <a:pt x="2402357" y="3854882"/>
                </a:lnTo>
                <a:lnTo>
                  <a:pt x="2402357" y="3867226"/>
                </a:lnTo>
                <a:lnTo>
                  <a:pt x="2414359" y="3867226"/>
                </a:lnTo>
                <a:lnTo>
                  <a:pt x="2414359" y="3879228"/>
                </a:lnTo>
                <a:lnTo>
                  <a:pt x="2426704" y="3879228"/>
                </a:lnTo>
                <a:lnTo>
                  <a:pt x="2426704" y="3867226"/>
                </a:lnTo>
                <a:lnTo>
                  <a:pt x="2438705" y="3867226"/>
                </a:lnTo>
                <a:lnTo>
                  <a:pt x="2438705" y="3854882"/>
                </a:lnTo>
                <a:lnTo>
                  <a:pt x="2426704" y="3854882"/>
                </a:lnTo>
                <a:lnTo>
                  <a:pt x="2426704" y="3842880"/>
                </a:lnTo>
                <a:close/>
                <a:moveTo>
                  <a:pt x="2289886" y="3841852"/>
                </a:moveTo>
                <a:lnTo>
                  <a:pt x="2276856" y="3841852"/>
                </a:lnTo>
                <a:lnTo>
                  <a:pt x="2276856" y="3854539"/>
                </a:lnTo>
                <a:lnTo>
                  <a:pt x="2264169" y="3854539"/>
                </a:lnTo>
                <a:lnTo>
                  <a:pt x="2264169" y="3867569"/>
                </a:lnTo>
                <a:lnTo>
                  <a:pt x="2276856" y="3867569"/>
                </a:lnTo>
                <a:lnTo>
                  <a:pt x="2276856" y="3880256"/>
                </a:lnTo>
                <a:lnTo>
                  <a:pt x="2289886" y="3880256"/>
                </a:lnTo>
                <a:lnTo>
                  <a:pt x="2289886" y="3867569"/>
                </a:lnTo>
                <a:lnTo>
                  <a:pt x="2302574" y="3867569"/>
                </a:lnTo>
                <a:lnTo>
                  <a:pt x="2302574" y="3854539"/>
                </a:lnTo>
                <a:lnTo>
                  <a:pt x="2289886" y="3854539"/>
                </a:lnTo>
                <a:lnTo>
                  <a:pt x="2289886" y="3841852"/>
                </a:lnTo>
                <a:close/>
                <a:moveTo>
                  <a:pt x="3185884" y="2867673"/>
                </a:moveTo>
                <a:lnTo>
                  <a:pt x="3163939" y="2867673"/>
                </a:lnTo>
                <a:lnTo>
                  <a:pt x="3163939" y="2889961"/>
                </a:lnTo>
                <a:lnTo>
                  <a:pt x="3141650" y="2889961"/>
                </a:lnTo>
                <a:lnTo>
                  <a:pt x="3141650" y="2911907"/>
                </a:lnTo>
                <a:lnTo>
                  <a:pt x="3163939" y="2911907"/>
                </a:lnTo>
                <a:lnTo>
                  <a:pt x="3163939" y="2934195"/>
                </a:lnTo>
                <a:lnTo>
                  <a:pt x="3185884" y="2934195"/>
                </a:lnTo>
                <a:lnTo>
                  <a:pt x="3185884" y="2911907"/>
                </a:lnTo>
                <a:lnTo>
                  <a:pt x="3208172" y="2911907"/>
                </a:lnTo>
                <a:lnTo>
                  <a:pt x="3208172" y="2889961"/>
                </a:lnTo>
                <a:lnTo>
                  <a:pt x="3185884" y="2889961"/>
                </a:lnTo>
                <a:lnTo>
                  <a:pt x="3185884" y="2867673"/>
                </a:lnTo>
                <a:close/>
                <a:moveTo>
                  <a:pt x="2359838" y="3700234"/>
                </a:moveTo>
                <a:lnTo>
                  <a:pt x="2344064" y="3700234"/>
                </a:lnTo>
                <a:lnTo>
                  <a:pt x="2344064" y="3716007"/>
                </a:lnTo>
                <a:lnTo>
                  <a:pt x="2328291" y="3716007"/>
                </a:lnTo>
                <a:lnTo>
                  <a:pt x="2328291" y="3731781"/>
                </a:lnTo>
                <a:lnTo>
                  <a:pt x="2344064" y="3731781"/>
                </a:lnTo>
                <a:lnTo>
                  <a:pt x="2344064" y="3747554"/>
                </a:lnTo>
                <a:lnTo>
                  <a:pt x="2359838" y="3747554"/>
                </a:lnTo>
                <a:lnTo>
                  <a:pt x="2359838" y="3731781"/>
                </a:lnTo>
                <a:lnTo>
                  <a:pt x="2375611" y="3731781"/>
                </a:lnTo>
                <a:lnTo>
                  <a:pt x="2375611" y="3716007"/>
                </a:lnTo>
                <a:lnTo>
                  <a:pt x="2359838" y="3716007"/>
                </a:lnTo>
                <a:lnTo>
                  <a:pt x="2359838" y="3700234"/>
                </a:lnTo>
                <a:close/>
                <a:moveTo>
                  <a:pt x="2292973" y="3557588"/>
                </a:moveTo>
                <a:lnTo>
                  <a:pt x="2273770" y="3557588"/>
                </a:lnTo>
                <a:lnTo>
                  <a:pt x="2273770" y="3577133"/>
                </a:lnTo>
                <a:lnTo>
                  <a:pt x="2254225" y="3577133"/>
                </a:lnTo>
                <a:lnTo>
                  <a:pt x="2254225" y="3596335"/>
                </a:lnTo>
                <a:lnTo>
                  <a:pt x="2273770" y="3596335"/>
                </a:lnTo>
                <a:lnTo>
                  <a:pt x="2273770" y="3615881"/>
                </a:lnTo>
                <a:lnTo>
                  <a:pt x="2292973" y="3615881"/>
                </a:lnTo>
                <a:lnTo>
                  <a:pt x="2292973" y="3596335"/>
                </a:lnTo>
                <a:lnTo>
                  <a:pt x="2312518" y="3596335"/>
                </a:lnTo>
                <a:lnTo>
                  <a:pt x="2312518" y="3577133"/>
                </a:lnTo>
                <a:lnTo>
                  <a:pt x="2292973" y="3577133"/>
                </a:lnTo>
                <a:lnTo>
                  <a:pt x="2292973" y="3557588"/>
                </a:lnTo>
                <a:close/>
                <a:moveTo>
                  <a:pt x="2566607" y="3560331"/>
                </a:moveTo>
                <a:lnTo>
                  <a:pt x="2548776" y="3560331"/>
                </a:lnTo>
                <a:lnTo>
                  <a:pt x="2548776" y="3577819"/>
                </a:lnTo>
                <a:lnTo>
                  <a:pt x="2531288" y="3577819"/>
                </a:lnTo>
                <a:lnTo>
                  <a:pt x="2531288" y="3595649"/>
                </a:lnTo>
                <a:lnTo>
                  <a:pt x="2548776" y="3595649"/>
                </a:lnTo>
                <a:lnTo>
                  <a:pt x="2548776" y="3613137"/>
                </a:lnTo>
                <a:lnTo>
                  <a:pt x="2566607" y="3613137"/>
                </a:lnTo>
                <a:lnTo>
                  <a:pt x="2566607" y="3595649"/>
                </a:lnTo>
                <a:lnTo>
                  <a:pt x="2584094" y="3595649"/>
                </a:lnTo>
                <a:lnTo>
                  <a:pt x="2584094" y="3577819"/>
                </a:lnTo>
                <a:lnTo>
                  <a:pt x="2566607" y="3577819"/>
                </a:lnTo>
                <a:lnTo>
                  <a:pt x="2566607" y="3560331"/>
                </a:lnTo>
                <a:close/>
                <a:moveTo>
                  <a:pt x="2569350" y="3277438"/>
                </a:moveTo>
                <a:lnTo>
                  <a:pt x="2546033" y="3277438"/>
                </a:lnTo>
                <a:lnTo>
                  <a:pt x="2546033" y="3300755"/>
                </a:lnTo>
                <a:lnTo>
                  <a:pt x="2522716" y="3300755"/>
                </a:lnTo>
                <a:lnTo>
                  <a:pt x="2522716" y="3324073"/>
                </a:lnTo>
                <a:lnTo>
                  <a:pt x="2546033" y="3324073"/>
                </a:lnTo>
                <a:lnTo>
                  <a:pt x="2546033" y="3347390"/>
                </a:lnTo>
                <a:lnTo>
                  <a:pt x="2569350" y="3347390"/>
                </a:lnTo>
                <a:lnTo>
                  <a:pt x="2569350" y="3324073"/>
                </a:lnTo>
                <a:lnTo>
                  <a:pt x="2592667" y="3324073"/>
                </a:lnTo>
                <a:lnTo>
                  <a:pt x="2592667" y="3300755"/>
                </a:lnTo>
                <a:lnTo>
                  <a:pt x="2569350" y="3300755"/>
                </a:lnTo>
                <a:lnTo>
                  <a:pt x="2569350" y="3277438"/>
                </a:lnTo>
                <a:close/>
                <a:moveTo>
                  <a:pt x="2496655" y="3701263"/>
                </a:moveTo>
                <a:lnTo>
                  <a:pt x="2481568" y="3701263"/>
                </a:lnTo>
                <a:lnTo>
                  <a:pt x="2481568" y="3716350"/>
                </a:lnTo>
                <a:lnTo>
                  <a:pt x="2466480" y="3716350"/>
                </a:lnTo>
                <a:lnTo>
                  <a:pt x="2466480" y="3731438"/>
                </a:lnTo>
                <a:lnTo>
                  <a:pt x="2481568" y="3731438"/>
                </a:lnTo>
                <a:lnTo>
                  <a:pt x="2481568" y="3746525"/>
                </a:lnTo>
                <a:lnTo>
                  <a:pt x="2496655" y="3746525"/>
                </a:lnTo>
                <a:lnTo>
                  <a:pt x="2496655" y="3731438"/>
                </a:lnTo>
                <a:lnTo>
                  <a:pt x="2511743" y="3731438"/>
                </a:lnTo>
                <a:lnTo>
                  <a:pt x="2511743" y="3716350"/>
                </a:lnTo>
                <a:lnTo>
                  <a:pt x="2496655" y="3716350"/>
                </a:lnTo>
                <a:lnTo>
                  <a:pt x="2496655" y="3701263"/>
                </a:lnTo>
                <a:close/>
                <a:moveTo>
                  <a:pt x="2499741" y="3417684"/>
                </a:moveTo>
                <a:lnTo>
                  <a:pt x="2478481" y="3417684"/>
                </a:lnTo>
                <a:lnTo>
                  <a:pt x="2478481" y="3438944"/>
                </a:lnTo>
                <a:lnTo>
                  <a:pt x="2457221" y="3438944"/>
                </a:lnTo>
                <a:lnTo>
                  <a:pt x="2457221" y="3460204"/>
                </a:lnTo>
                <a:lnTo>
                  <a:pt x="2478481" y="3460204"/>
                </a:lnTo>
                <a:lnTo>
                  <a:pt x="2478481" y="3481464"/>
                </a:lnTo>
                <a:lnTo>
                  <a:pt x="2499741" y="3481464"/>
                </a:lnTo>
                <a:lnTo>
                  <a:pt x="2499741" y="3460204"/>
                </a:lnTo>
                <a:lnTo>
                  <a:pt x="2521001" y="3460204"/>
                </a:lnTo>
                <a:lnTo>
                  <a:pt x="2521001" y="3438944"/>
                </a:lnTo>
                <a:lnTo>
                  <a:pt x="2499741" y="3438944"/>
                </a:lnTo>
                <a:lnTo>
                  <a:pt x="2499741" y="3417684"/>
                </a:lnTo>
                <a:close/>
                <a:moveTo>
                  <a:pt x="1952130" y="3414598"/>
                </a:moveTo>
                <a:lnTo>
                  <a:pt x="1928812" y="3414598"/>
                </a:lnTo>
                <a:lnTo>
                  <a:pt x="1928812" y="3437915"/>
                </a:lnTo>
                <a:lnTo>
                  <a:pt x="1905495" y="3437915"/>
                </a:lnTo>
                <a:lnTo>
                  <a:pt x="1905495" y="3461233"/>
                </a:lnTo>
                <a:lnTo>
                  <a:pt x="1928812" y="3461233"/>
                </a:lnTo>
                <a:lnTo>
                  <a:pt x="1928812" y="3484550"/>
                </a:lnTo>
                <a:lnTo>
                  <a:pt x="1952130" y="3484550"/>
                </a:lnTo>
                <a:lnTo>
                  <a:pt x="1952130" y="3461233"/>
                </a:lnTo>
                <a:lnTo>
                  <a:pt x="1975447" y="3461233"/>
                </a:lnTo>
                <a:lnTo>
                  <a:pt x="1975447" y="3437915"/>
                </a:lnTo>
                <a:lnTo>
                  <a:pt x="1952130" y="3437915"/>
                </a:lnTo>
                <a:lnTo>
                  <a:pt x="1952130" y="3414598"/>
                </a:lnTo>
                <a:close/>
                <a:moveTo>
                  <a:pt x="2019338" y="3556216"/>
                </a:moveTo>
                <a:lnTo>
                  <a:pt x="1998764" y="3556216"/>
                </a:lnTo>
                <a:lnTo>
                  <a:pt x="1998764" y="3576447"/>
                </a:lnTo>
                <a:lnTo>
                  <a:pt x="1978533" y="3576447"/>
                </a:lnTo>
                <a:lnTo>
                  <a:pt x="1978533" y="3597021"/>
                </a:lnTo>
                <a:lnTo>
                  <a:pt x="1998764" y="3597021"/>
                </a:lnTo>
                <a:lnTo>
                  <a:pt x="1998764" y="3617252"/>
                </a:lnTo>
                <a:lnTo>
                  <a:pt x="2019338" y="3617252"/>
                </a:lnTo>
                <a:lnTo>
                  <a:pt x="2019338" y="3597021"/>
                </a:lnTo>
                <a:lnTo>
                  <a:pt x="2039569" y="3597021"/>
                </a:lnTo>
                <a:lnTo>
                  <a:pt x="2039569" y="3576447"/>
                </a:lnTo>
                <a:lnTo>
                  <a:pt x="2019338" y="3576447"/>
                </a:lnTo>
                <a:lnTo>
                  <a:pt x="2019338" y="3556216"/>
                </a:lnTo>
                <a:close/>
                <a:moveTo>
                  <a:pt x="2015909" y="3840823"/>
                </a:moveTo>
                <a:lnTo>
                  <a:pt x="2002193" y="3840823"/>
                </a:lnTo>
                <a:lnTo>
                  <a:pt x="2002193" y="3854196"/>
                </a:lnTo>
                <a:lnTo>
                  <a:pt x="1988820" y="3854196"/>
                </a:lnTo>
                <a:lnTo>
                  <a:pt x="1988820" y="3867912"/>
                </a:lnTo>
                <a:lnTo>
                  <a:pt x="2002193" y="3867912"/>
                </a:lnTo>
                <a:lnTo>
                  <a:pt x="2002193" y="3881285"/>
                </a:lnTo>
                <a:lnTo>
                  <a:pt x="2015909" y="3881285"/>
                </a:lnTo>
                <a:lnTo>
                  <a:pt x="2015909" y="3867912"/>
                </a:lnTo>
                <a:lnTo>
                  <a:pt x="2029282" y="3867912"/>
                </a:lnTo>
                <a:lnTo>
                  <a:pt x="2029282" y="3854196"/>
                </a:lnTo>
                <a:lnTo>
                  <a:pt x="2015909" y="3854196"/>
                </a:lnTo>
                <a:lnTo>
                  <a:pt x="2015909" y="3840823"/>
                </a:lnTo>
                <a:close/>
                <a:moveTo>
                  <a:pt x="2086204" y="3698519"/>
                </a:moveTo>
                <a:lnTo>
                  <a:pt x="2069059" y="3698519"/>
                </a:lnTo>
                <a:lnTo>
                  <a:pt x="2069059" y="3715322"/>
                </a:lnTo>
                <a:lnTo>
                  <a:pt x="2052256" y="3715322"/>
                </a:lnTo>
                <a:lnTo>
                  <a:pt x="2052256" y="3732467"/>
                </a:lnTo>
                <a:lnTo>
                  <a:pt x="2069059" y="3732467"/>
                </a:lnTo>
                <a:lnTo>
                  <a:pt x="2069059" y="3749269"/>
                </a:lnTo>
                <a:lnTo>
                  <a:pt x="2086204" y="3749269"/>
                </a:lnTo>
                <a:lnTo>
                  <a:pt x="2086204" y="3732467"/>
                </a:lnTo>
                <a:lnTo>
                  <a:pt x="2103006" y="3732467"/>
                </a:lnTo>
                <a:lnTo>
                  <a:pt x="2103006" y="3715322"/>
                </a:lnTo>
                <a:lnTo>
                  <a:pt x="2086204" y="3715322"/>
                </a:lnTo>
                <a:lnTo>
                  <a:pt x="2086204" y="3698519"/>
                </a:lnTo>
                <a:close/>
                <a:moveTo>
                  <a:pt x="2633129" y="3703320"/>
                </a:moveTo>
                <a:lnTo>
                  <a:pt x="2619413" y="3703320"/>
                </a:lnTo>
                <a:lnTo>
                  <a:pt x="2619413" y="3717036"/>
                </a:lnTo>
                <a:lnTo>
                  <a:pt x="2605697" y="3717036"/>
                </a:lnTo>
                <a:lnTo>
                  <a:pt x="2605697" y="3730752"/>
                </a:lnTo>
                <a:lnTo>
                  <a:pt x="2619413" y="3730752"/>
                </a:lnTo>
                <a:lnTo>
                  <a:pt x="2619413" y="3744468"/>
                </a:lnTo>
                <a:lnTo>
                  <a:pt x="2633129" y="3744468"/>
                </a:lnTo>
                <a:lnTo>
                  <a:pt x="2633129" y="3730752"/>
                </a:lnTo>
                <a:lnTo>
                  <a:pt x="2646845" y="3730752"/>
                </a:lnTo>
                <a:lnTo>
                  <a:pt x="2646845" y="3717036"/>
                </a:lnTo>
                <a:lnTo>
                  <a:pt x="2633129" y="3717036"/>
                </a:lnTo>
                <a:lnTo>
                  <a:pt x="2633129" y="3703320"/>
                </a:lnTo>
                <a:close/>
                <a:moveTo>
                  <a:pt x="2156155" y="3556559"/>
                </a:moveTo>
                <a:lnTo>
                  <a:pt x="2136267" y="3556559"/>
                </a:lnTo>
                <a:lnTo>
                  <a:pt x="2136267" y="3576790"/>
                </a:lnTo>
                <a:lnTo>
                  <a:pt x="2116036" y="3576790"/>
                </a:lnTo>
                <a:lnTo>
                  <a:pt x="2116036" y="3596678"/>
                </a:lnTo>
                <a:lnTo>
                  <a:pt x="2136267" y="3596678"/>
                </a:lnTo>
                <a:lnTo>
                  <a:pt x="2136267" y="3616909"/>
                </a:lnTo>
                <a:lnTo>
                  <a:pt x="2156155" y="3616909"/>
                </a:lnTo>
                <a:lnTo>
                  <a:pt x="2156155" y="3596678"/>
                </a:lnTo>
                <a:lnTo>
                  <a:pt x="2176387" y="3596678"/>
                </a:lnTo>
                <a:lnTo>
                  <a:pt x="2176387" y="3576790"/>
                </a:lnTo>
                <a:lnTo>
                  <a:pt x="2156155" y="3576790"/>
                </a:lnTo>
                <a:lnTo>
                  <a:pt x="2156155" y="3556559"/>
                </a:lnTo>
                <a:close/>
                <a:moveTo>
                  <a:pt x="2223021" y="3699205"/>
                </a:moveTo>
                <a:lnTo>
                  <a:pt x="2206562" y="3699205"/>
                </a:lnTo>
                <a:lnTo>
                  <a:pt x="2206562" y="3715664"/>
                </a:lnTo>
                <a:lnTo>
                  <a:pt x="2190103" y="3715664"/>
                </a:lnTo>
                <a:lnTo>
                  <a:pt x="2190103" y="3732124"/>
                </a:lnTo>
                <a:lnTo>
                  <a:pt x="2206562" y="3732124"/>
                </a:lnTo>
                <a:lnTo>
                  <a:pt x="2206562" y="3748583"/>
                </a:lnTo>
                <a:lnTo>
                  <a:pt x="2223021" y="3748583"/>
                </a:lnTo>
                <a:lnTo>
                  <a:pt x="2223021" y="3732124"/>
                </a:lnTo>
                <a:lnTo>
                  <a:pt x="2239480" y="3732124"/>
                </a:lnTo>
                <a:lnTo>
                  <a:pt x="2239480" y="3715664"/>
                </a:lnTo>
                <a:lnTo>
                  <a:pt x="2223021" y="3715664"/>
                </a:lnTo>
                <a:lnTo>
                  <a:pt x="2223021" y="3699205"/>
                </a:lnTo>
                <a:close/>
                <a:moveTo>
                  <a:pt x="2089290" y="3414598"/>
                </a:moveTo>
                <a:lnTo>
                  <a:pt x="2065972" y="3414598"/>
                </a:lnTo>
                <a:lnTo>
                  <a:pt x="2065972" y="3437915"/>
                </a:lnTo>
                <a:lnTo>
                  <a:pt x="2042656" y="3437915"/>
                </a:lnTo>
                <a:lnTo>
                  <a:pt x="2042656" y="3461233"/>
                </a:lnTo>
                <a:lnTo>
                  <a:pt x="2065972" y="3461233"/>
                </a:lnTo>
                <a:lnTo>
                  <a:pt x="2065972" y="3484550"/>
                </a:lnTo>
                <a:lnTo>
                  <a:pt x="2089290" y="3484550"/>
                </a:lnTo>
                <a:lnTo>
                  <a:pt x="2089290" y="3461233"/>
                </a:lnTo>
                <a:lnTo>
                  <a:pt x="2112607" y="3461233"/>
                </a:lnTo>
                <a:lnTo>
                  <a:pt x="2112607" y="3437915"/>
                </a:lnTo>
                <a:lnTo>
                  <a:pt x="2089290" y="3437915"/>
                </a:lnTo>
                <a:lnTo>
                  <a:pt x="2089290" y="3414598"/>
                </a:lnTo>
                <a:close/>
                <a:moveTo>
                  <a:pt x="2226107" y="3415627"/>
                </a:moveTo>
                <a:lnTo>
                  <a:pt x="2203475" y="3415627"/>
                </a:lnTo>
                <a:lnTo>
                  <a:pt x="2203475" y="3438258"/>
                </a:lnTo>
                <a:lnTo>
                  <a:pt x="2180844" y="3438258"/>
                </a:lnTo>
                <a:lnTo>
                  <a:pt x="2180844" y="3460890"/>
                </a:lnTo>
                <a:lnTo>
                  <a:pt x="2203475" y="3460890"/>
                </a:lnTo>
                <a:lnTo>
                  <a:pt x="2203475" y="3483521"/>
                </a:lnTo>
                <a:lnTo>
                  <a:pt x="2226107" y="3483521"/>
                </a:lnTo>
                <a:lnTo>
                  <a:pt x="2226107" y="3460890"/>
                </a:lnTo>
                <a:lnTo>
                  <a:pt x="2248738" y="3460890"/>
                </a:lnTo>
                <a:lnTo>
                  <a:pt x="2248738" y="3438258"/>
                </a:lnTo>
                <a:lnTo>
                  <a:pt x="2226107" y="3438258"/>
                </a:lnTo>
                <a:lnTo>
                  <a:pt x="2226107" y="3415627"/>
                </a:lnTo>
                <a:close/>
                <a:moveTo>
                  <a:pt x="2153069" y="3840823"/>
                </a:moveTo>
                <a:lnTo>
                  <a:pt x="2139353" y="3840823"/>
                </a:lnTo>
                <a:lnTo>
                  <a:pt x="2139353" y="3854196"/>
                </a:lnTo>
                <a:lnTo>
                  <a:pt x="2125980" y="3854196"/>
                </a:lnTo>
                <a:lnTo>
                  <a:pt x="2125980" y="3867912"/>
                </a:lnTo>
                <a:lnTo>
                  <a:pt x="2139353" y="3867912"/>
                </a:lnTo>
                <a:lnTo>
                  <a:pt x="2139353" y="3881285"/>
                </a:lnTo>
                <a:lnTo>
                  <a:pt x="2153069" y="3881285"/>
                </a:lnTo>
                <a:lnTo>
                  <a:pt x="2153069" y="3867912"/>
                </a:lnTo>
                <a:lnTo>
                  <a:pt x="2166442" y="3867912"/>
                </a:lnTo>
                <a:lnTo>
                  <a:pt x="2166442" y="3854196"/>
                </a:lnTo>
                <a:lnTo>
                  <a:pt x="2153069" y="3854196"/>
                </a:lnTo>
                <a:lnTo>
                  <a:pt x="2153069" y="3840823"/>
                </a:lnTo>
                <a:close/>
                <a:moveTo>
                  <a:pt x="2429789" y="3558616"/>
                </a:moveTo>
                <a:lnTo>
                  <a:pt x="2411273" y="3558616"/>
                </a:lnTo>
                <a:lnTo>
                  <a:pt x="2411273" y="3577476"/>
                </a:lnTo>
                <a:lnTo>
                  <a:pt x="2392414" y="3577476"/>
                </a:lnTo>
                <a:lnTo>
                  <a:pt x="2392414" y="3595992"/>
                </a:lnTo>
                <a:lnTo>
                  <a:pt x="2411273" y="3595992"/>
                </a:lnTo>
                <a:lnTo>
                  <a:pt x="2411273" y="3614852"/>
                </a:lnTo>
                <a:lnTo>
                  <a:pt x="2429789" y="3614852"/>
                </a:lnTo>
                <a:lnTo>
                  <a:pt x="2429789" y="3595992"/>
                </a:lnTo>
                <a:lnTo>
                  <a:pt x="2448649" y="3595992"/>
                </a:lnTo>
                <a:lnTo>
                  <a:pt x="2448649" y="3577476"/>
                </a:lnTo>
                <a:lnTo>
                  <a:pt x="2429789" y="3577476"/>
                </a:lnTo>
                <a:lnTo>
                  <a:pt x="2429789" y="3558616"/>
                </a:lnTo>
                <a:close/>
                <a:moveTo>
                  <a:pt x="3048038" y="3144736"/>
                </a:moveTo>
                <a:lnTo>
                  <a:pt x="3027464" y="3144736"/>
                </a:lnTo>
                <a:lnTo>
                  <a:pt x="3027464" y="3164967"/>
                </a:lnTo>
                <a:lnTo>
                  <a:pt x="3007233" y="3164967"/>
                </a:lnTo>
                <a:lnTo>
                  <a:pt x="3007233" y="3185541"/>
                </a:lnTo>
                <a:lnTo>
                  <a:pt x="3027464" y="3185541"/>
                </a:lnTo>
                <a:lnTo>
                  <a:pt x="3027464" y="3205772"/>
                </a:lnTo>
                <a:lnTo>
                  <a:pt x="3048038" y="3205772"/>
                </a:lnTo>
                <a:lnTo>
                  <a:pt x="3048038" y="3185541"/>
                </a:lnTo>
                <a:lnTo>
                  <a:pt x="3068269" y="3185541"/>
                </a:lnTo>
                <a:lnTo>
                  <a:pt x="3068269" y="3164967"/>
                </a:lnTo>
                <a:lnTo>
                  <a:pt x="3048038" y="3164967"/>
                </a:lnTo>
                <a:lnTo>
                  <a:pt x="3048038" y="3144736"/>
                </a:lnTo>
                <a:close/>
                <a:moveTo>
                  <a:pt x="2980830" y="3003118"/>
                </a:moveTo>
                <a:lnTo>
                  <a:pt x="2957513" y="3003118"/>
                </a:lnTo>
                <a:lnTo>
                  <a:pt x="2957513" y="3026435"/>
                </a:lnTo>
                <a:lnTo>
                  <a:pt x="2934196" y="3026435"/>
                </a:lnTo>
                <a:lnTo>
                  <a:pt x="2934196" y="3049753"/>
                </a:lnTo>
                <a:lnTo>
                  <a:pt x="2957513" y="3049753"/>
                </a:lnTo>
                <a:lnTo>
                  <a:pt x="2957513" y="3073070"/>
                </a:lnTo>
                <a:lnTo>
                  <a:pt x="2980830" y="3073070"/>
                </a:lnTo>
                <a:lnTo>
                  <a:pt x="2980830" y="3049753"/>
                </a:lnTo>
                <a:lnTo>
                  <a:pt x="3004147" y="3049753"/>
                </a:lnTo>
                <a:lnTo>
                  <a:pt x="3004147" y="3026435"/>
                </a:lnTo>
                <a:lnTo>
                  <a:pt x="2980830" y="3026435"/>
                </a:lnTo>
                <a:lnTo>
                  <a:pt x="2980830" y="3003118"/>
                </a:lnTo>
                <a:close/>
                <a:moveTo>
                  <a:pt x="3045295" y="3426943"/>
                </a:moveTo>
                <a:lnTo>
                  <a:pt x="3030208" y="3426943"/>
                </a:lnTo>
                <a:lnTo>
                  <a:pt x="3030208" y="3442030"/>
                </a:lnTo>
                <a:lnTo>
                  <a:pt x="3015120" y="3442030"/>
                </a:lnTo>
                <a:lnTo>
                  <a:pt x="3015120" y="3457118"/>
                </a:lnTo>
                <a:lnTo>
                  <a:pt x="3030208" y="3457118"/>
                </a:lnTo>
                <a:lnTo>
                  <a:pt x="3030208" y="3472205"/>
                </a:lnTo>
                <a:lnTo>
                  <a:pt x="3045295" y="3472205"/>
                </a:lnTo>
                <a:lnTo>
                  <a:pt x="3045295" y="3457118"/>
                </a:lnTo>
                <a:lnTo>
                  <a:pt x="3060383" y="3457118"/>
                </a:lnTo>
                <a:lnTo>
                  <a:pt x="3060383" y="3442030"/>
                </a:lnTo>
                <a:lnTo>
                  <a:pt x="3045295" y="3442030"/>
                </a:lnTo>
                <a:lnTo>
                  <a:pt x="3045295" y="3426943"/>
                </a:lnTo>
                <a:close/>
                <a:moveTo>
                  <a:pt x="2636215" y="3419399"/>
                </a:moveTo>
                <a:lnTo>
                  <a:pt x="2616327" y="3419399"/>
                </a:lnTo>
                <a:lnTo>
                  <a:pt x="2616327" y="3439630"/>
                </a:lnTo>
                <a:lnTo>
                  <a:pt x="2596096" y="3439630"/>
                </a:lnTo>
                <a:lnTo>
                  <a:pt x="2596096" y="3459518"/>
                </a:lnTo>
                <a:lnTo>
                  <a:pt x="2616327" y="3459518"/>
                </a:lnTo>
                <a:lnTo>
                  <a:pt x="2616327" y="3479749"/>
                </a:lnTo>
                <a:lnTo>
                  <a:pt x="2636215" y="3479749"/>
                </a:lnTo>
                <a:lnTo>
                  <a:pt x="2636215" y="3459518"/>
                </a:lnTo>
                <a:lnTo>
                  <a:pt x="2656447" y="3459518"/>
                </a:lnTo>
                <a:lnTo>
                  <a:pt x="2656447" y="3439630"/>
                </a:lnTo>
                <a:lnTo>
                  <a:pt x="2636215" y="3439630"/>
                </a:lnTo>
                <a:lnTo>
                  <a:pt x="2636215" y="3419399"/>
                </a:lnTo>
                <a:close/>
                <a:moveTo>
                  <a:pt x="3114561" y="3287382"/>
                </a:moveTo>
                <a:lnTo>
                  <a:pt x="3098102" y="3287382"/>
                </a:lnTo>
                <a:lnTo>
                  <a:pt x="3098102" y="3304184"/>
                </a:lnTo>
                <a:lnTo>
                  <a:pt x="3081299" y="3304184"/>
                </a:lnTo>
                <a:lnTo>
                  <a:pt x="3081299" y="3320644"/>
                </a:lnTo>
                <a:lnTo>
                  <a:pt x="3098102" y="3320644"/>
                </a:lnTo>
                <a:lnTo>
                  <a:pt x="3098102" y="3337446"/>
                </a:lnTo>
                <a:lnTo>
                  <a:pt x="3114561" y="3337446"/>
                </a:lnTo>
                <a:lnTo>
                  <a:pt x="3114561" y="3320644"/>
                </a:lnTo>
                <a:lnTo>
                  <a:pt x="3131363" y="3320644"/>
                </a:lnTo>
                <a:lnTo>
                  <a:pt x="3131363" y="3304184"/>
                </a:lnTo>
                <a:lnTo>
                  <a:pt x="3114561" y="3304184"/>
                </a:lnTo>
                <a:lnTo>
                  <a:pt x="3114561" y="3287382"/>
                </a:lnTo>
                <a:close/>
                <a:moveTo>
                  <a:pt x="2975686" y="3567189"/>
                </a:moveTo>
                <a:lnTo>
                  <a:pt x="2962656" y="3567189"/>
                </a:lnTo>
                <a:lnTo>
                  <a:pt x="2962656" y="3580219"/>
                </a:lnTo>
                <a:lnTo>
                  <a:pt x="2949626" y="3580219"/>
                </a:lnTo>
                <a:lnTo>
                  <a:pt x="2949626" y="3593249"/>
                </a:lnTo>
                <a:lnTo>
                  <a:pt x="2962656" y="3593249"/>
                </a:lnTo>
                <a:lnTo>
                  <a:pt x="2962656" y="3606279"/>
                </a:lnTo>
                <a:lnTo>
                  <a:pt x="2975686" y="3606279"/>
                </a:lnTo>
                <a:lnTo>
                  <a:pt x="2975686" y="3593249"/>
                </a:lnTo>
                <a:lnTo>
                  <a:pt x="2988716" y="3593249"/>
                </a:lnTo>
                <a:lnTo>
                  <a:pt x="2988716" y="3580219"/>
                </a:lnTo>
                <a:lnTo>
                  <a:pt x="2975686" y="3580219"/>
                </a:lnTo>
                <a:lnTo>
                  <a:pt x="2975686" y="3567189"/>
                </a:lnTo>
                <a:close/>
                <a:moveTo>
                  <a:pt x="3183827" y="3148508"/>
                </a:moveTo>
                <a:lnTo>
                  <a:pt x="3165996" y="3148508"/>
                </a:lnTo>
                <a:lnTo>
                  <a:pt x="3165996" y="3166339"/>
                </a:lnTo>
                <a:lnTo>
                  <a:pt x="3148165" y="3166339"/>
                </a:lnTo>
                <a:lnTo>
                  <a:pt x="3148165" y="3184169"/>
                </a:lnTo>
                <a:lnTo>
                  <a:pt x="3165996" y="3184169"/>
                </a:lnTo>
                <a:lnTo>
                  <a:pt x="3165996" y="3202000"/>
                </a:lnTo>
                <a:lnTo>
                  <a:pt x="3183827" y="3202000"/>
                </a:lnTo>
                <a:lnTo>
                  <a:pt x="3183827" y="3184169"/>
                </a:lnTo>
                <a:lnTo>
                  <a:pt x="3201658" y="3184169"/>
                </a:lnTo>
                <a:lnTo>
                  <a:pt x="3201658" y="3166339"/>
                </a:lnTo>
                <a:lnTo>
                  <a:pt x="3183827" y="3166339"/>
                </a:lnTo>
                <a:lnTo>
                  <a:pt x="3183827" y="3148508"/>
                </a:lnTo>
                <a:close/>
                <a:moveTo>
                  <a:pt x="3181426" y="3430029"/>
                </a:moveTo>
                <a:lnTo>
                  <a:pt x="3168396" y="3430029"/>
                </a:lnTo>
                <a:lnTo>
                  <a:pt x="3168396" y="3443059"/>
                </a:lnTo>
                <a:lnTo>
                  <a:pt x="3155366" y="3443059"/>
                </a:lnTo>
                <a:lnTo>
                  <a:pt x="3155366" y="3456089"/>
                </a:lnTo>
                <a:lnTo>
                  <a:pt x="3168396" y="3456089"/>
                </a:lnTo>
                <a:lnTo>
                  <a:pt x="3168396" y="3469119"/>
                </a:lnTo>
                <a:lnTo>
                  <a:pt x="3181426" y="3469119"/>
                </a:lnTo>
                <a:lnTo>
                  <a:pt x="3181426" y="3456089"/>
                </a:lnTo>
                <a:lnTo>
                  <a:pt x="3194456" y="3456089"/>
                </a:lnTo>
                <a:lnTo>
                  <a:pt x="3194456" y="3443059"/>
                </a:lnTo>
                <a:lnTo>
                  <a:pt x="3181426" y="3443059"/>
                </a:lnTo>
                <a:lnTo>
                  <a:pt x="3181426" y="3430029"/>
                </a:lnTo>
                <a:close/>
                <a:moveTo>
                  <a:pt x="3116961" y="3006204"/>
                </a:moveTo>
                <a:lnTo>
                  <a:pt x="3095701" y="3006204"/>
                </a:lnTo>
                <a:lnTo>
                  <a:pt x="3095701" y="3027464"/>
                </a:lnTo>
                <a:lnTo>
                  <a:pt x="3074441" y="3027464"/>
                </a:lnTo>
                <a:lnTo>
                  <a:pt x="3074441" y="3048724"/>
                </a:lnTo>
                <a:lnTo>
                  <a:pt x="3095701" y="3048724"/>
                </a:lnTo>
                <a:lnTo>
                  <a:pt x="3095701" y="3069984"/>
                </a:lnTo>
                <a:lnTo>
                  <a:pt x="3116961" y="3069984"/>
                </a:lnTo>
                <a:lnTo>
                  <a:pt x="3116961" y="3048724"/>
                </a:lnTo>
                <a:lnTo>
                  <a:pt x="3138221" y="3048724"/>
                </a:lnTo>
                <a:lnTo>
                  <a:pt x="3138221" y="3027464"/>
                </a:lnTo>
                <a:lnTo>
                  <a:pt x="3116961" y="3027464"/>
                </a:lnTo>
                <a:lnTo>
                  <a:pt x="3116961" y="3006204"/>
                </a:lnTo>
                <a:close/>
                <a:moveTo>
                  <a:pt x="2978429" y="3284296"/>
                </a:moveTo>
                <a:lnTo>
                  <a:pt x="2959913" y="3284296"/>
                </a:lnTo>
                <a:lnTo>
                  <a:pt x="2959913" y="3303156"/>
                </a:lnTo>
                <a:lnTo>
                  <a:pt x="2941054" y="3303156"/>
                </a:lnTo>
                <a:lnTo>
                  <a:pt x="2941054" y="3321672"/>
                </a:lnTo>
                <a:lnTo>
                  <a:pt x="2959913" y="3321672"/>
                </a:lnTo>
                <a:lnTo>
                  <a:pt x="2959913" y="3340532"/>
                </a:lnTo>
                <a:lnTo>
                  <a:pt x="2978429" y="3340532"/>
                </a:lnTo>
                <a:lnTo>
                  <a:pt x="2978429" y="3321672"/>
                </a:lnTo>
                <a:lnTo>
                  <a:pt x="2997289" y="3321672"/>
                </a:lnTo>
                <a:lnTo>
                  <a:pt x="2997289" y="3303156"/>
                </a:lnTo>
                <a:lnTo>
                  <a:pt x="2978429" y="3303156"/>
                </a:lnTo>
                <a:lnTo>
                  <a:pt x="2978429" y="3284296"/>
                </a:lnTo>
                <a:close/>
                <a:moveTo>
                  <a:pt x="2772689" y="3421799"/>
                </a:moveTo>
                <a:lnTo>
                  <a:pt x="2754173" y="3421799"/>
                </a:lnTo>
                <a:lnTo>
                  <a:pt x="2754173" y="3440316"/>
                </a:lnTo>
                <a:lnTo>
                  <a:pt x="2735656" y="3440316"/>
                </a:lnTo>
                <a:lnTo>
                  <a:pt x="2735656" y="3458832"/>
                </a:lnTo>
                <a:lnTo>
                  <a:pt x="2754173" y="3458832"/>
                </a:lnTo>
                <a:lnTo>
                  <a:pt x="2754173" y="3477349"/>
                </a:lnTo>
                <a:lnTo>
                  <a:pt x="2772689" y="3477349"/>
                </a:lnTo>
                <a:lnTo>
                  <a:pt x="2772689" y="3458832"/>
                </a:lnTo>
                <a:lnTo>
                  <a:pt x="2791206" y="3458832"/>
                </a:lnTo>
                <a:lnTo>
                  <a:pt x="2791206" y="3440316"/>
                </a:lnTo>
                <a:lnTo>
                  <a:pt x="2772689" y="3440316"/>
                </a:lnTo>
                <a:lnTo>
                  <a:pt x="2772689" y="3421799"/>
                </a:lnTo>
                <a:close/>
                <a:moveTo>
                  <a:pt x="2705824" y="3279153"/>
                </a:moveTo>
                <a:lnTo>
                  <a:pt x="2683879" y="3279153"/>
                </a:lnTo>
                <a:lnTo>
                  <a:pt x="2683879" y="3301441"/>
                </a:lnTo>
                <a:lnTo>
                  <a:pt x="2661590" y="3301441"/>
                </a:lnTo>
                <a:lnTo>
                  <a:pt x="2661590" y="3323387"/>
                </a:lnTo>
                <a:lnTo>
                  <a:pt x="2683879" y="3323387"/>
                </a:lnTo>
                <a:lnTo>
                  <a:pt x="2683879" y="3345675"/>
                </a:lnTo>
                <a:lnTo>
                  <a:pt x="2705824" y="3345675"/>
                </a:lnTo>
                <a:lnTo>
                  <a:pt x="2705824" y="3323387"/>
                </a:lnTo>
                <a:lnTo>
                  <a:pt x="2728112" y="3323387"/>
                </a:lnTo>
                <a:lnTo>
                  <a:pt x="2728112" y="3301441"/>
                </a:lnTo>
                <a:lnTo>
                  <a:pt x="2705824" y="3301441"/>
                </a:lnTo>
                <a:lnTo>
                  <a:pt x="2705824" y="3279153"/>
                </a:lnTo>
                <a:close/>
                <a:moveTo>
                  <a:pt x="2769604" y="3705035"/>
                </a:moveTo>
                <a:lnTo>
                  <a:pt x="2757259" y="3705035"/>
                </a:lnTo>
                <a:lnTo>
                  <a:pt x="2757259" y="3717722"/>
                </a:lnTo>
                <a:lnTo>
                  <a:pt x="2744572" y="3717722"/>
                </a:lnTo>
                <a:lnTo>
                  <a:pt x="2744572" y="3730066"/>
                </a:lnTo>
                <a:lnTo>
                  <a:pt x="2757259" y="3730066"/>
                </a:lnTo>
                <a:lnTo>
                  <a:pt x="2757259" y="3742754"/>
                </a:lnTo>
                <a:lnTo>
                  <a:pt x="2769604" y="3742754"/>
                </a:lnTo>
                <a:lnTo>
                  <a:pt x="2769604" y="3730066"/>
                </a:lnTo>
                <a:lnTo>
                  <a:pt x="2782291" y="3730066"/>
                </a:lnTo>
                <a:lnTo>
                  <a:pt x="2782291" y="3717722"/>
                </a:lnTo>
                <a:lnTo>
                  <a:pt x="2769604" y="3717722"/>
                </a:lnTo>
                <a:lnTo>
                  <a:pt x="2769604" y="3705035"/>
                </a:lnTo>
                <a:close/>
                <a:moveTo>
                  <a:pt x="2911564" y="3141993"/>
                </a:moveTo>
                <a:lnTo>
                  <a:pt x="2889619" y="3141993"/>
                </a:lnTo>
                <a:lnTo>
                  <a:pt x="2889619" y="3164281"/>
                </a:lnTo>
                <a:lnTo>
                  <a:pt x="2867330" y="3164281"/>
                </a:lnTo>
                <a:lnTo>
                  <a:pt x="2867330" y="3186227"/>
                </a:lnTo>
                <a:lnTo>
                  <a:pt x="2889619" y="3186227"/>
                </a:lnTo>
                <a:lnTo>
                  <a:pt x="2889619" y="3208515"/>
                </a:lnTo>
                <a:lnTo>
                  <a:pt x="2911564" y="3208515"/>
                </a:lnTo>
                <a:lnTo>
                  <a:pt x="2911564" y="3186227"/>
                </a:lnTo>
                <a:lnTo>
                  <a:pt x="2933852" y="3186227"/>
                </a:lnTo>
                <a:lnTo>
                  <a:pt x="2933852" y="3164281"/>
                </a:lnTo>
                <a:lnTo>
                  <a:pt x="2911564" y="3164281"/>
                </a:lnTo>
                <a:lnTo>
                  <a:pt x="2911564" y="3141993"/>
                </a:lnTo>
                <a:close/>
                <a:moveTo>
                  <a:pt x="2703081" y="3562045"/>
                </a:moveTo>
                <a:lnTo>
                  <a:pt x="2686622" y="3562045"/>
                </a:lnTo>
                <a:lnTo>
                  <a:pt x="2686622" y="3578504"/>
                </a:lnTo>
                <a:lnTo>
                  <a:pt x="2670163" y="3578504"/>
                </a:lnTo>
                <a:lnTo>
                  <a:pt x="2670163" y="3594964"/>
                </a:lnTo>
                <a:lnTo>
                  <a:pt x="2686622" y="3594964"/>
                </a:lnTo>
                <a:lnTo>
                  <a:pt x="2686622" y="3611423"/>
                </a:lnTo>
                <a:lnTo>
                  <a:pt x="2703081" y="3611423"/>
                </a:lnTo>
                <a:lnTo>
                  <a:pt x="2703081" y="3594964"/>
                </a:lnTo>
                <a:lnTo>
                  <a:pt x="2719540" y="3594964"/>
                </a:lnTo>
                <a:lnTo>
                  <a:pt x="2719540" y="3578504"/>
                </a:lnTo>
                <a:lnTo>
                  <a:pt x="2703081" y="3578504"/>
                </a:lnTo>
                <a:lnTo>
                  <a:pt x="2703081" y="3562045"/>
                </a:lnTo>
                <a:close/>
                <a:moveTo>
                  <a:pt x="2909164" y="3424199"/>
                </a:moveTo>
                <a:lnTo>
                  <a:pt x="2892019" y="3424199"/>
                </a:lnTo>
                <a:lnTo>
                  <a:pt x="2892019" y="3441002"/>
                </a:lnTo>
                <a:lnTo>
                  <a:pt x="2875217" y="3441002"/>
                </a:lnTo>
                <a:lnTo>
                  <a:pt x="2875217" y="3458147"/>
                </a:lnTo>
                <a:lnTo>
                  <a:pt x="2892019" y="3458147"/>
                </a:lnTo>
                <a:lnTo>
                  <a:pt x="2892019" y="3474949"/>
                </a:lnTo>
                <a:lnTo>
                  <a:pt x="2909164" y="3474949"/>
                </a:lnTo>
                <a:lnTo>
                  <a:pt x="2909164" y="3458147"/>
                </a:lnTo>
                <a:lnTo>
                  <a:pt x="2925966" y="3458147"/>
                </a:lnTo>
                <a:lnTo>
                  <a:pt x="2925966" y="3441002"/>
                </a:lnTo>
                <a:lnTo>
                  <a:pt x="2909164" y="3441002"/>
                </a:lnTo>
                <a:lnTo>
                  <a:pt x="2909164" y="3424199"/>
                </a:lnTo>
                <a:close/>
                <a:moveTo>
                  <a:pt x="2842298" y="3281553"/>
                </a:moveTo>
                <a:lnTo>
                  <a:pt x="2821724" y="3281553"/>
                </a:lnTo>
                <a:lnTo>
                  <a:pt x="2821724" y="3302127"/>
                </a:lnTo>
                <a:lnTo>
                  <a:pt x="2801150" y="3302127"/>
                </a:lnTo>
                <a:lnTo>
                  <a:pt x="2801150" y="3322701"/>
                </a:lnTo>
                <a:lnTo>
                  <a:pt x="2821724" y="3322701"/>
                </a:lnTo>
                <a:lnTo>
                  <a:pt x="2821724" y="3343275"/>
                </a:lnTo>
                <a:lnTo>
                  <a:pt x="2842298" y="3343275"/>
                </a:lnTo>
                <a:lnTo>
                  <a:pt x="2842298" y="3322701"/>
                </a:lnTo>
                <a:lnTo>
                  <a:pt x="2862872" y="3322701"/>
                </a:lnTo>
                <a:lnTo>
                  <a:pt x="2862872" y="3302127"/>
                </a:lnTo>
                <a:lnTo>
                  <a:pt x="2842298" y="3302127"/>
                </a:lnTo>
                <a:lnTo>
                  <a:pt x="2842298" y="3281553"/>
                </a:lnTo>
                <a:close/>
                <a:moveTo>
                  <a:pt x="2839555" y="3564446"/>
                </a:moveTo>
                <a:lnTo>
                  <a:pt x="2824468" y="3564446"/>
                </a:lnTo>
                <a:lnTo>
                  <a:pt x="2824468" y="3579190"/>
                </a:lnTo>
                <a:lnTo>
                  <a:pt x="2809723" y="3579190"/>
                </a:lnTo>
                <a:lnTo>
                  <a:pt x="2809723" y="3594278"/>
                </a:lnTo>
                <a:lnTo>
                  <a:pt x="2824468" y="3594278"/>
                </a:lnTo>
                <a:lnTo>
                  <a:pt x="2824468" y="3609023"/>
                </a:lnTo>
                <a:lnTo>
                  <a:pt x="2839555" y="3609023"/>
                </a:lnTo>
                <a:lnTo>
                  <a:pt x="2839555" y="3594278"/>
                </a:lnTo>
                <a:lnTo>
                  <a:pt x="2854300" y="3594278"/>
                </a:lnTo>
                <a:lnTo>
                  <a:pt x="2854300" y="3579190"/>
                </a:lnTo>
                <a:lnTo>
                  <a:pt x="2839555" y="3579190"/>
                </a:lnTo>
                <a:lnTo>
                  <a:pt x="2839555" y="3564446"/>
                </a:lnTo>
                <a:close/>
                <a:moveTo>
                  <a:pt x="2775433" y="3139592"/>
                </a:moveTo>
                <a:lnTo>
                  <a:pt x="2751430" y="3139592"/>
                </a:lnTo>
                <a:lnTo>
                  <a:pt x="2751430" y="3163253"/>
                </a:lnTo>
                <a:lnTo>
                  <a:pt x="2727770" y="3163253"/>
                </a:lnTo>
                <a:lnTo>
                  <a:pt x="2727770" y="3187256"/>
                </a:lnTo>
                <a:lnTo>
                  <a:pt x="2751430" y="3187256"/>
                </a:lnTo>
                <a:lnTo>
                  <a:pt x="2751430" y="3210916"/>
                </a:lnTo>
                <a:lnTo>
                  <a:pt x="2775433" y="3210916"/>
                </a:lnTo>
                <a:lnTo>
                  <a:pt x="2775433" y="3187256"/>
                </a:lnTo>
                <a:lnTo>
                  <a:pt x="2799093" y="3187256"/>
                </a:lnTo>
                <a:lnTo>
                  <a:pt x="2799093" y="3163253"/>
                </a:lnTo>
                <a:lnTo>
                  <a:pt x="2775433" y="3163253"/>
                </a:lnTo>
                <a:lnTo>
                  <a:pt x="2775433" y="3139592"/>
                </a:lnTo>
                <a:close/>
                <a:moveTo>
                  <a:pt x="1038644" y="600075"/>
                </a:moveTo>
                <a:lnTo>
                  <a:pt x="1059218" y="600075"/>
                </a:lnTo>
                <a:lnTo>
                  <a:pt x="1059218" y="579501"/>
                </a:lnTo>
                <a:lnTo>
                  <a:pt x="1079792" y="579501"/>
                </a:lnTo>
                <a:lnTo>
                  <a:pt x="1079792" y="558927"/>
                </a:lnTo>
                <a:lnTo>
                  <a:pt x="1059218" y="558927"/>
                </a:lnTo>
                <a:lnTo>
                  <a:pt x="1059218" y="538353"/>
                </a:lnTo>
                <a:lnTo>
                  <a:pt x="1038644" y="538353"/>
                </a:lnTo>
                <a:lnTo>
                  <a:pt x="1038644" y="558927"/>
                </a:lnTo>
                <a:lnTo>
                  <a:pt x="1018070" y="558927"/>
                </a:lnTo>
                <a:lnTo>
                  <a:pt x="1018070" y="579501"/>
                </a:lnTo>
                <a:lnTo>
                  <a:pt x="1038644" y="579501"/>
                </a:lnTo>
                <a:lnTo>
                  <a:pt x="1038644" y="600075"/>
                </a:lnTo>
                <a:close/>
                <a:moveTo>
                  <a:pt x="3236290" y="590817"/>
                </a:moveTo>
                <a:lnTo>
                  <a:pt x="3250692" y="590817"/>
                </a:lnTo>
                <a:lnTo>
                  <a:pt x="3250692" y="576415"/>
                </a:lnTo>
                <a:lnTo>
                  <a:pt x="3265094" y="576415"/>
                </a:lnTo>
                <a:lnTo>
                  <a:pt x="3265094" y="562013"/>
                </a:lnTo>
                <a:lnTo>
                  <a:pt x="3250692" y="562013"/>
                </a:lnTo>
                <a:lnTo>
                  <a:pt x="3250692" y="547611"/>
                </a:lnTo>
                <a:lnTo>
                  <a:pt x="3236290" y="547611"/>
                </a:lnTo>
                <a:lnTo>
                  <a:pt x="3236290" y="562013"/>
                </a:lnTo>
                <a:lnTo>
                  <a:pt x="3221888" y="562013"/>
                </a:lnTo>
                <a:lnTo>
                  <a:pt x="3221888" y="576415"/>
                </a:lnTo>
                <a:lnTo>
                  <a:pt x="3236290" y="576415"/>
                </a:lnTo>
                <a:lnTo>
                  <a:pt x="3236290" y="590817"/>
                </a:lnTo>
                <a:close/>
                <a:moveTo>
                  <a:pt x="3233890" y="871995"/>
                </a:moveTo>
                <a:lnTo>
                  <a:pt x="3253093" y="871995"/>
                </a:lnTo>
                <a:lnTo>
                  <a:pt x="3253093" y="853135"/>
                </a:lnTo>
                <a:lnTo>
                  <a:pt x="3271952" y="853135"/>
                </a:lnTo>
                <a:lnTo>
                  <a:pt x="3271952" y="833933"/>
                </a:lnTo>
                <a:lnTo>
                  <a:pt x="3253093" y="833933"/>
                </a:lnTo>
                <a:lnTo>
                  <a:pt x="3253093" y="815073"/>
                </a:lnTo>
                <a:lnTo>
                  <a:pt x="3233890" y="815073"/>
                </a:lnTo>
                <a:lnTo>
                  <a:pt x="3233890" y="833933"/>
                </a:lnTo>
                <a:lnTo>
                  <a:pt x="3215030" y="833933"/>
                </a:lnTo>
                <a:lnTo>
                  <a:pt x="3215030" y="853135"/>
                </a:lnTo>
                <a:lnTo>
                  <a:pt x="3233890" y="853135"/>
                </a:lnTo>
                <a:lnTo>
                  <a:pt x="3233890" y="871995"/>
                </a:lnTo>
                <a:close/>
                <a:moveTo>
                  <a:pt x="3300755" y="1288961"/>
                </a:moveTo>
                <a:lnTo>
                  <a:pt x="3323387" y="1288961"/>
                </a:lnTo>
                <a:lnTo>
                  <a:pt x="3323387" y="1266330"/>
                </a:lnTo>
                <a:lnTo>
                  <a:pt x="3346018" y="1266330"/>
                </a:lnTo>
                <a:lnTo>
                  <a:pt x="3346018" y="1243698"/>
                </a:lnTo>
                <a:lnTo>
                  <a:pt x="3323387" y="1243698"/>
                </a:lnTo>
                <a:lnTo>
                  <a:pt x="3323387" y="1221067"/>
                </a:lnTo>
                <a:lnTo>
                  <a:pt x="3300755" y="1221067"/>
                </a:lnTo>
                <a:lnTo>
                  <a:pt x="3300755" y="1243698"/>
                </a:lnTo>
                <a:lnTo>
                  <a:pt x="3278124" y="1243698"/>
                </a:lnTo>
                <a:lnTo>
                  <a:pt x="3278124" y="1266330"/>
                </a:lnTo>
                <a:lnTo>
                  <a:pt x="3300755" y="1266330"/>
                </a:lnTo>
                <a:lnTo>
                  <a:pt x="3300755" y="1288961"/>
                </a:lnTo>
                <a:close/>
                <a:moveTo>
                  <a:pt x="3304184" y="729691"/>
                </a:moveTo>
                <a:lnTo>
                  <a:pt x="3319958" y="729691"/>
                </a:lnTo>
                <a:lnTo>
                  <a:pt x="3319958" y="714261"/>
                </a:lnTo>
                <a:lnTo>
                  <a:pt x="3335389" y="714261"/>
                </a:lnTo>
                <a:lnTo>
                  <a:pt x="3335389" y="698487"/>
                </a:lnTo>
                <a:lnTo>
                  <a:pt x="3319958" y="698487"/>
                </a:lnTo>
                <a:lnTo>
                  <a:pt x="3319958" y="683057"/>
                </a:lnTo>
                <a:lnTo>
                  <a:pt x="3304184" y="683057"/>
                </a:lnTo>
                <a:lnTo>
                  <a:pt x="3304184" y="698487"/>
                </a:lnTo>
                <a:lnTo>
                  <a:pt x="3288754" y="698487"/>
                </a:lnTo>
                <a:lnTo>
                  <a:pt x="3288754" y="714261"/>
                </a:lnTo>
                <a:lnTo>
                  <a:pt x="3304184" y="714261"/>
                </a:lnTo>
                <a:lnTo>
                  <a:pt x="3304184" y="729691"/>
                </a:lnTo>
                <a:close/>
                <a:moveTo>
                  <a:pt x="3232175" y="1151801"/>
                </a:moveTo>
                <a:lnTo>
                  <a:pt x="3254807" y="1151801"/>
                </a:lnTo>
                <a:lnTo>
                  <a:pt x="3254807" y="1129170"/>
                </a:lnTo>
                <a:lnTo>
                  <a:pt x="3277438" y="1129170"/>
                </a:lnTo>
                <a:lnTo>
                  <a:pt x="3277438" y="1106538"/>
                </a:lnTo>
                <a:lnTo>
                  <a:pt x="3254807" y="1106538"/>
                </a:lnTo>
                <a:lnTo>
                  <a:pt x="3254807" y="1083907"/>
                </a:lnTo>
                <a:lnTo>
                  <a:pt x="3232175" y="1083907"/>
                </a:lnTo>
                <a:lnTo>
                  <a:pt x="3232175" y="1106538"/>
                </a:lnTo>
                <a:lnTo>
                  <a:pt x="3209544" y="1106538"/>
                </a:lnTo>
                <a:lnTo>
                  <a:pt x="3209544" y="1129170"/>
                </a:lnTo>
                <a:lnTo>
                  <a:pt x="3232175" y="1129170"/>
                </a:lnTo>
                <a:lnTo>
                  <a:pt x="3232175" y="1151801"/>
                </a:lnTo>
                <a:close/>
                <a:moveTo>
                  <a:pt x="3302127" y="1010183"/>
                </a:moveTo>
                <a:lnTo>
                  <a:pt x="3322015" y="1010183"/>
                </a:lnTo>
                <a:lnTo>
                  <a:pt x="3322015" y="990638"/>
                </a:lnTo>
                <a:lnTo>
                  <a:pt x="3341561" y="990638"/>
                </a:lnTo>
                <a:lnTo>
                  <a:pt x="3341561" y="970750"/>
                </a:lnTo>
                <a:lnTo>
                  <a:pt x="3322015" y="970750"/>
                </a:lnTo>
                <a:lnTo>
                  <a:pt x="3322015" y="951205"/>
                </a:lnTo>
                <a:lnTo>
                  <a:pt x="3302127" y="951205"/>
                </a:lnTo>
                <a:lnTo>
                  <a:pt x="3302127" y="970750"/>
                </a:lnTo>
                <a:lnTo>
                  <a:pt x="3282582" y="970750"/>
                </a:lnTo>
                <a:lnTo>
                  <a:pt x="3282582" y="990638"/>
                </a:lnTo>
                <a:lnTo>
                  <a:pt x="3302127" y="990638"/>
                </a:lnTo>
                <a:lnTo>
                  <a:pt x="3302127" y="1010183"/>
                </a:lnTo>
                <a:close/>
                <a:moveTo>
                  <a:pt x="3098102" y="594246"/>
                </a:moveTo>
                <a:lnTo>
                  <a:pt x="3114561" y="594246"/>
                </a:lnTo>
                <a:lnTo>
                  <a:pt x="3114561" y="577444"/>
                </a:lnTo>
                <a:lnTo>
                  <a:pt x="3131363" y="577444"/>
                </a:lnTo>
                <a:lnTo>
                  <a:pt x="3131363" y="560984"/>
                </a:lnTo>
                <a:lnTo>
                  <a:pt x="3114561" y="560984"/>
                </a:lnTo>
                <a:lnTo>
                  <a:pt x="3114561" y="544182"/>
                </a:lnTo>
                <a:lnTo>
                  <a:pt x="3098102" y="544182"/>
                </a:lnTo>
                <a:lnTo>
                  <a:pt x="3098102" y="560984"/>
                </a:lnTo>
                <a:lnTo>
                  <a:pt x="3081299" y="560984"/>
                </a:lnTo>
                <a:lnTo>
                  <a:pt x="3081299" y="577444"/>
                </a:lnTo>
                <a:lnTo>
                  <a:pt x="3098102" y="577444"/>
                </a:lnTo>
                <a:lnTo>
                  <a:pt x="3098102" y="594246"/>
                </a:lnTo>
                <a:close/>
                <a:moveTo>
                  <a:pt x="3163939" y="1013955"/>
                </a:moveTo>
                <a:lnTo>
                  <a:pt x="3185884" y="1013955"/>
                </a:lnTo>
                <a:lnTo>
                  <a:pt x="3185884" y="991667"/>
                </a:lnTo>
                <a:lnTo>
                  <a:pt x="3208172" y="991667"/>
                </a:lnTo>
                <a:lnTo>
                  <a:pt x="3208172" y="969721"/>
                </a:lnTo>
                <a:lnTo>
                  <a:pt x="3185884" y="969721"/>
                </a:lnTo>
                <a:lnTo>
                  <a:pt x="3185884" y="947433"/>
                </a:lnTo>
                <a:lnTo>
                  <a:pt x="3163939" y="947433"/>
                </a:lnTo>
                <a:lnTo>
                  <a:pt x="3163939" y="969721"/>
                </a:lnTo>
                <a:lnTo>
                  <a:pt x="3141650" y="969721"/>
                </a:lnTo>
                <a:lnTo>
                  <a:pt x="3141650" y="991667"/>
                </a:lnTo>
                <a:lnTo>
                  <a:pt x="3163939" y="991667"/>
                </a:lnTo>
                <a:lnTo>
                  <a:pt x="3163939" y="1013955"/>
                </a:lnTo>
                <a:close/>
                <a:moveTo>
                  <a:pt x="3165996" y="733463"/>
                </a:moveTo>
                <a:lnTo>
                  <a:pt x="3183827" y="733463"/>
                </a:lnTo>
                <a:lnTo>
                  <a:pt x="3183827" y="715289"/>
                </a:lnTo>
                <a:lnTo>
                  <a:pt x="3202000" y="715289"/>
                </a:lnTo>
                <a:lnTo>
                  <a:pt x="3202000" y="697459"/>
                </a:lnTo>
                <a:lnTo>
                  <a:pt x="3183827" y="697459"/>
                </a:lnTo>
                <a:lnTo>
                  <a:pt x="3183827" y="679285"/>
                </a:lnTo>
                <a:lnTo>
                  <a:pt x="3165996" y="679285"/>
                </a:lnTo>
                <a:lnTo>
                  <a:pt x="3165996" y="697459"/>
                </a:lnTo>
                <a:lnTo>
                  <a:pt x="3147822" y="697459"/>
                </a:lnTo>
                <a:lnTo>
                  <a:pt x="3147822" y="715289"/>
                </a:lnTo>
                <a:lnTo>
                  <a:pt x="3165996" y="715289"/>
                </a:lnTo>
                <a:lnTo>
                  <a:pt x="3165996" y="733463"/>
                </a:lnTo>
                <a:close/>
                <a:moveTo>
                  <a:pt x="3168396" y="451599"/>
                </a:moveTo>
                <a:lnTo>
                  <a:pt x="3181426" y="451599"/>
                </a:lnTo>
                <a:lnTo>
                  <a:pt x="3181426" y="438569"/>
                </a:lnTo>
                <a:lnTo>
                  <a:pt x="3194456" y="438569"/>
                </a:lnTo>
                <a:lnTo>
                  <a:pt x="3194456" y="425539"/>
                </a:lnTo>
                <a:lnTo>
                  <a:pt x="3181426" y="425539"/>
                </a:lnTo>
                <a:lnTo>
                  <a:pt x="3181426" y="412509"/>
                </a:lnTo>
                <a:lnTo>
                  <a:pt x="3168396" y="412509"/>
                </a:lnTo>
                <a:lnTo>
                  <a:pt x="3168396" y="425539"/>
                </a:lnTo>
                <a:lnTo>
                  <a:pt x="3155366" y="425539"/>
                </a:lnTo>
                <a:lnTo>
                  <a:pt x="3155366" y="438569"/>
                </a:lnTo>
                <a:lnTo>
                  <a:pt x="3168396" y="438569"/>
                </a:lnTo>
                <a:lnTo>
                  <a:pt x="3168396" y="451599"/>
                </a:lnTo>
                <a:close/>
                <a:moveTo>
                  <a:pt x="3374822" y="587045"/>
                </a:moveTo>
                <a:lnTo>
                  <a:pt x="3386480" y="587045"/>
                </a:lnTo>
                <a:lnTo>
                  <a:pt x="3386480" y="575043"/>
                </a:lnTo>
                <a:lnTo>
                  <a:pt x="3398482" y="575043"/>
                </a:lnTo>
                <a:lnTo>
                  <a:pt x="3398482" y="563385"/>
                </a:lnTo>
                <a:lnTo>
                  <a:pt x="3386480" y="563385"/>
                </a:lnTo>
                <a:lnTo>
                  <a:pt x="3386480" y="551383"/>
                </a:lnTo>
                <a:lnTo>
                  <a:pt x="3374822" y="551383"/>
                </a:lnTo>
                <a:lnTo>
                  <a:pt x="3374822" y="563385"/>
                </a:lnTo>
                <a:lnTo>
                  <a:pt x="3362821" y="563385"/>
                </a:lnTo>
                <a:lnTo>
                  <a:pt x="3362821" y="575043"/>
                </a:lnTo>
                <a:lnTo>
                  <a:pt x="3374822" y="575043"/>
                </a:lnTo>
                <a:lnTo>
                  <a:pt x="3374822" y="587045"/>
                </a:lnTo>
                <a:close/>
                <a:moveTo>
                  <a:pt x="1065047" y="1989163"/>
                </a:moveTo>
                <a:lnTo>
                  <a:pt x="1065047" y="1956930"/>
                </a:lnTo>
                <a:lnTo>
                  <a:pt x="1097280" y="1956930"/>
                </a:lnTo>
                <a:lnTo>
                  <a:pt x="1097280" y="1924698"/>
                </a:lnTo>
                <a:lnTo>
                  <a:pt x="1065047" y="1924698"/>
                </a:lnTo>
                <a:lnTo>
                  <a:pt x="1065047" y="1892465"/>
                </a:lnTo>
                <a:lnTo>
                  <a:pt x="1032815" y="1892465"/>
                </a:lnTo>
                <a:lnTo>
                  <a:pt x="1032815" y="1924698"/>
                </a:lnTo>
                <a:lnTo>
                  <a:pt x="1000582" y="1924698"/>
                </a:lnTo>
                <a:lnTo>
                  <a:pt x="1000582" y="1956930"/>
                </a:lnTo>
                <a:lnTo>
                  <a:pt x="1032815" y="1956930"/>
                </a:lnTo>
                <a:lnTo>
                  <a:pt x="1032815" y="1989163"/>
                </a:lnTo>
                <a:lnTo>
                  <a:pt x="1065047" y="1989163"/>
                </a:lnTo>
                <a:close/>
                <a:moveTo>
                  <a:pt x="2610155" y="1755305"/>
                </a:moveTo>
                <a:lnTo>
                  <a:pt x="2610155" y="1787538"/>
                </a:lnTo>
                <a:lnTo>
                  <a:pt x="2577922" y="1787538"/>
                </a:lnTo>
                <a:lnTo>
                  <a:pt x="2577922" y="1819770"/>
                </a:lnTo>
                <a:lnTo>
                  <a:pt x="2610155" y="1819770"/>
                </a:lnTo>
                <a:lnTo>
                  <a:pt x="2610155" y="1852003"/>
                </a:lnTo>
                <a:lnTo>
                  <a:pt x="2642387" y="1852003"/>
                </a:lnTo>
                <a:lnTo>
                  <a:pt x="2642387" y="1819770"/>
                </a:lnTo>
                <a:lnTo>
                  <a:pt x="2674620" y="1819770"/>
                </a:lnTo>
                <a:lnTo>
                  <a:pt x="2674620" y="1787538"/>
                </a:lnTo>
                <a:lnTo>
                  <a:pt x="2642387" y="1787538"/>
                </a:lnTo>
                <a:lnTo>
                  <a:pt x="2642387" y="1755305"/>
                </a:lnTo>
                <a:lnTo>
                  <a:pt x="2610155" y="1755305"/>
                </a:lnTo>
                <a:close/>
                <a:moveTo>
                  <a:pt x="1613687" y="1989163"/>
                </a:moveTo>
                <a:lnTo>
                  <a:pt x="1613687" y="1956930"/>
                </a:lnTo>
                <a:lnTo>
                  <a:pt x="1645920" y="1956930"/>
                </a:lnTo>
                <a:lnTo>
                  <a:pt x="1645920" y="1924698"/>
                </a:lnTo>
                <a:lnTo>
                  <a:pt x="1613687" y="1924698"/>
                </a:lnTo>
                <a:lnTo>
                  <a:pt x="1613687" y="1892465"/>
                </a:lnTo>
                <a:lnTo>
                  <a:pt x="1581455" y="1892465"/>
                </a:lnTo>
                <a:lnTo>
                  <a:pt x="1581455" y="1924698"/>
                </a:lnTo>
                <a:lnTo>
                  <a:pt x="1549222" y="1924698"/>
                </a:lnTo>
                <a:lnTo>
                  <a:pt x="1549222" y="1956930"/>
                </a:lnTo>
                <a:lnTo>
                  <a:pt x="1581455" y="1956930"/>
                </a:lnTo>
                <a:lnTo>
                  <a:pt x="1581455" y="1989163"/>
                </a:lnTo>
                <a:lnTo>
                  <a:pt x="1613687" y="1989163"/>
                </a:lnTo>
                <a:close/>
                <a:moveTo>
                  <a:pt x="1750847" y="1989163"/>
                </a:moveTo>
                <a:lnTo>
                  <a:pt x="1750847" y="1956930"/>
                </a:lnTo>
                <a:lnTo>
                  <a:pt x="1783080" y="1956930"/>
                </a:lnTo>
                <a:lnTo>
                  <a:pt x="1783080" y="1924698"/>
                </a:lnTo>
                <a:lnTo>
                  <a:pt x="1750847" y="1924698"/>
                </a:lnTo>
                <a:lnTo>
                  <a:pt x="1750847" y="1892465"/>
                </a:lnTo>
                <a:lnTo>
                  <a:pt x="1718615" y="1892465"/>
                </a:lnTo>
                <a:lnTo>
                  <a:pt x="1718615" y="1924698"/>
                </a:lnTo>
                <a:lnTo>
                  <a:pt x="1686382" y="1924698"/>
                </a:lnTo>
                <a:lnTo>
                  <a:pt x="1686382" y="1956930"/>
                </a:lnTo>
                <a:lnTo>
                  <a:pt x="1718615" y="1956930"/>
                </a:lnTo>
                <a:lnTo>
                  <a:pt x="1718615" y="1989163"/>
                </a:lnTo>
                <a:lnTo>
                  <a:pt x="1750847" y="1989163"/>
                </a:lnTo>
                <a:close/>
                <a:moveTo>
                  <a:pt x="3372422" y="868223"/>
                </a:moveTo>
                <a:lnTo>
                  <a:pt x="3388881" y="868223"/>
                </a:lnTo>
                <a:lnTo>
                  <a:pt x="3388881" y="851764"/>
                </a:lnTo>
                <a:lnTo>
                  <a:pt x="3405340" y="851764"/>
                </a:lnTo>
                <a:lnTo>
                  <a:pt x="3405340" y="835304"/>
                </a:lnTo>
                <a:lnTo>
                  <a:pt x="3388881" y="835304"/>
                </a:lnTo>
                <a:lnTo>
                  <a:pt x="3388881" y="818845"/>
                </a:lnTo>
                <a:lnTo>
                  <a:pt x="3372422" y="818845"/>
                </a:lnTo>
                <a:lnTo>
                  <a:pt x="3372422" y="835304"/>
                </a:lnTo>
                <a:lnTo>
                  <a:pt x="3355963" y="835304"/>
                </a:lnTo>
                <a:lnTo>
                  <a:pt x="3355963" y="851764"/>
                </a:lnTo>
                <a:lnTo>
                  <a:pt x="3372422" y="851764"/>
                </a:lnTo>
                <a:lnTo>
                  <a:pt x="3372422" y="868223"/>
                </a:lnTo>
                <a:close/>
                <a:moveTo>
                  <a:pt x="3369335" y="1426121"/>
                </a:moveTo>
                <a:lnTo>
                  <a:pt x="3391967" y="1426121"/>
                </a:lnTo>
                <a:lnTo>
                  <a:pt x="3391967" y="1403490"/>
                </a:lnTo>
                <a:lnTo>
                  <a:pt x="3414598" y="1403490"/>
                </a:lnTo>
                <a:lnTo>
                  <a:pt x="3414598" y="1380858"/>
                </a:lnTo>
                <a:lnTo>
                  <a:pt x="3391967" y="1380858"/>
                </a:lnTo>
                <a:lnTo>
                  <a:pt x="3391967" y="1358227"/>
                </a:lnTo>
                <a:lnTo>
                  <a:pt x="3369335" y="1358227"/>
                </a:lnTo>
                <a:lnTo>
                  <a:pt x="3369335" y="1380858"/>
                </a:lnTo>
                <a:lnTo>
                  <a:pt x="3346704" y="1380858"/>
                </a:lnTo>
                <a:lnTo>
                  <a:pt x="3346704" y="1403490"/>
                </a:lnTo>
                <a:lnTo>
                  <a:pt x="3369335" y="1403490"/>
                </a:lnTo>
                <a:lnTo>
                  <a:pt x="3369335" y="1426121"/>
                </a:lnTo>
                <a:close/>
                <a:moveTo>
                  <a:pt x="3370707" y="1148029"/>
                </a:moveTo>
                <a:lnTo>
                  <a:pt x="3390595" y="1148029"/>
                </a:lnTo>
                <a:lnTo>
                  <a:pt x="3390595" y="1127798"/>
                </a:lnTo>
                <a:lnTo>
                  <a:pt x="3410827" y="1127798"/>
                </a:lnTo>
                <a:lnTo>
                  <a:pt x="3410827" y="1107910"/>
                </a:lnTo>
                <a:lnTo>
                  <a:pt x="3390595" y="1107910"/>
                </a:lnTo>
                <a:lnTo>
                  <a:pt x="3390595" y="1087679"/>
                </a:lnTo>
                <a:lnTo>
                  <a:pt x="3370707" y="1087679"/>
                </a:lnTo>
                <a:lnTo>
                  <a:pt x="3370707" y="1107910"/>
                </a:lnTo>
                <a:lnTo>
                  <a:pt x="3350476" y="1107910"/>
                </a:lnTo>
                <a:lnTo>
                  <a:pt x="3350476" y="1127798"/>
                </a:lnTo>
                <a:lnTo>
                  <a:pt x="3370707" y="1127798"/>
                </a:lnTo>
                <a:lnTo>
                  <a:pt x="3370707" y="1148029"/>
                </a:lnTo>
                <a:close/>
                <a:moveTo>
                  <a:pt x="3095701" y="875424"/>
                </a:moveTo>
                <a:lnTo>
                  <a:pt x="3116961" y="875424"/>
                </a:lnTo>
                <a:lnTo>
                  <a:pt x="3116961" y="854164"/>
                </a:lnTo>
                <a:lnTo>
                  <a:pt x="3138221" y="854164"/>
                </a:lnTo>
                <a:lnTo>
                  <a:pt x="3138221" y="832904"/>
                </a:lnTo>
                <a:lnTo>
                  <a:pt x="3116961" y="832904"/>
                </a:lnTo>
                <a:lnTo>
                  <a:pt x="3116961" y="811644"/>
                </a:lnTo>
                <a:lnTo>
                  <a:pt x="3095701" y="811644"/>
                </a:lnTo>
                <a:lnTo>
                  <a:pt x="3095701" y="832904"/>
                </a:lnTo>
                <a:lnTo>
                  <a:pt x="3074441" y="832904"/>
                </a:lnTo>
                <a:lnTo>
                  <a:pt x="3074441" y="854164"/>
                </a:lnTo>
                <a:lnTo>
                  <a:pt x="3095701" y="854164"/>
                </a:lnTo>
                <a:lnTo>
                  <a:pt x="3095701" y="875424"/>
                </a:lnTo>
                <a:close/>
                <a:moveTo>
                  <a:pt x="3416999" y="1654493"/>
                </a:moveTo>
                <a:lnTo>
                  <a:pt x="3392653" y="1654493"/>
                </a:lnTo>
                <a:lnTo>
                  <a:pt x="3392653" y="1630147"/>
                </a:lnTo>
                <a:lnTo>
                  <a:pt x="3368650" y="1630147"/>
                </a:lnTo>
                <a:lnTo>
                  <a:pt x="3368650" y="1654493"/>
                </a:lnTo>
                <a:lnTo>
                  <a:pt x="3344304" y="1654493"/>
                </a:lnTo>
                <a:lnTo>
                  <a:pt x="3344304" y="1678496"/>
                </a:lnTo>
                <a:lnTo>
                  <a:pt x="3368650" y="1678496"/>
                </a:lnTo>
                <a:lnTo>
                  <a:pt x="3368650" y="1702841"/>
                </a:lnTo>
                <a:lnTo>
                  <a:pt x="3392653" y="1702841"/>
                </a:lnTo>
                <a:lnTo>
                  <a:pt x="3392653" y="1678496"/>
                </a:lnTo>
                <a:lnTo>
                  <a:pt x="3416999" y="1678496"/>
                </a:lnTo>
                <a:lnTo>
                  <a:pt x="3416999" y="1654493"/>
                </a:lnTo>
                <a:close/>
                <a:moveTo>
                  <a:pt x="1888007" y="1989163"/>
                </a:moveTo>
                <a:lnTo>
                  <a:pt x="1888007" y="1956930"/>
                </a:lnTo>
                <a:lnTo>
                  <a:pt x="1920240" y="1956930"/>
                </a:lnTo>
                <a:lnTo>
                  <a:pt x="1920240" y="1924698"/>
                </a:lnTo>
                <a:lnTo>
                  <a:pt x="1888007" y="1924698"/>
                </a:lnTo>
                <a:lnTo>
                  <a:pt x="1888007" y="1892465"/>
                </a:lnTo>
                <a:lnTo>
                  <a:pt x="1855775" y="1892465"/>
                </a:lnTo>
                <a:lnTo>
                  <a:pt x="1855775" y="1924698"/>
                </a:lnTo>
                <a:lnTo>
                  <a:pt x="1823542" y="1924698"/>
                </a:lnTo>
                <a:lnTo>
                  <a:pt x="1823542" y="1956930"/>
                </a:lnTo>
                <a:lnTo>
                  <a:pt x="1855775" y="1956930"/>
                </a:lnTo>
                <a:lnTo>
                  <a:pt x="1855775" y="1989163"/>
                </a:lnTo>
                <a:lnTo>
                  <a:pt x="1888007" y="1989163"/>
                </a:lnTo>
                <a:close/>
                <a:moveTo>
                  <a:pt x="2686622" y="319583"/>
                </a:moveTo>
                <a:lnTo>
                  <a:pt x="2703081" y="319583"/>
                </a:lnTo>
                <a:lnTo>
                  <a:pt x="2703081" y="303124"/>
                </a:lnTo>
                <a:lnTo>
                  <a:pt x="2719540" y="303124"/>
                </a:lnTo>
                <a:lnTo>
                  <a:pt x="2719540" y="286664"/>
                </a:lnTo>
                <a:lnTo>
                  <a:pt x="2703081" y="286664"/>
                </a:lnTo>
                <a:lnTo>
                  <a:pt x="2703081" y="270205"/>
                </a:lnTo>
                <a:lnTo>
                  <a:pt x="2686622" y="270205"/>
                </a:lnTo>
                <a:lnTo>
                  <a:pt x="2686622" y="286664"/>
                </a:lnTo>
                <a:lnTo>
                  <a:pt x="2670163" y="286664"/>
                </a:lnTo>
                <a:lnTo>
                  <a:pt x="2670163" y="303124"/>
                </a:lnTo>
                <a:lnTo>
                  <a:pt x="2686622" y="303124"/>
                </a:lnTo>
                <a:lnTo>
                  <a:pt x="2686622" y="319583"/>
                </a:lnTo>
                <a:close/>
                <a:moveTo>
                  <a:pt x="2683879" y="602132"/>
                </a:moveTo>
                <a:lnTo>
                  <a:pt x="2705824" y="602132"/>
                </a:lnTo>
                <a:lnTo>
                  <a:pt x="2705824" y="580187"/>
                </a:lnTo>
                <a:lnTo>
                  <a:pt x="2727770" y="580187"/>
                </a:lnTo>
                <a:lnTo>
                  <a:pt x="2727770" y="558241"/>
                </a:lnTo>
                <a:lnTo>
                  <a:pt x="2705824" y="558241"/>
                </a:lnTo>
                <a:lnTo>
                  <a:pt x="2705824" y="536296"/>
                </a:lnTo>
                <a:lnTo>
                  <a:pt x="2683879" y="536296"/>
                </a:lnTo>
                <a:lnTo>
                  <a:pt x="2683879" y="558241"/>
                </a:lnTo>
                <a:lnTo>
                  <a:pt x="2661933" y="558241"/>
                </a:lnTo>
                <a:lnTo>
                  <a:pt x="2661933" y="580187"/>
                </a:lnTo>
                <a:lnTo>
                  <a:pt x="2683879" y="580187"/>
                </a:lnTo>
                <a:lnTo>
                  <a:pt x="2683879" y="602132"/>
                </a:lnTo>
                <a:close/>
                <a:moveTo>
                  <a:pt x="2619413" y="178651"/>
                </a:moveTo>
                <a:lnTo>
                  <a:pt x="2633129" y="178651"/>
                </a:lnTo>
                <a:lnTo>
                  <a:pt x="2633129" y="164592"/>
                </a:lnTo>
                <a:lnTo>
                  <a:pt x="2647188" y="164592"/>
                </a:lnTo>
                <a:lnTo>
                  <a:pt x="2647188" y="150876"/>
                </a:lnTo>
                <a:lnTo>
                  <a:pt x="2633129" y="150876"/>
                </a:lnTo>
                <a:lnTo>
                  <a:pt x="2633129" y="136817"/>
                </a:lnTo>
                <a:lnTo>
                  <a:pt x="2619413" y="136817"/>
                </a:lnTo>
                <a:lnTo>
                  <a:pt x="2619413" y="150876"/>
                </a:lnTo>
                <a:lnTo>
                  <a:pt x="2605354" y="150876"/>
                </a:lnTo>
                <a:lnTo>
                  <a:pt x="2605354" y="164592"/>
                </a:lnTo>
                <a:lnTo>
                  <a:pt x="2619413" y="164592"/>
                </a:lnTo>
                <a:lnTo>
                  <a:pt x="2619413" y="178651"/>
                </a:lnTo>
                <a:close/>
                <a:moveTo>
                  <a:pt x="2754173" y="459829"/>
                </a:moveTo>
                <a:lnTo>
                  <a:pt x="2772689" y="459829"/>
                </a:lnTo>
                <a:lnTo>
                  <a:pt x="2772689" y="441312"/>
                </a:lnTo>
                <a:lnTo>
                  <a:pt x="2791206" y="441312"/>
                </a:lnTo>
                <a:lnTo>
                  <a:pt x="2791206" y="422796"/>
                </a:lnTo>
                <a:lnTo>
                  <a:pt x="2772689" y="422796"/>
                </a:lnTo>
                <a:lnTo>
                  <a:pt x="2772689" y="404279"/>
                </a:lnTo>
                <a:lnTo>
                  <a:pt x="2754173" y="404279"/>
                </a:lnTo>
                <a:lnTo>
                  <a:pt x="2754173" y="422796"/>
                </a:lnTo>
                <a:lnTo>
                  <a:pt x="2735656" y="422796"/>
                </a:lnTo>
                <a:lnTo>
                  <a:pt x="2735656" y="441312"/>
                </a:lnTo>
                <a:lnTo>
                  <a:pt x="2754173" y="441312"/>
                </a:lnTo>
                <a:lnTo>
                  <a:pt x="2754173" y="459829"/>
                </a:lnTo>
                <a:close/>
                <a:moveTo>
                  <a:pt x="3049753" y="944347"/>
                </a:moveTo>
                <a:lnTo>
                  <a:pt x="3025750" y="944347"/>
                </a:lnTo>
                <a:lnTo>
                  <a:pt x="3025750" y="968693"/>
                </a:lnTo>
                <a:lnTo>
                  <a:pt x="3001404" y="968693"/>
                </a:lnTo>
                <a:lnTo>
                  <a:pt x="3001404" y="992696"/>
                </a:lnTo>
                <a:lnTo>
                  <a:pt x="3025750" y="992696"/>
                </a:lnTo>
                <a:lnTo>
                  <a:pt x="3025750" y="1017041"/>
                </a:lnTo>
                <a:lnTo>
                  <a:pt x="3049753" y="1017041"/>
                </a:lnTo>
                <a:lnTo>
                  <a:pt x="3049753" y="992696"/>
                </a:lnTo>
                <a:lnTo>
                  <a:pt x="3074099" y="992696"/>
                </a:lnTo>
                <a:lnTo>
                  <a:pt x="3074099" y="968693"/>
                </a:lnTo>
                <a:lnTo>
                  <a:pt x="3049753" y="968693"/>
                </a:lnTo>
                <a:lnTo>
                  <a:pt x="3049753" y="944347"/>
                </a:lnTo>
                <a:close/>
                <a:moveTo>
                  <a:pt x="2616327" y="462229"/>
                </a:moveTo>
                <a:lnTo>
                  <a:pt x="2636215" y="462229"/>
                </a:lnTo>
                <a:lnTo>
                  <a:pt x="2636215" y="441998"/>
                </a:lnTo>
                <a:lnTo>
                  <a:pt x="2656447" y="441998"/>
                </a:lnTo>
                <a:lnTo>
                  <a:pt x="2656447" y="422110"/>
                </a:lnTo>
                <a:lnTo>
                  <a:pt x="2636215" y="422110"/>
                </a:lnTo>
                <a:lnTo>
                  <a:pt x="2636215" y="401879"/>
                </a:lnTo>
                <a:lnTo>
                  <a:pt x="2616327" y="401879"/>
                </a:lnTo>
                <a:lnTo>
                  <a:pt x="2616327" y="422110"/>
                </a:lnTo>
                <a:lnTo>
                  <a:pt x="2596096" y="422110"/>
                </a:lnTo>
                <a:lnTo>
                  <a:pt x="2596096" y="441998"/>
                </a:lnTo>
                <a:lnTo>
                  <a:pt x="2616327" y="441998"/>
                </a:lnTo>
                <a:lnTo>
                  <a:pt x="2616327" y="462229"/>
                </a:lnTo>
                <a:close/>
                <a:moveTo>
                  <a:pt x="2546033" y="604190"/>
                </a:moveTo>
                <a:lnTo>
                  <a:pt x="2569350" y="604190"/>
                </a:lnTo>
                <a:lnTo>
                  <a:pt x="2569350" y="580873"/>
                </a:lnTo>
                <a:lnTo>
                  <a:pt x="2592667" y="580873"/>
                </a:lnTo>
                <a:lnTo>
                  <a:pt x="2592667" y="557555"/>
                </a:lnTo>
                <a:lnTo>
                  <a:pt x="2569350" y="557555"/>
                </a:lnTo>
                <a:lnTo>
                  <a:pt x="2569350" y="534238"/>
                </a:lnTo>
                <a:lnTo>
                  <a:pt x="2546033" y="534238"/>
                </a:lnTo>
                <a:lnTo>
                  <a:pt x="2546033" y="557555"/>
                </a:lnTo>
                <a:lnTo>
                  <a:pt x="2522716" y="557555"/>
                </a:lnTo>
                <a:lnTo>
                  <a:pt x="2522716" y="580873"/>
                </a:lnTo>
                <a:lnTo>
                  <a:pt x="2546033" y="580873"/>
                </a:lnTo>
                <a:lnTo>
                  <a:pt x="2546033" y="604190"/>
                </a:lnTo>
                <a:close/>
                <a:moveTo>
                  <a:pt x="2775433" y="670712"/>
                </a:moveTo>
                <a:lnTo>
                  <a:pt x="2751430" y="670712"/>
                </a:lnTo>
                <a:lnTo>
                  <a:pt x="2751430" y="694373"/>
                </a:lnTo>
                <a:lnTo>
                  <a:pt x="2727770" y="694373"/>
                </a:lnTo>
                <a:lnTo>
                  <a:pt x="2727770" y="718376"/>
                </a:lnTo>
                <a:lnTo>
                  <a:pt x="2751430" y="718376"/>
                </a:lnTo>
                <a:lnTo>
                  <a:pt x="2751430" y="742036"/>
                </a:lnTo>
                <a:lnTo>
                  <a:pt x="2775433" y="742036"/>
                </a:lnTo>
                <a:lnTo>
                  <a:pt x="2775433" y="718376"/>
                </a:lnTo>
                <a:lnTo>
                  <a:pt x="2799093" y="718376"/>
                </a:lnTo>
                <a:lnTo>
                  <a:pt x="2799093" y="694373"/>
                </a:lnTo>
                <a:lnTo>
                  <a:pt x="2775433" y="694373"/>
                </a:lnTo>
                <a:lnTo>
                  <a:pt x="2775433" y="670712"/>
                </a:lnTo>
                <a:close/>
                <a:moveTo>
                  <a:pt x="2481568" y="180365"/>
                </a:moveTo>
                <a:lnTo>
                  <a:pt x="2496655" y="180365"/>
                </a:lnTo>
                <a:lnTo>
                  <a:pt x="2496655" y="165278"/>
                </a:lnTo>
                <a:lnTo>
                  <a:pt x="2511743" y="165278"/>
                </a:lnTo>
                <a:lnTo>
                  <a:pt x="2511743" y="150190"/>
                </a:lnTo>
                <a:lnTo>
                  <a:pt x="2496655" y="150190"/>
                </a:lnTo>
                <a:lnTo>
                  <a:pt x="2496655" y="135103"/>
                </a:lnTo>
                <a:lnTo>
                  <a:pt x="2481568" y="135103"/>
                </a:lnTo>
                <a:lnTo>
                  <a:pt x="2481568" y="150190"/>
                </a:lnTo>
                <a:lnTo>
                  <a:pt x="2466480" y="150190"/>
                </a:lnTo>
                <a:lnTo>
                  <a:pt x="2466480" y="165278"/>
                </a:lnTo>
                <a:lnTo>
                  <a:pt x="2481568" y="165278"/>
                </a:lnTo>
                <a:lnTo>
                  <a:pt x="2481568" y="180365"/>
                </a:lnTo>
                <a:close/>
                <a:moveTo>
                  <a:pt x="2548776" y="321297"/>
                </a:moveTo>
                <a:lnTo>
                  <a:pt x="2566607" y="321297"/>
                </a:lnTo>
                <a:lnTo>
                  <a:pt x="2566607" y="303809"/>
                </a:lnTo>
                <a:lnTo>
                  <a:pt x="2584094" y="303809"/>
                </a:lnTo>
                <a:lnTo>
                  <a:pt x="2584094" y="285979"/>
                </a:lnTo>
                <a:lnTo>
                  <a:pt x="2566607" y="285979"/>
                </a:lnTo>
                <a:lnTo>
                  <a:pt x="2566607" y="268491"/>
                </a:lnTo>
                <a:lnTo>
                  <a:pt x="2548776" y="268491"/>
                </a:lnTo>
                <a:lnTo>
                  <a:pt x="2548776" y="285979"/>
                </a:lnTo>
                <a:lnTo>
                  <a:pt x="2531288" y="285979"/>
                </a:lnTo>
                <a:lnTo>
                  <a:pt x="2531288" y="303809"/>
                </a:lnTo>
                <a:lnTo>
                  <a:pt x="2548776" y="303809"/>
                </a:lnTo>
                <a:lnTo>
                  <a:pt x="2548776" y="321297"/>
                </a:lnTo>
                <a:close/>
                <a:moveTo>
                  <a:pt x="2757259" y="176594"/>
                </a:moveTo>
                <a:lnTo>
                  <a:pt x="2769604" y="176594"/>
                </a:lnTo>
                <a:lnTo>
                  <a:pt x="2769604" y="163906"/>
                </a:lnTo>
                <a:lnTo>
                  <a:pt x="2782291" y="163906"/>
                </a:lnTo>
                <a:lnTo>
                  <a:pt x="2782291" y="151562"/>
                </a:lnTo>
                <a:lnTo>
                  <a:pt x="2769604" y="151562"/>
                </a:lnTo>
                <a:lnTo>
                  <a:pt x="2769604" y="138875"/>
                </a:lnTo>
                <a:lnTo>
                  <a:pt x="2757259" y="138875"/>
                </a:lnTo>
                <a:lnTo>
                  <a:pt x="2757259" y="151562"/>
                </a:lnTo>
                <a:lnTo>
                  <a:pt x="2744572" y="151562"/>
                </a:lnTo>
                <a:lnTo>
                  <a:pt x="2744572" y="163906"/>
                </a:lnTo>
                <a:lnTo>
                  <a:pt x="2757259" y="163906"/>
                </a:lnTo>
                <a:lnTo>
                  <a:pt x="2757259" y="176594"/>
                </a:lnTo>
                <a:close/>
                <a:moveTo>
                  <a:pt x="2821724" y="600075"/>
                </a:moveTo>
                <a:lnTo>
                  <a:pt x="2842298" y="600075"/>
                </a:lnTo>
                <a:lnTo>
                  <a:pt x="2842298" y="579501"/>
                </a:lnTo>
                <a:lnTo>
                  <a:pt x="2862872" y="579501"/>
                </a:lnTo>
                <a:lnTo>
                  <a:pt x="2862872" y="558927"/>
                </a:lnTo>
                <a:lnTo>
                  <a:pt x="2842298" y="558927"/>
                </a:lnTo>
                <a:lnTo>
                  <a:pt x="2842298" y="538353"/>
                </a:lnTo>
                <a:lnTo>
                  <a:pt x="2821724" y="538353"/>
                </a:lnTo>
                <a:lnTo>
                  <a:pt x="2821724" y="558927"/>
                </a:lnTo>
                <a:lnTo>
                  <a:pt x="2801150" y="558927"/>
                </a:lnTo>
                <a:lnTo>
                  <a:pt x="2801150" y="579501"/>
                </a:lnTo>
                <a:lnTo>
                  <a:pt x="2821724" y="579501"/>
                </a:lnTo>
                <a:lnTo>
                  <a:pt x="2821724" y="600075"/>
                </a:lnTo>
                <a:close/>
                <a:moveTo>
                  <a:pt x="2980830" y="808215"/>
                </a:moveTo>
                <a:lnTo>
                  <a:pt x="2957513" y="808215"/>
                </a:lnTo>
                <a:lnTo>
                  <a:pt x="2957513" y="831875"/>
                </a:lnTo>
                <a:lnTo>
                  <a:pt x="2933852" y="831875"/>
                </a:lnTo>
                <a:lnTo>
                  <a:pt x="2933852" y="855193"/>
                </a:lnTo>
                <a:lnTo>
                  <a:pt x="2957513" y="855193"/>
                </a:lnTo>
                <a:lnTo>
                  <a:pt x="2957513" y="878853"/>
                </a:lnTo>
                <a:lnTo>
                  <a:pt x="2980830" y="878853"/>
                </a:lnTo>
                <a:lnTo>
                  <a:pt x="2980830" y="855193"/>
                </a:lnTo>
                <a:lnTo>
                  <a:pt x="3004490" y="855193"/>
                </a:lnTo>
                <a:lnTo>
                  <a:pt x="3004490" y="831875"/>
                </a:lnTo>
                <a:lnTo>
                  <a:pt x="2980830" y="831875"/>
                </a:lnTo>
                <a:lnTo>
                  <a:pt x="2980830" y="808215"/>
                </a:lnTo>
                <a:close/>
                <a:moveTo>
                  <a:pt x="2962656" y="314439"/>
                </a:moveTo>
                <a:lnTo>
                  <a:pt x="2975686" y="314439"/>
                </a:lnTo>
                <a:lnTo>
                  <a:pt x="2975686" y="301409"/>
                </a:lnTo>
                <a:lnTo>
                  <a:pt x="2988716" y="301409"/>
                </a:lnTo>
                <a:lnTo>
                  <a:pt x="2988716" y="288379"/>
                </a:lnTo>
                <a:lnTo>
                  <a:pt x="2975686" y="288379"/>
                </a:lnTo>
                <a:lnTo>
                  <a:pt x="2975686" y="275349"/>
                </a:lnTo>
                <a:lnTo>
                  <a:pt x="2962656" y="275349"/>
                </a:lnTo>
                <a:lnTo>
                  <a:pt x="2962656" y="288379"/>
                </a:lnTo>
                <a:lnTo>
                  <a:pt x="2949626" y="288379"/>
                </a:lnTo>
                <a:lnTo>
                  <a:pt x="2949626" y="301409"/>
                </a:lnTo>
                <a:lnTo>
                  <a:pt x="2962656" y="301409"/>
                </a:lnTo>
                <a:lnTo>
                  <a:pt x="2962656" y="314439"/>
                </a:lnTo>
                <a:close/>
                <a:moveTo>
                  <a:pt x="3030208" y="454685"/>
                </a:moveTo>
                <a:lnTo>
                  <a:pt x="3045295" y="454685"/>
                </a:lnTo>
                <a:lnTo>
                  <a:pt x="3045295" y="439598"/>
                </a:lnTo>
                <a:lnTo>
                  <a:pt x="3060383" y="439598"/>
                </a:lnTo>
                <a:lnTo>
                  <a:pt x="3060383" y="424510"/>
                </a:lnTo>
                <a:lnTo>
                  <a:pt x="3045295" y="424510"/>
                </a:lnTo>
                <a:lnTo>
                  <a:pt x="3045295" y="409423"/>
                </a:lnTo>
                <a:lnTo>
                  <a:pt x="3030208" y="409423"/>
                </a:lnTo>
                <a:lnTo>
                  <a:pt x="3030208" y="424510"/>
                </a:lnTo>
                <a:lnTo>
                  <a:pt x="3015120" y="424510"/>
                </a:lnTo>
                <a:lnTo>
                  <a:pt x="3015120" y="439598"/>
                </a:lnTo>
                <a:lnTo>
                  <a:pt x="3030208" y="439598"/>
                </a:lnTo>
                <a:lnTo>
                  <a:pt x="3030208" y="454685"/>
                </a:lnTo>
                <a:close/>
                <a:moveTo>
                  <a:pt x="3027807" y="736549"/>
                </a:moveTo>
                <a:lnTo>
                  <a:pt x="3047695" y="736549"/>
                </a:lnTo>
                <a:lnTo>
                  <a:pt x="3047695" y="716318"/>
                </a:lnTo>
                <a:lnTo>
                  <a:pt x="3067927" y="716318"/>
                </a:lnTo>
                <a:lnTo>
                  <a:pt x="3067927" y="696430"/>
                </a:lnTo>
                <a:lnTo>
                  <a:pt x="3047695" y="696430"/>
                </a:lnTo>
                <a:lnTo>
                  <a:pt x="3047695" y="676199"/>
                </a:lnTo>
                <a:lnTo>
                  <a:pt x="3027807" y="676199"/>
                </a:lnTo>
                <a:lnTo>
                  <a:pt x="3027807" y="696430"/>
                </a:lnTo>
                <a:lnTo>
                  <a:pt x="3007576" y="696430"/>
                </a:lnTo>
                <a:lnTo>
                  <a:pt x="3007576" y="716318"/>
                </a:lnTo>
                <a:lnTo>
                  <a:pt x="3027807" y="716318"/>
                </a:lnTo>
                <a:lnTo>
                  <a:pt x="3027807" y="736549"/>
                </a:lnTo>
                <a:close/>
                <a:moveTo>
                  <a:pt x="2889619" y="739635"/>
                </a:moveTo>
                <a:lnTo>
                  <a:pt x="2911564" y="739635"/>
                </a:lnTo>
                <a:lnTo>
                  <a:pt x="2911564" y="717347"/>
                </a:lnTo>
                <a:lnTo>
                  <a:pt x="2933852" y="717347"/>
                </a:lnTo>
                <a:lnTo>
                  <a:pt x="2933852" y="695401"/>
                </a:lnTo>
                <a:lnTo>
                  <a:pt x="2911564" y="695401"/>
                </a:lnTo>
                <a:lnTo>
                  <a:pt x="2911564" y="673113"/>
                </a:lnTo>
                <a:lnTo>
                  <a:pt x="2889619" y="673113"/>
                </a:lnTo>
                <a:lnTo>
                  <a:pt x="2889619" y="695401"/>
                </a:lnTo>
                <a:lnTo>
                  <a:pt x="2867330" y="695401"/>
                </a:lnTo>
                <a:lnTo>
                  <a:pt x="2867330" y="717347"/>
                </a:lnTo>
                <a:lnTo>
                  <a:pt x="2889619" y="717347"/>
                </a:lnTo>
                <a:lnTo>
                  <a:pt x="2889619" y="739635"/>
                </a:lnTo>
                <a:close/>
                <a:moveTo>
                  <a:pt x="2824468" y="317183"/>
                </a:moveTo>
                <a:lnTo>
                  <a:pt x="2839555" y="317183"/>
                </a:lnTo>
                <a:lnTo>
                  <a:pt x="2839555" y="302438"/>
                </a:lnTo>
                <a:lnTo>
                  <a:pt x="2854300" y="302438"/>
                </a:lnTo>
                <a:lnTo>
                  <a:pt x="2854300" y="287350"/>
                </a:lnTo>
                <a:lnTo>
                  <a:pt x="2839555" y="287350"/>
                </a:lnTo>
                <a:lnTo>
                  <a:pt x="2839555" y="272606"/>
                </a:lnTo>
                <a:lnTo>
                  <a:pt x="2824468" y="272606"/>
                </a:lnTo>
                <a:lnTo>
                  <a:pt x="2824468" y="287350"/>
                </a:lnTo>
                <a:lnTo>
                  <a:pt x="2809723" y="287350"/>
                </a:lnTo>
                <a:lnTo>
                  <a:pt x="2809723" y="302438"/>
                </a:lnTo>
                <a:lnTo>
                  <a:pt x="2824468" y="302438"/>
                </a:lnTo>
                <a:lnTo>
                  <a:pt x="2824468" y="317183"/>
                </a:lnTo>
                <a:close/>
                <a:moveTo>
                  <a:pt x="2892019" y="457429"/>
                </a:moveTo>
                <a:lnTo>
                  <a:pt x="2909164" y="457429"/>
                </a:lnTo>
                <a:lnTo>
                  <a:pt x="2909164" y="440627"/>
                </a:lnTo>
                <a:lnTo>
                  <a:pt x="2925966" y="440627"/>
                </a:lnTo>
                <a:lnTo>
                  <a:pt x="2925966" y="423482"/>
                </a:lnTo>
                <a:lnTo>
                  <a:pt x="2909164" y="423482"/>
                </a:lnTo>
                <a:lnTo>
                  <a:pt x="2909164" y="406679"/>
                </a:lnTo>
                <a:lnTo>
                  <a:pt x="2892019" y="406679"/>
                </a:lnTo>
                <a:lnTo>
                  <a:pt x="2892019" y="423482"/>
                </a:lnTo>
                <a:lnTo>
                  <a:pt x="2875217" y="423482"/>
                </a:lnTo>
                <a:lnTo>
                  <a:pt x="2875217" y="440627"/>
                </a:lnTo>
                <a:lnTo>
                  <a:pt x="2892019" y="440627"/>
                </a:lnTo>
                <a:lnTo>
                  <a:pt x="2892019" y="457429"/>
                </a:lnTo>
                <a:close/>
                <a:moveTo>
                  <a:pt x="2959913" y="597332"/>
                </a:moveTo>
                <a:lnTo>
                  <a:pt x="2978429" y="597332"/>
                </a:lnTo>
                <a:lnTo>
                  <a:pt x="2978429" y="578472"/>
                </a:lnTo>
                <a:lnTo>
                  <a:pt x="2997289" y="578472"/>
                </a:lnTo>
                <a:lnTo>
                  <a:pt x="2997289" y="559956"/>
                </a:lnTo>
                <a:lnTo>
                  <a:pt x="2978429" y="559956"/>
                </a:lnTo>
                <a:lnTo>
                  <a:pt x="2978429" y="541096"/>
                </a:lnTo>
                <a:lnTo>
                  <a:pt x="2959913" y="541096"/>
                </a:lnTo>
                <a:lnTo>
                  <a:pt x="2959913" y="559956"/>
                </a:lnTo>
                <a:lnTo>
                  <a:pt x="2941054" y="559956"/>
                </a:lnTo>
                <a:lnTo>
                  <a:pt x="2941054" y="578472"/>
                </a:lnTo>
                <a:lnTo>
                  <a:pt x="2959913" y="578472"/>
                </a:lnTo>
                <a:lnTo>
                  <a:pt x="2959913" y="597332"/>
                </a:lnTo>
                <a:close/>
                <a:moveTo>
                  <a:pt x="2230907" y="2126323"/>
                </a:moveTo>
                <a:lnTo>
                  <a:pt x="2230907" y="2094090"/>
                </a:lnTo>
                <a:lnTo>
                  <a:pt x="2263140" y="2094090"/>
                </a:lnTo>
                <a:lnTo>
                  <a:pt x="2263140" y="2061858"/>
                </a:lnTo>
                <a:lnTo>
                  <a:pt x="2230907" y="2061858"/>
                </a:lnTo>
                <a:lnTo>
                  <a:pt x="2230907" y="2029625"/>
                </a:lnTo>
                <a:lnTo>
                  <a:pt x="2198675" y="2029625"/>
                </a:lnTo>
                <a:lnTo>
                  <a:pt x="2198675" y="2061858"/>
                </a:lnTo>
                <a:lnTo>
                  <a:pt x="2166442" y="2061858"/>
                </a:lnTo>
                <a:lnTo>
                  <a:pt x="2166442" y="2094090"/>
                </a:lnTo>
                <a:lnTo>
                  <a:pt x="2198675" y="2094090"/>
                </a:lnTo>
                <a:lnTo>
                  <a:pt x="2198675" y="2126323"/>
                </a:lnTo>
                <a:lnTo>
                  <a:pt x="2230907" y="2126323"/>
                </a:lnTo>
                <a:close/>
                <a:moveTo>
                  <a:pt x="1476527" y="1989163"/>
                </a:moveTo>
                <a:lnTo>
                  <a:pt x="1476527" y="1956930"/>
                </a:lnTo>
                <a:lnTo>
                  <a:pt x="1508760" y="1956930"/>
                </a:lnTo>
                <a:lnTo>
                  <a:pt x="1508760" y="1924698"/>
                </a:lnTo>
                <a:lnTo>
                  <a:pt x="1476527" y="1924698"/>
                </a:lnTo>
                <a:lnTo>
                  <a:pt x="1476527" y="1892465"/>
                </a:lnTo>
                <a:lnTo>
                  <a:pt x="1444295" y="1892465"/>
                </a:lnTo>
                <a:lnTo>
                  <a:pt x="1444295" y="1924698"/>
                </a:lnTo>
                <a:lnTo>
                  <a:pt x="1412062" y="1924698"/>
                </a:lnTo>
                <a:lnTo>
                  <a:pt x="1412062" y="1956930"/>
                </a:lnTo>
                <a:lnTo>
                  <a:pt x="1444295" y="1956930"/>
                </a:lnTo>
                <a:lnTo>
                  <a:pt x="1444295" y="1989163"/>
                </a:lnTo>
                <a:lnTo>
                  <a:pt x="1476527" y="1989163"/>
                </a:lnTo>
                <a:close/>
                <a:moveTo>
                  <a:pt x="1545107" y="2126323"/>
                </a:moveTo>
                <a:lnTo>
                  <a:pt x="1545107" y="2094090"/>
                </a:lnTo>
                <a:lnTo>
                  <a:pt x="1577340" y="2094090"/>
                </a:lnTo>
                <a:lnTo>
                  <a:pt x="1577340" y="2061858"/>
                </a:lnTo>
                <a:lnTo>
                  <a:pt x="1545107" y="2061858"/>
                </a:lnTo>
                <a:lnTo>
                  <a:pt x="1545107" y="2029625"/>
                </a:lnTo>
                <a:lnTo>
                  <a:pt x="1512875" y="2029625"/>
                </a:lnTo>
                <a:lnTo>
                  <a:pt x="1512875" y="2061858"/>
                </a:lnTo>
                <a:lnTo>
                  <a:pt x="1480642" y="2061858"/>
                </a:lnTo>
                <a:lnTo>
                  <a:pt x="1480642" y="2094090"/>
                </a:lnTo>
                <a:lnTo>
                  <a:pt x="1512875" y="2094090"/>
                </a:lnTo>
                <a:lnTo>
                  <a:pt x="1512875" y="2126323"/>
                </a:lnTo>
                <a:lnTo>
                  <a:pt x="1545107" y="2126323"/>
                </a:lnTo>
                <a:close/>
                <a:moveTo>
                  <a:pt x="1613687" y="2263483"/>
                </a:moveTo>
                <a:lnTo>
                  <a:pt x="1613687" y="2231250"/>
                </a:lnTo>
                <a:lnTo>
                  <a:pt x="1645920" y="2231250"/>
                </a:lnTo>
                <a:lnTo>
                  <a:pt x="1645920" y="2199018"/>
                </a:lnTo>
                <a:lnTo>
                  <a:pt x="1613687" y="2199018"/>
                </a:lnTo>
                <a:lnTo>
                  <a:pt x="1613687" y="2166785"/>
                </a:lnTo>
                <a:lnTo>
                  <a:pt x="1581455" y="2166785"/>
                </a:lnTo>
                <a:lnTo>
                  <a:pt x="1581455" y="2199018"/>
                </a:lnTo>
                <a:lnTo>
                  <a:pt x="1549222" y="2199018"/>
                </a:lnTo>
                <a:lnTo>
                  <a:pt x="1549222" y="2231250"/>
                </a:lnTo>
                <a:lnTo>
                  <a:pt x="1581455" y="2231250"/>
                </a:lnTo>
                <a:lnTo>
                  <a:pt x="1581455" y="2263483"/>
                </a:lnTo>
                <a:lnTo>
                  <a:pt x="1613687" y="2263483"/>
                </a:lnTo>
                <a:close/>
                <a:moveTo>
                  <a:pt x="1819427" y="2126323"/>
                </a:moveTo>
                <a:lnTo>
                  <a:pt x="1819427" y="2094090"/>
                </a:lnTo>
                <a:lnTo>
                  <a:pt x="1851660" y="2094090"/>
                </a:lnTo>
                <a:lnTo>
                  <a:pt x="1851660" y="2061858"/>
                </a:lnTo>
                <a:lnTo>
                  <a:pt x="1819427" y="2061858"/>
                </a:lnTo>
                <a:lnTo>
                  <a:pt x="1819427" y="2029625"/>
                </a:lnTo>
                <a:lnTo>
                  <a:pt x="1787195" y="2029625"/>
                </a:lnTo>
                <a:lnTo>
                  <a:pt x="1787195" y="2061858"/>
                </a:lnTo>
                <a:lnTo>
                  <a:pt x="1754962" y="2061858"/>
                </a:lnTo>
                <a:lnTo>
                  <a:pt x="1754962" y="2094090"/>
                </a:lnTo>
                <a:lnTo>
                  <a:pt x="1787195" y="2094090"/>
                </a:lnTo>
                <a:lnTo>
                  <a:pt x="1787195" y="2126323"/>
                </a:lnTo>
                <a:lnTo>
                  <a:pt x="1819427" y="2126323"/>
                </a:lnTo>
                <a:close/>
                <a:moveTo>
                  <a:pt x="1682267" y="2126323"/>
                </a:moveTo>
                <a:lnTo>
                  <a:pt x="1682267" y="2094090"/>
                </a:lnTo>
                <a:lnTo>
                  <a:pt x="1714500" y="2094090"/>
                </a:lnTo>
                <a:lnTo>
                  <a:pt x="1714500" y="2061858"/>
                </a:lnTo>
                <a:lnTo>
                  <a:pt x="1682267" y="2061858"/>
                </a:lnTo>
                <a:lnTo>
                  <a:pt x="1682267" y="2029625"/>
                </a:lnTo>
                <a:lnTo>
                  <a:pt x="1650035" y="2029625"/>
                </a:lnTo>
                <a:lnTo>
                  <a:pt x="1650035" y="2061858"/>
                </a:lnTo>
                <a:lnTo>
                  <a:pt x="1617802" y="2061858"/>
                </a:lnTo>
                <a:lnTo>
                  <a:pt x="1617802" y="2094090"/>
                </a:lnTo>
                <a:lnTo>
                  <a:pt x="1650035" y="2094090"/>
                </a:lnTo>
                <a:lnTo>
                  <a:pt x="1650035" y="2126323"/>
                </a:lnTo>
                <a:lnTo>
                  <a:pt x="1682267" y="2126323"/>
                </a:lnTo>
                <a:close/>
                <a:moveTo>
                  <a:pt x="1750847" y="2263483"/>
                </a:moveTo>
                <a:lnTo>
                  <a:pt x="1750847" y="2231250"/>
                </a:lnTo>
                <a:lnTo>
                  <a:pt x="1783080" y="2231250"/>
                </a:lnTo>
                <a:lnTo>
                  <a:pt x="1783080" y="2199018"/>
                </a:lnTo>
                <a:lnTo>
                  <a:pt x="1750847" y="2199018"/>
                </a:lnTo>
                <a:lnTo>
                  <a:pt x="1750847" y="2166785"/>
                </a:lnTo>
                <a:lnTo>
                  <a:pt x="1718615" y="2166785"/>
                </a:lnTo>
                <a:lnTo>
                  <a:pt x="1718615" y="2199018"/>
                </a:lnTo>
                <a:lnTo>
                  <a:pt x="1686382" y="2199018"/>
                </a:lnTo>
                <a:lnTo>
                  <a:pt x="1686382" y="2231250"/>
                </a:lnTo>
                <a:lnTo>
                  <a:pt x="1718615" y="2231250"/>
                </a:lnTo>
                <a:lnTo>
                  <a:pt x="1718615" y="2263483"/>
                </a:lnTo>
                <a:lnTo>
                  <a:pt x="1750847" y="2263483"/>
                </a:lnTo>
                <a:close/>
                <a:moveTo>
                  <a:pt x="1407947" y="2126323"/>
                </a:moveTo>
                <a:lnTo>
                  <a:pt x="1407947" y="2094090"/>
                </a:lnTo>
                <a:lnTo>
                  <a:pt x="1440180" y="2094090"/>
                </a:lnTo>
                <a:lnTo>
                  <a:pt x="1440180" y="2061858"/>
                </a:lnTo>
                <a:lnTo>
                  <a:pt x="1407947" y="2061858"/>
                </a:lnTo>
                <a:lnTo>
                  <a:pt x="1407947" y="2029625"/>
                </a:lnTo>
                <a:lnTo>
                  <a:pt x="1375715" y="2029625"/>
                </a:lnTo>
                <a:lnTo>
                  <a:pt x="1375715" y="2061858"/>
                </a:lnTo>
                <a:lnTo>
                  <a:pt x="1343482" y="2061858"/>
                </a:lnTo>
                <a:lnTo>
                  <a:pt x="1343482" y="2094090"/>
                </a:lnTo>
                <a:lnTo>
                  <a:pt x="1375715" y="2094090"/>
                </a:lnTo>
                <a:lnTo>
                  <a:pt x="1375715" y="2126323"/>
                </a:lnTo>
                <a:lnTo>
                  <a:pt x="1407947" y="2126323"/>
                </a:lnTo>
                <a:close/>
                <a:moveTo>
                  <a:pt x="1202207" y="1989163"/>
                </a:moveTo>
                <a:lnTo>
                  <a:pt x="1202207" y="1956930"/>
                </a:lnTo>
                <a:lnTo>
                  <a:pt x="1234440" y="1956930"/>
                </a:lnTo>
                <a:lnTo>
                  <a:pt x="1234440" y="1924698"/>
                </a:lnTo>
                <a:lnTo>
                  <a:pt x="1202207" y="1924698"/>
                </a:lnTo>
                <a:lnTo>
                  <a:pt x="1202207" y="1892465"/>
                </a:lnTo>
                <a:lnTo>
                  <a:pt x="1169975" y="1892465"/>
                </a:lnTo>
                <a:lnTo>
                  <a:pt x="1169975" y="1924698"/>
                </a:lnTo>
                <a:lnTo>
                  <a:pt x="1137742" y="1924698"/>
                </a:lnTo>
                <a:lnTo>
                  <a:pt x="1137742" y="1956930"/>
                </a:lnTo>
                <a:lnTo>
                  <a:pt x="1169975" y="1956930"/>
                </a:lnTo>
                <a:lnTo>
                  <a:pt x="1169975" y="1989163"/>
                </a:lnTo>
                <a:lnTo>
                  <a:pt x="1202207" y="1989163"/>
                </a:lnTo>
                <a:close/>
                <a:moveTo>
                  <a:pt x="1270787" y="2126323"/>
                </a:moveTo>
                <a:lnTo>
                  <a:pt x="1270787" y="2094090"/>
                </a:lnTo>
                <a:lnTo>
                  <a:pt x="1303020" y="2094090"/>
                </a:lnTo>
                <a:lnTo>
                  <a:pt x="1303020" y="2061858"/>
                </a:lnTo>
                <a:lnTo>
                  <a:pt x="1270787" y="2061858"/>
                </a:lnTo>
                <a:lnTo>
                  <a:pt x="1270787" y="2029625"/>
                </a:lnTo>
                <a:lnTo>
                  <a:pt x="1238555" y="2029625"/>
                </a:lnTo>
                <a:lnTo>
                  <a:pt x="1238555" y="2061858"/>
                </a:lnTo>
                <a:lnTo>
                  <a:pt x="1206322" y="2061858"/>
                </a:lnTo>
                <a:lnTo>
                  <a:pt x="1206322" y="2094090"/>
                </a:lnTo>
                <a:lnTo>
                  <a:pt x="1238555" y="2094090"/>
                </a:lnTo>
                <a:lnTo>
                  <a:pt x="1238555" y="2126323"/>
                </a:lnTo>
                <a:lnTo>
                  <a:pt x="1270787" y="2126323"/>
                </a:lnTo>
                <a:close/>
                <a:moveTo>
                  <a:pt x="1339367" y="1989163"/>
                </a:moveTo>
                <a:lnTo>
                  <a:pt x="1339367" y="1956930"/>
                </a:lnTo>
                <a:lnTo>
                  <a:pt x="1371600" y="1956930"/>
                </a:lnTo>
                <a:lnTo>
                  <a:pt x="1371600" y="1924698"/>
                </a:lnTo>
                <a:lnTo>
                  <a:pt x="1339367" y="1924698"/>
                </a:lnTo>
                <a:lnTo>
                  <a:pt x="1339367" y="1892465"/>
                </a:lnTo>
                <a:lnTo>
                  <a:pt x="1307135" y="1892465"/>
                </a:lnTo>
                <a:lnTo>
                  <a:pt x="1307135" y="1924698"/>
                </a:lnTo>
                <a:lnTo>
                  <a:pt x="1274902" y="1924698"/>
                </a:lnTo>
                <a:lnTo>
                  <a:pt x="1274902" y="1956930"/>
                </a:lnTo>
                <a:lnTo>
                  <a:pt x="1307135" y="1956930"/>
                </a:lnTo>
                <a:lnTo>
                  <a:pt x="1307135" y="1989163"/>
                </a:lnTo>
                <a:lnTo>
                  <a:pt x="1339367" y="1989163"/>
                </a:lnTo>
                <a:close/>
                <a:moveTo>
                  <a:pt x="2299487" y="2263483"/>
                </a:moveTo>
                <a:lnTo>
                  <a:pt x="2299487" y="2231250"/>
                </a:lnTo>
                <a:lnTo>
                  <a:pt x="2331720" y="2231250"/>
                </a:lnTo>
                <a:lnTo>
                  <a:pt x="2331720" y="2199018"/>
                </a:lnTo>
                <a:lnTo>
                  <a:pt x="2299487" y="2199018"/>
                </a:lnTo>
                <a:lnTo>
                  <a:pt x="2299487" y="2166785"/>
                </a:lnTo>
                <a:lnTo>
                  <a:pt x="2267255" y="2166785"/>
                </a:lnTo>
                <a:lnTo>
                  <a:pt x="2267255" y="2199018"/>
                </a:lnTo>
                <a:lnTo>
                  <a:pt x="2235022" y="2199018"/>
                </a:lnTo>
                <a:lnTo>
                  <a:pt x="2235022" y="2231250"/>
                </a:lnTo>
                <a:lnTo>
                  <a:pt x="2267255" y="2231250"/>
                </a:lnTo>
                <a:lnTo>
                  <a:pt x="2267255" y="2263483"/>
                </a:lnTo>
                <a:lnTo>
                  <a:pt x="2299487" y="2263483"/>
                </a:lnTo>
                <a:close/>
                <a:moveTo>
                  <a:pt x="2368067" y="2126323"/>
                </a:moveTo>
                <a:lnTo>
                  <a:pt x="2368067" y="2094090"/>
                </a:lnTo>
                <a:lnTo>
                  <a:pt x="2400300" y="2094090"/>
                </a:lnTo>
                <a:lnTo>
                  <a:pt x="2400300" y="2061858"/>
                </a:lnTo>
                <a:lnTo>
                  <a:pt x="2368067" y="2061858"/>
                </a:lnTo>
                <a:lnTo>
                  <a:pt x="2368067" y="2029625"/>
                </a:lnTo>
                <a:lnTo>
                  <a:pt x="2335835" y="2029625"/>
                </a:lnTo>
                <a:lnTo>
                  <a:pt x="2335835" y="2061858"/>
                </a:lnTo>
                <a:lnTo>
                  <a:pt x="2303602" y="2061858"/>
                </a:lnTo>
                <a:lnTo>
                  <a:pt x="2303602" y="2094090"/>
                </a:lnTo>
                <a:lnTo>
                  <a:pt x="2335835" y="2094090"/>
                </a:lnTo>
                <a:lnTo>
                  <a:pt x="2335835" y="2126323"/>
                </a:lnTo>
                <a:lnTo>
                  <a:pt x="2368067" y="2126323"/>
                </a:lnTo>
                <a:close/>
                <a:moveTo>
                  <a:pt x="1888007" y="2263483"/>
                </a:moveTo>
                <a:lnTo>
                  <a:pt x="1888007" y="2231250"/>
                </a:lnTo>
                <a:lnTo>
                  <a:pt x="1920240" y="2231250"/>
                </a:lnTo>
                <a:lnTo>
                  <a:pt x="1920240" y="2199018"/>
                </a:lnTo>
                <a:lnTo>
                  <a:pt x="1888007" y="2199018"/>
                </a:lnTo>
                <a:lnTo>
                  <a:pt x="1888007" y="2166785"/>
                </a:lnTo>
                <a:lnTo>
                  <a:pt x="1855775" y="2166785"/>
                </a:lnTo>
                <a:lnTo>
                  <a:pt x="1855775" y="2199018"/>
                </a:lnTo>
                <a:lnTo>
                  <a:pt x="1823542" y="2199018"/>
                </a:lnTo>
                <a:lnTo>
                  <a:pt x="1823542" y="2231250"/>
                </a:lnTo>
                <a:lnTo>
                  <a:pt x="1855775" y="2231250"/>
                </a:lnTo>
                <a:lnTo>
                  <a:pt x="1855775" y="2263483"/>
                </a:lnTo>
                <a:lnTo>
                  <a:pt x="1888007" y="2263483"/>
                </a:lnTo>
                <a:close/>
                <a:moveTo>
                  <a:pt x="2436647" y="2263483"/>
                </a:moveTo>
                <a:lnTo>
                  <a:pt x="2436647" y="2231250"/>
                </a:lnTo>
                <a:lnTo>
                  <a:pt x="2468880" y="2231250"/>
                </a:lnTo>
                <a:lnTo>
                  <a:pt x="2468880" y="2199018"/>
                </a:lnTo>
                <a:lnTo>
                  <a:pt x="2436647" y="2199018"/>
                </a:lnTo>
                <a:lnTo>
                  <a:pt x="2436647" y="2166785"/>
                </a:lnTo>
                <a:lnTo>
                  <a:pt x="2404415" y="2166785"/>
                </a:lnTo>
                <a:lnTo>
                  <a:pt x="2404415" y="2199018"/>
                </a:lnTo>
                <a:lnTo>
                  <a:pt x="2372182" y="2199018"/>
                </a:lnTo>
                <a:lnTo>
                  <a:pt x="2372182" y="2231250"/>
                </a:lnTo>
                <a:lnTo>
                  <a:pt x="2404415" y="2231250"/>
                </a:lnTo>
                <a:lnTo>
                  <a:pt x="2404415" y="2263483"/>
                </a:lnTo>
                <a:lnTo>
                  <a:pt x="2436647" y="2263483"/>
                </a:lnTo>
                <a:close/>
                <a:moveTo>
                  <a:pt x="2478481" y="463944"/>
                </a:moveTo>
                <a:lnTo>
                  <a:pt x="2499741" y="463944"/>
                </a:lnTo>
                <a:lnTo>
                  <a:pt x="2499741" y="442684"/>
                </a:lnTo>
                <a:lnTo>
                  <a:pt x="2521001" y="442684"/>
                </a:lnTo>
                <a:lnTo>
                  <a:pt x="2521001" y="421424"/>
                </a:lnTo>
                <a:lnTo>
                  <a:pt x="2499741" y="421424"/>
                </a:lnTo>
                <a:lnTo>
                  <a:pt x="2499741" y="400164"/>
                </a:lnTo>
                <a:lnTo>
                  <a:pt x="2478481" y="400164"/>
                </a:lnTo>
                <a:lnTo>
                  <a:pt x="2478481" y="421424"/>
                </a:lnTo>
                <a:lnTo>
                  <a:pt x="2457221" y="421424"/>
                </a:lnTo>
                <a:lnTo>
                  <a:pt x="2457221" y="442684"/>
                </a:lnTo>
                <a:lnTo>
                  <a:pt x="2478481" y="442684"/>
                </a:lnTo>
                <a:lnTo>
                  <a:pt x="2478481" y="463944"/>
                </a:lnTo>
                <a:close/>
                <a:moveTo>
                  <a:pt x="1238555" y="1755305"/>
                </a:moveTo>
                <a:lnTo>
                  <a:pt x="1238555" y="1787538"/>
                </a:lnTo>
                <a:lnTo>
                  <a:pt x="1206322" y="1787538"/>
                </a:lnTo>
                <a:lnTo>
                  <a:pt x="1206322" y="1819770"/>
                </a:lnTo>
                <a:lnTo>
                  <a:pt x="1238555" y="1819770"/>
                </a:lnTo>
                <a:lnTo>
                  <a:pt x="1238555" y="1852003"/>
                </a:lnTo>
                <a:lnTo>
                  <a:pt x="1270787" y="1852003"/>
                </a:lnTo>
                <a:lnTo>
                  <a:pt x="1270787" y="1819770"/>
                </a:lnTo>
                <a:lnTo>
                  <a:pt x="1303020" y="1819770"/>
                </a:lnTo>
                <a:lnTo>
                  <a:pt x="1303020" y="1787538"/>
                </a:lnTo>
                <a:lnTo>
                  <a:pt x="1270787" y="1787538"/>
                </a:lnTo>
                <a:lnTo>
                  <a:pt x="1270787" y="1755305"/>
                </a:lnTo>
                <a:lnTo>
                  <a:pt x="1238555" y="1755305"/>
                </a:lnTo>
                <a:close/>
                <a:moveTo>
                  <a:pt x="2025167" y="2263483"/>
                </a:moveTo>
                <a:lnTo>
                  <a:pt x="2025167" y="2231250"/>
                </a:lnTo>
                <a:lnTo>
                  <a:pt x="2057400" y="2231250"/>
                </a:lnTo>
                <a:lnTo>
                  <a:pt x="2057400" y="2199018"/>
                </a:lnTo>
                <a:lnTo>
                  <a:pt x="2025167" y="2199018"/>
                </a:lnTo>
                <a:lnTo>
                  <a:pt x="2025167" y="2166785"/>
                </a:lnTo>
                <a:lnTo>
                  <a:pt x="1992935" y="2166785"/>
                </a:lnTo>
                <a:lnTo>
                  <a:pt x="1992935" y="2199018"/>
                </a:lnTo>
                <a:lnTo>
                  <a:pt x="1960702" y="2199018"/>
                </a:lnTo>
                <a:lnTo>
                  <a:pt x="1960702" y="2231250"/>
                </a:lnTo>
                <a:lnTo>
                  <a:pt x="1992935" y="2231250"/>
                </a:lnTo>
                <a:lnTo>
                  <a:pt x="1992935" y="2263483"/>
                </a:lnTo>
                <a:lnTo>
                  <a:pt x="2025167" y="2263483"/>
                </a:lnTo>
                <a:close/>
                <a:moveTo>
                  <a:pt x="1956587" y="2126323"/>
                </a:moveTo>
                <a:lnTo>
                  <a:pt x="1956587" y="2094090"/>
                </a:lnTo>
                <a:lnTo>
                  <a:pt x="1988820" y="2094090"/>
                </a:lnTo>
                <a:lnTo>
                  <a:pt x="1988820" y="2061858"/>
                </a:lnTo>
                <a:lnTo>
                  <a:pt x="1956587" y="2061858"/>
                </a:lnTo>
                <a:lnTo>
                  <a:pt x="1956587" y="2029625"/>
                </a:lnTo>
                <a:lnTo>
                  <a:pt x="1924355" y="2029625"/>
                </a:lnTo>
                <a:lnTo>
                  <a:pt x="1924355" y="2061858"/>
                </a:lnTo>
                <a:lnTo>
                  <a:pt x="1892122" y="2061858"/>
                </a:lnTo>
                <a:lnTo>
                  <a:pt x="1892122" y="2094090"/>
                </a:lnTo>
                <a:lnTo>
                  <a:pt x="1924355" y="2094090"/>
                </a:lnTo>
                <a:lnTo>
                  <a:pt x="1924355" y="2126323"/>
                </a:lnTo>
                <a:lnTo>
                  <a:pt x="1956587" y="2126323"/>
                </a:lnTo>
                <a:close/>
                <a:moveTo>
                  <a:pt x="2093747" y="2126323"/>
                </a:moveTo>
                <a:lnTo>
                  <a:pt x="2093747" y="2094090"/>
                </a:lnTo>
                <a:lnTo>
                  <a:pt x="2125980" y="2094090"/>
                </a:lnTo>
                <a:lnTo>
                  <a:pt x="2125980" y="2061858"/>
                </a:lnTo>
                <a:lnTo>
                  <a:pt x="2093747" y="2061858"/>
                </a:lnTo>
                <a:lnTo>
                  <a:pt x="2093747" y="2029625"/>
                </a:lnTo>
                <a:lnTo>
                  <a:pt x="2061515" y="2029625"/>
                </a:lnTo>
                <a:lnTo>
                  <a:pt x="2061515" y="2061858"/>
                </a:lnTo>
                <a:lnTo>
                  <a:pt x="2029282" y="2061858"/>
                </a:lnTo>
                <a:lnTo>
                  <a:pt x="2029282" y="2094090"/>
                </a:lnTo>
                <a:lnTo>
                  <a:pt x="2061515" y="2094090"/>
                </a:lnTo>
                <a:lnTo>
                  <a:pt x="2061515" y="2126323"/>
                </a:lnTo>
                <a:lnTo>
                  <a:pt x="2093747" y="2126323"/>
                </a:lnTo>
                <a:close/>
                <a:moveTo>
                  <a:pt x="2162327" y="2263483"/>
                </a:moveTo>
                <a:lnTo>
                  <a:pt x="2162327" y="2231250"/>
                </a:lnTo>
                <a:lnTo>
                  <a:pt x="2194560" y="2231250"/>
                </a:lnTo>
                <a:lnTo>
                  <a:pt x="2194560" y="2199018"/>
                </a:lnTo>
                <a:lnTo>
                  <a:pt x="2162327" y="2199018"/>
                </a:lnTo>
                <a:lnTo>
                  <a:pt x="2162327" y="2166785"/>
                </a:lnTo>
                <a:lnTo>
                  <a:pt x="2130095" y="2166785"/>
                </a:lnTo>
                <a:lnTo>
                  <a:pt x="2130095" y="2199018"/>
                </a:lnTo>
                <a:lnTo>
                  <a:pt x="2097862" y="2199018"/>
                </a:lnTo>
                <a:lnTo>
                  <a:pt x="2097862" y="2231250"/>
                </a:lnTo>
                <a:lnTo>
                  <a:pt x="2130095" y="2231250"/>
                </a:lnTo>
                <a:lnTo>
                  <a:pt x="2130095" y="2263483"/>
                </a:lnTo>
                <a:lnTo>
                  <a:pt x="2162327" y="2263483"/>
                </a:lnTo>
                <a:close/>
                <a:moveTo>
                  <a:pt x="1581455" y="1618145"/>
                </a:moveTo>
                <a:lnTo>
                  <a:pt x="1581455" y="1650378"/>
                </a:lnTo>
                <a:lnTo>
                  <a:pt x="1549222" y="1650378"/>
                </a:lnTo>
                <a:lnTo>
                  <a:pt x="1549222" y="1682610"/>
                </a:lnTo>
                <a:lnTo>
                  <a:pt x="1581455" y="1682610"/>
                </a:lnTo>
                <a:lnTo>
                  <a:pt x="1581455" y="1714843"/>
                </a:lnTo>
                <a:lnTo>
                  <a:pt x="1613687" y="1714843"/>
                </a:lnTo>
                <a:lnTo>
                  <a:pt x="1613687" y="1682610"/>
                </a:lnTo>
                <a:lnTo>
                  <a:pt x="1645920" y="1682610"/>
                </a:lnTo>
                <a:lnTo>
                  <a:pt x="1645920" y="1650378"/>
                </a:lnTo>
                <a:lnTo>
                  <a:pt x="1613687" y="1650378"/>
                </a:lnTo>
                <a:lnTo>
                  <a:pt x="1613687" y="1618145"/>
                </a:lnTo>
                <a:lnTo>
                  <a:pt x="1581455" y="1618145"/>
                </a:lnTo>
                <a:close/>
                <a:moveTo>
                  <a:pt x="2198675" y="1755305"/>
                </a:moveTo>
                <a:lnTo>
                  <a:pt x="2198675" y="1787538"/>
                </a:lnTo>
                <a:lnTo>
                  <a:pt x="2166442" y="1787538"/>
                </a:lnTo>
                <a:lnTo>
                  <a:pt x="2166442" y="1819770"/>
                </a:lnTo>
                <a:lnTo>
                  <a:pt x="2198675" y="1819770"/>
                </a:lnTo>
                <a:lnTo>
                  <a:pt x="2198675" y="1852003"/>
                </a:lnTo>
                <a:lnTo>
                  <a:pt x="2230907" y="1852003"/>
                </a:lnTo>
                <a:lnTo>
                  <a:pt x="2230907" y="1819770"/>
                </a:lnTo>
                <a:lnTo>
                  <a:pt x="2263140" y="1819770"/>
                </a:lnTo>
                <a:lnTo>
                  <a:pt x="2263140" y="1787538"/>
                </a:lnTo>
                <a:lnTo>
                  <a:pt x="2230907" y="1787538"/>
                </a:lnTo>
                <a:lnTo>
                  <a:pt x="2230907" y="1755305"/>
                </a:lnTo>
                <a:lnTo>
                  <a:pt x="2198675" y="1755305"/>
                </a:lnTo>
                <a:close/>
                <a:moveTo>
                  <a:pt x="2267255" y="1618145"/>
                </a:moveTo>
                <a:lnTo>
                  <a:pt x="2267255" y="1650378"/>
                </a:lnTo>
                <a:lnTo>
                  <a:pt x="2235022" y="1650378"/>
                </a:lnTo>
                <a:lnTo>
                  <a:pt x="2235022" y="1682610"/>
                </a:lnTo>
                <a:lnTo>
                  <a:pt x="2267255" y="1682610"/>
                </a:lnTo>
                <a:lnTo>
                  <a:pt x="2267255" y="1714843"/>
                </a:lnTo>
                <a:lnTo>
                  <a:pt x="2299487" y="1714843"/>
                </a:lnTo>
                <a:lnTo>
                  <a:pt x="2299487" y="1682610"/>
                </a:lnTo>
                <a:lnTo>
                  <a:pt x="2331720" y="1682610"/>
                </a:lnTo>
                <a:lnTo>
                  <a:pt x="2331720" y="1650378"/>
                </a:lnTo>
                <a:lnTo>
                  <a:pt x="2299487" y="1650378"/>
                </a:lnTo>
                <a:lnTo>
                  <a:pt x="2299487" y="1618145"/>
                </a:lnTo>
                <a:lnTo>
                  <a:pt x="2267255" y="1618145"/>
                </a:lnTo>
                <a:close/>
                <a:moveTo>
                  <a:pt x="2061515" y="1755305"/>
                </a:moveTo>
                <a:lnTo>
                  <a:pt x="2061515" y="1787538"/>
                </a:lnTo>
                <a:lnTo>
                  <a:pt x="2029282" y="1787538"/>
                </a:lnTo>
                <a:lnTo>
                  <a:pt x="2029282" y="1819770"/>
                </a:lnTo>
                <a:lnTo>
                  <a:pt x="2061515" y="1819770"/>
                </a:lnTo>
                <a:lnTo>
                  <a:pt x="2061515" y="1852003"/>
                </a:lnTo>
                <a:lnTo>
                  <a:pt x="2093747" y="1852003"/>
                </a:lnTo>
                <a:lnTo>
                  <a:pt x="2093747" y="1819770"/>
                </a:lnTo>
                <a:lnTo>
                  <a:pt x="2125980" y="1819770"/>
                </a:lnTo>
                <a:lnTo>
                  <a:pt x="2125980" y="1787538"/>
                </a:lnTo>
                <a:lnTo>
                  <a:pt x="2093747" y="1787538"/>
                </a:lnTo>
                <a:lnTo>
                  <a:pt x="2093747" y="1755305"/>
                </a:lnTo>
                <a:lnTo>
                  <a:pt x="2061515" y="1755305"/>
                </a:lnTo>
                <a:close/>
                <a:moveTo>
                  <a:pt x="2335835" y="1755305"/>
                </a:moveTo>
                <a:lnTo>
                  <a:pt x="2335835" y="1787538"/>
                </a:lnTo>
                <a:lnTo>
                  <a:pt x="2303602" y="1787538"/>
                </a:lnTo>
                <a:lnTo>
                  <a:pt x="2303602" y="1819770"/>
                </a:lnTo>
                <a:lnTo>
                  <a:pt x="2335835" y="1819770"/>
                </a:lnTo>
                <a:lnTo>
                  <a:pt x="2335835" y="1852003"/>
                </a:lnTo>
                <a:lnTo>
                  <a:pt x="2368067" y="1852003"/>
                </a:lnTo>
                <a:lnTo>
                  <a:pt x="2368067" y="1819770"/>
                </a:lnTo>
                <a:lnTo>
                  <a:pt x="2400300" y="1819770"/>
                </a:lnTo>
                <a:lnTo>
                  <a:pt x="2400300" y="1787538"/>
                </a:lnTo>
                <a:lnTo>
                  <a:pt x="2368067" y="1787538"/>
                </a:lnTo>
                <a:lnTo>
                  <a:pt x="2368067" y="1755305"/>
                </a:lnTo>
                <a:lnTo>
                  <a:pt x="2335835" y="1755305"/>
                </a:lnTo>
                <a:close/>
                <a:moveTo>
                  <a:pt x="2130095" y="1618145"/>
                </a:moveTo>
                <a:lnTo>
                  <a:pt x="2130095" y="1650378"/>
                </a:lnTo>
                <a:lnTo>
                  <a:pt x="2097862" y="1650378"/>
                </a:lnTo>
                <a:lnTo>
                  <a:pt x="2097862" y="1682610"/>
                </a:lnTo>
                <a:lnTo>
                  <a:pt x="2130095" y="1682610"/>
                </a:lnTo>
                <a:lnTo>
                  <a:pt x="2130095" y="1714843"/>
                </a:lnTo>
                <a:lnTo>
                  <a:pt x="2162327" y="1714843"/>
                </a:lnTo>
                <a:lnTo>
                  <a:pt x="2162327" y="1682610"/>
                </a:lnTo>
                <a:lnTo>
                  <a:pt x="2194560" y="1682610"/>
                </a:lnTo>
                <a:lnTo>
                  <a:pt x="2194560" y="1650378"/>
                </a:lnTo>
                <a:lnTo>
                  <a:pt x="2162327" y="1650378"/>
                </a:lnTo>
                <a:lnTo>
                  <a:pt x="2162327" y="1618145"/>
                </a:lnTo>
                <a:lnTo>
                  <a:pt x="2130095" y="1618145"/>
                </a:lnTo>
                <a:close/>
                <a:moveTo>
                  <a:pt x="2299487" y="1989163"/>
                </a:moveTo>
                <a:lnTo>
                  <a:pt x="2299487" y="1956930"/>
                </a:lnTo>
                <a:lnTo>
                  <a:pt x="2331720" y="1956930"/>
                </a:lnTo>
                <a:lnTo>
                  <a:pt x="2331720" y="1924698"/>
                </a:lnTo>
                <a:lnTo>
                  <a:pt x="2299487" y="1924698"/>
                </a:lnTo>
                <a:lnTo>
                  <a:pt x="2299487" y="1892465"/>
                </a:lnTo>
                <a:lnTo>
                  <a:pt x="2267255" y="1892465"/>
                </a:lnTo>
                <a:lnTo>
                  <a:pt x="2267255" y="1924698"/>
                </a:lnTo>
                <a:lnTo>
                  <a:pt x="2235022" y="1924698"/>
                </a:lnTo>
                <a:lnTo>
                  <a:pt x="2235022" y="1956930"/>
                </a:lnTo>
                <a:lnTo>
                  <a:pt x="2267255" y="1956930"/>
                </a:lnTo>
                <a:lnTo>
                  <a:pt x="2267255" y="1989163"/>
                </a:lnTo>
                <a:lnTo>
                  <a:pt x="2299487" y="1989163"/>
                </a:lnTo>
                <a:close/>
                <a:moveTo>
                  <a:pt x="2404415" y="1892465"/>
                </a:moveTo>
                <a:lnTo>
                  <a:pt x="2404415" y="1924698"/>
                </a:lnTo>
                <a:lnTo>
                  <a:pt x="2372182" y="1924698"/>
                </a:lnTo>
                <a:lnTo>
                  <a:pt x="2372182" y="1956930"/>
                </a:lnTo>
                <a:lnTo>
                  <a:pt x="2404415" y="1956930"/>
                </a:lnTo>
                <a:lnTo>
                  <a:pt x="2404415" y="1989163"/>
                </a:lnTo>
                <a:lnTo>
                  <a:pt x="2436647" y="1989163"/>
                </a:lnTo>
                <a:lnTo>
                  <a:pt x="2436647" y="1956930"/>
                </a:lnTo>
                <a:lnTo>
                  <a:pt x="2468880" y="1956930"/>
                </a:lnTo>
                <a:lnTo>
                  <a:pt x="2468880" y="1924698"/>
                </a:lnTo>
                <a:lnTo>
                  <a:pt x="2436647" y="1924698"/>
                </a:lnTo>
                <a:lnTo>
                  <a:pt x="2436647" y="1892465"/>
                </a:lnTo>
                <a:lnTo>
                  <a:pt x="2404415" y="1892465"/>
                </a:lnTo>
                <a:close/>
                <a:moveTo>
                  <a:pt x="2162327" y="1989163"/>
                </a:moveTo>
                <a:lnTo>
                  <a:pt x="2162327" y="1956930"/>
                </a:lnTo>
                <a:lnTo>
                  <a:pt x="2194560" y="1956930"/>
                </a:lnTo>
                <a:lnTo>
                  <a:pt x="2194560" y="1924698"/>
                </a:lnTo>
                <a:lnTo>
                  <a:pt x="2162327" y="1924698"/>
                </a:lnTo>
                <a:lnTo>
                  <a:pt x="2162327" y="1892465"/>
                </a:lnTo>
                <a:lnTo>
                  <a:pt x="2130095" y="1892465"/>
                </a:lnTo>
                <a:lnTo>
                  <a:pt x="2130095" y="1924698"/>
                </a:lnTo>
                <a:lnTo>
                  <a:pt x="2097862" y="1924698"/>
                </a:lnTo>
                <a:lnTo>
                  <a:pt x="2097862" y="1956930"/>
                </a:lnTo>
                <a:lnTo>
                  <a:pt x="2130095" y="1956930"/>
                </a:lnTo>
                <a:lnTo>
                  <a:pt x="2130095" y="1989163"/>
                </a:lnTo>
                <a:lnTo>
                  <a:pt x="2162327" y="1989163"/>
                </a:lnTo>
                <a:close/>
                <a:moveTo>
                  <a:pt x="2472995" y="1755305"/>
                </a:moveTo>
                <a:lnTo>
                  <a:pt x="2472995" y="1787538"/>
                </a:lnTo>
                <a:lnTo>
                  <a:pt x="2440762" y="1787538"/>
                </a:lnTo>
                <a:lnTo>
                  <a:pt x="2440762" y="1819770"/>
                </a:lnTo>
                <a:lnTo>
                  <a:pt x="2472995" y="1819770"/>
                </a:lnTo>
                <a:lnTo>
                  <a:pt x="2472995" y="1852003"/>
                </a:lnTo>
                <a:lnTo>
                  <a:pt x="2505227" y="1852003"/>
                </a:lnTo>
                <a:lnTo>
                  <a:pt x="2505227" y="1819770"/>
                </a:lnTo>
                <a:lnTo>
                  <a:pt x="2537460" y="1819770"/>
                </a:lnTo>
                <a:lnTo>
                  <a:pt x="2537460" y="1787538"/>
                </a:lnTo>
                <a:lnTo>
                  <a:pt x="2505227" y="1787538"/>
                </a:lnTo>
                <a:lnTo>
                  <a:pt x="2505227" y="1755305"/>
                </a:lnTo>
                <a:lnTo>
                  <a:pt x="2472995" y="1755305"/>
                </a:lnTo>
                <a:close/>
                <a:moveTo>
                  <a:pt x="1924355" y="1755305"/>
                </a:moveTo>
                <a:lnTo>
                  <a:pt x="1924355" y="1787538"/>
                </a:lnTo>
                <a:lnTo>
                  <a:pt x="1892122" y="1787538"/>
                </a:lnTo>
                <a:lnTo>
                  <a:pt x="1892122" y="1819770"/>
                </a:lnTo>
                <a:lnTo>
                  <a:pt x="1924355" y="1819770"/>
                </a:lnTo>
                <a:lnTo>
                  <a:pt x="1924355" y="1852003"/>
                </a:lnTo>
                <a:lnTo>
                  <a:pt x="1956587" y="1852003"/>
                </a:lnTo>
                <a:lnTo>
                  <a:pt x="1956587" y="1819770"/>
                </a:lnTo>
                <a:lnTo>
                  <a:pt x="1988820" y="1819770"/>
                </a:lnTo>
                <a:lnTo>
                  <a:pt x="1988820" y="1787538"/>
                </a:lnTo>
                <a:lnTo>
                  <a:pt x="1956587" y="1787538"/>
                </a:lnTo>
                <a:lnTo>
                  <a:pt x="1956587" y="1755305"/>
                </a:lnTo>
                <a:lnTo>
                  <a:pt x="1924355" y="1755305"/>
                </a:lnTo>
                <a:close/>
                <a:moveTo>
                  <a:pt x="1650035" y="1755305"/>
                </a:moveTo>
                <a:lnTo>
                  <a:pt x="1650035" y="1787538"/>
                </a:lnTo>
                <a:lnTo>
                  <a:pt x="1617802" y="1787538"/>
                </a:lnTo>
                <a:lnTo>
                  <a:pt x="1617802" y="1819770"/>
                </a:lnTo>
                <a:lnTo>
                  <a:pt x="1650035" y="1819770"/>
                </a:lnTo>
                <a:lnTo>
                  <a:pt x="1650035" y="1852003"/>
                </a:lnTo>
                <a:lnTo>
                  <a:pt x="1682267" y="1852003"/>
                </a:lnTo>
                <a:lnTo>
                  <a:pt x="1682267" y="1819770"/>
                </a:lnTo>
                <a:lnTo>
                  <a:pt x="1714500" y="1819770"/>
                </a:lnTo>
                <a:lnTo>
                  <a:pt x="1714500" y="1787538"/>
                </a:lnTo>
                <a:lnTo>
                  <a:pt x="1682267" y="1787538"/>
                </a:lnTo>
                <a:lnTo>
                  <a:pt x="1682267" y="1755305"/>
                </a:lnTo>
                <a:lnTo>
                  <a:pt x="1650035" y="1755305"/>
                </a:lnTo>
                <a:close/>
                <a:moveTo>
                  <a:pt x="2025167" y="1989163"/>
                </a:moveTo>
                <a:lnTo>
                  <a:pt x="2025167" y="1956930"/>
                </a:lnTo>
                <a:lnTo>
                  <a:pt x="2057400" y="1956930"/>
                </a:lnTo>
                <a:lnTo>
                  <a:pt x="2057400" y="1924698"/>
                </a:lnTo>
                <a:lnTo>
                  <a:pt x="2025167" y="1924698"/>
                </a:lnTo>
                <a:lnTo>
                  <a:pt x="2025167" y="1892465"/>
                </a:lnTo>
                <a:lnTo>
                  <a:pt x="1992935" y="1892465"/>
                </a:lnTo>
                <a:lnTo>
                  <a:pt x="1992935" y="1924698"/>
                </a:lnTo>
                <a:lnTo>
                  <a:pt x="1960702" y="1924698"/>
                </a:lnTo>
                <a:lnTo>
                  <a:pt x="1960702" y="1956930"/>
                </a:lnTo>
                <a:lnTo>
                  <a:pt x="1992935" y="1956930"/>
                </a:lnTo>
                <a:lnTo>
                  <a:pt x="1992935" y="1989163"/>
                </a:lnTo>
                <a:lnTo>
                  <a:pt x="2025167" y="1989163"/>
                </a:lnTo>
                <a:close/>
                <a:moveTo>
                  <a:pt x="1992935" y="1618145"/>
                </a:moveTo>
                <a:lnTo>
                  <a:pt x="1992935" y="1650378"/>
                </a:lnTo>
                <a:lnTo>
                  <a:pt x="1960702" y="1650378"/>
                </a:lnTo>
                <a:lnTo>
                  <a:pt x="1960702" y="1682610"/>
                </a:lnTo>
                <a:lnTo>
                  <a:pt x="1992935" y="1682610"/>
                </a:lnTo>
                <a:lnTo>
                  <a:pt x="1992935" y="1714843"/>
                </a:lnTo>
                <a:lnTo>
                  <a:pt x="2025167" y="1714843"/>
                </a:lnTo>
                <a:lnTo>
                  <a:pt x="2025167" y="1682610"/>
                </a:lnTo>
                <a:lnTo>
                  <a:pt x="2057400" y="1682610"/>
                </a:lnTo>
                <a:lnTo>
                  <a:pt x="2057400" y="1650378"/>
                </a:lnTo>
                <a:lnTo>
                  <a:pt x="2025167" y="1650378"/>
                </a:lnTo>
                <a:lnTo>
                  <a:pt x="2025167" y="1618145"/>
                </a:lnTo>
                <a:lnTo>
                  <a:pt x="1992935" y="1618145"/>
                </a:lnTo>
                <a:close/>
                <a:moveTo>
                  <a:pt x="1444295" y="1618145"/>
                </a:moveTo>
                <a:lnTo>
                  <a:pt x="1444295" y="1650378"/>
                </a:lnTo>
                <a:lnTo>
                  <a:pt x="1412062" y="1650378"/>
                </a:lnTo>
                <a:lnTo>
                  <a:pt x="1412062" y="1682610"/>
                </a:lnTo>
                <a:lnTo>
                  <a:pt x="1444295" y="1682610"/>
                </a:lnTo>
                <a:lnTo>
                  <a:pt x="1444295" y="1714843"/>
                </a:lnTo>
                <a:lnTo>
                  <a:pt x="1476527" y="1714843"/>
                </a:lnTo>
                <a:lnTo>
                  <a:pt x="1476527" y="1682610"/>
                </a:lnTo>
                <a:lnTo>
                  <a:pt x="1508760" y="1682610"/>
                </a:lnTo>
                <a:lnTo>
                  <a:pt x="1508760" y="1650378"/>
                </a:lnTo>
                <a:lnTo>
                  <a:pt x="1476527" y="1650378"/>
                </a:lnTo>
                <a:lnTo>
                  <a:pt x="1476527" y="1618145"/>
                </a:lnTo>
                <a:lnTo>
                  <a:pt x="1444295" y="1618145"/>
                </a:lnTo>
                <a:close/>
                <a:moveTo>
                  <a:pt x="1512875" y="1755305"/>
                </a:moveTo>
                <a:lnTo>
                  <a:pt x="1512875" y="1787538"/>
                </a:lnTo>
                <a:lnTo>
                  <a:pt x="1480642" y="1787538"/>
                </a:lnTo>
                <a:lnTo>
                  <a:pt x="1480642" y="1819770"/>
                </a:lnTo>
                <a:lnTo>
                  <a:pt x="1512875" y="1819770"/>
                </a:lnTo>
                <a:lnTo>
                  <a:pt x="1512875" y="1852003"/>
                </a:lnTo>
                <a:lnTo>
                  <a:pt x="1545107" y="1852003"/>
                </a:lnTo>
                <a:lnTo>
                  <a:pt x="1545107" y="1819770"/>
                </a:lnTo>
                <a:lnTo>
                  <a:pt x="1577340" y="1819770"/>
                </a:lnTo>
                <a:lnTo>
                  <a:pt x="1577340" y="1787538"/>
                </a:lnTo>
                <a:lnTo>
                  <a:pt x="1545107" y="1787538"/>
                </a:lnTo>
                <a:lnTo>
                  <a:pt x="1545107" y="1755305"/>
                </a:lnTo>
                <a:lnTo>
                  <a:pt x="1512875" y="1755305"/>
                </a:lnTo>
                <a:close/>
                <a:moveTo>
                  <a:pt x="1855775" y="1618145"/>
                </a:moveTo>
                <a:lnTo>
                  <a:pt x="1855775" y="1650378"/>
                </a:lnTo>
                <a:lnTo>
                  <a:pt x="1823542" y="1650378"/>
                </a:lnTo>
                <a:lnTo>
                  <a:pt x="1823542" y="1682610"/>
                </a:lnTo>
                <a:lnTo>
                  <a:pt x="1855775" y="1682610"/>
                </a:lnTo>
                <a:lnTo>
                  <a:pt x="1855775" y="1714843"/>
                </a:lnTo>
                <a:lnTo>
                  <a:pt x="1888007" y="1714843"/>
                </a:lnTo>
                <a:lnTo>
                  <a:pt x="1888007" y="1682610"/>
                </a:lnTo>
                <a:lnTo>
                  <a:pt x="1920240" y="1682610"/>
                </a:lnTo>
                <a:lnTo>
                  <a:pt x="1920240" y="1650378"/>
                </a:lnTo>
                <a:lnTo>
                  <a:pt x="1888007" y="1650378"/>
                </a:lnTo>
                <a:lnTo>
                  <a:pt x="1888007" y="1618145"/>
                </a:lnTo>
                <a:lnTo>
                  <a:pt x="1855775" y="1618145"/>
                </a:lnTo>
                <a:close/>
                <a:moveTo>
                  <a:pt x="1375715" y="1755305"/>
                </a:moveTo>
                <a:lnTo>
                  <a:pt x="1375715" y="1787538"/>
                </a:lnTo>
                <a:lnTo>
                  <a:pt x="1343482" y="1787538"/>
                </a:lnTo>
                <a:lnTo>
                  <a:pt x="1343482" y="1819770"/>
                </a:lnTo>
                <a:lnTo>
                  <a:pt x="1375715" y="1819770"/>
                </a:lnTo>
                <a:lnTo>
                  <a:pt x="1375715" y="1852003"/>
                </a:lnTo>
                <a:lnTo>
                  <a:pt x="1407947" y="1852003"/>
                </a:lnTo>
                <a:lnTo>
                  <a:pt x="1407947" y="1819770"/>
                </a:lnTo>
                <a:lnTo>
                  <a:pt x="1440180" y="1819770"/>
                </a:lnTo>
                <a:lnTo>
                  <a:pt x="1440180" y="1787538"/>
                </a:lnTo>
                <a:lnTo>
                  <a:pt x="1407947" y="1787538"/>
                </a:lnTo>
                <a:lnTo>
                  <a:pt x="1407947" y="1755305"/>
                </a:lnTo>
                <a:lnTo>
                  <a:pt x="1375715" y="1755305"/>
                </a:lnTo>
                <a:close/>
                <a:moveTo>
                  <a:pt x="1718615" y="1618145"/>
                </a:moveTo>
                <a:lnTo>
                  <a:pt x="1718615" y="1650378"/>
                </a:lnTo>
                <a:lnTo>
                  <a:pt x="1686382" y="1650378"/>
                </a:lnTo>
                <a:lnTo>
                  <a:pt x="1686382" y="1682610"/>
                </a:lnTo>
                <a:lnTo>
                  <a:pt x="1718615" y="1682610"/>
                </a:lnTo>
                <a:lnTo>
                  <a:pt x="1718615" y="1714843"/>
                </a:lnTo>
                <a:lnTo>
                  <a:pt x="1750847" y="1714843"/>
                </a:lnTo>
                <a:lnTo>
                  <a:pt x="1750847" y="1682610"/>
                </a:lnTo>
                <a:lnTo>
                  <a:pt x="1783080" y="1682610"/>
                </a:lnTo>
                <a:lnTo>
                  <a:pt x="1783080" y="1650378"/>
                </a:lnTo>
                <a:lnTo>
                  <a:pt x="1750847" y="1650378"/>
                </a:lnTo>
                <a:lnTo>
                  <a:pt x="1750847" y="1618145"/>
                </a:lnTo>
                <a:lnTo>
                  <a:pt x="1718615" y="1618145"/>
                </a:lnTo>
                <a:close/>
                <a:moveTo>
                  <a:pt x="1787195" y="1755305"/>
                </a:moveTo>
                <a:lnTo>
                  <a:pt x="1787195" y="1787538"/>
                </a:lnTo>
                <a:lnTo>
                  <a:pt x="1754962" y="1787538"/>
                </a:lnTo>
                <a:lnTo>
                  <a:pt x="1754962" y="1819770"/>
                </a:lnTo>
                <a:lnTo>
                  <a:pt x="1787195" y="1819770"/>
                </a:lnTo>
                <a:lnTo>
                  <a:pt x="1787195" y="1852003"/>
                </a:lnTo>
                <a:lnTo>
                  <a:pt x="1819427" y="1852003"/>
                </a:lnTo>
                <a:lnTo>
                  <a:pt x="1819427" y="1819770"/>
                </a:lnTo>
                <a:lnTo>
                  <a:pt x="1851660" y="1819770"/>
                </a:lnTo>
                <a:lnTo>
                  <a:pt x="1851660" y="1787538"/>
                </a:lnTo>
                <a:lnTo>
                  <a:pt x="1819427" y="1787538"/>
                </a:lnTo>
                <a:lnTo>
                  <a:pt x="1819427" y="1755305"/>
                </a:lnTo>
                <a:lnTo>
                  <a:pt x="1787195" y="1755305"/>
                </a:lnTo>
                <a:close/>
                <a:moveTo>
                  <a:pt x="626135" y="1151801"/>
                </a:moveTo>
                <a:lnTo>
                  <a:pt x="648767" y="1151801"/>
                </a:lnTo>
                <a:lnTo>
                  <a:pt x="648767" y="1129170"/>
                </a:lnTo>
                <a:lnTo>
                  <a:pt x="671398" y="1129170"/>
                </a:lnTo>
                <a:lnTo>
                  <a:pt x="671398" y="1106538"/>
                </a:lnTo>
                <a:lnTo>
                  <a:pt x="648767" y="1106538"/>
                </a:lnTo>
                <a:lnTo>
                  <a:pt x="648767" y="1083907"/>
                </a:lnTo>
                <a:lnTo>
                  <a:pt x="626135" y="1083907"/>
                </a:lnTo>
                <a:lnTo>
                  <a:pt x="626135" y="1106538"/>
                </a:lnTo>
                <a:lnTo>
                  <a:pt x="603504" y="1106538"/>
                </a:lnTo>
                <a:lnTo>
                  <a:pt x="603504" y="1129170"/>
                </a:lnTo>
                <a:lnTo>
                  <a:pt x="626135" y="1129170"/>
                </a:lnTo>
                <a:lnTo>
                  <a:pt x="626135" y="1151801"/>
                </a:lnTo>
                <a:close/>
                <a:moveTo>
                  <a:pt x="697116" y="733463"/>
                </a:moveTo>
                <a:lnTo>
                  <a:pt x="714946" y="733463"/>
                </a:lnTo>
                <a:lnTo>
                  <a:pt x="714946" y="715289"/>
                </a:lnTo>
                <a:lnTo>
                  <a:pt x="733120" y="715289"/>
                </a:lnTo>
                <a:lnTo>
                  <a:pt x="733120" y="697459"/>
                </a:lnTo>
                <a:lnTo>
                  <a:pt x="714946" y="697459"/>
                </a:lnTo>
                <a:lnTo>
                  <a:pt x="714946" y="679285"/>
                </a:lnTo>
                <a:lnTo>
                  <a:pt x="697116" y="679285"/>
                </a:lnTo>
                <a:lnTo>
                  <a:pt x="697116" y="697459"/>
                </a:lnTo>
                <a:lnTo>
                  <a:pt x="678942" y="697459"/>
                </a:lnTo>
                <a:lnTo>
                  <a:pt x="678942" y="715289"/>
                </a:lnTo>
                <a:lnTo>
                  <a:pt x="697116" y="715289"/>
                </a:lnTo>
                <a:lnTo>
                  <a:pt x="697116" y="733463"/>
                </a:lnTo>
                <a:close/>
                <a:moveTo>
                  <a:pt x="695058" y="1013955"/>
                </a:moveTo>
                <a:lnTo>
                  <a:pt x="717004" y="1013955"/>
                </a:lnTo>
                <a:lnTo>
                  <a:pt x="717004" y="991667"/>
                </a:lnTo>
                <a:lnTo>
                  <a:pt x="739292" y="991667"/>
                </a:lnTo>
                <a:lnTo>
                  <a:pt x="739292" y="969721"/>
                </a:lnTo>
                <a:lnTo>
                  <a:pt x="717004" y="969721"/>
                </a:lnTo>
                <a:lnTo>
                  <a:pt x="717004" y="947433"/>
                </a:lnTo>
                <a:lnTo>
                  <a:pt x="695058" y="947433"/>
                </a:lnTo>
                <a:lnTo>
                  <a:pt x="695058" y="969721"/>
                </a:lnTo>
                <a:lnTo>
                  <a:pt x="672770" y="969721"/>
                </a:lnTo>
                <a:lnTo>
                  <a:pt x="672770" y="991667"/>
                </a:lnTo>
                <a:lnTo>
                  <a:pt x="695058" y="991667"/>
                </a:lnTo>
                <a:lnTo>
                  <a:pt x="695058" y="1013955"/>
                </a:lnTo>
                <a:close/>
                <a:moveTo>
                  <a:pt x="766381" y="594246"/>
                </a:moveTo>
                <a:lnTo>
                  <a:pt x="782841" y="594246"/>
                </a:lnTo>
                <a:lnTo>
                  <a:pt x="782841" y="577444"/>
                </a:lnTo>
                <a:lnTo>
                  <a:pt x="799643" y="577444"/>
                </a:lnTo>
                <a:lnTo>
                  <a:pt x="799643" y="560984"/>
                </a:lnTo>
                <a:lnTo>
                  <a:pt x="782841" y="560984"/>
                </a:lnTo>
                <a:lnTo>
                  <a:pt x="782841" y="544182"/>
                </a:lnTo>
                <a:lnTo>
                  <a:pt x="766381" y="544182"/>
                </a:lnTo>
                <a:lnTo>
                  <a:pt x="766381" y="560984"/>
                </a:lnTo>
                <a:lnTo>
                  <a:pt x="749579" y="560984"/>
                </a:lnTo>
                <a:lnTo>
                  <a:pt x="749579" y="577444"/>
                </a:lnTo>
                <a:lnTo>
                  <a:pt x="766381" y="577444"/>
                </a:lnTo>
                <a:lnTo>
                  <a:pt x="766381" y="594246"/>
                </a:lnTo>
                <a:close/>
                <a:moveTo>
                  <a:pt x="763981" y="875424"/>
                </a:moveTo>
                <a:lnTo>
                  <a:pt x="785241" y="875424"/>
                </a:lnTo>
                <a:lnTo>
                  <a:pt x="785241" y="854164"/>
                </a:lnTo>
                <a:lnTo>
                  <a:pt x="806501" y="854164"/>
                </a:lnTo>
                <a:lnTo>
                  <a:pt x="806501" y="832904"/>
                </a:lnTo>
                <a:lnTo>
                  <a:pt x="785241" y="832904"/>
                </a:lnTo>
                <a:lnTo>
                  <a:pt x="785241" y="811644"/>
                </a:lnTo>
                <a:lnTo>
                  <a:pt x="763981" y="811644"/>
                </a:lnTo>
                <a:lnTo>
                  <a:pt x="763981" y="832904"/>
                </a:lnTo>
                <a:lnTo>
                  <a:pt x="742721" y="832904"/>
                </a:lnTo>
                <a:lnTo>
                  <a:pt x="742721" y="854164"/>
                </a:lnTo>
                <a:lnTo>
                  <a:pt x="763981" y="854164"/>
                </a:lnTo>
                <a:lnTo>
                  <a:pt x="763981" y="875424"/>
                </a:lnTo>
                <a:close/>
                <a:moveTo>
                  <a:pt x="630250" y="590817"/>
                </a:moveTo>
                <a:lnTo>
                  <a:pt x="644652" y="590817"/>
                </a:lnTo>
                <a:lnTo>
                  <a:pt x="644652" y="576415"/>
                </a:lnTo>
                <a:lnTo>
                  <a:pt x="659054" y="576415"/>
                </a:lnTo>
                <a:lnTo>
                  <a:pt x="659054" y="562013"/>
                </a:lnTo>
                <a:lnTo>
                  <a:pt x="644652" y="562013"/>
                </a:lnTo>
                <a:lnTo>
                  <a:pt x="644652" y="547611"/>
                </a:lnTo>
                <a:lnTo>
                  <a:pt x="630250" y="547611"/>
                </a:lnTo>
                <a:lnTo>
                  <a:pt x="630250" y="562013"/>
                </a:lnTo>
                <a:lnTo>
                  <a:pt x="615848" y="562013"/>
                </a:lnTo>
                <a:lnTo>
                  <a:pt x="615848" y="576415"/>
                </a:lnTo>
                <a:lnTo>
                  <a:pt x="630250" y="576415"/>
                </a:lnTo>
                <a:lnTo>
                  <a:pt x="630250" y="590817"/>
                </a:lnTo>
                <a:close/>
                <a:moveTo>
                  <a:pt x="699516" y="451256"/>
                </a:moveTo>
                <a:lnTo>
                  <a:pt x="712546" y="451256"/>
                </a:lnTo>
                <a:lnTo>
                  <a:pt x="712546" y="438569"/>
                </a:lnTo>
                <a:lnTo>
                  <a:pt x="725233" y="438569"/>
                </a:lnTo>
                <a:lnTo>
                  <a:pt x="725233" y="425539"/>
                </a:lnTo>
                <a:lnTo>
                  <a:pt x="712546" y="425539"/>
                </a:lnTo>
                <a:lnTo>
                  <a:pt x="712546" y="412852"/>
                </a:lnTo>
                <a:lnTo>
                  <a:pt x="699516" y="412852"/>
                </a:lnTo>
                <a:lnTo>
                  <a:pt x="699516" y="425539"/>
                </a:lnTo>
                <a:lnTo>
                  <a:pt x="686829" y="425539"/>
                </a:lnTo>
                <a:lnTo>
                  <a:pt x="686829" y="438569"/>
                </a:lnTo>
                <a:lnTo>
                  <a:pt x="699516" y="438569"/>
                </a:lnTo>
                <a:lnTo>
                  <a:pt x="699516" y="451256"/>
                </a:lnTo>
                <a:close/>
                <a:moveTo>
                  <a:pt x="627850" y="871995"/>
                </a:moveTo>
                <a:lnTo>
                  <a:pt x="647052" y="871995"/>
                </a:lnTo>
                <a:lnTo>
                  <a:pt x="647052" y="853135"/>
                </a:lnTo>
                <a:lnTo>
                  <a:pt x="665912" y="853135"/>
                </a:lnTo>
                <a:lnTo>
                  <a:pt x="665912" y="833933"/>
                </a:lnTo>
                <a:lnTo>
                  <a:pt x="647052" y="833933"/>
                </a:lnTo>
                <a:lnTo>
                  <a:pt x="647052" y="815073"/>
                </a:lnTo>
                <a:lnTo>
                  <a:pt x="627850" y="815073"/>
                </a:lnTo>
                <a:lnTo>
                  <a:pt x="627850" y="833933"/>
                </a:lnTo>
                <a:lnTo>
                  <a:pt x="608990" y="833933"/>
                </a:lnTo>
                <a:lnTo>
                  <a:pt x="608990" y="853135"/>
                </a:lnTo>
                <a:lnTo>
                  <a:pt x="627850" y="853135"/>
                </a:lnTo>
                <a:lnTo>
                  <a:pt x="627850" y="871995"/>
                </a:lnTo>
                <a:close/>
                <a:moveTo>
                  <a:pt x="557555" y="1289304"/>
                </a:moveTo>
                <a:lnTo>
                  <a:pt x="580187" y="1289304"/>
                </a:lnTo>
                <a:lnTo>
                  <a:pt x="580187" y="1266330"/>
                </a:lnTo>
                <a:lnTo>
                  <a:pt x="603161" y="1266330"/>
                </a:lnTo>
                <a:lnTo>
                  <a:pt x="603161" y="1243698"/>
                </a:lnTo>
                <a:lnTo>
                  <a:pt x="580187" y="1243698"/>
                </a:lnTo>
                <a:lnTo>
                  <a:pt x="580187" y="1220724"/>
                </a:lnTo>
                <a:lnTo>
                  <a:pt x="557555" y="1220724"/>
                </a:lnTo>
                <a:lnTo>
                  <a:pt x="557555" y="1243698"/>
                </a:lnTo>
                <a:lnTo>
                  <a:pt x="534581" y="1243698"/>
                </a:lnTo>
                <a:lnTo>
                  <a:pt x="534581" y="1266330"/>
                </a:lnTo>
                <a:lnTo>
                  <a:pt x="557555" y="1266330"/>
                </a:lnTo>
                <a:lnTo>
                  <a:pt x="557555" y="1289304"/>
                </a:lnTo>
                <a:close/>
                <a:moveTo>
                  <a:pt x="560984" y="729691"/>
                </a:moveTo>
                <a:lnTo>
                  <a:pt x="576758" y="729691"/>
                </a:lnTo>
                <a:lnTo>
                  <a:pt x="576758" y="714261"/>
                </a:lnTo>
                <a:lnTo>
                  <a:pt x="592188" y="714261"/>
                </a:lnTo>
                <a:lnTo>
                  <a:pt x="592188" y="698487"/>
                </a:lnTo>
                <a:lnTo>
                  <a:pt x="576758" y="698487"/>
                </a:lnTo>
                <a:lnTo>
                  <a:pt x="576758" y="683057"/>
                </a:lnTo>
                <a:lnTo>
                  <a:pt x="560984" y="683057"/>
                </a:lnTo>
                <a:lnTo>
                  <a:pt x="560984" y="698487"/>
                </a:lnTo>
                <a:lnTo>
                  <a:pt x="545554" y="698487"/>
                </a:lnTo>
                <a:lnTo>
                  <a:pt x="545554" y="714261"/>
                </a:lnTo>
                <a:lnTo>
                  <a:pt x="560984" y="714261"/>
                </a:lnTo>
                <a:lnTo>
                  <a:pt x="560984" y="729691"/>
                </a:lnTo>
                <a:close/>
                <a:moveTo>
                  <a:pt x="149504" y="1552994"/>
                </a:moveTo>
                <a:lnTo>
                  <a:pt x="165278" y="1552994"/>
                </a:lnTo>
                <a:lnTo>
                  <a:pt x="165278" y="1537221"/>
                </a:lnTo>
                <a:lnTo>
                  <a:pt x="181051" y="1537221"/>
                </a:lnTo>
                <a:lnTo>
                  <a:pt x="181051" y="1521447"/>
                </a:lnTo>
                <a:lnTo>
                  <a:pt x="165278" y="1521447"/>
                </a:lnTo>
                <a:lnTo>
                  <a:pt x="165278" y="1505674"/>
                </a:lnTo>
                <a:lnTo>
                  <a:pt x="149504" y="1505674"/>
                </a:lnTo>
                <a:lnTo>
                  <a:pt x="149504" y="1521447"/>
                </a:lnTo>
                <a:lnTo>
                  <a:pt x="133731" y="1521447"/>
                </a:lnTo>
                <a:lnTo>
                  <a:pt x="133731" y="1537221"/>
                </a:lnTo>
                <a:lnTo>
                  <a:pt x="149504" y="1537221"/>
                </a:lnTo>
                <a:lnTo>
                  <a:pt x="149504" y="1552994"/>
                </a:lnTo>
                <a:close/>
                <a:moveTo>
                  <a:pt x="558927" y="1010183"/>
                </a:moveTo>
                <a:lnTo>
                  <a:pt x="578815" y="1010183"/>
                </a:lnTo>
                <a:lnTo>
                  <a:pt x="578815" y="990638"/>
                </a:lnTo>
                <a:lnTo>
                  <a:pt x="598360" y="990638"/>
                </a:lnTo>
                <a:lnTo>
                  <a:pt x="598360" y="970750"/>
                </a:lnTo>
                <a:lnTo>
                  <a:pt x="578815" y="970750"/>
                </a:lnTo>
                <a:lnTo>
                  <a:pt x="578815" y="951205"/>
                </a:lnTo>
                <a:lnTo>
                  <a:pt x="558927" y="951205"/>
                </a:lnTo>
                <a:lnTo>
                  <a:pt x="558927" y="970750"/>
                </a:lnTo>
                <a:lnTo>
                  <a:pt x="539382" y="970750"/>
                </a:lnTo>
                <a:lnTo>
                  <a:pt x="539382" y="990638"/>
                </a:lnTo>
                <a:lnTo>
                  <a:pt x="558927" y="990638"/>
                </a:lnTo>
                <a:lnTo>
                  <a:pt x="558927" y="1010183"/>
                </a:lnTo>
                <a:close/>
                <a:moveTo>
                  <a:pt x="969378" y="739635"/>
                </a:moveTo>
                <a:lnTo>
                  <a:pt x="991324" y="739635"/>
                </a:lnTo>
                <a:lnTo>
                  <a:pt x="991324" y="717347"/>
                </a:lnTo>
                <a:lnTo>
                  <a:pt x="1013612" y="717347"/>
                </a:lnTo>
                <a:lnTo>
                  <a:pt x="1013612" y="695401"/>
                </a:lnTo>
                <a:lnTo>
                  <a:pt x="991324" y="695401"/>
                </a:lnTo>
                <a:lnTo>
                  <a:pt x="991324" y="673113"/>
                </a:lnTo>
                <a:lnTo>
                  <a:pt x="969378" y="673113"/>
                </a:lnTo>
                <a:lnTo>
                  <a:pt x="969378" y="695401"/>
                </a:lnTo>
                <a:lnTo>
                  <a:pt x="947090" y="695401"/>
                </a:lnTo>
                <a:lnTo>
                  <a:pt x="947090" y="717347"/>
                </a:lnTo>
                <a:lnTo>
                  <a:pt x="969378" y="717347"/>
                </a:lnTo>
                <a:lnTo>
                  <a:pt x="969378" y="739635"/>
                </a:lnTo>
                <a:close/>
                <a:moveTo>
                  <a:pt x="2505227" y="2126323"/>
                </a:moveTo>
                <a:lnTo>
                  <a:pt x="2505227" y="2094090"/>
                </a:lnTo>
                <a:lnTo>
                  <a:pt x="2537460" y="2094090"/>
                </a:lnTo>
                <a:lnTo>
                  <a:pt x="2537460" y="2061858"/>
                </a:lnTo>
                <a:lnTo>
                  <a:pt x="2505227" y="2061858"/>
                </a:lnTo>
                <a:lnTo>
                  <a:pt x="2505227" y="2029625"/>
                </a:lnTo>
                <a:lnTo>
                  <a:pt x="2472995" y="2029625"/>
                </a:lnTo>
                <a:lnTo>
                  <a:pt x="2472995" y="2061858"/>
                </a:lnTo>
                <a:lnTo>
                  <a:pt x="2440762" y="2061858"/>
                </a:lnTo>
                <a:lnTo>
                  <a:pt x="2440762" y="2094090"/>
                </a:lnTo>
                <a:lnTo>
                  <a:pt x="2472995" y="2094090"/>
                </a:lnTo>
                <a:lnTo>
                  <a:pt x="2472995" y="2126323"/>
                </a:lnTo>
                <a:lnTo>
                  <a:pt x="2505227" y="2126323"/>
                </a:lnTo>
                <a:close/>
                <a:moveTo>
                  <a:pt x="971779" y="457429"/>
                </a:moveTo>
                <a:lnTo>
                  <a:pt x="988924" y="457429"/>
                </a:lnTo>
                <a:lnTo>
                  <a:pt x="988924" y="440627"/>
                </a:lnTo>
                <a:lnTo>
                  <a:pt x="1005726" y="440627"/>
                </a:lnTo>
                <a:lnTo>
                  <a:pt x="1005726" y="423482"/>
                </a:lnTo>
                <a:lnTo>
                  <a:pt x="988924" y="423482"/>
                </a:lnTo>
                <a:lnTo>
                  <a:pt x="988924" y="406679"/>
                </a:lnTo>
                <a:lnTo>
                  <a:pt x="971779" y="406679"/>
                </a:lnTo>
                <a:lnTo>
                  <a:pt x="971779" y="423482"/>
                </a:lnTo>
                <a:lnTo>
                  <a:pt x="954976" y="423482"/>
                </a:lnTo>
                <a:lnTo>
                  <a:pt x="954976" y="440627"/>
                </a:lnTo>
                <a:lnTo>
                  <a:pt x="971779" y="440627"/>
                </a:lnTo>
                <a:lnTo>
                  <a:pt x="971779" y="457429"/>
                </a:lnTo>
                <a:close/>
                <a:moveTo>
                  <a:pt x="1041387" y="317183"/>
                </a:moveTo>
                <a:lnTo>
                  <a:pt x="1056475" y="317183"/>
                </a:lnTo>
                <a:lnTo>
                  <a:pt x="1056475" y="302438"/>
                </a:lnTo>
                <a:lnTo>
                  <a:pt x="1071220" y="302438"/>
                </a:lnTo>
                <a:lnTo>
                  <a:pt x="1071220" y="287350"/>
                </a:lnTo>
                <a:lnTo>
                  <a:pt x="1056475" y="287350"/>
                </a:lnTo>
                <a:lnTo>
                  <a:pt x="1056475" y="272606"/>
                </a:lnTo>
                <a:lnTo>
                  <a:pt x="1041387" y="272606"/>
                </a:lnTo>
                <a:lnTo>
                  <a:pt x="1041387" y="287350"/>
                </a:lnTo>
                <a:lnTo>
                  <a:pt x="1026643" y="287350"/>
                </a:lnTo>
                <a:lnTo>
                  <a:pt x="1026643" y="302438"/>
                </a:lnTo>
                <a:lnTo>
                  <a:pt x="1041387" y="302438"/>
                </a:lnTo>
                <a:lnTo>
                  <a:pt x="1041387" y="317183"/>
                </a:lnTo>
                <a:close/>
                <a:moveTo>
                  <a:pt x="835647" y="454685"/>
                </a:moveTo>
                <a:lnTo>
                  <a:pt x="850735" y="454685"/>
                </a:lnTo>
                <a:lnTo>
                  <a:pt x="850735" y="439598"/>
                </a:lnTo>
                <a:lnTo>
                  <a:pt x="865822" y="439598"/>
                </a:lnTo>
                <a:lnTo>
                  <a:pt x="865822" y="424510"/>
                </a:lnTo>
                <a:lnTo>
                  <a:pt x="850735" y="424510"/>
                </a:lnTo>
                <a:lnTo>
                  <a:pt x="850735" y="409423"/>
                </a:lnTo>
                <a:lnTo>
                  <a:pt x="835647" y="409423"/>
                </a:lnTo>
                <a:lnTo>
                  <a:pt x="835647" y="424510"/>
                </a:lnTo>
                <a:lnTo>
                  <a:pt x="820560" y="424510"/>
                </a:lnTo>
                <a:lnTo>
                  <a:pt x="820560" y="439598"/>
                </a:lnTo>
                <a:lnTo>
                  <a:pt x="835647" y="439598"/>
                </a:lnTo>
                <a:lnTo>
                  <a:pt x="835647" y="454685"/>
                </a:lnTo>
                <a:close/>
                <a:moveTo>
                  <a:pt x="900112" y="878510"/>
                </a:moveTo>
                <a:lnTo>
                  <a:pt x="923430" y="878510"/>
                </a:lnTo>
                <a:lnTo>
                  <a:pt x="923430" y="855193"/>
                </a:lnTo>
                <a:lnTo>
                  <a:pt x="946747" y="855193"/>
                </a:lnTo>
                <a:lnTo>
                  <a:pt x="946747" y="831875"/>
                </a:lnTo>
                <a:lnTo>
                  <a:pt x="923430" y="831875"/>
                </a:lnTo>
                <a:lnTo>
                  <a:pt x="923430" y="808558"/>
                </a:lnTo>
                <a:lnTo>
                  <a:pt x="900112" y="808558"/>
                </a:lnTo>
                <a:lnTo>
                  <a:pt x="900112" y="831875"/>
                </a:lnTo>
                <a:lnTo>
                  <a:pt x="876795" y="831875"/>
                </a:lnTo>
                <a:lnTo>
                  <a:pt x="876795" y="855193"/>
                </a:lnTo>
                <a:lnTo>
                  <a:pt x="900112" y="855193"/>
                </a:lnTo>
                <a:lnTo>
                  <a:pt x="900112" y="878510"/>
                </a:lnTo>
                <a:close/>
                <a:moveTo>
                  <a:pt x="905256" y="314439"/>
                </a:moveTo>
                <a:lnTo>
                  <a:pt x="918286" y="314439"/>
                </a:lnTo>
                <a:lnTo>
                  <a:pt x="918286" y="301409"/>
                </a:lnTo>
                <a:lnTo>
                  <a:pt x="931316" y="301409"/>
                </a:lnTo>
                <a:lnTo>
                  <a:pt x="931316" y="288379"/>
                </a:lnTo>
                <a:lnTo>
                  <a:pt x="918286" y="288379"/>
                </a:lnTo>
                <a:lnTo>
                  <a:pt x="918286" y="275349"/>
                </a:lnTo>
                <a:lnTo>
                  <a:pt x="905256" y="275349"/>
                </a:lnTo>
                <a:lnTo>
                  <a:pt x="905256" y="288379"/>
                </a:lnTo>
                <a:lnTo>
                  <a:pt x="892226" y="288379"/>
                </a:lnTo>
                <a:lnTo>
                  <a:pt x="892226" y="301409"/>
                </a:lnTo>
                <a:lnTo>
                  <a:pt x="905256" y="301409"/>
                </a:lnTo>
                <a:lnTo>
                  <a:pt x="905256" y="314439"/>
                </a:lnTo>
                <a:close/>
                <a:moveTo>
                  <a:pt x="833247" y="736549"/>
                </a:moveTo>
                <a:lnTo>
                  <a:pt x="853135" y="736549"/>
                </a:lnTo>
                <a:lnTo>
                  <a:pt x="853135" y="716318"/>
                </a:lnTo>
                <a:lnTo>
                  <a:pt x="873366" y="716318"/>
                </a:lnTo>
                <a:lnTo>
                  <a:pt x="873366" y="696430"/>
                </a:lnTo>
                <a:lnTo>
                  <a:pt x="853135" y="696430"/>
                </a:lnTo>
                <a:lnTo>
                  <a:pt x="853135" y="676199"/>
                </a:lnTo>
                <a:lnTo>
                  <a:pt x="833247" y="676199"/>
                </a:lnTo>
                <a:lnTo>
                  <a:pt x="833247" y="696430"/>
                </a:lnTo>
                <a:lnTo>
                  <a:pt x="813016" y="696430"/>
                </a:lnTo>
                <a:lnTo>
                  <a:pt x="813016" y="716318"/>
                </a:lnTo>
                <a:lnTo>
                  <a:pt x="833247" y="716318"/>
                </a:lnTo>
                <a:lnTo>
                  <a:pt x="833247" y="736549"/>
                </a:lnTo>
                <a:close/>
                <a:moveTo>
                  <a:pt x="902513" y="597332"/>
                </a:moveTo>
                <a:lnTo>
                  <a:pt x="921029" y="597332"/>
                </a:lnTo>
                <a:lnTo>
                  <a:pt x="921029" y="578472"/>
                </a:lnTo>
                <a:lnTo>
                  <a:pt x="939889" y="578472"/>
                </a:lnTo>
                <a:lnTo>
                  <a:pt x="939889" y="559956"/>
                </a:lnTo>
                <a:lnTo>
                  <a:pt x="921029" y="559956"/>
                </a:lnTo>
                <a:lnTo>
                  <a:pt x="921029" y="541096"/>
                </a:lnTo>
                <a:lnTo>
                  <a:pt x="902513" y="541096"/>
                </a:lnTo>
                <a:lnTo>
                  <a:pt x="902513" y="559956"/>
                </a:lnTo>
                <a:lnTo>
                  <a:pt x="883653" y="559956"/>
                </a:lnTo>
                <a:lnTo>
                  <a:pt x="883653" y="578472"/>
                </a:lnTo>
                <a:lnTo>
                  <a:pt x="902513" y="578472"/>
                </a:lnTo>
                <a:lnTo>
                  <a:pt x="902513" y="597332"/>
                </a:lnTo>
                <a:close/>
                <a:moveTo>
                  <a:pt x="490347" y="1147686"/>
                </a:moveTo>
                <a:lnTo>
                  <a:pt x="510235" y="1147686"/>
                </a:lnTo>
                <a:lnTo>
                  <a:pt x="510235" y="1127798"/>
                </a:lnTo>
                <a:lnTo>
                  <a:pt x="530123" y="1127798"/>
                </a:lnTo>
                <a:lnTo>
                  <a:pt x="530123" y="1107910"/>
                </a:lnTo>
                <a:lnTo>
                  <a:pt x="510235" y="1107910"/>
                </a:lnTo>
                <a:lnTo>
                  <a:pt x="510235" y="1088022"/>
                </a:lnTo>
                <a:lnTo>
                  <a:pt x="490347" y="1088022"/>
                </a:lnTo>
                <a:lnTo>
                  <a:pt x="490347" y="1107910"/>
                </a:lnTo>
                <a:lnTo>
                  <a:pt x="470459" y="1107910"/>
                </a:lnTo>
                <a:lnTo>
                  <a:pt x="470459" y="1127798"/>
                </a:lnTo>
                <a:lnTo>
                  <a:pt x="490347" y="1127798"/>
                </a:lnTo>
                <a:lnTo>
                  <a:pt x="490347" y="1147686"/>
                </a:lnTo>
                <a:close/>
                <a:moveTo>
                  <a:pt x="494462" y="587045"/>
                </a:moveTo>
                <a:lnTo>
                  <a:pt x="506120" y="587045"/>
                </a:lnTo>
                <a:lnTo>
                  <a:pt x="506120" y="575043"/>
                </a:lnTo>
                <a:lnTo>
                  <a:pt x="518122" y="575043"/>
                </a:lnTo>
                <a:lnTo>
                  <a:pt x="518122" y="563385"/>
                </a:lnTo>
                <a:lnTo>
                  <a:pt x="506120" y="563385"/>
                </a:lnTo>
                <a:lnTo>
                  <a:pt x="506120" y="551383"/>
                </a:lnTo>
                <a:lnTo>
                  <a:pt x="494462" y="551383"/>
                </a:lnTo>
                <a:lnTo>
                  <a:pt x="494462" y="563385"/>
                </a:lnTo>
                <a:lnTo>
                  <a:pt x="482460" y="563385"/>
                </a:lnTo>
                <a:lnTo>
                  <a:pt x="482460" y="575043"/>
                </a:lnTo>
                <a:lnTo>
                  <a:pt x="494462" y="575043"/>
                </a:lnTo>
                <a:lnTo>
                  <a:pt x="494462" y="587045"/>
                </a:lnTo>
                <a:close/>
                <a:moveTo>
                  <a:pt x="287693" y="1001611"/>
                </a:moveTo>
                <a:lnTo>
                  <a:pt x="301409" y="1001611"/>
                </a:lnTo>
                <a:lnTo>
                  <a:pt x="301409" y="987552"/>
                </a:lnTo>
                <a:lnTo>
                  <a:pt x="315468" y="987552"/>
                </a:lnTo>
                <a:lnTo>
                  <a:pt x="315468" y="973836"/>
                </a:lnTo>
                <a:lnTo>
                  <a:pt x="301409" y="973836"/>
                </a:lnTo>
                <a:lnTo>
                  <a:pt x="301409" y="959777"/>
                </a:lnTo>
                <a:lnTo>
                  <a:pt x="287693" y="959777"/>
                </a:lnTo>
                <a:lnTo>
                  <a:pt x="287693" y="973836"/>
                </a:lnTo>
                <a:lnTo>
                  <a:pt x="273634" y="973836"/>
                </a:lnTo>
                <a:lnTo>
                  <a:pt x="273634" y="987552"/>
                </a:lnTo>
                <a:lnTo>
                  <a:pt x="287693" y="987552"/>
                </a:lnTo>
                <a:lnTo>
                  <a:pt x="287693" y="1001611"/>
                </a:lnTo>
                <a:close/>
                <a:moveTo>
                  <a:pt x="285979" y="1280732"/>
                </a:moveTo>
                <a:lnTo>
                  <a:pt x="303124" y="1280732"/>
                </a:lnTo>
                <a:lnTo>
                  <a:pt x="303124" y="1263587"/>
                </a:lnTo>
                <a:lnTo>
                  <a:pt x="320269" y="1263587"/>
                </a:lnTo>
                <a:lnTo>
                  <a:pt x="320269" y="1246442"/>
                </a:lnTo>
                <a:lnTo>
                  <a:pt x="303124" y="1246442"/>
                </a:lnTo>
                <a:lnTo>
                  <a:pt x="303124" y="1229297"/>
                </a:lnTo>
                <a:lnTo>
                  <a:pt x="285979" y="1229297"/>
                </a:lnTo>
                <a:lnTo>
                  <a:pt x="285979" y="1246442"/>
                </a:lnTo>
                <a:lnTo>
                  <a:pt x="268834" y="1246442"/>
                </a:lnTo>
                <a:lnTo>
                  <a:pt x="268834" y="1263587"/>
                </a:lnTo>
                <a:lnTo>
                  <a:pt x="285979" y="1263587"/>
                </a:lnTo>
                <a:lnTo>
                  <a:pt x="285979" y="1280732"/>
                </a:lnTo>
                <a:close/>
                <a:moveTo>
                  <a:pt x="352501" y="1698384"/>
                </a:moveTo>
                <a:lnTo>
                  <a:pt x="373761" y="1698384"/>
                </a:lnTo>
                <a:lnTo>
                  <a:pt x="373761" y="1677124"/>
                </a:lnTo>
                <a:lnTo>
                  <a:pt x="395021" y="1677124"/>
                </a:lnTo>
                <a:lnTo>
                  <a:pt x="395021" y="1655864"/>
                </a:lnTo>
                <a:lnTo>
                  <a:pt x="373761" y="1655864"/>
                </a:lnTo>
                <a:lnTo>
                  <a:pt x="373761" y="1634604"/>
                </a:lnTo>
                <a:lnTo>
                  <a:pt x="352501" y="1634604"/>
                </a:lnTo>
                <a:lnTo>
                  <a:pt x="352501" y="1655864"/>
                </a:lnTo>
                <a:lnTo>
                  <a:pt x="331241" y="1655864"/>
                </a:lnTo>
                <a:lnTo>
                  <a:pt x="331241" y="1677124"/>
                </a:lnTo>
                <a:lnTo>
                  <a:pt x="352501" y="1677124"/>
                </a:lnTo>
                <a:lnTo>
                  <a:pt x="352501" y="1698384"/>
                </a:lnTo>
                <a:close/>
                <a:moveTo>
                  <a:pt x="353187" y="1421663"/>
                </a:moveTo>
                <a:lnTo>
                  <a:pt x="373075" y="1421663"/>
                </a:lnTo>
                <a:lnTo>
                  <a:pt x="373075" y="1402118"/>
                </a:lnTo>
                <a:lnTo>
                  <a:pt x="392620" y="1402118"/>
                </a:lnTo>
                <a:lnTo>
                  <a:pt x="392620" y="1382230"/>
                </a:lnTo>
                <a:lnTo>
                  <a:pt x="373075" y="1382230"/>
                </a:lnTo>
                <a:lnTo>
                  <a:pt x="373075" y="1362685"/>
                </a:lnTo>
                <a:lnTo>
                  <a:pt x="353187" y="1362685"/>
                </a:lnTo>
                <a:lnTo>
                  <a:pt x="353187" y="1382230"/>
                </a:lnTo>
                <a:lnTo>
                  <a:pt x="333642" y="1382230"/>
                </a:lnTo>
                <a:lnTo>
                  <a:pt x="333642" y="1402118"/>
                </a:lnTo>
                <a:lnTo>
                  <a:pt x="353187" y="1402118"/>
                </a:lnTo>
                <a:lnTo>
                  <a:pt x="353187" y="1421663"/>
                </a:lnTo>
                <a:close/>
                <a:moveTo>
                  <a:pt x="150533" y="1275931"/>
                </a:moveTo>
                <a:lnTo>
                  <a:pt x="164249" y="1275931"/>
                </a:lnTo>
                <a:lnTo>
                  <a:pt x="164249" y="1261872"/>
                </a:lnTo>
                <a:lnTo>
                  <a:pt x="178308" y="1261872"/>
                </a:lnTo>
                <a:lnTo>
                  <a:pt x="178308" y="1248156"/>
                </a:lnTo>
                <a:lnTo>
                  <a:pt x="164249" y="1248156"/>
                </a:lnTo>
                <a:lnTo>
                  <a:pt x="164249" y="1234097"/>
                </a:lnTo>
                <a:lnTo>
                  <a:pt x="150533" y="1234097"/>
                </a:lnTo>
                <a:lnTo>
                  <a:pt x="150533" y="1248156"/>
                </a:lnTo>
                <a:lnTo>
                  <a:pt x="136474" y="1248156"/>
                </a:lnTo>
                <a:lnTo>
                  <a:pt x="136474" y="1261872"/>
                </a:lnTo>
                <a:lnTo>
                  <a:pt x="150533" y="1261872"/>
                </a:lnTo>
                <a:lnTo>
                  <a:pt x="150533" y="1275931"/>
                </a:lnTo>
                <a:close/>
                <a:moveTo>
                  <a:pt x="219113" y="1138771"/>
                </a:moveTo>
                <a:lnTo>
                  <a:pt x="232829" y="1138771"/>
                </a:lnTo>
                <a:lnTo>
                  <a:pt x="232829" y="1124712"/>
                </a:lnTo>
                <a:lnTo>
                  <a:pt x="246888" y="1124712"/>
                </a:lnTo>
                <a:lnTo>
                  <a:pt x="246888" y="1110996"/>
                </a:lnTo>
                <a:lnTo>
                  <a:pt x="232829" y="1110996"/>
                </a:lnTo>
                <a:lnTo>
                  <a:pt x="232829" y="1096937"/>
                </a:lnTo>
                <a:lnTo>
                  <a:pt x="219113" y="1096937"/>
                </a:lnTo>
                <a:lnTo>
                  <a:pt x="219113" y="1110996"/>
                </a:lnTo>
                <a:lnTo>
                  <a:pt x="205054" y="1110996"/>
                </a:lnTo>
                <a:lnTo>
                  <a:pt x="205054" y="1124712"/>
                </a:lnTo>
                <a:lnTo>
                  <a:pt x="219113" y="1124712"/>
                </a:lnTo>
                <a:lnTo>
                  <a:pt x="219113" y="1138771"/>
                </a:lnTo>
                <a:close/>
                <a:moveTo>
                  <a:pt x="216713" y="1693926"/>
                </a:moveTo>
                <a:lnTo>
                  <a:pt x="235229" y="1693926"/>
                </a:lnTo>
                <a:lnTo>
                  <a:pt x="235229" y="1675752"/>
                </a:lnTo>
                <a:lnTo>
                  <a:pt x="253403" y="1675752"/>
                </a:lnTo>
                <a:lnTo>
                  <a:pt x="253403" y="1657236"/>
                </a:lnTo>
                <a:lnTo>
                  <a:pt x="235229" y="1657236"/>
                </a:lnTo>
                <a:lnTo>
                  <a:pt x="235229" y="1639062"/>
                </a:lnTo>
                <a:lnTo>
                  <a:pt x="216713" y="1639062"/>
                </a:lnTo>
                <a:lnTo>
                  <a:pt x="216713" y="1657236"/>
                </a:lnTo>
                <a:lnTo>
                  <a:pt x="198539" y="1657236"/>
                </a:lnTo>
                <a:lnTo>
                  <a:pt x="198539" y="1675752"/>
                </a:lnTo>
                <a:lnTo>
                  <a:pt x="216713" y="1675752"/>
                </a:lnTo>
                <a:lnTo>
                  <a:pt x="216713" y="1693926"/>
                </a:lnTo>
                <a:close/>
                <a:moveTo>
                  <a:pt x="354559" y="1143572"/>
                </a:moveTo>
                <a:lnTo>
                  <a:pt x="371704" y="1143572"/>
                </a:lnTo>
                <a:lnTo>
                  <a:pt x="371704" y="1126427"/>
                </a:lnTo>
                <a:lnTo>
                  <a:pt x="388849" y="1126427"/>
                </a:lnTo>
                <a:lnTo>
                  <a:pt x="388849" y="1109282"/>
                </a:lnTo>
                <a:lnTo>
                  <a:pt x="371704" y="1109282"/>
                </a:lnTo>
                <a:lnTo>
                  <a:pt x="371704" y="1092137"/>
                </a:lnTo>
                <a:lnTo>
                  <a:pt x="354559" y="1092137"/>
                </a:lnTo>
                <a:lnTo>
                  <a:pt x="354559" y="1109282"/>
                </a:lnTo>
                <a:lnTo>
                  <a:pt x="337414" y="1109282"/>
                </a:lnTo>
                <a:lnTo>
                  <a:pt x="337414" y="1126427"/>
                </a:lnTo>
                <a:lnTo>
                  <a:pt x="354559" y="1126427"/>
                </a:lnTo>
                <a:lnTo>
                  <a:pt x="354559" y="1143572"/>
                </a:lnTo>
                <a:close/>
                <a:moveTo>
                  <a:pt x="217742" y="1417206"/>
                </a:moveTo>
                <a:lnTo>
                  <a:pt x="234201" y="1417206"/>
                </a:lnTo>
                <a:lnTo>
                  <a:pt x="234201" y="1400404"/>
                </a:lnTo>
                <a:lnTo>
                  <a:pt x="251003" y="1400404"/>
                </a:lnTo>
                <a:lnTo>
                  <a:pt x="251003" y="1383944"/>
                </a:lnTo>
                <a:lnTo>
                  <a:pt x="234201" y="1383944"/>
                </a:lnTo>
                <a:lnTo>
                  <a:pt x="234201" y="1367142"/>
                </a:lnTo>
                <a:lnTo>
                  <a:pt x="217742" y="1367142"/>
                </a:lnTo>
                <a:lnTo>
                  <a:pt x="217742" y="1383944"/>
                </a:lnTo>
                <a:lnTo>
                  <a:pt x="200939" y="1383944"/>
                </a:lnTo>
                <a:lnTo>
                  <a:pt x="200939" y="1400404"/>
                </a:lnTo>
                <a:lnTo>
                  <a:pt x="217742" y="1400404"/>
                </a:lnTo>
                <a:lnTo>
                  <a:pt x="217742" y="1417206"/>
                </a:lnTo>
                <a:close/>
                <a:moveTo>
                  <a:pt x="284950" y="1558138"/>
                </a:moveTo>
                <a:lnTo>
                  <a:pt x="304152" y="1558138"/>
                </a:lnTo>
                <a:lnTo>
                  <a:pt x="304152" y="1538935"/>
                </a:lnTo>
                <a:lnTo>
                  <a:pt x="323355" y="1538935"/>
                </a:lnTo>
                <a:lnTo>
                  <a:pt x="323355" y="1519733"/>
                </a:lnTo>
                <a:lnTo>
                  <a:pt x="304152" y="1519733"/>
                </a:lnTo>
                <a:lnTo>
                  <a:pt x="304152" y="1500530"/>
                </a:lnTo>
                <a:lnTo>
                  <a:pt x="284950" y="1500530"/>
                </a:lnTo>
                <a:lnTo>
                  <a:pt x="284950" y="1519733"/>
                </a:lnTo>
                <a:lnTo>
                  <a:pt x="265748" y="1519733"/>
                </a:lnTo>
                <a:lnTo>
                  <a:pt x="265748" y="1538935"/>
                </a:lnTo>
                <a:lnTo>
                  <a:pt x="284950" y="1538935"/>
                </a:lnTo>
                <a:lnTo>
                  <a:pt x="284950" y="1558138"/>
                </a:lnTo>
                <a:close/>
                <a:moveTo>
                  <a:pt x="356273" y="863765"/>
                </a:moveTo>
                <a:lnTo>
                  <a:pt x="369989" y="863765"/>
                </a:lnTo>
                <a:lnTo>
                  <a:pt x="369989" y="850392"/>
                </a:lnTo>
                <a:lnTo>
                  <a:pt x="383362" y="850392"/>
                </a:lnTo>
                <a:lnTo>
                  <a:pt x="383362" y="836676"/>
                </a:lnTo>
                <a:lnTo>
                  <a:pt x="369989" y="836676"/>
                </a:lnTo>
                <a:lnTo>
                  <a:pt x="369989" y="823303"/>
                </a:lnTo>
                <a:lnTo>
                  <a:pt x="356273" y="823303"/>
                </a:lnTo>
                <a:lnTo>
                  <a:pt x="356273" y="836676"/>
                </a:lnTo>
                <a:lnTo>
                  <a:pt x="342900" y="836676"/>
                </a:lnTo>
                <a:lnTo>
                  <a:pt x="342900" y="850392"/>
                </a:lnTo>
                <a:lnTo>
                  <a:pt x="356273" y="850392"/>
                </a:lnTo>
                <a:lnTo>
                  <a:pt x="356273" y="863765"/>
                </a:lnTo>
                <a:close/>
                <a:moveTo>
                  <a:pt x="1105510" y="742036"/>
                </a:moveTo>
                <a:lnTo>
                  <a:pt x="1129513" y="742036"/>
                </a:lnTo>
                <a:lnTo>
                  <a:pt x="1129513" y="718376"/>
                </a:lnTo>
                <a:lnTo>
                  <a:pt x="1153173" y="718376"/>
                </a:lnTo>
                <a:lnTo>
                  <a:pt x="1153173" y="694373"/>
                </a:lnTo>
                <a:lnTo>
                  <a:pt x="1129513" y="694373"/>
                </a:lnTo>
                <a:lnTo>
                  <a:pt x="1129513" y="670712"/>
                </a:lnTo>
                <a:lnTo>
                  <a:pt x="1105510" y="670712"/>
                </a:lnTo>
                <a:lnTo>
                  <a:pt x="1105510" y="694373"/>
                </a:lnTo>
                <a:lnTo>
                  <a:pt x="1081849" y="694373"/>
                </a:lnTo>
                <a:lnTo>
                  <a:pt x="1081849" y="718376"/>
                </a:lnTo>
                <a:lnTo>
                  <a:pt x="1105510" y="718376"/>
                </a:lnTo>
                <a:lnTo>
                  <a:pt x="1105510" y="742036"/>
                </a:lnTo>
                <a:close/>
                <a:moveTo>
                  <a:pt x="2432876" y="532524"/>
                </a:moveTo>
                <a:lnTo>
                  <a:pt x="2408187" y="532524"/>
                </a:lnTo>
                <a:lnTo>
                  <a:pt x="2408187" y="556870"/>
                </a:lnTo>
                <a:lnTo>
                  <a:pt x="2383841" y="556870"/>
                </a:lnTo>
                <a:lnTo>
                  <a:pt x="2383841" y="581558"/>
                </a:lnTo>
                <a:lnTo>
                  <a:pt x="2408187" y="581558"/>
                </a:lnTo>
                <a:lnTo>
                  <a:pt x="2408187" y="605904"/>
                </a:lnTo>
                <a:lnTo>
                  <a:pt x="2432876" y="605904"/>
                </a:lnTo>
                <a:lnTo>
                  <a:pt x="2432876" y="581558"/>
                </a:lnTo>
                <a:lnTo>
                  <a:pt x="2457221" y="581558"/>
                </a:lnTo>
                <a:lnTo>
                  <a:pt x="2457221" y="556870"/>
                </a:lnTo>
                <a:lnTo>
                  <a:pt x="2432876" y="556870"/>
                </a:lnTo>
                <a:lnTo>
                  <a:pt x="2432876" y="532524"/>
                </a:lnTo>
                <a:close/>
                <a:moveTo>
                  <a:pt x="425196" y="725919"/>
                </a:moveTo>
                <a:lnTo>
                  <a:pt x="438226" y="725919"/>
                </a:lnTo>
                <a:lnTo>
                  <a:pt x="438226" y="712889"/>
                </a:lnTo>
                <a:lnTo>
                  <a:pt x="451256" y="712889"/>
                </a:lnTo>
                <a:lnTo>
                  <a:pt x="451256" y="699859"/>
                </a:lnTo>
                <a:lnTo>
                  <a:pt x="438226" y="699859"/>
                </a:lnTo>
                <a:lnTo>
                  <a:pt x="438226" y="686829"/>
                </a:lnTo>
                <a:lnTo>
                  <a:pt x="425196" y="686829"/>
                </a:lnTo>
                <a:lnTo>
                  <a:pt x="425196" y="699859"/>
                </a:lnTo>
                <a:lnTo>
                  <a:pt x="412166" y="699859"/>
                </a:lnTo>
                <a:lnTo>
                  <a:pt x="412166" y="712889"/>
                </a:lnTo>
                <a:lnTo>
                  <a:pt x="425196" y="712889"/>
                </a:lnTo>
                <a:lnTo>
                  <a:pt x="425196" y="725919"/>
                </a:lnTo>
                <a:close/>
                <a:moveTo>
                  <a:pt x="488975" y="1426121"/>
                </a:moveTo>
                <a:lnTo>
                  <a:pt x="511607" y="1426121"/>
                </a:lnTo>
                <a:lnTo>
                  <a:pt x="511607" y="1403490"/>
                </a:lnTo>
                <a:lnTo>
                  <a:pt x="534238" y="1403490"/>
                </a:lnTo>
                <a:lnTo>
                  <a:pt x="534238" y="1380858"/>
                </a:lnTo>
                <a:lnTo>
                  <a:pt x="511607" y="1380858"/>
                </a:lnTo>
                <a:lnTo>
                  <a:pt x="511607" y="1358227"/>
                </a:lnTo>
                <a:lnTo>
                  <a:pt x="488975" y="1358227"/>
                </a:lnTo>
                <a:lnTo>
                  <a:pt x="488975" y="1380858"/>
                </a:lnTo>
                <a:lnTo>
                  <a:pt x="466344" y="1380858"/>
                </a:lnTo>
                <a:lnTo>
                  <a:pt x="466344" y="1403490"/>
                </a:lnTo>
                <a:lnTo>
                  <a:pt x="488975" y="1403490"/>
                </a:lnTo>
                <a:lnTo>
                  <a:pt x="488975" y="1426121"/>
                </a:lnTo>
                <a:close/>
                <a:moveTo>
                  <a:pt x="420052" y="1838287"/>
                </a:moveTo>
                <a:lnTo>
                  <a:pt x="443370" y="1838287"/>
                </a:lnTo>
                <a:lnTo>
                  <a:pt x="443370" y="1815313"/>
                </a:lnTo>
                <a:lnTo>
                  <a:pt x="466344" y="1815313"/>
                </a:lnTo>
                <a:lnTo>
                  <a:pt x="466344" y="1791995"/>
                </a:lnTo>
                <a:lnTo>
                  <a:pt x="443370" y="1791995"/>
                </a:lnTo>
                <a:lnTo>
                  <a:pt x="443370" y="1769021"/>
                </a:lnTo>
                <a:lnTo>
                  <a:pt x="420052" y="1769021"/>
                </a:lnTo>
                <a:lnTo>
                  <a:pt x="420052" y="1791995"/>
                </a:lnTo>
                <a:lnTo>
                  <a:pt x="397078" y="1791995"/>
                </a:lnTo>
                <a:lnTo>
                  <a:pt x="397078" y="1815313"/>
                </a:lnTo>
                <a:lnTo>
                  <a:pt x="420052" y="1815313"/>
                </a:lnTo>
                <a:lnTo>
                  <a:pt x="420052" y="1838287"/>
                </a:lnTo>
                <a:close/>
                <a:moveTo>
                  <a:pt x="423139" y="1006069"/>
                </a:moveTo>
                <a:lnTo>
                  <a:pt x="440284" y="1006069"/>
                </a:lnTo>
                <a:lnTo>
                  <a:pt x="440284" y="989267"/>
                </a:lnTo>
                <a:lnTo>
                  <a:pt x="457086" y="989267"/>
                </a:lnTo>
                <a:lnTo>
                  <a:pt x="457086" y="972122"/>
                </a:lnTo>
                <a:lnTo>
                  <a:pt x="440284" y="972122"/>
                </a:lnTo>
                <a:lnTo>
                  <a:pt x="440284" y="955319"/>
                </a:lnTo>
                <a:lnTo>
                  <a:pt x="423139" y="955319"/>
                </a:lnTo>
                <a:lnTo>
                  <a:pt x="423139" y="972122"/>
                </a:lnTo>
                <a:lnTo>
                  <a:pt x="406336" y="972122"/>
                </a:lnTo>
                <a:lnTo>
                  <a:pt x="406336" y="989267"/>
                </a:lnTo>
                <a:lnTo>
                  <a:pt x="423139" y="989267"/>
                </a:lnTo>
                <a:lnTo>
                  <a:pt x="423139" y="1006069"/>
                </a:lnTo>
                <a:close/>
                <a:moveTo>
                  <a:pt x="420738" y="1562595"/>
                </a:moveTo>
                <a:lnTo>
                  <a:pt x="442684" y="1562595"/>
                </a:lnTo>
                <a:lnTo>
                  <a:pt x="442684" y="1540307"/>
                </a:lnTo>
                <a:lnTo>
                  <a:pt x="464972" y="1540307"/>
                </a:lnTo>
                <a:lnTo>
                  <a:pt x="464972" y="1518361"/>
                </a:lnTo>
                <a:lnTo>
                  <a:pt x="442684" y="1518361"/>
                </a:lnTo>
                <a:lnTo>
                  <a:pt x="442684" y="1496073"/>
                </a:lnTo>
                <a:lnTo>
                  <a:pt x="420738" y="1496073"/>
                </a:lnTo>
                <a:lnTo>
                  <a:pt x="420738" y="1518361"/>
                </a:lnTo>
                <a:lnTo>
                  <a:pt x="398450" y="1518361"/>
                </a:lnTo>
                <a:lnTo>
                  <a:pt x="398450" y="1540307"/>
                </a:lnTo>
                <a:lnTo>
                  <a:pt x="420738" y="1540307"/>
                </a:lnTo>
                <a:lnTo>
                  <a:pt x="420738" y="1562595"/>
                </a:lnTo>
                <a:close/>
                <a:moveTo>
                  <a:pt x="421767" y="1284846"/>
                </a:moveTo>
                <a:lnTo>
                  <a:pt x="441655" y="1284846"/>
                </a:lnTo>
                <a:lnTo>
                  <a:pt x="441655" y="1264958"/>
                </a:lnTo>
                <a:lnTo>
                  <a:pt x="461543" y="1264958"/>
                </a:lnTo>
                <a:lnTo>
                  <a:pt x="461543" y="1245070"/>
                </a:lnTo>
                <a:lnTo>
                  <a:pt x="441655" y="1245070"/>
                </a:lnTo>
                <a:lnTo>
                  <a:pt x="441655" y="1225182"/>
                </a:lnTo>
                <a:lnTo>
                  <a:pt x="421767" y="1225182"/>
                </a:lnTo>
                <a:lnTo>
                  <a:pt x="421767" y="1245070"/>
                </a:lnTo>
                <a:lnTo>
                  <a:pt x="401879" y="1245070"/>
                </a:lnTo>
                <a:lnTo>
                  <a:pt x="401879" y="1264958"/>
                </a:lnTo>
                <a:lnTo>
                  <a:pt x="421767" y="1264958"/>
                </a:lnTo>
                <a:lnTo>
                  <a:pt x="421767" y="1284846"/>
                </a:lnTo>
                <a:close/>
                <a:moveTo>
                  <a:pt x="492061" y="868223"/>
                </a:moveTo>
                <a:lnTo>
                  <a:pt x="508521" y="868223"/>
                </a:lnTo>
                <a:lnTo>
                  <a:pt x="508521" y="851764"/>
                </a:lnTo>
                <a:lnTo>
                  <a:pt x="524980" y="851764"/>
                </a:lnTo>
                <a:lnTo>
                  <a:pt x="524980" y="835304"/>
                </a:lnTo>
                <a:lnTo>
                  <a:pt x="508521" y="835304"/>
                </a:lnTo>
                <a:lnTo>
                  <a:pt x="508521" y="818845"/>
                </a:lnTo>
                <a:lnTo>
                  <a:pt x="492061" y="818845"/>
                </a:lnTo>
                <a:lnTo>
                  <a:pt x="492061" y="835304"/>
                </a:lnTo>
                <a:lnTo>
                  <a:pt x="475602" y="835304"/>
                </a:lnTo>
                <a:lnTo>
                  <a:pt x="475602" y="851764"/>
                </a:lnTo>
                <a:lnTo>
                  <a:pt x="492061" y="851764"/>
                </a:lnTo>
                <a:lnTo>
                  <a:pt x="492061" y="868223"/>
                </a:lnTo>
                <a:close/>
                <a:moveTo>
                  <a:pt x="1931899" y="183109"/>
                </a:moveTo>
                <a:lnTo>
                  <a:pt x="1949044" y="183109"/>
                </a:lnTo>
                <a:lnTo>
                  <a:pt x="1949044" y="166307"/>
                </a:lnTo>
                <a:lnTo>
                  <a:pt x="1965846" y="166307"/>
                </a:lnTo>
                <a:lnTo>
                  <a:pt x="1965846" y="149162"/>
                </a:lnTo>
                <a:lnTo>
                  <a:pt x="1949044" y="149162"/>
                </a:lnTo>
                <a:lnTo>
                  <a:pt x="1949044" y="132359"/>
                </a:lnTo>
                <a:lnTo>
                  <a:pt x="1931899" y="132359"/>
                </a:lnTo>
                <a:lnTo>
                  <a:pt x="1931899" y="149162"/>
                </a:lnTo>
                <a:lnTo>
                  <a:pt x="1915096" y="149162"/>
                </a:lnTo>
                <a:lnTo>
                  <a:pt x="1915096" y="166307"/>
                </a:lnTo>
                <a:lnTo>
                  <a:pt x="1931899" y="166307"/>
                </a:lnTo>
                <a:lnTo>
                  <a:pt x="1931899" y="183109"/>
                </a:lnTo>
                <a:close/>
                <a:moveTo>
                  <a:pt x="1999107" y="325069"/>
                </a:moveTo>
                <a:lnTo>
                  <a:pt x="2018995" y="325069"/>
                </a:lnTo>
                <a:lnTo>
                  <a:pt x="2018995" y="304838"/>
                </a:lnTo>
                <a:lnTo>
                  <a:pt x="2039227" y="304838"/>
                </a:lnTo>
                <a:lnTo>
                  <a:pt x="2039227" y="284950"/>
                </a:lnTo>
                <a:lnTo>
                  <a:pt x="2018995" y="284950"/>
                </a:lnTo>
                <a:lnTo>
                  <a:pt x="2018995" y="264719"/>
                </a:lnTo>
                <a:lnTo>
                  <a:pt x="1999107" y="264719"/>
                </a:lnTo>
                <a:lnTo>
                  <a:pt x="1999107" y="284950"/>
                </a:lnTo>
                <a:lnTo>
                  <a:pt x="1978876" y="284950"/>
                </a:lnTo>
                <a:lnTo>
                  <a:pt x="1978876" y="304838"/>
                </a:lnTo>
                <a:lnTo>
                  <a:pt x="1999107" y="304838"/>
                </a:lnTo>
                <a:lnTo>
                  <a:pt x="1999107" y="325069"/>
                </a:lnTo>
                <a:close/>
                <a:moveTo>
                  <a:pt x="2136267" y="324726"/>
                </a:moveTo>
                <a:lnTo>
                  <a:pt x="2156155" y="324726"/>
                </a:lnTo>
                <a:lnTo>
                  <a:pt x="2156155" y="304838"/>
                </a:lnTo>
                <a:lnTo>
                  <a:pt x="2176043" y="304838"/>
                </a:lnTo>
                <a:lnTo>
                  <a:pt x="2176043" y="284950"/>
                </a:lnTo>
                <a:lnTo>
                  <a:pt x="2156155" y="284950"/>
                </a:lnTo>
                <a:lnTo>
                  <a:pt x="2156155" y="265062"/>
                </a:lnTo>
                <a:lnTo>
                  <a:pt x="2136267" y="265062"/>
                </a:lnTo>
                <a:lnTo>
                  <a:pt x="2136267" y="284950"/>
                </a:lnTo>
                <a:lnTo>
                  <a:pt x="2116379" y="284950"/>
                </a:lnTo>
                <a:lnTo>
                  <a:pt x="2116379" y="304838"/>
                </a:lnTo>
                <a:lnTo>
                  <a:pt x="2136267" y="304838"/>
                </a:lnTo>
                <a:lnTo>
                  <a:pt x="2136267" y="324726"/>
                </a:lnTo>
                <a:close/>
                <a:moveTo>
                  <a:pt x="2065972" y="466687"/>
                </a:moveTo>
                <a:lnTo>
                  <a:pt x="2089290" y="466687"/>
                </a:lnTo>
                <a:lnTo>
                  <a:pt x="2089290" y="443713"/>
                </a:lnTo>
                <a:lnTo>
                  <a:pt x="2112264" y="443713"/>
                </a:lnTo>
                <a:lnTo>
                  <a:pt x="2112264" y="420395"/>
                </a:lnTo>
                <a:lnTo>
                  <a:pt x="2089290" y="420395"/>
                </a:lnTo>
                <a:lnTo>
                  <a:pt x="2089290" y="397421"/>
                </a:lnTo>
                <a:lnTo>
                  <a:pt x="2065972" y="397421"/>
                </a:lnTo>
                <a:lnTo>
                  <a:pt x="2065972" y="420395"/>
                </a:lnTo>
                <a:lnTo>
                  <a:pt x="2042998" y="420395"/>
                </a:lnTo>
                <a:lnTo>
                  <a:pt x="2042998" y="443713"/>
                </a:lnTo>
                <a:lnTo>
                  <a:pt x="2065972" y="443713"/>
                </a:lnTo>
                <a:lnTo>
                  <a:pt x="2065972" y="466687"/>
                </a:lnTo>
                <a:close/>
                <a:moveTo>
                  <a:pt x="2069059" y="183109"/>
                </a:moveTo>
                <a:lnTo>
                  <a:pt x="2086204" y="183109"/>
                </a:lnTo>
                <a:lnTo>
                  <a:pt x="2086204" y="166307"/>
                </a:lnTo>
                <a:lnTo>
                  <a:pt x="2103006" y="166307"/>
                </a:lnTo>
                <a:lnTo>
                  <a:pt x="2103006" y="149162"/>
                </a:lnTo>
                <a:lnTo>
                  <a:pt x="2086204" y="149162"/>
                </a:lnTo>
                <a:lnTo>
                  <a:pt x="2086204" y="132359"/>
                </a:lnTo>
                <a:lnTo>
                  <a:pt x="2069059" y="132359"/>
                </a:lnTo>
                <a:lnTo>
                  <a:pt x="2069059" y="149162"/>
                </a:lnTo>
                <a:lnTo>
                  <a:pt x="2052256" y="149162"/>
                </a:lnTo>
                <a:lnTo>
                  <a:pt x="2052256" y="166307"/>
                </a:lnTo>
                <a:lnTo>
                  <a:pt x="2069059" y="166307"/>
                </a:lnTo>
                <a:lnTo>
                  <a:pt x="2069059" y="183109"/>
                </a:lnTo>
                <a:close/>
                <a:moveTo>
                  <a:pt x="1791652" y="467030"/>
                </a:moveTo>
                <a:lnTo>
                  <a:pt x="1814970" y="467030"/>
                </a:lnTo>
                <a:lnTo>
                  <a:pt x="1814970" y="443713"/>
                </a:lnTo>
                <a:lnTo>
                  <a:pt x="1838287" y="443713"/>
                </a:lnTo>
                <a:lnTo>
                  <a:pt x="1838287" y="420395"/>
                </a:lnTo>
                <a:lnTo>
                  <a:pt x="1814970" y="420395"/>
                </a:lnTo>
                <a:lnTo>
                  <a:pt x="1814970" y="397078"/>
                </a:lnTo>
                <a:lnTo>
                  <a:pt x="1791652" y="397078"/>
                </a:lnTo>
                <a:lnTo>
                  <a:pt x="1791652" y="420395"/>
                </a:lnTo>
                <a:lnTo>
                  <a:pt x="1768335" y="420395"/>
                </a:lnTo>
                <a:lnTo>
                  <a:pt x="1768335" y="443713"/>
                </a:lnTo>
                <a:lnTo>
                  <a:pt x="1791652" y="443713"/>
                </a:lnTo>
                <a:lnTo>
                  <a:pt x="1791652" y="467030"/>
                </a:lnTo>
                <a:close/>
                <a:moveTo>
                  <a:pt x="1794739" y="183109"/>
                </a:moveTo>
                <a:lnTo>
                  <a:pt x="1811884" y="183109"/>
                </a:lnTo>
                <a:lnTo>
                  <a:pt x="1811884" y="166307"/>
                </a:lnTo>
                <a:lnTo>
                  <a:pt x="1828686" y="166307"/>
                </a:lnTo>
                <a:lnTo>
                  <a:pt x="1828686" y="149162"/>
                </a:lnTo>
                <a:lnTo>
                  <a:pt x="1811884" y="149162"/>
                </a:lnTo>
                <a:lnTo>
                  <a:pt x="1811884" y="132359"/>
                </a:lnTo>
                <a:lnTo>
                  <a:pt x="1794739" y="132359"/>
                </a:lnTo>
                <a:lnTo>
                  <a:pt x="1794739" y="149162"/>
                </a:lnTo>
                <a:lnTo>
                  <a:pt x="1777936" y="149162"/>
                </a:lnTo>
                <a:lnTo>
                  <a:pt x="1777936" y="166307"/>
                </a:lnTo>
                <a:lnTo>
                  <a:pt x="1794739" y="166307"/>
                </a:lnTo>
                <a:lnTo>
                  <a:pt x="1794739" y="183109"/>
                </a:lnTo>
                <a:close/>
                <a:moveTo>
                  <a:pt x="1928812" y="467030"/>
                </a:moveTo>
                <a:lnTo>
                  <a:pt x="1952130" y="467030"/>
                </a:lnTo>
                <a:lnTo>
                  <a:pt x="1952130" y="443713"/>
                </a:lnTo>
                <a:lnTo>
                  <a:pt x="1975447" y="443713"/>
                </a:lnTo>
                <a:lnTo>
                  <a:pt x="1975447" y="420395"/>
                </a:lnTo>
                <a:lnTo>
                  <a:pt x="1952130" y="420395"/>
                </a:lnTo>
                <a:lnTo>
                  <a:pt x="1952130" y="397078"/>
                </a:lnTo>
                <a:lnTo>
                  <a:pt x="1928812" y="397078"/>
                </a:lnTo>
                <a:lnTo>
                  <a:pt x="1928812" y="420395"/>
                </a:lnTo>
                <a:lnTo>
                  <a:pt x="1905495" y="420395"/>
                </a:lnTo>
                <a:lnTo>
                  <a:pt x="1905495" y="443713"/>
                </a:lnTo>
                <a:lnTo>
                  <a:pt x="1928812" y="443713"/>
                </a:lnTo>
                <a:lnTo>
                  <a:pt x="1928812" y="467030"/>
                </a:lnTo>
                <a:close/>
                <a:moveTo>
                  <a:pt x="1861604" y="325412"/>
                </a:moveTo>
                <a:lnTo>
                  <a:pt x="1882178" y="325412"/>
                </a:lnTo>
                <a:lnTo>
                  <a:pt x="1882178" y="305181"/>
                </a:lnTo>
                <a:lnTo>
                  <a:pt x="1902409" y="305181"/>
                </a:lnTo>
                <a:lnTo>
                  <a:pt x="1902409" y="284607"/>
                </a:lnTo>
                <a:lnTo>
                  <a:pt x="1882178" y="284607"/>
                </a:lnTo>
                <a:lnTo>
                  <a:pt x="1882178" y="264376"/>
                </a:lnTo>
                <a:lnTo>
                  <a:pt x="1861604" y="264376"/>
                </a:lnTo>
                <a:lnTo>
                  <a:pt x="1861604" y="284607"/>
                </a:lnTo>
                <a:lnTo>
                  <a:pt x="1841373" y="284607"/>
                </a:lnTo>
                <a:lnTo>
                  <a:pt x="1841373" y="305181"/>
                </a:lnTo>
                <a:lnTo>
                  <a:pt x="1861604" y="305181"/>
                </a:lnTo>
                <a:lnTo>
                  <a:pt x="1861604" y="325412"/>
                </a:lnTo>
                <a:close/>
                <a:moveTo>
                  <a:pt x="1865033" y="40805"/>
                </a:moveTo>
                <a:lnTo>
                  <a:pt x="1878749" y="40805"/>
                </a:lnTo>
                <a:lnTo>
                  <a:pt x="1878749" y="27432"/>
                </a:lnTo>
                <a:lnTo>
                  <a:pt x="1892122" y="27432"/>
                </a:lnTo>
                <a:lnTo>
                  <a:pt x="1892122" y="13716"/>
                </a:lnTo>
                <a:lnTo>
                  <a:pt x="1878749" y="13716"/>
                </a:lnTo>
                <a:lnTo>
                  <a:pt x="1878749" y="343"/>
                </a:lnTo>
                <a:lnTo>
                  <a:pt x="1865033" y="343"/>
                </a:lnTo>
                <a:lnTo>
                  <a:pt x="1865033" y="13716"/>
                </a:lnTo>
                <a:lnTo>
                  <a:pt x="1851660" y="13716"/>
                </a:lnTo>
                <a:lnTo>
                  <a:pt x="1851660" y="27432"/>
                </a:lnTo>
                <a:lnTo>
                  <a:pt x="1865033" y="27432"/>
                </a:lnTo>
                <a:lnTo>
                  <a:pt x="1865033" y="40805"/>
                </a:lnTo>
                <a:close/>
                <a:moveTo>
                  <a:pt x="2002193" y="41148"/>
                </a:moveTo>
                <a:lnTo>
                  <a:pt x="2015909" y="41148"/>
                </a:lnTo>
                <a:lnTo>
                  <a:pt x="2015909" y="27432"/>
                </a:lnTo>
                <a:lnTo>
                  <a:pt x="2029625" y="27432"/>
                </a:lnTo>
                <a:lnTo>
                  <a:pt x="2029625" y="13716"/>
                </a:lnTo>
                <a:lnTo>
                  <a:pt x="2015909" y="13716"/>
                </a:lnTo>
                <a:lnTo>
                  <a:pt x="2015909" y="0"/>
                </a:lnTo>
                <a:lnTo>
                  <a:pt x="2002193" y="0"/>
                </a:lnTo>
                <a:lnTo>
                  <a:pt x="2002193" y="13716"/>
                </a:lnTo>
                <a:lnTo>
                  <a:pt x="1988477" y="13716"/>
                </a:lnTo>
                <a:lnTo>
                  <a:pt x="1988477" y="27432"/>
                </a:lnTo>
                <a:lnTo>
                  <a:pt x="2002193" y="27432"/>
                </a:lnTo>
                <a:lnTo>
                  <a:pt x="2002193" y="41148"/>
                </a:lnTo>
                <a:close/>
                <a:moveTo>
                  <a:pt x="2344064" y="181394"/>
                </a:moveTo>
                <a:lnTo>
                  <a:pt x="2359838" y="181394"/>
                </a:lnTo>
                <a:lnTo>
                  <a:pt x="2359838" y="165621"/>
                </a:lnTo>
                <a:lnTo>
                  <a:pt x="2375611" y="165621"/>
                </a:lnTo>
                <a:lnTo>
                  <a:pt x="2375611" y="149847"/>
                </a:lnTo>
                <a:lnTo>
                  <a:pt x="2359838" y="149847"/>
                </a:lnTo>
                <a:lnTo>
                  <a:pt x="2359838" y="134074"/>
                </a:lnTo>
                <a:lnTo>
                  <a:pt x="2344064" y="134074"/>
                </a:lnTo>
                <a:lnTo>
                  <a:pt x="2344064" y="149847"/>
                </a:lnTo>
                <a:lnTo>
                  <a:pt x="2328291" y="149847"/>
                </a:lnTo>
                <a:lnTo>
                  <a:pt x="2328291" y="165621"/>
                </a:lnTo>
                <a:lnTo>
                  <a:pt x="2344064" y="165621"/>
                </a:lnTo>
                <a:lnTo>
                  <a:pt x="2344064" y="181394"/>
                </a:lnTo>
                <a:close/>
                <a:moveTo>
                  <a:pt x="1108253" y="459829"/>
                </a:moveTo>
                <a:lnTo>
                  <a:pt x="1126769" y="459829"/>
                </a:lnTo>
                <a:lnTo>
                  <a:pt x="1126769" y="441312"/>
                </a:lnTo>
                <a:lnTo>
                  <a:pt x="1145286" y="441312"/>
                </a:lnTo>
                <a:lnTo>
                  <a:pt x="1145286" y="422796"/>
                </a:lnTo>
                <a:lnTo>
                  <a:pt x="1126769" y="422796"/>
                </a:lnTo>
                <a:lnTo>
                  <a:pt x="1126769" y="404279"/>
                </a:lnTo>
                <a:lnTo>
                  <a:pt x="1108253" y="404279"/>
                </a:lnTo>
                <a:lnTo>
                  <a:pt x="1108253" y="422796"/>
                </a:lnTo>
                <a:lnTo>
                  <a:pt x="1089736" y="422796"/>
                </a:lnTo>
                <a:lnTo>
                  <a:pt x="1089736" y="441312"/>
                </a:lnTo>
                <a:lnTo>
                  <a:pt x="1108253" y="441312"/>
                </a:lnTo>
                <a:lnTo>
                  <a:pt x="1108253" y="459829"/>
                </a:lnTo>
                <a:close/>
                <a:moveTo>
                  <a:pt x="2414359" y="38748"/>
                </a:moveTo>
                <a:lnTo>
                  <a:pt x="2426704" y="38748"/>
                </a:lnTo>
                <a:lnTo>
                  <a:pt x="2426704" y="26746"/>
                </a:lnTo>
                <a:lnTo>
                  <a:pt x="2438705" y="26746"/>
                </a:lnTo>
                <a:lnTo>
                  <a:pt x="2438705" y="14402"/>
                </a:lnTo>
                <a:lnTo>
                  <a:pt x="2426704" y="14402"/>
                </a:lnTo>
                <a:lnTo>
                  <a:pt x="2426704" y="2400"/>
                </a:lnTo>
                <a:lnTo>
                  <a:pt x="2414359" y="2400"/>
                </a:lnTo>
                <a:lnTo>
                  <a:pt x="2414359" y="14402"/>
                </a:lnTo>
                <a:lnTo>
                  <a:pt x="2402357" y="14402"/>
                </a:lnTo>
                <a:lnTo>
                  <a:pt x="2402357" y="26746"/>
                </a:lnTo>
                <a:lnTo>
                  <a:pt x="2414359" y="26746"/>
                </a:lnTo>
                <a:lnTo>
                  <a:pt x="2414359" y="38748"/>
                </a:lnTo>
                <a:close/>
                <a:moveTo>
                  <a:pt x="2340979" y="465315"/>
                </a:moveTo>
                <a:lnTo>
                  <a:pt x="2362924" y="465315"/>
                </a:lnTo>
                <a:lnTo>
                  <a:pt x="2362924" y="443027"/>
                </a:lnTo>
                <a:lnTo>
                  <a:pt x="2385212" y="443027"/>
                </a:lnTo>
                <a:lnTo>
                  <a:pt x="2385212" y="421081"/>
                </a:lnTo>
                <a:lnTo>
                  <a:pt x="2362924" y="421081"/>
                </a:lnTo>
                <a:lnTo>
                  <a:pt x="2362924" y="398793"/>
                </a:lnTo>
                <a:lnTo>
                  <a:pt x="2340979" y="398793"/>
                </a:lnTo>
                <a:lnTo>
                  <a:pt x="2340979" y="421081"/>
                </a:lnTo>
                <a:lnTo>
                  <a:pt x="2318690" y="421081"/>
                </a:lnTo>
                <a:lnTo>
                  <a:pt x="2318690" y="443027"/>
                </a:lnTo>
                <a:lnTo>
                  <a:pt x="2340979" y="443027"/>
                </a:lnTo>
                <a:lnTo>
                  <a:pt x="2340979" y="465315"/>
                </a:lnTo>
                <a:close/>
                <a:moveTo>
                  <a:pt x="2203475" y="466344"/>
                </a:moveTo>
                <a:lnTo>
                  <a:pt x="2226107" y="466344"/>
                </a:lnTo>
                <a:lnTo>
                  <a:pt x="2226107" y="443370"/>
                </a:lnTo>
                <a:lnTo>
                  <a:pt x="2249081" y="443370"/>
                </a:lnTo>
                <a:lnTo>
                  <a:pt x="2249081" y="420738"/>
                </a:lnTo>
                <a:lnTo>
                  <a:pt x="2226107" y="420738"/>
                </a:lnTo>
                <a:lnTo>
                  <a:pt x="2226107" y="397764"/>
                </a:lnTo>
                <a:lnTo>
                  <a:pt x="2203475" y="397764"/>
                </a:lnTo>
                <a:lnTo>
                  <a:pt x="2203475" y="420738"/>
                </a:lnTo>
                <a:lnTo>
                  <a:pt x="2180501" y="420738"/>
                </a:lnTo>
                <a:lnTo>
                  <a:pt x="2180501" y="443370"/>
                </a:lnTo>
                <a:lnTo>
                  <a:pt x="2203475" y="443370"/>
                </a:lnTo>
                <a:lnTo>
                  <a:pt x="2203475" y="466344"/>
                </a:lnTo>
                <a:close/>
                <a:moveTo>
                  <a:pt x="2139353" y="40805"/>
                </a:moveTo>
                <a:lnTo>
                  <a:pt x="2153069" y="40805"/>
                </a:lnTo>
                <a:lnTo>
                  <a:pt x="2153069" y="27432"/>
                </a:lnTo>
                <a:lnTo>
                  <a:pt x="2166442" y="27432"/>
                </a:lnTo>
                <a:lnTo>
                  <a:pt x="2166442" y="13716"/>
                </a:lnTo>
                <a:lnTo>
                  <a:pt x="2153069" y="13716"/>
                </a:lnTo>
                <a:lnTo>
                  <a:pt x="2153069" y="343"/>
                </a:lnTo>
                <a:lnTo>
                  <a:pt x="2139353" y="343"/>
                </a:lnTo>
                <a:lnTo>
                  <a:pt x="2139353" y="13716"/>
                </a:lnTo>
                <a:lnTo>
                  <a:pt x="2125980" y="13716"/>
                </a:lnTo>
                <a:lnTo>
                  <a:pt x="2125980" y="27432"/>
                </a:lnTo>
                <a:lnTo>
                  <a:pt x="2139353" y="27432"/>
                </a:lnTo>
                <a:lnTo>
                  <a:pt x="2139353" y="40805"/>
                </a:lnTo>
                <a:close/>
                <a:moveTo>
                  <a:pt x="2206562" y="182423"/>
                </a:moveTo>
                <a:lnTo>
                  <a:pt x="2223021" y="182423"/>
                </a:lnTo>
                <a:lnTo>
                  <a:pt x="2223021" y="165964"/>
                </a:lnTo>
                <a:lnTo>
                  <a:pt x="2239480" y="165964"/>
                </a:lnTo>
                <a:lnTo>
                  <a:pt x="2239480" y="149504"/>
                </a:lnTo>
                <a:lnTo>
                  <a:pt x="2223021" y="149504"/>
                </a:lnTo>
                <a:lnTo>
                  <a:pt x="2223021" y="133045"/>
                </a:lnTo>
                <a:lnTo>
                  <a:pt x="2206562" y="133045"/>
                </a:lnTo>
                <a:lnTo>
                  <a:pt x="2206562" y="149504"/>
                </a:lnTo>
                <a:lnTo>
                  <a:pt x="2190103" y="149504"/>
                </a:lnTo>
                <a:lnTo>
                  <a:pt x="2190103" y="165964"/>
                </a:lnTo>
                <a:lnTo>
                  <a:pt x="2206562" y="165964"/>
                </a:lnTo>
                <a:lnTo>
                  <a:pt x="2206562" y="182423"/>
                </a:lnTo>
                <a:close/>
                <a:moveTo>
                  <a:pt x="2273770" y="324041"/>
                </a:moveTo>
                <a:lnTo>
                  <a:pt x="2292973" y="324041"/>
                </a:lnTo>
                <a:lnTo>
                  <a:pt x="2292973" y="304495"/>
                </a:lnTo>
                <a:lnTo>
                  <a:pt x="2312518" y="304495"/>
                </a:lnTo>
                <a:lnTo>
                  <a:pt x="2312518" y="285293"/>
                </a:lnTo>
                <a:lnTo>
                  <a:pt x="2292973" y="285293"/>
                </a:lnTo>
                <a:lnTo>
                  <a:pt x="2292973" y="265748"/>
                </a:lnTo>
                <a:lnTo>
                  <a:pt x="2273770" y="265748"/>
                </a:lnTo>
                <a:lnTo>
                  <a:pt x="2273770" y="285293"/>
                </a:lnTo>
                <a:lnTo>
                  <a:pt x="2254225" y="285293"/>
                </a:lnTo>
                <a:lnTo>
                  <a:pt x="2254225" y="304495"/>
                </a:lnTo>
                <a:lnTo>
                  <a:pt x="2273770" y="304495"/>
                </a:lnTo>
                <a:lnTo>
                  <a:pt x="2273770" y="324041"/>
                </a:lnTo>
                <a:close/>
                <a:moveTo>
                  <a:pt x="2276856" y="39776"/>
                </a:moveTo>
                <a:lnTo>
                  <a:pt x="2289886" y="39776"/>
                </a:lnTo>
                <a:lnTo>
                  <a:pt x="2289886" y="27089"/>
                </a:lnTo>
                <a:lnTo>
                  <a:pt x="2302574" y="27089"/>
                </a:lnTo>
                <a:lnTo>
                  <a:pt x="2302574" y="14059"/>
                </a:lnTo>
                <a:lnTo>
                  <a:pt x="2289886" y="14059"/>
                </a:lnTo>
                <a:lnTo>
                  <a:pt x="2289886" y="1372"/>
                </a:lnTo>
                <a:lnTo>
                  <a:pt x="2276856" y="1372"/>
                </a:lnTo>
                <a:lnTo>
                  <a:pt x="2276856" y="14059"/>
                </a:lnTo>
                <a:lnTo>
                  <a:pt x="2264169" y="14059"/>
                </a:lnTo>
                <a:lnTo>
                  <a:pt x="2264169" y="27089"/>
                </a:lnTo>
                <a:lnTo>
                  <a:pt x="2276856" y="27089"/>
                </a:lnTo>
                <a:lnTo>
                  <a:pt x="2276856" y="39776"/>
                </a:lnTo>
                <a:close/>
                <a:moveTo>
                  <a:pt x="2411273" y="323012"/>
                </a:moveTo>
                <a:lnTo>
                  <a:pt x="2429789" y="323012"/>
                </a:lnTo>
                <a:lnTo>
                  <a:pt x="2429789" y="304152"/>
                </a:lnTo>
                <a:lnTo>
                  <a:pt x="2448649" y="304152"/>
                </a:lnTo>
                <a:lnTo>
                  <a:pt x="2448649" y="285636"/>
                </a:lnTo>
                <a:lnTo>
                  <a:pt x="2429789" y="285636"/>
                </a:lnTo>
                <a:lnTo>
                  <a:pt x="2429789" y="266776"/>
                </a:lnTo>
                <a:lnTo>
                  <a:pt x="2411273" y="266776"/>
                </a:lnTo>
                <a:lnTo>
                  <a:pt x="2411273" y="285636"/>
                </a:lnTo>
                <a:lnTo>
                  <a:pt x="2392414" y="285636"/>
                </a:lnTo>
                <a:lnTo>
                  <a:pt x="2392414" y="304152"/>
                </a:lnTo>
                <a:lnTo>
                  <a:pt x="2411273" y="304152"/>
                </a:lnTo>
                <a:lnTo>
                  <a:pt x="2411273" y="323012"/>
                </a:lnTo>
                <a:close/>
                <a:moveTo>
                  <a:pt x="1314336" y="321297"/>
                </a:moveTo>
                <a:lnTo>
                  <a:pt x="1332166" y="321297"/>
                </a:lnTo>
                <a:lnTo>
                  <a:pt x="1332166" y="303809"/>
                </a:lnTo>
                <a:lnTo>
                  <a:pt x="1349654" y="303809"/>
                </a:lnTo>
                <a:lnTo>
                  <a:pt x="1349654" y="285979"/>
                </a:lnTo>
                <a:lnTo>
                  <a:pt x="1332166" y="285979"/>
                </a:lnTo>
                <a:lnTo>
                  <a:pt x="1332166" y="268491"/>
                </a:lnTo>
                <a:lnTo>
                  <a:pt x="1314336" y="268491"/>
                </a:lnTo>
                <a:lnTo>
                  <a:pt x="1314336" y="285979"/>
                </a:lnTo>
                <a:lnTo>
                  <a:pt x="1296848" y="285979"/>
                </a:lnTo>
                <a:lnTo>
                  <a:pt x="1296848" y="303809"/>
                </a:lnTo>
                <a:lnTo>
                  <a:pt x="1314336" y="303809"/>
                </a:lnTo>
                <a:lnTo>
                  <a:pt x="1314336" y="321297"/>
                </a:lnTo>
                <a:close/>
                <a:moveTo>
                  <a:pt x="1247813" y="178651"/>
                </a:moveTo>
                <a:lnTo>
                  <a:pt x="1261529" y="178651"/>
                </a:lnTo>
                <a:lnTo>
                  <a:pt x="1261529" y="164592"/>
                </a:lnTo>
                <a:lnTo>
                  <a:pt x="1275588" y="164592"/>
                </a:lnTo>
                <a:lnTo>
                  <a:pt x="1275588" y="150876"/>
                </a:lnTo>
                <a:lnTo>
                  <a:pt x="1261529" y="150876"/>
                </a:lnTo>
                <a:lnTo>
                  <a:pt x="1261529" y="136817"/>
                </a:lnTo>
                <a:lnTo>
                  <a:pt x="1247813" y="136817"/>
                </a:lnTo>
                <a:lnTo>
                  <a:pt x="1247813" y="150876"/>
                </a:lnTo>
                <a:lnTo>
                  <a:pt x="1233754" y="150876"/>
                </a:lnTo>
                <a:lnTo>
                  <a:pt x="1233754" y="164592"/>
                </a:lnTo>
                <a:lnTo>
                  <a:pt x="1247813" y="164592"/>
                </a:lnTo>
                <a:lnTo>
                  <a:pt x="1247813" y="178651"/>
                </a:lnTo>
                <a:close/>
                <a:moveTo>
                  <a:pt x="1311592" y="604190"/>
                </a:moveTo>
                <a:lnTo>
                  <a:pt x="1334910" y="604190"/>
                </a:lnTo>
                <a:lnTo>
                  <a:pt x="1334910" y="580873"/>
                </a:lnTo>
                <a:lnTo>
                  <a:pt x="1358227" y="580873"/>
                </a:lnTo>
                <a:lnTo>
                  <a:pt x="1358227" y="557555"/>
                </a:lnTo>
                <a:lnTo>
                  <a:pt x="1334910" y="557555"/>
                </a:lnTo>
                <a:lnTo>
                  <a:pt x="1334910" y="534238"/>
                </a:lnTo>
                <a:lnTo>
                  <a:pt x="1311592" y="534238"/>
                </a:lnTo>
                <a:lnTo>
                  <a:pt x="1311592" y="557555"/>
                </a:lnTo>
                <a:lnTo>
                  <a:pt x="1288275" y="557555"/>
                </a:lnTo>
                <a:lnTo>
                  <a:pt x="1288275" y="580873"/>
                </a:lnTo>
                <a:lnTo>
                  <a:pt x="1311592" y="580873"/>
                </a:lnTo>
                <a:lnTo>
                  <a:pt x="1311592" y="604190"/>
                </a:lnTo>
                <a:close/>
                <a:moveTo>
                  <a:pt x="1381201" y="463944"/>
                </a:moveTo>
                <a:lnTo>
                  <a:pt x="1402461" y="463944"/>
                </a:lnTo>
                <a:lnTo>
                  <a:pt x="1402461" y="442684"/>
                </a:lnTo>
                <a:lnTo>
                  <a:pt x="1423721" y="442684"/>
                </a:lnTo>
                <a:lnTo>
                  <a:pt x="1423721" y="421424"/>
                </a:lnTo>
                <a:lnTo>
                  <a:pt x="1402461" y="421424"/>
                </a:lnTo>
                <a:lnTo>
                  <a:pt x="1402461" y="400164"/>
                </a:lnTo>
                <a:lnTo>
                  <a:pt x="1381201" y="400164"/>
                </a:lnTo>
                <a:lnTo>
                  <a:pt x="1381201" y="421424"/>
                </a:lnTo>
                <a:lnTo>
                  <a:pt x="1359941" y="421424"/>
                </a:lnTo>
                <a:lnTo>
                  <a:pt x="1359941" y="442684"/>
                </a:lnTo>
                <a:lnTo>
                  <a:pt x="1381201" y="442684"/>
                </a:lnTo>
                <a:lnTo>
                  <a:pt x="1381201" y="463944"/>
                </a:lnTo>
                <a:close/>
                <a:moveTo>
                  <a:pt x="1244727" y="461886"/>
                </a:moveTo>
                <a:lnTo>
                  <a:pt x="1264615" y="461886"/>
                </a:lnTo>
                <a:lnTo>
                  <a:pt x="1264615" y="441998"/>
                </a:lnTo>
                <a:lnTo>
                  <a:pt x="1284503" y="441998"/>
                </a:lnTo>
                <a:lnTo>
                  <a:pt x="1284503" y="422110"/>
                </a:lnTo>
                <a:lnTo>
                  <a:pt x="1264615" y="422110"/>
                </a:lnTo>
                <a:lnTo>
                  <a:pt x="1264615" y="402222"/>
                </a:lnTo>
                <a:lnTo>
                  <a:pt x="1244727" y="402222"/>
                </a:lnTo>
                <a:lnTo>
                  <a:pt x="1244727" y="422110"/>
                </a:lnTo>
                <a:lnTo>
                  <a:pt x="1224839" y="422110"/>
                </a:lnTo>
                <a:lnTo>
                  <a:pt x="1224839" y="441998"/>
                </a:lnTo>
                <a:lnTo>
                  <a:pt x="1244727" y="441998"/>
                </a:lnTo>
                <a:lnTo>
                  <a:pt x="1244727" y="461886"/>
                </a:lnTo>
                <a:close/>
                <a:moveTo>
                  <a:pt x="1384287" y="180365"/>
                </a:moveTo>
                <a:lnTo>
                  <a:pt x="1399375" y="180365"/>
                </a:lnTo>
                <a:lnTo>
                  <a:pt x="1399375" y="165278"/>
                </a:lnTo>
                <a:lnTo>
                  <a:pt x="1414462" y="165278"/>
                </a:lnTo>
                <a:lnTo>
                  <a:pt x="1414462" y="150190"/>
                </a:lnTo>
                <a:lnTo>
                  <a:pt x="1399375" y="150190"/>
                </a:lnTo>
                <a:lnTo>
                  <a:pt x="1399375" y="135103"/>
                </a:lnTo>
                <a:lnTo>
                  <a:pt x="1384287" y="135103"/>
                </a:lnTo>
                <a:lnTo>
                  <a:pt x="1384287" y="150190"/>
                </a:lnTo>
                <a:lnTo>
                  <a:pt x="1369200" y="150190"/>
                </a:lnTo>
                <a:lnTo>
                  <a:pt x="1369200" y="165278"/>
                </a:lnTo>
                <a:lnTo>
                  <a:pt x="1384287" y="165278"/>
                </a:lnTo>
                <a:lnTo>
                  <a:pt x="1384287" y="180365"/>
                </a:lnTo>
                <a:close/>
                <a:moveTo>
                  <a:pt x="1111339" y="176594"/>
                </a:moveTo>
                <a:lnTo>
                  <a:pt x="1123683" y="176594"/>
                </a:lnTo>
                <a:lnTo>
                  <a:pt x="1123683" y="163906"/>
                </a:lnTo>
                <a:lnTo>
                  <a:pt x="1136371" y="163906"/>
                </a:lnTo>
                <a:lnTo>
                  <a:pt x="1136371" y="151562"/>
                </a:lnTo>
                <a:lnTo>
                  <a:pt x="1123683" y="151562"/>
                </a:lnTo>
                <a:lnTo>
                  <a:pt x="1123683" y="138875"/>
                </a:lnTo>
                <a:lnTo>
                  <a:pt x="1111339" y="138875"/>
                </a:lnTo>
                <a:lnTo>
                  <a:pt x="1111339" y="151562"/>
                </a:lnTo>
                <a:lnTo>
                  <a:pt x="1098652" y="151562"/>
                </a:lnTo>
                <a:lnTo>
                  <a:pt x="1098652" y="163906"/>
                </a:lnTo>
                <a:lnTo>
                  <a:pt x="1111339" y="163906"/>
                </a:lnTo>
                <a:lnTo>
                  <a:pt x="1111339" y="176594"/>
                </a:lnTo>
                <a:close/>
                <a:moveTo>
                  <a:pt x="1175118" y="602475"/>
                </a:moveTo>
                <a:lnTo>
                  <a:pt x="1197064" y="602475"/>
                </a:lnTo>
                <a:lnTo>
                  <a:pt x="1197064" y="580187"/>
                </a:lnTo>
                <a:lnTo>
                  <a:pt x="1219352" y="580187"/>
                </a:lnTo>
                <a:lnTo>
                  <a:pt x="1219352" y="558241"/>
                </a:lnTo>
                <a:lnTo>
                  <a:pt x="1197064" y="558241"/>
                </a:lnTo>
                <a:lnTo>
                  <a:pt x="1197064" y="535953"/>
                </a:lnTo>
                <a:lnTo>
                  <a:pt x="1175118" y="535953"/>
                </a:lnTo>
                <a:lnTo>
                  <a:pt x="1175118" y="558241"/>
                </a:lnTo>
                <a:lnTo>
                  <a:pt x="1152830" y="558241"/>
                </a:lnTo>
                <a:lnTo>
                  <a:pt x="1152830" y="580187"/>
                </a:lnTo>
                <a:lnTo>
                  <a:pt x="1175118" y="580187"/>
                </a:lnTo>
                <a:lnTo>
                  <a:pt x="1175118" y="602475"/>
                </a:lnTo>
                <a:close/>
                <a:moveTo>
                  <a:pt x="1177861" y="319240"/>
                </a:moveTo>
                <a:lnTo>
                  <a:pt x="1194321" y="319240"/>
                </a:lnTo>
                <a:lnTo>
                  <a:pt x="1194321" y="303124"/>
                </a:lnTo>
                <a:lnTo>
                  <a:pt x="1210437" y="303124"/>
                </a:lnTo>
                <a:lnTo>
                  <a:pt x="1210437" y="286664"/>
                </a:lnTo>
                <a:lnTo>
                  <a:pt x="1194321" y="286664"/>
                </a:lnTo>
                <a:lnTo>
                  <a:pt x="1194321" y="270548"/>
                </a:lnTo>
                <a:lnTo>
                  <a:pt x="1177861" y="270548"/>
                </a:lnTo>
                <a:lnTo>
                  <a:pt x="1177861" y="286664"/>
                </a:lnTo>
                <a:lnTo>
                  <a:pt x="1161745" y="286664"/>
                </a:lnTo>
                <a:lnTo>
                  <a:pt x="1161745" y="303124"/>
                </a:lnTo>
                <a:lnTo>
                  <a:pt x="1177861" y="303124"/>
                </a:lnTo>
                <a:lnTo>
                  <a:pt x="1177861" y="319240"/>
                </a:lnTo>
                <a:close/>
                <a:moveTo>
                  <a:pt x="1657921" y="182423"/>
                </a:moveTo>
                <a:lnTo>
                  <a:pt x="1674381" y="182423"/>
                </a:lnTo>
                <a:lnTo>
                  <a:pt x="1674381" y="165964"/>
                </a:lnTo>
                <a:lnTo>
                  <a:pt x="1690840" y="165964"/>
                </a:lnTo>
                <a:lnTo>
                  <a:pt x="1690840" y="149504"/>
                </a:lnTo>
                <a:lnTo>
                  <a:pt x="1674381" y="149504"/>
                </a:lnTo>
                <a:lnTo>
                  <a:pt x="1674381" y="133045"/>
                </a:lnTo>
                <a:lnTo>
                  <a:pt x="1657921" y="133045"/>
                </a:lnTo>
                <a:lnTo>
                  <a:pt x="1657921" y="149504"/>
                </a:lnTo>
                <a:lnTo>
                  <a:pt x="1641462" y="149504"/>
                </a:lnTo>
                <a:lnTo>
                  <a:pt x="1641462" y="165964"/>
                </a:lnTo>
                <a:lnTo>
                  <a:pt x="1657921" y="165964"/>
                </a:lnTo>
                <a:lnTo>
                  <a:pt x="1657921" y="182423"/>
                </a:lnTo>
                <a:close/>
                <a:moveTo>
                  <a:pt x="1727873" y="40805"/>
                </a:moveTo>
                <a:lnTo>
                  <a:pt x="1741589" y="40805"/>
                </a:lnTo>
                <a:lnTo>
                  <a:pt x="1741589" y="27432"/>
                </a:lnTo>
                <a:lnTo>
                  <a:pt x="1754962" y="27432"/>
                </a:lnTo>
                <a:lnTo>
                  <a:pt x="1754962" y="13716"/>
                </a:lnTo>
                <a:lnTo>
                  <a:pt x="1741589" y="13716"/>
                </a:lnTo>
                <a:lnTo>
                  <a:pt x="1741589" y="343"/>
                </a:lnTo>
                <a:lnTo>
                  <a:pt x="1727873" y="343"/>
                </a:lnTo>
                <a:lnTo>
                  <a:pt x="1727873" y="13716"/>
                </a:lnTo>
                <a:lnTo>
                  <a:pt x="1714500" y="13716"/>
                </a:lnTo>
                <a:lnTo>
                  <a:pt x="1714500" y="27432"/>
                </a:lnTo>
                <a:lnTo>
                  <a:pt x="1727873" y="27432"/>
                </a:lnTo>
                <a:lnTo>
                  <a:pt x="1727873" y="40805"/>
                </a:lnTo>
                <a:close/>
                <a:moveTo>
                  <a:pt x="1654835" y="466001"/>
                </a:moveTo>
                <a:lnTo>
                  <a:pt x="1677467" y="466001"/>
                </a:lnTo>
                <a:lnTo>
                  <a:pt x="1677467" y="443370"/>
                </a:lnTo>
                <a:lnTo>
                  <a:pt x="1700098" y="443370"/>
                </a:lnTo>
                <a:lnTo>
                  <a:pt x="1700098" y="420738"/>
                </a:lnTo>
                <a:lnTo>
                  <a:pt x="1677467" y="420738"/>
                </a:lnTo>
                <a:lnTo>
                  <a:pt x="1677467" y="398107"/>
                </a:lnTo>
                <a:lnTo>
                  <a:pt x="1654835" y="398107"/>
                </a:lnTo>
                <a:lnTo>
                  <a:pt x="1654835" y="420738"/>
                </a:lnTo>
                <a:lnTo>
                  <a:pt x="1632204" y="420738"/>
                </a:lnTo>
                <a:lnTo>
                  <a:pt x="1632204" y="443370"/>
                </a:lnTo>
                <a:lnTo>
                  <a:pt x="1654835" y="443370"/>
                </a:lnTo>
                <a:lnTo>
                  <a:pt x="1654835" y="466001"/>
                </a:lnTo>
                <a:close/>
                <a:moveTo>
                  <a:pt x="1724787" y="325069"/>
                </a:moveTo>
                <a:lnTo>
                  <a:pt x="1744675" y="325069"/>
                </a:lnTo>
                <a:lnTo>
                  <a:pt x="1744675" y="304838"/>
                </a:lnTo>
                <a:lnTo>
                  <a:pt x="1764906" y="304838"/>
                </a:lnTo>
                <a:lnTo>
                  <a:pt x="1764906" y="284950"/>
                </a:lnTo>
                <a:lnTo>
                  <a:pt x="1744675" y="284950"/>
                </a:lnTo>
                <a:lnTo>
                  <a:pt x="1744675" y="264719"/>
                </a:lnTo>
                <a:lnTo>
                  <a:pt x="1724787" y="264719"/>
                </a:lnTo>
                <a:lnTo>
                  <a:pt x="1724787" y="284950"/>
                </a:lnTo>
                <a:lnTo>
                  <a:pt x="1704556" y="284950"/>
                </a:lnTo>
                <a:lnTo>
                  <a:pt x="1704556" y="304838"/>
                </a:lnTo>
                <a:lnTo>
                  <a:pt x="1724787" y="304838"/>
                </a:lnTo>
                <a:lnTo>
                  <a:pt x="1724787" y="325069"/>
                </a:lnTo>
                <a:close/>
                <a:moveTo>
                  <a:pt x="1591056" y="39776"/>
                </a:moveTo>
                <a:lnTo>
                  <a:pt x="1604086" y="39776"/>
                </a:lnTo>
                <a:lnTo>
                  <a:pt x="1604086" y="27089"/>
                </a:lnTo>
                <a:lnTo>
                  <a:pt x="1616773" y="27089"/>
                </a:lnTo>
                <a:lnTo>
                  <a:pt x="1616773" y="14059"/>
                </a:lnTo>
                <a:lnTo>
                  <a:pt x="1604086" y="14059"/>
                </a:lnTo>
                <a:lnTo>
                  <a:pt x="1604086" y="1372"/>
                </a:lnTo>
                <a:lnTo>
                  <a:pt x="1591056" y="1372"/>
                </a:lnTo>
                <a:lnTo>
                  <a:pt x="1591056" y="14059"/>
                </a:lnTo>
                <a:lnTo>
                  <a:pt x="1578369" y="14059"/>
                </a:lnTo>
                <a:lnTo>
                  <a:pt x="1578369" y="27089"/>
                </a:lnTo>
                <a:lnTo>
                  <a:pt x="1591056" y="27089"/>
                </a:lnTo>
                <a:lnTo>
                  <a:pt x="1591056" y="39776"/>
                </a:lnTo>
                <a:close/>
                <a:moveTo>
                  <a:pt x="1454239" y="39091"/>
                </a:moveTo>
                <a:lnTo>
                  <a:pt x="1466583" y="39091"/>
                </a:lnTo>
                <a:lnTo>
                  <a:pt x="1466583" y="26746"/>
                </a:lnTo>
                <a:lnTo>
                  <a:pt x="1478928" y="26746"/>
                </a:lnTo>
                <a:lnTo>
                  <a:pt x="1478928" y="14402"/>
                </a:lnTo>
                <a:lnTo>
                  <a:pt x="1466583" y="14402"/>
                </a:lnTo>
                <a:lnTo>
                  <a:pt x="1466583" y="2057"/>
                </a:lnTo>
                <a:lnTo>
                  <a:pt x="1454239" y="2057"/>
                </a:lnTo>
                <a:lnTo>
                  <a:pt x="1454239" y="14402"/>
                </a:lnTo>
                <a:lnTo>
                  <a:pt x="1441894" y="14402"/>
                </a:lnTo>
                <a:lnTo>
                  <a:pt x="1441894" y="26746"/>
                </a:lnTo>
                <a:lnTo>
                  <a:pt x="1454239" y="26746"/>
                </a:lnTo>
                <a:lnTo>
                  <a:pt x="1454239" y="39091"/>
                </a:lnTo>
                <a:close/>
                <a:moveTo>
                  <a:pt x="1518018" y="464972"/>
                </a:moveTo>
                <a:lnTo>
                  <a:pt x="1539964" y="464972"/>
                </a:lnTo>
                <a:lnTo>
                  <a:pt x="1539964" y="443027"/>
                </a:lnTo>
                <a:lnTo>
                  <a:pt x="1561909" y="443027"/>
                </a:lnTo>
                <a:lnTo>
                  <a:pt x="1561909" y="421081"/>
                </a:lnTo>
                <a:lnTo>
                  <a:pt x="1539964" y="421081"/>
                </a:lnTo>
                <a:lnTo>
                  <a:pt x="1539964" y="399136"/>
                </a:lnTo>
                <a:lnTo>
                  <a:pt x="1518018" y="399136"/>
                </a:lnTo>
                <a:lnTo>
                  <a:pt x="1518018" y="421081"/>
                </a:lnTo>
                <a:lnTo>
                  <a:pt x="1496073" y="421081"/>
                </a:lnTo>
                <a:lnTo>
                  <a:pt x="1496073" y="443027"/>
                </a:lnTo>
                <a:lnTo>
                  <a:pt x="1518018" y="443027"/>
                </a:lnTo>
                <a:lnTo>
                  <a:pt x="1518018" y="464972"/>
                </a:lnTo>
                <a:close/>
                <a:moveTo>
                  <a:pt x="1451153" y="323012"/>
                </a:moveTo>
                <a:lnTo>
                  <a:pt x="1469669" y="323012"/>
                </a:lnTo>
                <a:lnTo>
                  <a:pt x="1469669" y="304152"/>
                </a:lnTo>
                <a:lnTo>
                  <a:pt x="1488529" y="304152"/>
                </a:lnTo>
                <a:lnTo>
                  <a:pt x="1488529" y="285636"/>
                </a:lnTo>
                <a:lnTo>
                  <a:pt x="1469669" y="285636"/>
                </a:lnTo>
                <a:lnTo>
                  <a:pt x="1469669" y="266776"/>
                </a:lnTo>
                <a:lnTo>
                  <a:pt x="1451153" y="266776"/>
                </a:lnTo>
                <a:lnTo>
                  <a:pt x="1451153" y="285636"/>
                </a:lnTo>
                <a:lnTo>
                  <a:pt x="1432293" y="285636"/>
                </a:lnTo>
                <a:lnTo>
                  <a:pt x="1432293" y="304152"/>
                </a:lnTo>
                <a:lnTo>
                  <a:pt x="1451153" y="304152"/>
                </a:lnTo>
                <a:lnTo>
                  <a:pt x="1451153" y="323012"/>
                </a:lnTo>
                <a:close/>
                <a:moveTo>
                  <a:pt x="1587970" y="324041"/>
                </a:moveTo>
                <a:lnTo>
                  <a:pt x="1607172" y="324041"/>
                </a:lnTo>
                <a:lnTo>
                  <a:pt x="1607172" y="304495"/>
                </a:lnTo>
                <a:lnTo>
                  <a:pt x="1626718" y="304495"/>
                </a:lnTo>
                <a:lnTo>
                  <a:pt x="1626718" y="285293"/>
                </a:lnTo>
                <a:lnTo>
                  <a:pt x="1607172" y="285293"/>
                </a:lnTo>
                <a:lnTo>
                  <a:pt x="1607172" y="265748"/>
                </a:lnTo>
                <a:lnTo>
                  <a:pt x="1587970" y="265748"/>
                </a:lnTo>
                <a:lnTo>
                  <a:pt x="1587970" y="285293"/>
                </a:lnTo>
                <a:lnTo>
                  <a:pt x="1568425" y="285293"/>
                </a:lnTo>
                <a:lnTo>
                  <a:pt x="1568425" y="304495"/>
                </a:lnTo>
                <a:lnTo>
                  <a:pt x="1587970" y="304495"/>
                </a:lnTo>
                <a:lnTo>
                  <a:pt x="1587970" y="324041"/>
                </a:lnTo>
                <a:close/>
                <a:moveTo>
                  <a:pt x="1521104" y="181394"/>
                </a:moveTo>
                <a:lnTo>
                  <a:pt x="1536878" y="181394"/>
                </a:lnTo>
                <a:lnTo>
                  <a:pt x="1536878" y="165621"/>
                </a:lnTo>
                <a:lnTo>
                  <a:pt x="1552651" y="165621"/>
                </a:lnTo>
                <a:lnTo>
                  <a:pt x="1552651" y="149847"/>
                </a:lnTo>
                <a:lnTo>
                  <a:pt x="1536878" y="149847"/>
                </a:lnTo>
                <a:lnTo>
                  <a:pt x="1536878" y="134074"/>
                </a:lnTo>
                <a:lnTo>
                  <a:pt x="1521104" y="134074"/>
                </a:lnTo>
                <a:lnTo>
                  <a:pt x="1521104" y="149847"/>
                </a:lnTo>
                <a:lnTo>
                  <a:pt x="1505331" y="149847"/>
                </a:lnTo>
                <a:lnTo>
                  <a:pt x="1505331" y="165621"/>
                </a:lnTo>
                <a:lnTo>
                  <a:pt x="1521104" y="165621"/>
                </a:lnTo>
                <a:lnTo>
                  <a:pt x="1521104" y="181394"/>
                </a:lnTo>
                <a:close/>
              </a:path>
            </a:pathLst>
          </a:custGeom>
          <a:gradFill>
            <a:gsLst>
              <a:gs pos="0">
                <a:schemeClr val="accent4">
                  <a:alpha val="15080"/>
                </a:schemeClr>
              </a:gs>
              <a:gs pos="100000">
                <a:schemeClr val="accent1">
                  <a:alpha val="15080"/>
                </a:schemeClr>
              </a:gs>
            </a:gsLst>
            <a:path path="circle">
              <a:fillToRect l="50000" t="50000" r="50000" b="50000"/>
            </a:path>
            <a:tileRect/>
          </a:gra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cxnSp>
        <p:nvCxnSpPr>
          <p:cNvPr id="34" name="Google Shape;34;p5"/>
          <p:cNvCxnSpPr/>
          <p:nvPr/>
        </p:nvCxnSpPr>
        <p:spPr>
          <a:xfrm>
            <a:off x="-8" y="1681267"/>
            <a:ext cx="1121200" cy="0"/>
          </a:xfrm>
          <a:prstGeom prst="straightConnector1">
            <a:avLst/>
          </a:prstGeom>
          <a:noFill/>
          <a:ln w="9525" cap="flat" cmpd="sng">
            <a:solidFill>
              <a:schemeClr val="lt2"/>
            </a:solidFill>
            <a:prstDash val="solid"/>
            <a:round/>
            <a:headEnd type="none" w="med" len="med"/>
            <a:tailEnd type="diamond" w="med" len="med"/>
          </a:ln>
        </p:spPr>
      </p:cxnSp>
      <p:sp>
        <p:nvSpPr>
          <p:cNvPr id="35" name="Google Shape;35;p5"/>
          <p:cNvSpPr txBox="1">
            <a:spLocks noGrp="1"/>
          </p:cNvSpPr>
          <p:nvPr>
            <p:ph type="title"/>
          </p:nvPr>
        </p:nvSpPr>
        <p:spPr>
          <a:xfrm>
            <a:off x="1300333" y="1420356"/>
            <a:ext cx="9591200" cy="524800"/>
          </a:xfrm>
          <a:prstGeom prst="rect">
            <a:avLst/>
          </a:prstGeom>
        </p:spPr>
        <p:txBody>
          <a:bodyPr spcFirstLastPara="1" wrap="square" lIns="0" tIns="0" rIns="0" bIns="0" anchor="ctr" anchorCtr="0">
            <a:noAutofit/>
          </a:bodyPr>
          <a:lstStyle>
            <a:lvl1pPr lvl="0">
              <a:spcBef>
                <a:spcPts val="0"/>
              </a:spcBef>
              <a:spcAft>
                <a:spcPts val="0"/>
              </a:spcAft>
              <a:buSzPts val="3000"/>
              <a:buNone/>
              <a:defRPr>
                <a:latin typeface="Titillium Web" panose="00000500000000000000" pitchFamily="2" charset="0"/>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dirty="0"/>
          </a:p>
        </p:txBody>
      </p:sp>
      <p:sp>
        <p:nvSpPr>
          <p:cNvPr id="36" name="Google Shape;36;p5"/>
          <p:cNvSpPr txBox="1">
            <a:spLocks noGrp="1"/>
          </p:cNvSpPr>
          <p:nvPr>
            <p:ph type="body" idx="1"/>
          </p:nvPr>
        </p:nvSpPr>
        <p:spPr>
          <a:xfrm>
            <a:off x="1300333" y="2100161"/>
            <a:ext cx="9591200" cy="3603600"/>
          </a:xfrm>
          <a:prstGeom prst="rect">
            <a:avLst/>
          </a:prstGeom>
        </p:spPr>
        <p:txBody>
          <a:bodyPr spcFirstLastPara="1" wrap="square" lIns="0" tIns="0" rIns="0" bIns="0" anchor="t" anchorCtr="0">
            <a:noAutofit/>
          </a:bodyPr>
          <a:lstStyle>
            <a:lvl1pPr marL="609585" lvl="0" indent="-507987">
              <a:spcBef>
                <a:spcPts val="800"/>
              </a:spcBef>
              <a:spcAft>
                <a:spcPts val="0"/>
              </a:spcAft>
              <a:buSzPts val="2400"/>
              <a:buChar char="▫"/>
              <a:defRPr/>
            </a:lvl1pPr>
            <a:lvl2pPr marL="1219170" lvl="1" indent="-507987">
              <a:spcBef>
                <a:spcPts val="0"/>
              </a:spcBef>
              <a:spcAft>
                <a:spcPts val="0"/>
              </a:spcAft>
              <a:buSzPts val="2400"/>
              <a:buChar char="▫"/>
              <a:defRPr/>
            </a:lvl2pPr>
            <a:lvl3pPr marL="1828754" lvl="2" indent="-507987">
              <a:spcBef>
                <a:spcPts val="0"/>
              </a:spcBef>
              <a:spcAft>
                <a:spcPts val="0"/>
              </a:spcAft>
              <a:buSzPts val="2400"/>
              <a:buChar char="▫"/>
              <a:defRPr/>
            </a:lvl3pPr>
            <a:lvl4pPr marL="2438339" lvl="3" indent="-507987">
              <a:spcBef>
                <a:spcPts val="0"/>
              </a:spcBef>
              <a:spcAft>
                <a:spcPts val="0"/>
              </a:spcAft>
              <a:buSzPts val="2400"/>
              <a:buChar char="▫"/>
              <a:defRPr/>
            </a:lvl4pPr>
            <a:lvl5pPr marL="3047924" lvl="4" indent="-507987">
              <a:spcBef>
                <a:spcPts val="0"/>
              </a:spcBef>
              <a:spcAft>
                <a:spcPts val="0"/>
              </a:spcAft>
              <a:buSzPts val="2400"/>
              <a:buChar char="▫"/>
              <a:defRPr/>
            </a:lvl5pPr>
            <a:lvl6pPr marL="3657509" lvl="5" indent="-507987">
              <a:spcBef>
                <a:spcPts val="0"/>
              </a:spcBef>
              <a:spcAft>
                <a:spcPts val="0"/>
              </a:spcAft>
              <a:buSzPts val="2400"/>
              <a:buChar char="▫"/>
              <a:defRPr/>
            </a:lvl6pPr>
            <a:lvl7pPr marL="4267093" lvl="6" indent="-507987">
              <a:spcBef>
                <a:spcPts val="0"/>
              </a:spcBef>
              <a:spcAft>
                <a:spcPts val="0"/>
              </a:spcAft>
              <a:buSzPts val="2400"/>
              <a:buChar char="▫"/>
              <a:defRPr/>
            </a:lvl7pPr>
            <a:lvl8pPr marL="4876678" lvl="7" indent="-507987">
              <a:spcBef>
                <a:spcPts val="0"/>
              </a:spcBef>
              <a:spcAft>
                <a:spcPts val="0"/>
              </a:spcAft>
              <a:buSzPts val="2400"/>
              <a:buChar char="▫"/>
              <a:defRPr/>
            </a:lvl8pPr>
            <a:lvl9pPr marL="5486263" lvl="8" indent="-507987">
              <a:spcBef>
                <a:spcPts val="0"/>
              </a:spcBef>
              <a:spcAft>
                <a:spcPts val="0"/>
              </a:spcAft>
              <a:buSzPts val="2400"/>
              <a:buChar char="▫"/>
              <a:defRPr/>
            </a:lvl9pPr>
          </a:lstStyle>
          <a:p>
            <a:endParaRPr/>
          </a:p>
        </p:txBody>
      </p:sp>
      <p:sp>
        <p:nvSpPr>
          <p:cNvPr id="37" name="Google Shape;37;p5"/>
          <p:cNvSpPr txBox="1">
            <a:spLocks noGrp="1"/>
          </p:cNvSpPr>
          <p:nvPr>
            <p:ph type="sldNum" idx="12"/>
          </p:nvPr>
        </p:nvSpPr>
        <p:spPr>
          <a:xfrm>
            <a:off x="11205845" y="6231535"/>
            <a:ext cx="731600" cy="5248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lgn="r"/>
            <a:fld id="{00000000-1234-1234-1234-123412341234}" type="slidenum">
              <a:rPr lang="en" smtClean="0"/>
              <a:pPr algn="r"/>
              <a:t>‹#›</a:t>
            </a:fld>
            <a:endParaRPr lang="en"/>
          </a:p>
        </p:txBody>
      </p:sp>
    </p:spTree>
    <p:extLst>
      <p:ext uri="{BB962C8B-B14F-4D97-AF65-F5344CB8AC3E}">
        <p14:creationId xmlns:p14="http://schemas.microsoft.com/office/powerpoint/2010/main" val="27536745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1">
    <p:spTree>
      <p:nvGrpSpPr>
        <p:cNvPr id="1" name=""/>
        <p:cNvGrpSpPr/>
        <p:nvPr/>
      </p:nvGrpSpPr>
      <p:grpSpPr>
        <a:xfrm>
          <a:off x="0" y="0"/>
          <a:ext cx="0" cy="0"/>
          <a:chOff x="0" y="0"/>
          <a:chExt cx="0" cy="0"/>
        </a:xfrm>
      </p:grpSpPr>
      <p:sp>
        <p:nvSpPr>
          <p:cNvPr id="8" name="Title 1"/>
          <p:cNvSpPr>
            <a:spLocks noGrp="1"/>
          </p:cNvSpPr>
          <p:nvPr>
            <p:ph type="ctrTitle" hasCustomPrompt="1"/>
          </p:nvPr>
        </p:nvSpPr>
        <p:spPr>
          <a:xfrm>
            <a:off x="1524000" y="2050618"/>
            <a:ext cx="9144000" cy="2387599"/>
          </a:xfrm>
          <a:prstGeom prst="rect">
            <a:avLst/>
          </a:prstGeom>
        </p:spPr>
        <p:txBody>
          <a:bodyPr anchor="ctr" anchorCtr="0"/>
          <a:lstStyle>
            <a:lvl1pPr algn="ctr">
              <a:defRPr sz="6000" b="1" i="0">
                <a:solidFill>
                  <a:schemeClr val="bg1"/>
                </a:solidFill>
                <a:latin typeface="+mj-lt"/>
                <a:ea typeface="Tahoma" panose="020B0604030504040204" pitchFamily="34" charset="0"/>
                <a:cs typeface="Tahoma" panose="020B0604030504040204" pitchFamily="34" charset="0"/>
              </a:defRPr>
            </a:lvl1pPr>
          </a:lstStyle>
          <a:p>
            <a:r>
              <a:rPr lang="en-US" dirty="0"/>
              <a:t>Click to edit title</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22"/>
        <p:cNvGrpSpPr/>
        <p:nvPr/>
      </p:nvGrpSpPr>
      <p:grpSpPr>
        <a:xfrm>
          <a:off x="0" y="0"/>
          <a:ext cx="0" cy="0"/>
          <a:chOff x="0" y="0"/>
          <a:chExt cx="0" cy="0"/>
        </a:xfrm>
      </p:grpSpPr>
      <p:sp>
        <p:nvSpPr>
          <p:cNvPr id="23" name="Google Shape;23;p4"/>
          <p:cNvSpPr/>
          <p:nvPr/>
        </p:nvSpPr>
        <p:spPr>
          <a:xfrm>
            <a:off x="0" y="0"/>
            <a:ext cx="12195248" cy="6859829"/>
          </a:xfrm>
          <a:custGeom>
            <a:avLst/>
            <a:gdLst/>
            <a:ahLst/>
            <a:cxnLst/>
            <a:rect l="l" t="t" r="r" b="b"/>
            <a:pathLst>
              <a:path w="3464559" h="1948815" extrusionOk="0">
                <a:moveTo>
                  <a:pt x="1350645" y="323850"/>
                </a:moveTo>
                <a:cubicBezTo>
                  <a:pt x="1470660" y="227965"/>
                  <a:pt x="1571625" y="119380"/>
                  <a:pt x="1652905" y="0"/>
                </a:cubicBezTo>
                <a:lnTo>
                  <a:pt x="1648460" y="0"/>
                </a:lnTo>
                <a:cubicBezTo>
                  <a:pt x="1567815" y="118110"/>
                  <a:pt x="1466850" y="225425"/>
                  <a:pt x="1348105" y="320675"/>
                </a:cubicBezTo>
                <a:cubicBezTo>
                  <a:pt x="1200785" y="438785"/>
                  <a:pt x="1024255" y="537845"/>
                  <a:pt x="821690" y="617220"/>
                </a:cubicBezTo>
                <a:lnTo>
                  <a:pt x="821690" y="614680"/>
                </a:lnTo>
                <a:lnTo>
                  <a:pt x="819785" y="614680"/>
                </a:lnTo>
                <a:lnTo>
                  <a:pt x="819785" y="617855"/>
                </a:lnTo>
                <a:cubicBezTo>
                  <a:pt x="733425" y="651510"/>
                  <a:pt x="641985" y="681990"/>
                  <a:pt x="545465" y="708025"/>
                </a:cubicBezTo>
                <a:cubicBezTo>
                  <a:pt x="339725" y="764540"/>
                  <a:pt x="157480" y="836295"/>
                  <a:pt x="0" y="920115"/>
                </a:cubicBezTo>
                <a:lnTo>
                  <a:pt x="0" y="924560"/>
                </a:lnTo>
                <a:cubicBezTo>
                  <a:pt x="156845" y="840105"/>
                  <a:pt x="339725" y="768350"/>
                  <a:pt x="546100" y="711200"/>
                </a:cubicBezTo>
                <a:cubicBezTo>
                  <a:pt x="869315" y="623570"/>
                  <a:pt x="1139190" y="493395"/>
                  <a:pt x="1350645" y="323850"/>
                </a:cubicBezTo>
                <a:close/>
                <a:moveTo>
                  <a:pt x="563880" y="563245"/>
                </a:moveTo>
                <a:cubicBezTo>
                  <a:pt x="876935" y="437515"/>
                  <a:pt x="1130935" y="260350"/>
                  <a:pt x="1301115" y="0"/>
                </a:cubicBezTo>
                <a:lnTo>
                  <a:pt x="1296670" y="0"/>
                </a:lnTo>
                <a:cubicBezTo>
                  <a:pt x="1239520" y="86995"/>
                  <a:pt x="1173480" y="164465"/>
                  <a:pt x="1093470" y="237490"/>
                </a:cubicBezTo>
                <a:cubicBezTo>
                  <a:pt x="681990" y="601345"/>
                  <a:pt x="365125" y="581660"/>
                  <a:pt x="1270" y="782320"/>
                </a:cubicBezTo>
                <a:lnTo>
                  <a:pt x="1270" y="784860"/>
                </a:lnTo>
                <a:cubicBezTo>
                  <a:pt x="22225" y="775335"/>
                  <a:pt x="47625" y="760095"/>
                  <a:pt x="69850" y="751205"/>
                </a:cubicBezTo>
                <a:cubicBezTo>
                  <a:pt x="214630" y="679450"/>
                  <a:pt x="389255" y="628650"/>
                  <a:pt x="563880" y="563245"/>
                </a:cubicBezTo>
                <a:close/>
                <a:moveTo>
                  <a:pt x="1266190" y="295910"/>
                </a:moveTo>
                <a:cubicBezTo>
                  <a:pt x="1372235" y="207645"/>
                  <a:pt x="1462405" y="108585"/>
                  <a:pt x="1534795" y="0"/>
                </a:cubicBezTo>
                <a:lnTo>
                  <a:pt x="1530350" y="0"/>
                </a:lnTo>
                <a:cubicBezTo>
                  <a:pt x="1457960" y="107315"/>
                  <a:pt x="1369060" y="205740"/>
                  <a:pt x="1263650" y="293370"/>
                </a:cubicBezTo>
                <a:cubicBezTo>
                  <a:pt x="1064895" y="459105"/>
                  <a:pt x="808355" y="588010"/>
                  <a:pt x="500380" y="677545"/>
                </a:cubicBezTo>
                <a:cubicBezTo>
                  <a:pt x="313055" y="732155"/>
                  <a:pt x="146685" y="797560"/>
                  <a:pt x="635" y="874395"/>
                </a:cubicBezTo>
                <a:lnTo>
                  <a:pt x="635" y="878840"/>
                </a:lnTo>
                <a:cubicBezTo>
                  <a:pt x="146050" y="802005"/>
                  <a:pt x="313055" y="735965"/>
                  <a:pt x="501015" y="681355"/>
                </a:cubicBezTo>
                <a:cubicBezTo>
                  <a:pt x="810260" y="591820"/>
                  <a:pt x="1067435" y="462280"/>
                  <a:pt x="1266190" y="295910"/>
                </a:cubicBezTo>
                <a:close/>
                <a:moveTo>
                  <a:pt x="1181735" y="268605"/>
                </a:moveTo>
                <a:cubicBezTo>
                  <a:pt x="1274445" y="187325"/>
                  <a:pt x="1353820" y="97790"/>
                  <a:pt x="1417955" y="635"/>
                </a:cubicBezTo>
                <a:lnTo>
                  <a:pt x="1413510" y="635"/>
                </a:lnTo>
                <a:cubicBezTo>
                  <a:pt x="1349375" y="97155"/>
                  <a:pt x="1271270" y="186055"/>
                  <a:pt x="1179195" y="266065"/>
                </a:cubicBezTo>
                <a:cubicBezTo>
                  <a:pt x="992505" y="428625"/>
                  <a:pt x="748665" y="556895"/>
                  <a:pt x="454660" y="646430"/>
                </a:cubicBezTo>
                <a:cubicBezTo>
                  <a:pt x="286385" y="697865"/>
                  <a:pt x="135255" y="758825"/>
                  <a:pt x="1270" y="828675"/>
                </a:cubicBezTo>
                <a:lnTo>
                  <a:pt x="1270" y="833120"/>
                </a:lnTo>
                <a:cubicBezTo>
                  <a:pt x="135255" y="763270"/>
                  <a:pt x="287020" y="702310"/>
                  <a:pt x="455930" y="650875"/>
                </a:cubicBezTo>
                <a:cubicBezTo>
                  <a:pt x="750570" y="560070"/>
                  <a:pt x="994410" y="431800"/>
                  <a:pt x="1181735" y="268605"/>
                </a:cubicBezTo>
                <a:close/>
                <a:moveTo>
                  <a:pt x="887095" y="709930"/>
                </a:moveTo>
                <a:cubicBezTo>
                  <a:pt x="1308735" y="560070"/>
                  <a:pt x="1671320" y="327660"/>
                  <a:pt x="1918335" y="0"/>
                </a:cubicBezTo>
                <a:lnTo>
                  <a:pt x="1917700" y="0"/>
                </a:lnTo>
                <a:cubicBezTo>
                  <a:pt x="1600835" y="387985"/>
                  <a:pt x="1281430" y="566420"/>
                  <a:pt x="759460" y="755650"/>
                </a:cubicBezTo>
                <a:cubicBezTo>
                  <a:pt x="450215" y="887095"/>
                  <a:pt x="194310" y="1075690"/>
                  <a:pt x="1270" y="1319530"/>
                </a:cubicBezTo>
                <a:lnTo>
                  <a:pt x="1270" y="1324610"/>
                </a:lnTo>
                <a:cubicBezTo>
                  <a:pt x="26670" y="1292860"/>
                  <a:pt x="53340" y="1261745"/>
                  <a:pt x="80645" y="1231265"/>
                </a:cubicBezTo>
                <a:cubicBezTo>
                  <a:pt x="292735" y="1000125"/>
                  <a:pt x="561975" y="826135"/>
                  <a:pt x="887095" y="709930"/>
                </a:cubicBezTo>
                <a:close/>
                <a:moveTo>
                  <a:pt x="1034415" y="693420"/>
                </a:moveTo>
                <a:cubicBezTo>
                  <a:pt x="1431290" y="529590"/>
                  <a:pt x="1752600" y="296545"/>
                  <a:pt x="1990725" y="0"/>
                </a:cubicBezTo>
                <a:lnTo>
                  <a:pt x="1986280" y="0"/>
                </a:lnTo>
                <a:cubicBezTo>
                  <a:pt x="1748790" y="294640"/>
                  <a:pt x="1428750" y="527050"/>
                  <a:pt x="1033145" y="689610"/>
                </a:cubicBezTo>
                <a:cubicBezTo>
                  <a:pt x="657860" y="844550"/>
                  <a:pt x="353060" y="1085850"/>
                  <a:pt x="126365" y="1406525"/>
                </a:cubicBezTo>
                <a:cubicBezTo>
                  <a:pt x="78740" y="1473835"/>
                  <a:pt x="36830" y="1541145"/>
                  <a:pt x="635" y="1606550"/>
                </a:cubicBezTo>
                <a:lnTo>
                  <a:pt x="635" y="1614170"/>
                </a:lnTo>
                <a:cubicBezTo>
                  <a:pt x="37465" y="1547495"/>
                  <a:pt x="80010" y="1478280"/>
                  <a:pt x="128905" y="1409065"/>
                </a:cubicBezTo>
                <a:cubicBezTo>
                  <a:pt x="355600" y="1089025"/>
                  <a:pt x="660400" y="847725"/>
                  <a:pt x="1034415" y="693420"/>
                </a:cubicBezTo>
                <a:close/>
                <a:moveTo>
                  <a:pt x="1438275" y="353060"/>
                </a:moveTo>
                <a:cubicBezTo>
                  <a:pt x="1572895" y="249555"/>
                  <a:pt x="1685925" y="131445"/>
                  <a:pt x="1776730" y="0"/>
                </a:cubicBezTo>
                <a:lnTo>
                  <a:pt x="1767840" y="0"/>
                </a:lnTo>
                <a:cubicBezTo>
                  <a:pt x="1678305" y="128905"/>
                  <a:pt x="1566545" y="245110"/>
                  <a:pt x="1433195" y="347345"/>
                </a:cubicBezTo>
                <a:cubicBezTo>
                  <a:pt x="1210310" y="518795"/>
                  <a:pt x="927735" y="650240"/>
                  <a:pt x="593090" y="737870"/>
                </a:cubicBezTo>
                <a:cubicBezTo>
                  <a:pt x="367665" y="796925"/>
                  <a:pt x="168910" y="873760"/>
                  <a:pt x="1270" y="965835"/>
                </a:cubicBezTo>
                <a:lnTo>
                  <a:pt x="1270" y="974090"/>
                </a:lnTo>
                <a:cubicBezTo>
                  <a:pt x="169545" y="880745"/>
                  <a:pt x="368300" y="803910"/>
                  <a:pt x="595630" y="744220"/>
                </a:cubicBezTo>
                <a:cubicBezTo>
                  <a:pt x="930910" y="657225"/>
                  <a:pt x="1214120" y="525145"/>
                  <a:pt x="1438275" y="353060"/>
                </a:cubicBezTo>
                <a:close/>
                <a:moveTo>
                  <a:pt x="695325" y="995680"/>
                </a:moveTo>
                <a:cubicBezTo>
                  <a:pt x="805815" y="899795"/>
                  <a:pt x="927735" y="814705"/>
                  <a:pt x="1057275" y="742315"/>
                </a:cubicBezTo>
                <a:cubicBezTo>
                  <a:pt x="1138555" y="695325"/>
                  <a:pt x="1245870" y="649605"/>
                  <a:pt x="1348740" y="590550"/>
                </a:cubicBezTo>
                <a:cubicBezTo>
                  <a:pt x="1663700" y="412750"/>
                  <a:pt x="1922145" y="182245"/>
                  <a:pt x="2059305" y="635"/>
                </a:cubicBezTo>
                <a:lnTo>
                  <a:pt x="2058035" y="635"/>
                </a:lnTo>
                <a:cubicBezTo>
                  <a:pt x="1818005" y="282575"/>
                  <a:pt x="1549400" y="500380"/>
                  <a:pt x="1106805" y="711200"/>
                </a:cubicBezTo>
                <a:cubicBezTo>
                  <a:pt x="889635" y="825500"/>
                  <a:pt x="697230" y="972185"/>
                  <a:pt x="532130" y="1148080"/>
                </a:cubicBezTo>
                <a:cubicBezTo>
                  <a:pt x="287655" y="1404620"/>
                  <a:pt x="114300" y="1727835"/>
                  <a:pt x="21590" y="1948815"/>
                </a:cubicBezTo>
                <a:lnTo>
                  <a:pt x="22225" y="1948815"/>
                </a:lnTo>
                <a:cubicBezTo>
                  <a:pt x="190500" y="1590040"/>
                  <a:pt x="362585" y="1285875"/>
                  <a:pt x="695325" y="995680"/>
                </a:cubicBezTo>
                <a:close/>
                <a:moveTo>
                  <a:pt x="1011555" y="213995"/>
                </a:moveTo>
                <a:cubicBezTo>
                  <a:pt x="1079500" y="147955"/>
                  <a:pt x="1137920" y="76835"/>
                  <a:pt x="1186815" y="0"/>
                </a:cubicBezTo>
                <a:lnTo>
                  <a:pt x="1177925" y="0"/>
                </a:lnTo>
                <a:cubicBezTo>
                  <a:pt x="1130300" y="74295"/>
                  <a:pt x="1072515" y="144145"/>
                  <a:pt x="1006475" y="208915"/>
                </a:cubicBezTo>
                <a:cubicBezTo>
                  <a:pt x="844550" y="365760"/>
                  <a:pt x="626745" y="491490"/>
                  <a:pt x="360045" y="581660"/>
                </a:cubicBezTo>
                <a:cubicBezTo>
                  <a:pt x="230505" y="626110"/>
                  <a:pt x="110490" y="676275"/>
                  <a:pt x="1270" y="731520"/>
                </a:cubicBezTo>
                <a:lnTo>
                  <a:pt x="1270" y="739775"/>
                </a:lnTo>
                <a:cubicBezTo>
                  <a:pt x="111125" y="683895"/>
                  <a:pt x="231140" y="633730"/>
                  <a:pt x="362585" y="588645"/>
                </a:cubicBezTo>
                <a:cubicBezTo>
                  <a:pt x="629920" y="497840"/>
                  <a:pt x="848360" y="371475"/>
                  <a:pt x="1011555" y="213995"/>
                </a:cubicBezTo>
                <a:close/>
                <a:moveTo>
                  <a:pt x="169545" y="0"/>
                </a:moveTo>
                <a:lnTo>
                  <a:pt x="165100" y="0"/>
                </a:lnTo>
                <a:cubicBezTo>
                  <a:pt x="124460" y="67310"/>
                  <a:pt x="69215" y="129540"/>
                  <a:pt x="635" y="186055"/>
                </a:cubicBezTo>
                <a:lnTo>
                  <a:pt x="635" y="191135"/>
                </a:lnTo>
                <a:cubicBezTo>
                  <a:pt x="76200" y="130175"/>
                  <a:pt x="130810" y="65405"/>
                  <a:pt x="169545" y="0"/>
                </a:cubicBezTo>
                <a:close/>
                <a:moveTo>
                  <a:pt x="923290" y="184785"/>
                </a:moveTo>
                <a:cubicBezTo>
                  <a:pt x="979805" y="127000"/>
                  <a:pt x="1028065" y="65405"/>
                  <a:pt x="1068705" y="0"/>
                </a:cubicBezTo>
                <a:lnTo>
                  <a:pt x="1064260" y="0"/>
                </a:lnTo>
                <a:cubicBezTo>
                  <a:pt x="1023620" y="64770"/>
                  <a:pt x="975995" y="125730"/>
                  <a:pt x="920750" y="182245"/>
                </a:cubicBezTo>
                <a:cubicBezTo>
                  <a:pt x="770255" y="336550"/>
                  <a:pt x="565785" y="461010"/>
                  <a:pt x="312420" y="552450"/>
                </a:cubicBezTo>
                <a:cubicBezTo>
                  <a:pt x="200660" y="593090"/>
                  <a:pt x="97155" y="637540"/>
                  <a:pt x="1270" y="685800"/>
                </a:cubicBezTo>
                <a:lnTo>
                  <a:pt x="1270" y="689610"/>
                </a:lnTo>
                <a:cubicBezTo>
                  <a:pt x="97155" y="641350"/>
                  <a:pt x="201295" y="596900"/>
                  <a:pt x="313690" y="556260"/>
                </a:cubicBezTo>
                <a:cubicBezTo>
                  <a:pt x="567690" y="464185"/>
                  <a:pt x="772795" y="339725"/>
                  <a:pt x="923290" y="184785"/>
                </a:cubicBezTo>
                <a:close/>
                <a:moveTo>
                  <a:pt x="387350" y="3175"/>
                </a:moveTo>
                <a:cubicBezTo>
                  <a:pt x="387985" y="2540"/>
                  <a:pt x="388620" y="1270"/>
                  <a:pt x="388620" y="0"/>
                </a:cubicBezTo>
                <a:lnTo>
                  <a:pt x="384810" y="0"/>
                </a:lnTo>
                <a:cubicBezTo>
                  <a:pt x="307340" y="141605"/>
                  <a:pt x="180975" y="266065"/>
                  <a:pt x="1270" y="364490"/>
                </a:cubicBezTo>
                <a:lnTo>
                  <a:pt x="1270" y="368935"/>
                </a:lnTo>
                <a:cubicBezTo>
                  <a:pt x="180975" y="269875"/>
                  <a:pt x="310515" y="147320"/>
                  <a:pt x="387350" y="3175"/>
                </a:cubicBezTo>
                <a:close/>
                <a:moveTo>
                  <a:pt x="470535" y="50165"/>
                </a:moveTo>
                <a:cubicBezTo>
                  <a:pt x="479425" y="35560"/>
                  <a:pt x="491490" y="16510"/>
                  <a:pt x="500380" y="635"/>
                </a:cubicBezTo>
                <a:lnTo>
                  <a:pt x="496570" y="635"/>
                </a:lnTo>
                <a:cubicBezTo>
                  <a:pt x="495300" y="3175"/>
                  <a:pt x="494665" y="5080"/>
                  <a:pt x="493395" y="6985"/>
                </a:cubicBezTo>
                <a:cubicBezTo>
                  <a:pt x="399415" y="171450"/>
                  <a:pt x="258445" y="292735"/>
                  <a:pt x="55880" y="396875"/>
                </a:cubicBezTo>
                <a:cubicBezTo>
                  <a:pt x="46990" y="401320"/>
                  <a:pt x="19050" y="415290"/>
                  <a:pt x="1270" y="424815"/>
                </a:cubicBezTo>
                <a:lnTo>
                  <a:pt x="1270" y="429260"/>
                </a:lnTo>
                <a:cubicBezTo>
                  <a:pt x="215265" y="321945"/>
                  <a:pt x="361950" y="215265"/>
                  <a:pt x="470535" y="50165"/>
                </a:cubicBezTo>
                <a:close/>
                <a:moveTo>
                  <a:pt x="50165" y="0"/>
                </a:moveTo>
                <a:cubicBezTo>
                  <a:pt x="35560" y="20320"/>
                  <a:pt x="19685" y="39370"/>
                  <a:pt x="1270" y="59055"/>
                </a:cubicBezTo>
                <a:lnTo>
                  <a:pt x="1270" y="69850"/>
                </a:lnTo>
                <a:cubicBezTo>
                  <a:pt x="19685" y="50165"/>
                  <a:pt x="47625" y="17145"/>
                  <a:pt x="59055" y="0"/>
                </a:cubicBezTo>
                <a:lnTo>
                  <a:pt x="50165" y="0"/>
                </a:lnTo>
                <a:close/>
                <a:moveTo>
                  <a:pt x="1466215" y="580390"/>
                </a:moveTo>
                <a:cubicBezTo>
                  <a:pt x="1753235" y="398145"/>
                  <a:pt x="1974850" y="190500"/>
                  <a:pt x="2133600" y="0"/>
                </a:cubicBezTo>
                <a:lnTo>
                  <a:pt x="2124710" y="0"/>
                </a:lnTo>
                <a:cubicBezTo>
                  <a:pt x="2117725" y="8890"/>
                  <a:pt x="2110105" y="17780"/>
                  <a:pt x="2101850" y="26035"/>
                </a:cubicBezTo>
                <a:cubicBezTo>
                  <a:pt x="2078990" y="52070"/>
                  <a:pt x="2056130" y="77470"/>
                  <a:pt x="2031365" y="104140"/>
                </a:cubicBezTo>
                <a:cubicBezTo>
                  <a:pt x="1624965" y="528320"/>
                  <a:pt x="1378585" y="605155"/>
                  <a:pt x="1136015" y="774700"/>
                </a:cubicBezTo>
                <a:cubicBezTo>
                  <a:pt x="706120" y="1074420"/>
                  <a:pt x="433070" y="1480185"/>
                  <a:pt x="224790" y="1884680"/>
                </a:cubicBezTo>
                <a:cubicBezTo>
                  <a:pt x="219710" y="1897380"/>
                  <a:pt x="200025" y="1929765"/>
                  <a:pt x="191770" y="1947545"/>
                </a:cubicBezTo>
                <a:lnTo>
                  <a:pt x="200660" y="1947545"/>
                </a:lnTo>
                <a:cubicBezTo>
                  <a:pt x="203835" y="1941195"/>
                  <a:pt x="206375" y="1936115"/>
                  <a:pt x="209550" y="1929765"/>
                </a:cubicBezTo>
                <a:cubicBezTo>
                  <a:pt x="295275" y="1764665"/>
                  <a:pt x="409575" y="1546225"/>
                  <a:pt x="584200" y="1318895"/>
                </a:cubicBezTo>
                <a:cubicBezTo>
                  <a:pt x="897890" y="909955"/>
                  <a:pt x="1179830" y="748030"/>
                  <a:pt x="1466215" y="580390"/>
                </a:cubicBezTo>
                <a:close/>
                <a:moveTo>
                  <a:pt x="276860" y="0"/>
                </a:moveTo>
                <a:lnTo>
                  <a:pt x="274955" y="0"/>
                </a:lnTo>
                <a:cubicBezTo>
                  <a:pt x="209550" y="117475"/>
                  <a:pt x="131445" y="207010"/>
                  <a:pt x="1270" y="296545"/>
                </a:cubicBezTo>
                <a:lnTo>
                  <a:pt x="1270" y="301625"/>
                </a:lnTo>
                <a:cubicBezTo>
                  <a:pt x="9525" y="295910"/>
                  <a:pt x="17780" y="288290"/>
                  <a:pt x="19685" y="288290"/>
                </a:cubicBezTo>
                <a:cubicBezTo>
                  <a:pt x="130175" y="210185"/>
                  <a:pt x="235585" y="97790"/>
                  <a:pt x="276860" y="0"/>
                </a:cubicBezTo>
                <a:close/>
                <a:moveTo>
                  <a:pt x="835660" y="156845"/>
                </a:moveTo>
                <a:cubicBezTo>
                  <a:pt x="880745" y="107315"/>
                  <a:pt x="920115" y="55245"/>
                  <a:pt x="953770" y="0"/>
                </a:cubicBezTo>
                <a:lnTo>
                  <a:pt x="949325" y="0"/>
                </a:lnTo>
                <a:cubicBezTo>
                  <a:pt x="916305" y="53975"/>
                  <a:pt x="877570" y="106045"/>
                  <a:pt x="832485" y="154305"/>
                </a:cubicBezTo>
                <a:cubicBezTo>
                  <a:pt x="694690" y="305435"/>
                  <a:pt x="502920" y="429260"/>
                  <a:pt x="262890" y="520700"/>
                </a:cubicBezTo>
                <a:cubicBezTo>
                  <a:pt x="169545" y="556895"/>
                  <a:pt x="82550" y="594995"/>
                  <a:pt x="635" y="635635"/>
                </a:cubicBezTo>
                <a:lnTo>
                  <a:pt x="635" y="639445"/>
                </a:lnTo>
                <a:cubicBezTo>
                  <a:pt x="82550" y="598805"/>
                  <a:pt x="170180" y="560070"/>
                  <a:pt x="264160" y="523875"/>
                </a:cubicBezTo>
                <a:cubicBezTo>
                  <a:pt x="505460" y="432435"/>
                  <a:pt x="697230" y="308610"/>
                  <a:pt x="835660" y="156845"/>
                </a:cubicBezTo>
                <a:close/>
                <a:moveTo>
                  <a:pt x="326390" y="443865"/>
                </a:moveTo>
                <a:cubicBezTo>
                  <a:pt x="551815" y="333375"/>
                  <a:pt x="724535" y="191770"/>
                  <a:pt x="839470" y="635"/>
                </a:cubicBezTo>
                <a:lnTo>
                  <a:pt x="835025" y="635"/>
                </a:lnTo>
                <a:cubicBezTo>
                  <a:pt x="808355" y="45085"/>
                  <a:pt x="778510" y="86995"/>
                  <a:pt x="744220" y="127635"/>
                </a:cubicBezTo>
                <a:cubicBezTo>
                  <a:pt x="491490" y="415290"/>
                  <a:pt x="236855" y="465455"/>
                  <a:pt x="1270" y="586740"/>
                </a:cubicBezTo>
                <a:lnTo>
                  <a:pt x="1270" y="591185"/>
                </a:lnTo>
                <a:cubicBezTo>
                  <a:pt x="9525" y="586740"/>
                  <a:pt x="17780" y="581660"/>
                  <a:pt x="19050" y="582295"/>
                </a:cubicBezTo>
                <a:cubicBezTo>
                  <a:pt x="111125" y="534035"/>
                  <a:pt x="217805" y="495300"/>
                  <a:pt x="326390" y="443865"/>
                </a:cubicBezTo>
                <a:close/>
                <a:moveTo>
                  <a:pt x="720090" y="9525"/>
                </a:moveTo>
                <a:cubicBezTo>
                  <a:pt x="721995" y="6350"/>
                  <a:pt x="723900" y="3175"/>
                  <a:pt x="725805" y="0"/>
                </a:cubicBezTo>
                <a:lnTo>
                  <a:pt x="721360" y="0"/>
                </a:lnTo>
                <a:cubicBezTo>
                  <a:pt x="720090" y="2540"/>
                  <a:pt x="718820" y="5715"/>
                  <a:pt x="717550" y="6985"/>
                </a:cubicBezTo>
                <a:cubicBezTo>
                  <a:pt x="591185" y="213360"/>
                  <a:pt x="411480" y="346710"/>
                  <a:pt x="162560" y="458470"/>
                </a:cubicBezTo>
                <a:cubicBezTo>
                  <a:pt x="106680" y="483235"/>
                  <a:pt x="52705" y="508635"/>
                  <a:pt x="1905" y="534035"/>
                </a:cubicBezTo>
                <a:lnTo>
                  <a:pt x="1905" y="537845"/>
                </a:lnTo>
                <a:cubicBezTo>
                  <a:pt x="81280" y="497205"/>
                  <a:pt x="170180" y="461645"/>
                  <a:pt x="262890" y="414655"/>
                </a:cubicBezTo>
                <a:cubicBezTo>
                  <a:pt x="465455" y="309880"/>
                  <a:pt x="616585" y="180340"/>
                  <a:pt x="720090" y="9525"/>
                </a:cubicBezTo>
                <a:close/>
                <a:moveTo>
                  <a:pt x="614680" y="0"/>
                </a:moveTo>
                <a:lnTo>
                  <a:pt x="606425" y="0"/>
                </a:lnTo>
                <a:cubicBezTo>
                  <a:pt x="495935" y="188595"/>
                  <a:pt x="339090" y="314960"/>
                  <a:pt x="109220" y="426085"/>
                </a:cubicBezTo>
                <a:cubicBezTo>
                  <a:pt x="73025" y="443230"/>
                  <a:pt x="36195" y="461645"/>
                  <a:pt x="1905" y="478790"/>
                </a:cubicBezTo>
                <a:lnTo>
                  <a:pt x="1905" y="486410"/>
                </a:lnTo>
                <a:cubicBezTo>
                  <a:pt x="278765" y="358775"/>
                  <a:pt x="479425" y="235585"/>
                  <a:pt x="614680" y="0"/>
                </a:cubicBezTo>
                <a:close/>
                <a:moveTo>
                  <a:pt x="1824355" y="0"/>
                </a:moveTo>
                <a:lnTo>
                  <a:pt x="1823720" y="0"/>
                </a:lnTo>
                <a:cubicBezTo>
                  <a:pt x="1558290" y="338455"/>
                  <a:pt x="1213485" y="559435"/>
                  <a:pt x="800100" y="716915"/>
                </a:cubicBezTo>
                <a:cubicBezTo>
                  <a:pt x="541020" y="807720"/>
                  <a:pt x="360045" y="868680"/>
                  <a:pt x="172720" y="972820"/>
                </a:cubicBezTo>
                <a:cubicBezTo>
                  <a:pt x="111760" y="1006475"/>
                  <a:pt x="54610" y="1041400"/>
                  <a:pt x="1270" y="1077595"/>
                </a:cubicBezTo>
                <a:lnTo>
                  <a:pt x="1270" y="1082675"/>
                </a:lnTo>
                <a:cubicBezTo>
                  <a:pt x="373380" y="829945"/>
                  <a:pt x="685800" y="782320"/>
                  <a:pt x="965200" y="653415"/>
                </a:cubicBezTo>
                <a:cubicBezTo>
                  <a:pt x="1291590" y="508635"/>
                  <a:pt x="1622425" y="281940"/>
                  <a:pt x="1824355" y="0"/>
                </a:cubicBezTo>
                <a:close/>
                <a:moveTo>
                  <a:pt x="3088005" y="1196975"/>
                </a:moveTo>
                <a:cubicBezTo>
                  <a:pt x="2928620" y="1364615"/>
                  <a:pt x="2754630" y="1668780"/>
                  <a:pt x="2648585" y="1948180"/>
                </a:cubicBezTo>
                <a:lnTo>
                  <a:pt x="2651760" y="1948180"/>
                </a:lnTo>
                <a:cubicBezTo>
                  <a:pt x="2654935" y="1939925"/>
                  <a:pt x="2657475" y="1929130"/>
                  <a:pt x="2660015" y="1926590"/>
                </a:cubicBezTo>
                <a:cubicBezTo>
                  <a:pt x="2783205" y="1628140"/>
                  <a:pt x="2933700" y="1364615"/>
                  <a:pt x="3105785" y="1182370"/>
                </a:cubicBezTo>
                <a:cubicBezTo>
                  <a:pt x="3237865" y="1030605"/>
                  <a:pt x="3337560" y="915035"/>
                  <a:pt x="3463925" y="823595"/>
                </a:cubicBezTo>
                <a:lnTo>
                  <a:pt x="3463925" y="821055"/>
                </a:lnTo>
                <a:cubicBezTo>
                  <a:pt x="3336290" y="901065"/>
                  <a:pt x="3204210" y="1067435"/>
                  <a:pt x="3088005" y="1196975"/>
                </a:cubicBezTo>
                <a:close/>
                <a:moveTo>
                  <a:pt x="2788920" y="1948180"/>
                </a:moveTo>
                <a:lnTo>
                  <a:pt x="2792095" y="1948180"/>
                </a:lnTo>
                <a:cubicBezTo>
                  <a:pt x="2791460" y="1941195"/>
                  <a:pt x="2790825" y="1932940"/>
                  <a:pt x="2791460" y="1931670"/>
                </a:cubicBezTo>
                <a:cubicBezTo>
                  <a:pt x="2795905" y="1795780"/>
                  <a:pt x="2912110" y="1588135"/>
                  <a:pt x="3005455" y="1474470"/>
                </a:cubicBezTo>
                <a:cubicBezTo>
                  <a:pt x="3061970" y="1401445"/>
                  <a:pt x="3124835" y="1350645"/>
                  <a:pt x="3197860" y="1282700"/>
                </a:cubicBezTo>
                <a:cubicBezTo>
                  <a:pt x="3282315" y="1203960"/>
                  <a:pt x="3376930" y="1101090"/>
                  <a:pt x="3463925" y="1029970"/>
                </a:cubicBezTo>
                <a:lnTo>
                  <a:pt x="3463925" y="1025525"/>
                </a:lnTo>
                <a:cubicBezTo>
                  <a:pt x="3352165" y="1114425"/>
                  <a:pt x="3239135" y="1247775"/>
                  <a:pt x="3118485" y="1350010"/>
                </a:cubicBezTo>
                <a:cubicBezTo>
                  <a:pt x="2976245" y="1468755"/>
                  <a:pt x="2780665" y="1771650"/>
                  <a:pt x="2788920" y="1948180"/>
                </a:cubicBezTo>
                <a:close/>
                <a:moveTo>
                  <a:pt x="2927350" y="1948180"/>
                </a:moveTo>
                <a:lnTo>
                  <a:pt x="2930525" y="1948180"/>
                </a:lnTo>
                <a:cubicBezTo>
                  <a:pt x="2929890" y="1945640"/>
                  <a:pt x="2929890" y="1943100"/>
                  <a:pt x="2929890" y="1942465"/>
                </a:cubicBezTo>
                <a:cubicBezTo>
                  <a:pt x="2922270" y="1795780"/>
                  <a:pt x="3029585" y="1597025"/>
                  <a:pt x="3142615" y="1498600"/>
                </a:cubicBezTo>
                <a:cubicBezTo>
                  <a:pt x="3179445" y="1463675"/>
                  <a:pt x="3228975" y="1437640"/>
                  <a:pt x="3282315" y="1398905"/>
                </a:cubicBezTo>
                <a:cubicBezTo>
                  <a:pt x="3355975" y="1344295"/>
                  <a:pt x="3408045" y="1299845"/>
                  <a:pt x="3463925" y="1249045"/>
                </a:cubicBezTo>
                <a:lnTo>
                  <a:pt x="3463925" y="1244600"/>
                </a:lnTo>
                <a:cubicBezTo>
                  <a:pt x="3388360" y="1311275"/>
                  <a:pt x="3317875" y="1376045"/>
                  <a:pt x="3207385" y="1445260"/>
                </a:cubicBezTo>
                <a:cubicBezTo>
                  <a:pt x="3057525" y="1534795"/>
                  <a:pt x="2915285" y="1775460"/>
                  <a:pt x="2927350" y="1948180"/>
                </a:cubicBezTo>
                <a:close/>
                <a:moveTo>
                  <a:pt x="3366135" y="1639570"/>
                </a:moveTo>
                <a:cubicBezTo>
                  <a:pt x="3312795" y="1656715"/>
                  <a:pt x="3267710" y="1693545"/>
                  <a:pt x="3234055" y="1746885"/>
                </a:cubicBezTo>
                <a:cubicBezTo>
                  <a:pt x="3197225" y="1805940"/>
                  <a:pt x="3180715" y="1878965"/>
                  <a:pt x="3187700" y="1947545"/>
                </a:cubicBezTo>
                <a:lnTo>
                  <a:pt x="3194685" y="1947545"/>
                </a:lnTo>
                <a:cubicBezTo>
                  <a:pt x="3194050" y="1945640"/>
                  <a:pt x="3194050" y="1944370"/>
                  <a:pt x="3194685" y="1942465"/>
                </a:cubicBezTo>
                <a:cubicBezTo>
                  <a:pt x="3183255" y="1792605"/>
                  <a:pt x="3274060" y="1646555"/>
                  <a:pt x="3428365" y="1633220"/>
                </a:cubicBezTo>
                <a:cubicBezTo>
                  <a:pt x="3437890" y="1630680"/>
                  <a:pt x="3451860" y="1628140"/>
                  <a:pt x="3463925" y="1625600"/>
                </a:cubicBezTo>
                <a:lnTo>
                  <a:pt x="3463925" y="1617980"/>
                </a:lnTo>
                <a:cubicBezTo>
                  <a:pt x="3458845" y="1619885"/>
                  <a:pt x="3453765" y="1621155"/>
                  <a:pt x="3449320" y="1621790"/>
                </a:cubicBezTo>
                <a:cubicBezTo>
                  <a:pt x="3422015" y="1629410"/>
                  <a:pt x="3390900" y="1631315"/>
                  <a:pt x="3366135" y="1639570"/>
                </a:cubicBezTo>
                <a:close/>
                <a:moveTo>
                  <a:pt x="3108960" y="1724660"/>
                </a:moveTo>
                <a:cubicBezTo>
                  <a:pt x="3070860" y="1798320"/>
                  <a:pt x="3053715" y="1880235"/>
                  <a:pt x="3060700" y="1948180"/>
                </a:cubicBezTo>
                <a:lnTo>
                  <a:pt x="3064510" y="1948180"/>
                </a:lnTo>
                <a:cubicBezTo>
                  <a:pt x="3057525" y="1880870"/>
                  <a:pt x="3075305" y="1800225"/>
                  <a:pt x="3112770" y="1726565"/>
                </a:cubicBezTo>
                <a:cubicBezTo>
                  <a:pt x="3158490" y="1637665"/>
                  <a:pt x="3225800" y="1572260"/>
                  <a:pt x="3302635" y="1542415"/>
                </a:cubicBezTo>
                <a:cubicBezTo>
                  <a:pt x="3368040" y="1517015"/>
                  <a:pt x="3420745" y="1488440"/>
                  <a:pt x="3464560" y="1459865"/>
                </a:cubicBezTo>
                <a:lnTo>
                  <a:pt x="3464560" y="1455420"/>
                </a:lnTo>
                <a:cubicBezTo>
                  <a:pt x="3420110" y="1484630"/>
                  <a:pt x="3368040" y="1513840"/>
                  <a:pt x="3301365" y="1539240"/>
                </a:cubicBezTo>
                <a:cubicBezTo>
                  <a:pt x="3223260" y="1568450"/>
                  <a:pt x="3155315" y="1634490"/>
                  <a:pt x="3108960" y="1724660"/>
                </a:cubicBezTo>
                <a:close/>
                <a:moveTo>
                  <a:pt x="2957195" y="1163320"/>
                </a:moveTo>
                <a:cubicBezTo>
                  <a:pt x="2832735" y="1340485"/>
                  <a:pt x="2649220" y="1667510"/>
                  <a:pt x="2526030" y="1929130"/>
                </a:cubicBezTo>
                <a:cubicBezTo>
                  <a:pt x="2523490" y="1935480"/>
                  <a:pt x="2520315" y="1941830"/>
                  <a:pt x="2517140" y="1947545"/>
                </a:cubicBezTo>
                <a:lnTo>
                  <a:pt x="2526030" y="1947545"/>
                </a:lnTo>
                <a:cubicBezTo>
                  <a:pt x="2530475" y="1937385"/>
                  <a:pt x="2534920" y="1924685"/>
                  <a:pt x="2536825" y="1923415"/>
                </a:cubicBezTo>
                <a:cubicBezTo>
                  <a:pt x="2764155" y="1449070"/>
                  <a:pt x="3070860" y="933450"/>
                  <a:pt x="3388995" y="680720"/>
                </a:cubicBezTo>
                <a:cubicBezTo>
                  <a:pt x="3416300" y="657860"/>
                  <a:pt x="3444875" y="642620"/>
                  <a:pt x="3463925" y="631825"/>
                </a:cubicBezTo>
                <a:lnTo>
                  <a:pt x="3463925" y="623570"/>
                </a:lnTo>
                <a:cubicBezTo>
                  <a:pt x="3300730" y="704850"/>
                  <a:pt x="3092450" y="969645"/>
                  <a:pt x="2957195" y="1163320"/>
                </a:cubicBezTo>
                <a:close/>
                <a:moveTo>
                  <a:pt x="3096895" y="352425"/>
                </a:moveTo>
                <a:cubicBezTo>
                  <a:pt x="2853055" y="626110"/>
                  <a:pt x="2787015" y="839470"/>
                  <a:pt x="2697480" y="1031875"/>
                </a:cubicBezTo>
                <a:cubicBezTo>
                  <a:pt x="2568575" y="1305560"/>
                  <a:pt x="2349500" y="1660525"/>
                  <a:pt x="2146935" y="1920240"/>
                </a:cubicBezTo>
                <a:cubicBezTo>
                  <a:pt x="2139950" y="1930400"/>
                  <a:pt x="2131060" y="1939925"/>
                  <a:pt x="2124710" y="1948180"/>
                </a:cubicBezTo>
                <a:lnTo>
                  <a:pt x="2129790" y="1948180"/>
                </a:lnTo>
                <a:cubicBezTo>
                  <a:pt x="2142490" y="1931670"/>
                  <a:pt x="2155825" y="1915795"/>
                  <a:pt x="2169795" y="1897380"/>
                </a:cubicBezTo>
                <a:cubicBezTo>
                  <a:pt x="2678430" y="1212850"/>
                  <a:pt x="2744470" y="896620"/>
                  <a:pt x="2846705" y="717550"/>
                </a:cubicBezTo>
                <a:cubicBezTo>
                  <a:pt x="2979420" y="465455"/>
                  <a:pt x="3227070" y="173990"/>
                  <a:pt x="3462020" y="72390"/>
                </a:cubicBezTo>
                <a:cubicBezTo>
                  <a:pt x="3462655" y="71755"/>
                  <a:pt x="3463925" y="71755"/>
                  <a:pt x="3464560" y="71120"/>
                </a:cubicBezTo>
                <a:lnTo>
                  <a:pt x="3464560" y="67310"/>
                </a:lnTo>
                <a:cubicBezTo>
                  <a:pt x="3343910" y="115570"/>
                  <a:pt x="3217545" y="220980"/>
                  <a:pt x="3096895" y="352425"/>
                </a:cubicBezTo>
                <a:close/>
                <a:moveTo>
                  <a:pt x="3154045" y="492760"/>
                </a:moveTo>
                <a:cubicBezTo>
                  <a:pt x="2945130" y="717550"/>
                  <a:pt x="2852420" y="927735"/>
                  <a:pt x="2761615" y="1107440"/>
                </a:cubicBezTo>
                <a:cubicBezTo>
                  <a:pt x="2675890" y="1272540"/>
                  <a:pt x="2565400" y="1466850"/>
                  <a:pt x="2443480" y="1664335"/>
                </a:cubicBezTo>
                <a:cubicBezTo>
                  <a:pt x="2386330" y="1757045"/>
                  <a:pt x="2289175" y="1906905"/>
                  <a:pt x="2264410" y="1947545"/>
                </a:cubicBezTo>
                <a:lnTo>
                  <a:pt x="2266315" y="1947545"/>
                </a:lnTo>
                <a:cubicBezTo>
                  <a:pt x="2273300" y="1937385"/>
                  <a:pt x="2286000" y="1919605"/>
                  <a:pt x="2304415" y="1891665"/>
                </a:cubicBezTo>
                <a:cubicBezTo>
                  <a:pt x="2659380" y="1341755"/>
                  <a:pt x="2726055" y="1172845"/>
                  <a:pt x="2903220" y="841375"/>
                </a:cubicBezTo>
                <a:cubicBezTo>
                  <a:pt x="3028950" y="622300"/>
                  <a:pt x="3248025" y="353695"/>
                  <a:pt x="3463925" y="255905"/>
                </a:cubicBezTo>
                <a:lnTo>
                  <a:pt x="3463925" y="251460"/>
                </a:lnTo>
                <a:cubicBezTo>
                  <a:pt x="3370580" y="291465"/>
                  <a:pt x="3260725" y="379095"/>
                  <a:pt x="3154045" y="492760"/>
                </a:cubicBezTo>
                <a:close/>
                <a:moveTo>
                  <a:pt x="1587500" y="566420"/>
                </a:moveTo>
                <a:cubicBezTo>
                  <a:pt x="1809115" y="405765"/>
                  <a:pt x="2021840" y="212725"/>
                  <a:pt x="2200910" y="0"/>
                </a:cubicBezTo>
                <a:lnTo>
                  <a:pt x="2197100" y="0"/>
                </a:lnTo>
                <a:cubicBezTo>
                  <a:pt x="2165350" y="36830"/>
                  <a:pt x="2131060" y="74930"/>
                  <a:pt x="2097405" y="110490"/>
                </a:cubicBezTo>
                <a:cubicBezTo>
                  <a:pt x="1774825" y="456565"/>
                  <a:pt x="1522730" y="598805"/>
                  <a:pt x="1330960" y="742315"/>
                </a:cubicBezTo>
                <a:cubicBezTo>
                  <a:pt x="871855" y="1095375"/>
                  <a:pt x="603250" y="1541780"/>
                  <a:pt x="367030" y="1946275"/>
                </a:cubicBezTo>
                <a:cubicBezTo>
                  <a:pt x="366395" y="1946910"/>
                  <a:pt x="366395" y="1946910"/>
                  <a:pt x="366395" y="1947545"/>
                </a:cubicBezTo>
                <a:lnTo>
                  <a:pt x="370840" y="1947545"/>
                </a:lnTo>
                <a:cubicBezTo>
                  <a:pt x="499745" y="1732915"/>
                  <a:pt x="612140" y="1528445"/>
                  <a:pt x="814705" y="1266825"/>
                </a:cubicBezTo>
                <a:cubicBezTo>
                  <a:pt x="1090930" y="917575"/>
                  <a:pt x="1295400" y="764540"/>
                  <a:pt x="1587500" y="566420"/>
                </a:cubicBezTo>
                <a:close/>
                <a:moveTo>
                  <a:pt x="2889885" y="1072515"/>
                </a:moveTo>
                <a:cubicBezTo>
                  <a:pt x="2639695" y="1511300"/>
                  <a:pt x="2481580" y="1783080"/>
                  <a:pt x="2393950" y="1948180"/>
                </a:cubicBezTo>
                <a:lnTo>
                  <a:pt x="2394585" y="1948180"/>
                </a:lnTo>
                <a:cubicBezTo>
                  <a:pt x="2541905" y="1699895"/>
                  <a:pt x="2745105" y="1321435"/>
                  <a:pt x="2943225" y="989965"/>
                </a:cubicBezTo>
                <a:cubicBezTo>
                  <a:pt x="3081020" y="769620"/>
                  <a:pt x="3275965" y="533400"/>
                  <a:pt x="3463290" y="441325"/>
                </a:cubicBezTo>
                <a:lnTo>
                  <a:pt x="3463290" y="437515"/>
                </a:lnTo>
                <a:cubicBezTo>
                  <a:pt x="3238500" y="549275"/>
                  <a:pt x="3023870" y="840105"/>
                  <a:pt x="2889885" y="1072515"/>
                </a:cubicBezTo>
                <a:close/>
                <a:moveTo>
                  <a:pt x="3344545" y="1809750"/>
                </a:moveTo>
                <a:cubicBezTo>
                  <a:pt x="3320415" y="1849120"/>
                  <a:pt x="3310255" y="1899285"/>
                  <a:pt x="3314065" y="1948180"/>
                </a:cubicBezTo>
                <a:lnTo>
                  <a:pt x="3317875" y="1948180"/>
                </a:lnTo>
                <a:cubicBezTo>
                  <a:pt x="3315335" y="1888490"/>
                  <a:pt x="3327400" y="1826895"/>
                  <a:pt x="3370580" y="1781810"/>
                </a:cubicBezTo>
                <a:cubicBezTo>
                  <a:pt x="3400425" y="1750695"/>
                  <a:pt x="3429000" y="1741170"/>
                  <a:pt x="3463925" y="1734820"/>
                </a:cubicBezTo>
                <a:lnTo>
                  <a:pt x="3463925" y="1730375"/>
                </a:lnTo>
                <a:cubicBezTo>
                  <a:pt x="3416300" y="1734820"/>
                  <a:pt x="3370580" y="1767205"/>
                  <a:pt x="3344545" y="1809750"/>
                </a:cubicBezTo>
                <a:close/>
                <a:moveTo>
                  <a:pt x="1918335" y="593725"/>
                </a:moveTo>
                <a:cubicBezTo>
                  <a:pt x="2093595" y="385445"/>
                  <a:pt x="2266315" y="187325"/>
                  <a:pt x="2413635" y="635"/>
                </a:cubicBezTo>
                <a:lnTo>
                  <a:pt x="2413000" y="635"/>
                </a:lnTo>
                <a:cubicBezTo>
                  <a:pt x="2279650" y="154305"/>
                  <a:pt x="2158365" y="308610"/>
                  <a:pt x="2013585" y="476885"/>
                </a:cubicBezTo>
                <a:cubicBezTo>
                  <a:pt x="1482090" y="1087120"/>
                  <a:pt x="1226820" y="1534160"/>
                  <a:pt x="890270" y="1918335"/>
                </a:cubicBezTo>
                <a:cubicBezTo>
                  <a:pt x="880745" y="1929130"/>
                  <a:pt x="871220" y="1938655"/>
                  <a:pt x="862330" y="1948180"/>
                </a:cubicBezTo>
                <a:lnTo>
                  <a:pt x="865505" y="1948180"/>
                </a:lnTo>
                <a:cubicBezTo>
                  <a:pt x="971550" y="1844040"/>
                  <a:pt x="1089025" y="1679575"/>
                  <a:pt x="1228090" y="1493520"/>
                </a:cubicBezTo>
                <a:cubicBezTo>
                  <a:pt x="1471930" y="1160780"/>
                  <a:pt x="1658620" y="897890"/>
                  <a:pt x="1918335" y="593725"/>
                </a:cubicBezTo>
                <a:close/>
                <a:moveTo>
                  <a:pt x="2390775" y="130175"/>
                </a:moveTo>
                <a:cubicBezTo>
                  <a:pt x="2425065" y="85725"/>
                  <a:pt x="2458720" y="42545"/>
                  <a:pt x="2492375" y="0"/>
                </a:cubicBezTo>
                <a:lnTo>
                  <a:pt x="2482850" y="0"/>
                </a:lnTo>
                <a:cubicBezTo>
                  <a:pt x="2456180" y="33020"/>
                  <a:pt x="2430780" y="66040"/>
                  <a:pt x="2403475" y="100330"/>
                </a:cubicBezTo>
                <a:cubicBezTo>
                  <a:pt x="1929765" y="710565"/>
                  <a:pt x="1456055" y="1543685"/>
                  <a:pt x="1013460" y="1947545"/>
                </a:cubicBezTo>
                <a:lnTo>
                  <a:pt x="1024890" y="1947545"/>
                </a:lnTo>
                <a:cubicBezTo>
                  <a:pt x="1036320" y="1937385"/>
                  <a:pt x="1048385" y="1926590"/>
                  <a:pt x="1056640" y="1918335"/>
                </a:cubicBezTo>
                <a:cubicBezTo>
                  <a:pt x="1141730" y="1837055"/>
                  <a:pt x="1238885" y="1726565"/>
                  <a:pt x="1355725" y="1577975"/>
                </a:cubicBezTo>
                <a:cubicBezTo>
                  <a:pt x="1684655" y="1166495"/>
                  <a:pt x="2040255" y="586740"/>
                  <a:pt x="2390775" y="130175"/>
                </a:cubicBezTo>
                <a:close/>
                <a:moveTo>
                  <a:pt x="1713230" y="553720"/>
                </a:moveTo>
                <a:cubicBezTo>
                  <a:pt x="1933575" y="368935"/>
                  <a:pt x="2124075" y="174625"/>
                  <a:pt x="2271395" y="0"/>
                </a:cubicBezTo>
                <a:lnTo>
                  <a:pt x="2267585" y="0"/>
                </a:lnTo>
                <a:cubicBezTo>
                  <a:pt x="2235835" y="36830"/>
                  <a:pt x="2204720" y="72390"/>
                  <a:pt x="2170430" y="109855"/>
                </a:cubicBezTo>
                <a:cubicBezTo>
                  <a:pt x="1931670" y="377825"/>
                  <a:pt x="1687195" y="568960"/>
                  <a:pt x="1501140" y="724535"/>
                </a:cubicBezTo>
                <a:cubicBezTo>
                  <a:pt x="1052195" y="1121410"/>
                  <a:pt x="797560" y="1562735"/>
                  <a:pt x="535305" y="1948180"/>
                </a:cubicBezTo>
                <a:lnTo>
                  <a:pt x="539750" y="1948180"/>
                </a:lnTo>
                <a:cubicBezTo>
                  <a:pt x="705485" y="1709420"/>
                  <a:pt x="839470" y="1477645"/>
                  <a:pt x="1054735" y="1206500"/>
                </a:cubicBezTo>
                <a:cubicBezTo>
                  <a:pt x="1270000" y="933450"/>
                  <a:pt x="1457960" y="754380"/>
                  <a:pt x="1713230" y="553720"/>
                </a:cubicBezTo>
                <a:close/>
                <a:moveTo>
                  <a:pt x="1553845" y="1565275"/>
                </a:moveTo>
                <a:cubicBezTo>
                  <a:pt x="2159000" y="810895"/>
                  <a:pt x="2157095" y="547370"/>
                  <a:pt x="2564765" y="0"/>
                </a:cubicBezTo>
                <a:lnTo>
                  <a:pt x="2561590" y="0"/>
                </a:lnTo>
                <a:cubicBezTo>
                  <a:pt x="2540000" y="28575"/>
                  <a:pt x="2519045" y="57785"/>
                  <a:pt x="2496820" y="88900"/>
                </a:cubicBezTo>
                <a:cubicBezTo>
                  <a:pt x="2425065" y="189865"/>
                  <a:pt x="2351405" y="302895"/>
                  <a:pt x="2280285" y="427990"/>
                </a:cubicBezTo>
                <a:cubicBezTo>
                  <a:pt x="2200910" y="569595"/>
                  <a:pt x="2139315" y="695960"/>
                  <a:pt x="2061845" y="824865"/>
                </a:cubicBezTo>
                <a:cubicBezTo>
                  <a:pt x="1826895" y="1224915"/>
                  <a:pt x="1471295" y="1720850"/>
                  <a:pt x="1167130" y="1947545"/>
                </a:cubicBezTo>
                <a:lnTo>
                  <a:pt x="1174115" y="1947545"/>
                </a:lnTo>
                <a:cubicBezTo>
                  <a:pt x="1283335" y="1866265"/>
                  <a:pt x="1411605" y="1737360"/>
                  <a:pt x="1553845" y="1565275"/>
                </a:cubicBezTo>
                <a:close/>
                <a:moveTo>
                  <a:pt x="1771015" y="610235"/>
                </a:moveTo>
                <a:cubicBezTo>
                  <a:pt x="1985010" y="403225"/>
                  <a:pt x="2192020" y="186055"/>
                  <a:pt x="2341245" y="0"/>
                </a:cubicBezTo>
                <a:lnTo>
                  <a:pt x="2340610" y="0"/>
                </a:lnTo>
                <a:cubicBezTo>
                  <a:pt x="2231390" y="123825"/>
                  <a:pt x="2112645" y="262255"/>
                  <a:pt x="1979295" y="398145"/>
                </a:cubicBezTo>
                <a:cubicBezTo>
                  <a:pt x="1917065" y="462280"/>
                  <a:pt x="1852930" y="527050"/>
                  <a:pt x="1785620" y="591185"/>
                </a:cubicBezTo>
                <a:cubicBezTo>
                  <a:pt x="1305560" y="1047750"/>
                  <a:pt x="1061720" y="1476375"/>
                  <a:pt x="718185" y="1926590"/>
                </a:cubicBezTo>
                <a:cubicBezTo>
                  <a:pt x="710565" y="1935480"/>
                  <a:pt x="704850" y="1942465"/>
                  <a:pt x="701040" y="1947545"/>
                </a:cubicBezTo>
                <a:lnTo>
                  <a:pt x="706120" y="1947545"/>
                </a:lnTo>
                <a:cubicBezTo>
                  <a:pt x="709930" y="1943100"/>
                  <a:pt x="715010" y="1936750"/>
                  <a:pt x="720725" y="1929765"/>
                </a:cubicBezTo>
                <a:cubicBezTo>
                  <a:pt x="1051560" y="1493520"/>
                  <a:pt x="1320165" y="1039495"/>
                  <a:pt x="1771015" y="610235"/>
                </a:cubicBezTo>
                <a:close/>
                <a:moveTo>
                  <a:pt x="1946275" y="1548765"/>
                </a:moveTo>
                <a:cubicBezTo>
                  <a:pt x="2112010" y="1367790"/>
                  <a:pt x="2251075" y="1163320"/>
                  <a:pt x="2352675" y="953135"/>
                </a:cubicBezTo>
                <a:cubicBezTo>
                  <a:pt x="2557145" y="525780"/>
                  <a:pt x="2478405" y="405130"/>
                  <a:pt x="2726690" y="0"/>
                </a:cubicBezTo>
                <a:lnTo>
                  <a:pt x="2722245" y="0"/>
                </a:lnTo>
                <a:cubicBezTo>
                  <a:pt x="2719705" y="4445"/>
                  <a:pt x="2717800" y="8890"/>
                  <a:pt x="2715895" y="10795"/>
                </a:cubicBezTo>
                <a:cubicBezTo>
                  <a:pt x="2642235" y="131445"/>
                  <a:pt x="2585085" y="255270"/>
                  <a:pt x="2542540" y="385445"/>
                </a:cubicBezTo>
                <a:cubicBezTo>
                  <a:pt x="2492375" y="553720"/>
                  <a:pt x="2461260" y="708660"/>
                  <a:pt x="2388235" y="866775"/>
                </a:cubicBezTo>
                <a:cubicBezTo>
                  <a:pt x="2208530" y="1291590"/>
                  <a:pt x="1810385" y="1767205"/>
                  <a:pt x="1436370" y="1947545"/>
                </a:cubicBezTo>
                <a:lnTo>
                  <a:pt x="1442085" y="1947545"/>
                </a:lnTo>
                <a:cubicBezTo>
                  <a:pt x="1591945" y="1885315"/>
                  <a:pt x="1803400" y="1705610"/>
                  <a:pt x="1946275" y="1548765"/>
                </a:cubicBezTo>
                <a:close/>
                <a:moveTo>
                  <a:pt x="2035175" y="1589405"/>
                </a:moveTo>
                <a:cubicBezTo>
                  <a:pt x="2248535" y="1341755"/>
                  <a:pt x="2435225" y="1036320"/>
                  <a:pt x="2538095" y="727075"/>
                </a:cubicBezTo>
                <a:cubicBezTo>
                  <a:pt x="2624455" y="421640"/>
                  <a:pt x="2696210" y="242570"/>
                  <a:pt x="2877820" y="635"/>
                </a:cubicBezTo>
                <a:lnTo>
                  <a:pt x="2874010" y="635"/>
                </a:lnTo>
                <a:cubicBezTo>
                  <a:pt x="2873375" y="1270"/>
                  <a:pt x="2872740" y="2540"/>
                  <a:pt x="2872105" y="3175"/>
                </a:cubicBezTo>
                <a:cubicBezTo>
                  <a:pt x="2820035" y="72390"/>
                  <a:pt x="2773045" y="143510"/>
                  <a:pt x="2729865" y="219710"/>
                </a:cubicBezTo>
                <a:cubicBezTo>
                  <a:pt x="2573655" y="495300"/>
                  <a:pt x="2569210" y="683260"/>
                  <a:pt x="2463165" y="913130"/>
                </a:cubicBezTo>
                <a:cubicBezTo>
                  <a:pt x="2293620" y="1302385"/>
                  <a:pt x="1960880" y="1734820"/>
                  <a:pt x="1637030" y="1948815"/>
                </a:cubicBezTo>
                <a:lnTo>
                  <a:pt x="1644015" y="1948815"/>
                </a:lnTo>
                <a:cubicBezTo>
                  <a:pt x="1788160" y="1851025"/>
                  <a:pt x="1904365" y="1739265"/>
                  <a:pt x="2035175" y="1589405"/>
                </a:cubicBezTo>
                <a:close/>
                <a:moveTo>
                  <a:pt x="2419985" y="1200785"/>
                </a:moveTo>
                <a:cubicBezTo>
                  <a:pt x="2515870" y="1032510"/>
                  <a:pt x="2588895" y="866775"/>
                  <a:pt x="2637790" y="708660"/>
                </a:cubicBezTo>
                <a:cubicBezTo>
                  <a:pt x="2738755" y="379095"/>
                  <a:pt x="2922270" y="140970"/>
                  <a:pt x="3056890" y="635"/>
                </a:cubicBezTo>
                <a:lnTo>
                  <a:pt x="3046730" y="635"/>
                </a:lnTo>
                <a:cubicBezTo>
                  <a:pt x="2911475" y="142875"/>
                  <a:pt x="2731135" y="379730"/>
                  <a:pt x="2630805" y="706755"/>
                </a:cubicBezTo>
                <a:cubicBezTo>
                  <a:pt x="2582545" y="864870"/>
                  <a:pt x="2509520" y="1029970"/>
                  <a:pt x="2413635" y="1197610"/>
                </a:cubicBezTo>
                <a:cubicBezTo>
                  <a:pt x="2329815" y="1344930"/>
                  <a:pt x="2228215" y="1493520"/>
                  <a:pt x="2120265" y="1627505"/>
                </a:cubicBezTo>
                <a:cubicBezTo>
                  <a:pt x="2014220" y="1758950"/>
                  <a:pt x="1906270" y="1870075"/>
                  <a:pt x="1812290" y="1948180"/>
                </a:cubicBezTo>
                <a:lnTo>
                  <a:pt x="1823720" y="1948180"/>
                </a:lnTo>
                <a:cubicBezTo>
                  <a:pt x="1825625" y="1946275"/>
                  <a:pt x="1828165" y="1944370"/>
                  <a:pt x="1830070" y="1942465"/>
                </a:cubicBezTo>
                <a:cubicBezTo>
                  <a:pt x="1924050" y="1862455"/>
                  <a:pt x="2026285" y="1755140"/>
                  <a:pt x="2125980" y="1631950"/>
                </a:cubicBezTo>
                <a:cubicBezTo>
                  <a:pt x="2233930" y="1497965"/>
                  <a:pt x="2335530" y="1348740"/>
                  <a:pt x="2419985" y="1200785"/>
                </a:cubicBezTo>
                <a:close/>
                <a:moveTo>
                  <a:pt x="1750060" y="1557020"/>
                </a:moveTo>
                <a:cubicBezTo>
                  <a:pt x="1957070" y="1318895"/>
                  <a:pt x="2148840" y="1025525"/>
                  <a:pt x="2282825" y="730250"/>
                </a:cubicBezTo>
                <a:cubicBezTo>
                  <a:pt x="2320925" y="648335"/>
                  <a:pt x="2350135" y="568325"/>
                  <a:pt x="2382520" y="485140"/>
                </a:cubicBezTo>
                <a:cubicBezTo>
                  <a:pt x="2449195" y="318770"/>
                  <a:pt x="2541270" y="152400"/>
                  <a:pt x="2644775" y="635"/>
                </a:cubicBezTo>
                <a:lnTo>
                  <a:pt x="2640965" y="635"/>
                </a:lnTo>
                <a:cubicBezTo>
                  <a:pt x="2602865" y="55245"/>
                  <a:pt x="2567305" y="112395"/>
                  <a:pt x="2533650" y="169545"/>
                </a:cubicBezTo>
                <a:cubicBezTo>
                  <a:pt x="2390140" y="406400"/>
                  <a:pt x="2330450" y="654050"/>
                  <a:pt x="2199005" y="893445"/>
                </a:cubicBezTo>
                <a:cubicBezTo>
                  <a:pt x="1998345" y="1278890"/>
                  <a:pt x="1640840" y="1744980"/>
                  <a:pt x="1307465" y="1948180"/>
                </a:cubicBezTo>
                <a:lnTo>
                  <a:pt x="1314450" y="1948180"/>
                </a:lnTo>
                <a:cubicBezTo>
                  <a:pt x="1478280" y="1844675"/>
                  <a:pt x="1600835" y="1724660"/>
                  <a:pt x="1750060" y="1557020"/>
                </a:cubicBezTo>
                <a:close/>
                <a:moveTo>
                  <a:pt x="3262630" y="6985"/>
                </a:moveTo>
                <a:cubicBezTo>
                  <a:pt x="3265805" y="4445"/>
                  <a:pt x="3268345" y="2540"/>
                  <a:pt x="3271520" y="0"/>
                </a:cubicBezTo>
                <a:lnTo>
                  <a:pt x="3266440" y="0"/>
                </a:lnTo>
                <a:cubicBezTo>
                  <a:pt x="3082290" y="136525"/>
                  <a:pt x="2915285" y="346710"/>
                  <a:pt x="2804160" y="554355"/>
                </a:cubicBezTo>
                <a:cubicBezTo>
                  <a:pt x="2742565" y="664845"/>
                  <a:pt x="2701290" y="788035"/>
                  <a:pt x="2662555" y="888365"/>
                </a:cubicBezTo>
                <a:cubicBezTo>
                  <a:pt x="2531745" y="1214755"/>
                  <a:pt x="2273935" y="1626870"/>
                  <a:pt x="2009140" y="1913255"/>
                </a:cubicBezTo>
                <a:cubicBezTo>
                  <a:pt x="1997710" y="1925320"/>
                  <a:pt x="1986915" y="1936750"/>
                  <a:pt x="1976120" y="1947545"/>
                </a:cubicBezTo>
                <a:lnTo>
                  <a:pt x="1978660" y="1947545"/>
                </a:lnTo>
                <a:cubicBezTo>
                  <a:pt x="2273935" y="1651000"/>
                  <a:pt x="2576830" y="1150620"/>
                  <a:pt x="2700020" y="798195"/>
                </a:cubicBezTo>
                <a:cubicBezTo>
                  <a:pt x="2805430" y="498475"/>
                  <a:pt x="3008630" y="203200"/>
                  <a:pt x="3262630" y="6985"/>
                </a:cubicBezTo>
                <a:close/>
              </a:path>
            </a:pathLst>
          </a:custGeom>
          <a:gradFill>
            <a:gsLst>
              <a:gs pos="0">
                <a:srgbClr val="08303F">
                  <a:alpha val="12549"/>
                </a:srgbClr>
              </a:gs>
              <a:gs pos="100000">
                <a:srgbClr val="000000">
                  <a:alpha val="30980"/>
                </a:srgbClr>
              </a:gs>
            </a:gsLst>
            <a:lin ang="2698631" scaled="0"/>
          </a:gra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4" name="Google Shape;24;p4"/>
          <p:cNvSpPr/>
          <p:nvPr/>
        </p:nvSpPr>
        <p:spPr>
          <a:xfrm>
            <a:off x="4142176" y="-375434"/>
            <a:ext cx="3907649" cy="3842812"/>
          </a:xfrm>
          <a:custGeom>
            <a:avLst/>
            <a:gdLst/>
            <a:ahLst/>
            <a:cxnLst/>
            <a:rect l="l" t="t" r="r" b="b"/>
            <a:pathLst>
              <a:path w="3947121" h="3881628" extrusionOk="0">
                <a:moveTo>
                  <a:pt x="1064704" y="2536431"/>
                </a:moveTo>
                <a:lnTo>
                  <a:pt x="1064704" y="2505227"/>
                </a:lnTo>
                <a:lnTo>
                  <a:pt x="1095908" y="2505227"/>
                </a:lnTo>
                <a:lnTo>
                  <a:pt x="1095908" y="2473681"/>
                </a:lnTo>
                <a:lnTo>
                  <a:pt x="1064704" y="2473681"/>
                </a:lnTo>
                <a:lnTo>
                  <a:pt x="1064704" y="2442477"/>
                </a:lnTo>
                <a:lnTo>
                  <a:pt x="1033158" y="2442477"/>
                </a:lnTo>
                <a:lnTo>
                  <a:pt x="1033158" y="2473681"/>
                </a:lnTo>
                <a:lnTo>
                  <a:pt x="1001954" y="2473681"/>
                </a:lnTo>
                <a:lnTo>
                  <a:pt x="1001954" y="2505227"/>
                </a:lnTo>
                <a:lnTo>
                  <a:pt x="1033158" y="2505227"/>
                </a:lnTo>
                <a:lnTo>
                  <a:pt x="1033158" y="2536431"/>
                </a:lnTo>
                <a:lnTo>
                  <a:pt x="1064704" y="2536431"/>
                </a:lnTo>
                <a:close/>
                <a:moveTo>
                  <a:pt x="1202207" y="2537803"/>
                </a:moveTo>
                <a:lnTo>
                  <a:pt x="1202207" y="2505570"/>
                </a:lnTo>
                <a:lnTo>
                  <a:pt x="1234440" y="2505570"/>
                </a:lnTo>
                <a:lnTo>
                  <a:pt x="1234440" y="2473338"/>
                </a:lnTo>
                <a:lnTo>
                  <a:pt x="1202207" y="2473338"/>
                </a:lnTo>
                <a:lnTo>
                  <a:pt x="1202207" y="2441105"/>
                </a:lnTo>
                <a:lnTo>
                  <a:pt x="1169975" y="2441105"/>
                </a:lnTo>
                <a:lnTo>
                  <a:pt x="1169975" y="2473338"/>
                </a:lnTo>
                <a:lnTo>
                  <a:pt x="1137742" y="2473338"/>
                </a:lnTo>
                <a:lnTo>
                  <a:pt x="1137742" y="2505570"/>
                </a:lnTo>
                <a:lnTo>
                  <a:pt x="1169975" y="2505570"/>
                </a:lnTo>
                <a:lnTo>
                  <a:pt x="1169975" y="2537803"/>
                </a:lnTo>
                <a:lnTo>
                  <a:pt x="1202207" y="2537803"/>
                </a:lnTo>
                <a:close/>
                <a:moveTo>
                  <a:pt x="1270787" y="2674963"/>
                </a:moveTo>
                <a:lnTo>
                  <a:pt x="1270787" y="2642730"/>
                </a:lnTo>
                <a:lnTo>
                  <a:pt x="1303020" y="2642730"/>
                </a:lnTo>
                <a:lnTo>
                  <a:pt x="1303020" y="2610498"/>
                </a:lnTo>
                <a:lnTo>
                  <a:pt x="1270787" y="2610498"/>
                </a:lnTo>
                <a:lnTo>
                  <a:pt x="1270787" y="2578265"/>
                </a:lnTo>
                <a:lnTo>
                  <a:pt x="1238555" y="2578265"/>
                </a:lnTo>
                <a:lnTo>
                  <a:pt x="1238555" y="2610498"/>
                </a:lnTo>
                <a:lnTo>
                  <a:pt x="1206322" y="2610498"/>
                </a:lnTo>
                <a:lnTo>
                  <a:pt x="1206322" y="2642730"/>
                </a:lnTo>
                <a:lnTo>
                  <a:pt x="1238555" y="2642730"/>
                </a:lnTo>
                <a:lnTo>
                  <a:pt x="1238555" y="2674963"/>
                </a:lnTo>
                <a:lnTo>
                  <a:pt x="1270787" y="2674963"/>
                </a:lnTo>
                <a:close/>
                <a:moveTo>
                  <a:pt x="1133627" y="2400643"/>
                </a:moveTo>
                <a:lnTo>
                  <a:pt x="1133627" y="2368410"/>
                </a:lnTo>
                <a:lnTo>
                  <a:pt x="1165860" y="2368410"/>
                </a:lnTo>
                <a:lnTo>
                  <a:pt x="1165860" y="2336178"/>
                </a:lnTo>
                <a:lnTo>
                  <a:pt x="1133627" y="2336178"/>
                </a:lnTo>
                <a:lnTo>
                  <a:pt x="1133627" y="2303945"/>
                </a:lnTo>
                <a:lnTo>
                  <a:pt x="1101395" y="2303945"/>
                </a:lnTo>
                <a:lnTo>
                  <a:pt x="1101395" y="2336178"/>
                </a:lnTo>
                <a:lnTo>
                  <a:pt x="1069162" y="2336178"/>
                </a:lnTo>
                <a:lnTo>
                  <a:pt x="1069162" y="2368410"/>
                </a:lnTo>
                <a:lnTo>
                  <a:pt x="1101395" y="2368410"/>
                </a:lnTo>
                <a:lnTo>
                  <a:pt x="1101395" y="2400643"/>
                </a:lnTo>
                <a:lnTo>
                  <a:pt x="1133627" y="2400643"/>
                </a:lnTo>
                <a:close/>
                <a:moveTo>
                  <a:pt x="996124" y="2399271"/>
                </a:moveTo>
                <a:lnTo>
                  <a:pt x="996124" y="2368067"/>
                </a:lnTo>
                <a:lnTo>
                  <a:pt x="1027328" y="2368067"/>
                </a:lnTo>
                <a:lnTo>
                  <a:pt x="1027328" y="2336521"/>
                </a:lnTo>
                <a:lnTo>
                  <a:pt x="996124" y="2336521"/>
                </a:lnTo>
                <a:lnTo>
                  <a:pt x="996124" y="2305317"/>
                </a:lnTo>
                <a:lnTo>
                  <a:pt x="964578" y="2305317"/>
                </a:lnTo>
                <a:lnTo>
                  <a:pt x="964578" y="2336521"/>
                </a:lnTo>
                <a:lnTo>
                  <a:pt x="933374" y="2336521"/>
                </a:lnTo>
                <a:lnTo>
                  <a:pt x="933374" y="2368067"/>
                </a:lnTo>
                <a:lnTo>
                  <a:pt x="964578" y="2368067"/>
                </a:lnTo>
                <a:lnTo>
                  <a:pt x="964578" y="2399271"/>
                </a:lnTo>
                <a:lnTo>
                  <a:pt x="996124" y="2399271"/>
                </a:lnTo>
                <a:close/>
                <a:moveTo>
                  <a:pt x="651167" y="1981962"/>
                </a:moveTo>
                <a:lnTo>
                  <a:pt x="651167" y="1954530"/>
                </a:lnTo>
                <a:lnTo>
                  <a:pt x="678599" y="1954530"/>
                </a:lnTo>
                <a:lnTo>
                  <a:pt x="678599" y="1927098"/>
                </a:lnTo>
                <a:lnTo>
                  <a:pt x="651167" y="1927098"/>
                </a:lnTo>
                <a:lnTo>
                  <a:pt x="651167" y="1899666"/>
                </a:lnTo>
                <a:lnTo>
                  <a:pt x="623735" y="1899666"/>
                </a:lnTo>
                <a:lnTo>
                  <a:pt x="623735" y="1927098"/>
                </a:lnTo>
                <a:lnTo>
                  <a:pt x="596303" y="1927098"/>
                </a:lnTo>
                <a:lnTo>
                  <a:pt x="596303" y="1954530"/>
                </a:lnTo>
                <a:lnTo>
                  <a:pt x="623735" y="1954530"/>
                </a:lnTo>
                <a:lnTo>
                  <a:pt x="623735" y="1981962"/>
                </a:lnTo>
                <a:lnTo>
                  <a:pt x="651167" y="1981962"/>
                </a:lnTo>
                <a:close/>
                <a:moveTo>
                  <a:pt x="720090" y="2120494"/>
                </a:moveTo>
                <a:lnTo>
                  <a:pt x="720090" y="2092033"/>
                </a:lnTo>
                <a:lnTo>
                  <a:pt x="748551" y="2092033"/>
                </a:lnTo>
                <a:lnTo>
                  <a:pt x="748551" y="2063915"/>
                </a:lnTo>
                <a:lnTo>
                  <a:pt x="720090" y="2063915"/>
                </a:lnTo>
                <a:lnTo>
                  <a:pt x="720090" y="2035454"/>
                </a:lnTo>
                <a:lnTo>
                  <a:pt x="691972" y="2035454"/>
                </a:lnTo>
                <a:lnTo>
                  <a:pt x="691972" y="2063915"/>
                </a:lnTo>
                <a:lnTo>
                  <a:pt x="663511" y="2063915"/>
                </a:lnTo>
                <a:lnTo>
                  <a:pt x="663511" y="2092033"/>
                </a:lnTo>
                <a:lnTo>
                  <a:pt x="691972" y="2092033"/>
                </a:lnTo>
                <a:lnTo>
                  <a:pt x="691972" y="2120494"/>
                </a:lnTo>
                <a:lnTo>
                  <a:pt x="720090" y="2120494"/>
                </a:lnTo>
                <a:close/>
                <a:moveTo>
                  <a:pt x="858279" y="2123580"/>
                </a:moveTo>
                <a:lnTo>
                  <a:pt x="858279" y="2093062"/>
                </a:lnTo>
                <a:lnTo>
                  <a:pt x="888797" y="2093062"/>
                </a:lnTo>
                <a:lnTo>
                  <a:pt x="888797" y="2062886"/>
                </a:lnTo>
                <a:lnTo>
                  <a:pt x="858279" y="2062886"/>
                </a:lnTo>
                <a:lnTo>
                  <a:pt x="858279" y="2032368"/>
                </a:lnTo>
                <a:lnTo>
                  <a:pt x="828103" y="2032368"/>
                </a:lnTo>
                <a:lnTo>
                  <a:pt x="828103" y="2062886"/>
                </a:lnTo>
                <a:lnTo>
                  <a:pt x="797585" y="2062886"/>
                </a:lnTo>
                <a:lnTo>
                  <a:pt x="797585" y="2093062"/>
                </a:lnTo>
                <a:lnTo>
                  <a:pt x="828103" y="2093062"/>
                </a:lnTo>
                <a:lnTo>
                  <a:pt x="828103" y="2123580"/>
                </a:lnTo>
                <a:lnTo>
                  <a:pt x="858279" y="2123580"/>
                </a:lnTo>
                <a:close/>
                <a:moveTo>
                  <a:pt x="927202" y="2261768"/>
                </a:moveTo>
                <a:lnTo>
                  <a:pt x="927202" y="2230565"/>
                </a:lnTo>
                <a:lnTo>
                  <a:pt x="958405" y="2230565"/>
                </a:lnTo>
                <a:lnTo>
                  <a:pt x="958405" y="2199704"/>
                </a:lnTo>
                <a:lnTo>
                  <a:pt x="927202" y="2199704"/>
                </a:lnTo>
                <a:lnTo>
                  <a:pt x="927202" y="2168500"/>
                </a:lnTo>
                <a:lnTo>
                  <a:pt x="896341" y="2168500"/>
                </a:lnTo>
                <a:lnTo>
                  <a:pt x="896341" y="2199704"/>
                </a:lnTo>
                <a:lnTo>
                  <a:pt x="865137" y="2199704"/>
                </a:lnTo>
                <a:lnTo>
                  <a:pt x="865137" y="2230565"/>
                </a:lnTo>
                <a:lnTo>
                  <a:pt x="896341" y="2230565"/>
                </a:lnTo>
                <a:lnTo>
                  <a:pt x="896341" y="2261768"/>
                </a:lnTo>
                <a:lnTo>
                  <a:pt x="927202" y="2261768"/>
                </a:lnTo>
                <a:close/>
                <a:moveTo>
                  <a:pt x="789356" y="2259025"/>
                </a:moveTo>
                <a:lnTo>
                  <a:pt x="789356" y="2229879"/>
                </a:lnTo>
                <a:lnTo>
                  <a:pt x="818502" y="2229879"/>
                </a:lnTo>
                <a:lnTo>
                  <a:pt x="818502" y="2200389"/>
                </a:lnTo>
                <a:lnTo>
                  <a:pt x="789356" y="2200389"/>
                </a:lnTo>
                <a:lnTo>
                  <a:pt x="789356" y="2171243"/>
                </a:lnTo>
                <a:lnTo>
                  <a:pt x="759866" y="2171243"/>
                </a:lnTo>
                <a:lnTo>
                  <a:pt x="759866" y="2200389"/>
                </a:lnTo>
                <a:lnTo>
                  <a:pt x="730720" y="2200389"/>
                </a:lnTo>
                <a:lnTo>
                  <a:pt x="730720" y="2229879"/>
                </a:lnTo>
                <a:lnTo>
                  <a:pt x="759866" y="2229879"/>
                </a:lnTo>
                <a:lnTo>
                  <a:pt x="759866" y="2259025"/>
                </a:lnTo>
                <a:lnTo>
                  <a:pt x="789356" y="2259025"/>
                </a:lnTo>
                <a:close/>
                <a:moveTo>
                  <a:pt x="1888007" y="2812123"/>
                </a:moveTo>
                <a:lnTo>
                  <a:pt x="1888007" y="2779890"/>
                </a:lnTo>
                <a:lnTo>
                  <a:pt x="1920240" y="2779890"/>
                </a:lnTo>
                <a:lnTo>
                  <a:pt x="1920240" y="2747658"/>
                </a:lnTo>
                <a:lnTo>
                  <a:pt x="1888007" y="2747658"/>
                </a:lnTo>
                <a:lnTo>
                  <a:pt x="1888007" y="2715425"/>
                </a:lnTo>
                <a:lnTo>
                  <a:pt x="1855775" y="2715425"/>
                </a:lnTo>
                <a:lnTo>
                  <a:pt x="1855775" y="2747658"/>
                </a:lnTo>
                <a:lnTo>
                  <a:pt x="1823542" y="2747658"/>
                </a:lnTo>
                <a:lnTo>
                  <a:pt x="1823542" y="2779890"/>
                </a:lnTo>
                <a:lnTo>
                  <a:pt x="1855775" y="2779890"/>
                </a:lnTo>
                <a:lnTo>
                  <a:pt x="1855775" y="2812123"/>
                </a:lnTo>
                <a:lnTo>
                  <a:pt x="1888007" y="2812123"/>
                </a:lnTo>
                <a:close/>
                <a:moveTo>
                  <a:pt x="1750847" y="2812123"/>
                </a:moveTo>
                <a:lnTo>
                  <a:pt x="1750847" y="2779890"/>
                </a:lnTo>
                <a:lnTo>
                  <a:pt x="1783080" y="2779890"/>
                </a:lnTo>
                <a:lnTo>
                  <a:pt x="1783080" y="2747658"/>
                </a:lnTo>
                <a:lnTo>
                  <a:pt x="1750847" y="2747658"/>
                </a:lnTo>
                <a:lnTo>
                  <a:pt x="1750847" y="2715425"/>
                </a:lnTo>
                <a:lnTo>
                  <a:pt x="1718615" y="2715425"/>
                </a:lnTo>
                <a:lnTo>
                  <a:pt x="1718615" y="2747658"/>
                </a:lnTo>
                <a:lnTo>
                  <a:pt x="1686382" y="2747658"/>
                </a:lnTo>
                <a:lnTo>
                  <a:pt x="1686382" y="2779890"/>
                </a:lnTo>
                <a:lnTo>
                  <a:pt x="1718615" y="2779890"/>
                </a:lnTo>
                <a:lnTo>
                  <a:pt x="1718615" y="2812123"/>
                </a:lnTo>
                <a:lnTo>
                  <a:pt x="1750847" y="2812123"/>
                </a:lnTo>
                <a:close/>
                <a:moveTo>
                  <a:pt x="1819427" y="2674963"/>
                </a:moveTo>
                <a:lnTo>
                  <a:pt x="1819427" y="2642730"/>
                </a:lnTo>
                <a:lnTo>
                  <a:pt x="1851660" y="2642730"/>
                </a:lnTo>
                <a:lnTo>
                  <a:pt x="1851660" y="2610498"/>
                </a:lnTo>
                <a:lnTo>
                  <a:pt x="1819427" y="2610498"/>
                </a:lnTo>
                <a:lnTo>
                  <a:pt x="1819427" y="2578265"/>
                </a:lnTo>
                <a:lnTo>
                  <a:pt x="1787195" y="2578265"/>
                </a:lnTo>
                <a:lnTo>
                  <a:pt x="1787195" y="2610498"/>
                </a:lnTo>
                <a:lnTo>
                  <a:pt x="1754962" y="2610498"/>
                </a:lnTo>
                <a:lnTo>
                  <a:pt x="1754962" y="2642730"/>
                </a:lnTo>
                <a:lnTo>
                  <a:pt x="1787195" y="2642730"/>
                </a:lnTo>
                <a:lnTo>
                  <a:pt x="1787195" y="2674963"/>
                </a:lnTo>
                <a:lnTo>
                  <a:pt x="1819427" y="2674963"/>
                </a:lnTo>
                <a:close/>
                <a:moveTo>
                  <a:pt x="691972" y="1761134"/>
                </a:moveTo>
                <a:lnTo>
                  <a:pt x="691972" y="1789595"/>
                </a:lnTo>
                <a:lnTo>
                  <a:pt x="663511" y="1789595"/>
                </a:lnTo>
                <a:lnTo>
                  <a:pt x="663511" y="1817713"/>
                </a:lnTo>
                <a:lnTo>
                  <a:pt x="691972" y="1817713"/>
                </a:lnTo>
                <a:lnTo>
                  <a:pt x="691972" y="1846174"/>
                </a:lnTo>
                <a:lnTo>
                  <a:pt x="720090" y="1846174"/>
                </a:lnTo>
                <a:lnTo>
                  <a:pt x="720090" y="1817713"/>
                </a:lnTo>
                <a:lnTo>
                  <a:pt x="748551" y="1817713"/>
                </a:lnTo>
                <a:lnTo>
                  <a:pt x="748551" y="1789595"/>
                </a:lnTo>
                <a:lnTo>
                  <a:pt x="720090" y="1789595"/>
                </a:lnTo>
                <a:lnTo>
                  <a:pt x="720090" y="1761134"/>
                </a:lnTo>
                <a:lnTo>
                  <a:pt x="691972" y="1761134"/>
                </a:lnTo>
                <a:close/>
                <a:moveTo>
                  <a:pt x="1682267" y="2674963"/>
                </a:moveTo>
                <a:lnTo>
                  <a:pt x="1682267" y="2642730"/>
                </a:lnTo>
                <a:lnTo>
                  <a:pt x="1714500" y="2642730"/>
                </a:lnTo>
                <a:lnTo>
                  <a:pt x="1714500" y="2610498"/>
                </a:lnTo>
                <a:lnTo>
                  <a:pt x="1682267" y="2610498"/>
                </a:lnTo>
                <a:lnTo>
                  <a:pt x="1682267" y="2578265"/>
                </a:lnTo>
                <a:lnTo>
                  <a:pt x="1650035" y="2578265"/>
                </a:lnTo>
                <a:lnTo>
                  <a:pt x="1650035" y="2610498"/>
                </a:lnTo>
                <a:lnTo>
                  <a:pt x="1617802" y="2610498"/>
                </a:lnTo>
                <a:lnTo>
                  <a:pt x="1617802" y="2642730"/>
                </a:lnTo>
                <a:lnTo>
                  <a:pt x="1650035" y="2642730"/>
                </a:lnTo>
                <a:lnTo>
                  <a:pt x="1650035" y="2674963"/>
                </a:lnTo>
                <a:lnTo>
                  <a:pt x="1682267" y="2674963"/>
                </a:lnTo>
                <a:close/>
                <a:moveTo>
                  <a:pt x="1476527" y="2537803"/>
                </a:moveTo>
                <a:lnTo>
                  <a:pt x="1476527" y="2505570"/>
                </a:lnTo>
                <a:lnTo>
                  <a:pt x="1508760" y="2505570"/>
                </a:lnTo>
                <a:lnTo>
                  <a:pt x="1508760" y="2473338"/>
                </a:lnTo>
                <a:lnTo>
                  <a:pt x="1476527" y="2473338"/>
                </a:lnTo>
                <a:lnTo>
                  <a:pt x="1476527" y="2441105"/>
                </a:lnTo>
                <a:lnTo>
                  <a:pt x="1444295" y="2441105"/>
                </a:lnTo>
                <a:lnTo>
                  <a:pt x="1444295" y="2473338"/>
                </a:lnTo>
                <a:lnTo>
                  <a:pt x="1412062" y="2473338"/>
                </a:lnTo>
                <a:lnTo>
                  <a:pt x="1412062" y="2505570"/>
                </a:lnTo>
                <a:lnTo>
                  <a:pt x="1444295" y="2505570"/>
                </a:lnTo>
                <a:lnTo>
                  <a:pt x="1444295" y="2537803"/>
                </a:lnTo>
                <a:lnTo>
                  <a:pt x="1476527" y="2537803"/>
                </a:lnTo>
                <a:close/>
                <a:moveTo>
                  <a:pt x="1407947" y="2674963"/>
                </a:moveTo>
                <a:lnTo>
                  <a:pt x="1407947" y="2642730"/>
                </a:lnTo>
                <a:lnTo>
                  <a:pt x="1440180" y="2642730"/>
                </a:lnTo>
                <a:lnTo>
                  <a:pt x="1440180" y="2610498"/>
                </a:lnTo>
                <a:lnTo>
                  <a:pt x="1407947" y="2610498"/>
                </a:lnTo>
                <a:lnTo>
                  <a:pt x="1407947" y="2578265"/>
                </a:lnTo>
                <a:lnTo>
                  <a:pt x="1375715" y="2578265"/>
                </a:lnTo>
                <a:lnTo>
                  <a:pt x="1375715" y="2610498"/>
                </a:lnTo>
                <a:lnTo>
                  <a:pt x="1343482" y="2610498"/>
                </a:lnTo>
                <a:lnTo>
                  <a:pt x="1343482" y="2642730"/>
                </a:lnTo>
                <a:lnTo>
                  <a:pt x="1375715" y="2642730"/>
                </a:lnTo>
                <a:lnTo>
                  <a:pt x="1375715" y="2674963"/>
                </a:lnTo>
                <a:lnTo>
                  <a:pt x="1407947" y="2674963"/>
                </a:lnTo>
                <a:close/>
                <a:moveTo>
                  <a:pt x="1339367" y="2537803"/>
                </a:moveTo>
                <a:lnTo>
                  <a:pt x="1339367" y="2505570"/>
                </a:lnTo>
                <a:lnTo>
                  <a:pt x="1371600" y="2505570"/>
                </a:lnTo>
                <a:lnTo>
                  <a:pt x="1371600" y="2473338"/>
                </a:lnTo>
                <a:lnTo>
                  <a:pt x="1339367" y="2473338"/>
                </a:lnTo>
                <a:lnTo>
                  <a:pt x="1339367" y="2441105"/>
                </a:lnTo>
                <a:lnTo>
                  <a:pt x="1307135" y="2441105"/>
                </a:lnTo>
                <a:lnTo>
                  <a:pt x="1307135" y="2473338"/>
                </a:lnTo>
                <a:lnTo>
                  <a:pt x="1274902" y="2473338"/>
                </a:lnTo>
                <a:lnTo>
                  <a:pt x="1274902" y="2505570"/>
                </a:lnTo>
                <a:lnTo>
                  <a:pt x="1307135" y="2505570"/>
                </a:lnTo>
                <a:lnTo>
                  <a:pt x="1307135" y="2537803"/>
                </a:lnTo>
                <a:lnTo>
                  <a:pt x="1339367" y="2537803"/>
                </a:lnTo>
                <a:close/>
                <a:moveTo>
                  <a:pt x="1613687" y="2812123"/>
                </a:moveTo>
                <a:lnTo>
                  <a:pt x="1613687" y="2779890"/>
                </a:lnTo>
                <a:lnTo>
                  <a:pt x="1645920" y="2779890"/>
                </a:lnTo>
                <a:lnTo>
                  <a:pt x="1645920" y="2747658"/>
                </a:lnTo>
                <a:lnTo>
                  <a:pt x="1613687" y="2747658"/>
                </a:lnTo>
                <a:lnTo>
                  <a:pt x="1613687" y="2715425"/>
                </a:lnTo>
                <a:lnTo>
                  <a:pt x="1581455" y="2715425"/>
                </a:lnTo>
                <a:lnTo>
                  <a:pt x="1581455" y="2747658"/>
                </a:lnTo>
                <a:lnTo>
                  <a:pt x="1549222" y="2747658"/>
                </a:lnTo>
                <a:lnTo>
                  <a:pt x="1549222" y="2779890"/>
                </a:lnTo>
                <a:lnTo>
                  <a:pt x="1581455" y="2779890"/>
                </a:lnTo>
                <a:lnTo>
                  <a:pt x="1581455" y="2812123"/>
                </a:lnTo>
                <a:lnTo>
                  <a:pt x="1613687" y="2812123"/>
                </a:lnTo>
                <a:close/>
                <a:moveTo>
                  <a:pt x="1956587" y="2674963"/>
                </a:moveTo>
                <a:lnTo>
                  <a:pt x="1956587" y="2642730"/>
                </a:lnTo>
                <a:lnTo>
                  <a:pt x="1988820" y="2642730"/>
                </a:lnTo>
                <a:lnTo>
                  <a:pt x="1988820" y="2610498"/>
                </a:lnTo>
                <a:lnTo>
                  <a:pt x="1956587" y="2610498"/>
                </a:lnTo>
                <a:lnTo>
                  <a:pt x="1956587" y="2578265"/>
                </a:lnTo>
                <a:lnTo>
                  <a:pt x="1924355" y="2578265"/>
                </a:lnTo>
                <a:lnTo>
                  <a:pt x="1924355" y="2610498"/>
                </a:lnTo>
                <a:lnTo>
                  <a:pt x="1892122" y="2610498"/>
                </a:lnTo>
                <a:lnTo>
                  <a:pt x="1892122" y="2642730"/>
                </a:lnTo>
                <a:lnTo>
                  <a:pt x="1924355" y="2642730"/>
                </a:lnTo>
                <a:lnTo>
                  <a:pt x="1924355" y="2674963"/>
                </a:lnTo>
                <a:lnTo>
                  <a:pt x="1956587" y="2674963"/>
                </a:lnTo>
                <a:close/>
                <a:moveTo>
                  <a:pt x="2130095" y="1069505"/>
                </a:moveTo>
                <a:lnTo>
                  <a:pt x="2130095" y="1101738"/>
                </a:lnTo>
                <a:lnTo>
                  <a:pt x="2097862" y="1101738"/>
                </a:lnTo>
                <a:lnTo>
                  <a:pt x="2097862" y="1133970"/>
                </a:lnTo>
                <a:lnTo>
                  <a:pt x="2130095" y="1133970"/>
                </a:lnTo>
                <a:lnTo>
                  <a:pt x="2130095" y="1166203"/>
                </a:lnTo>
                <a:lnTo>
                  <a:pt x="2162327" y="1166203"/>
                </a:lnTo>
                <a:lnTo>
                  <a:pt x="2162327" y="1133970"/>
                </a:lnTo>
                <a:lnTo>
                  <a:pt x="2194560" y="1133970"/>
                </a:lnTo>
                <a:lnTo>
                  <a:pt x="2194560" y="1101738"/>
                </a:lnTo>
                <a:lnTo>
                  <a:pt x="2162327" y="1101738"/>
                </a:lnTo>
                <a:lnTo>
                  <a:pt x="2162327" y="1069505"/>
                </a:lnTo>
                <a:lnTo>
                  <a:pt x="2130095" y="1069505"/>
                </a:lnTo>
                <a:close/>
                <a:moveTo>
                  <a:pt x="1444295" y="1069505"/>
                </a:moveTo>
                <a:lnTo>
                  <a:pt x="1444295" y="1101738"/>
                </a:lnTo>
                <a:lnTo>
                  <a:pt x="1412062" y="1101738"/>
                </a:lnTo>
                <a:lnTo>
                  <a:pt x="1412062" y="1133970"/>
                </a:lnTo>
                <a:lnTo>
                  <a:pt x="1444295" y="1133970"/>
                </a:lnTo>
                <a:lnTo>
                  <a:pt x="1444295" y="1166203"/>
                </a:lnTo>
                <a:lnTo>
                  <a:pt x="1476527" y="1166203"/>
                </a:lnTo>
                <a:lnTo>
                  <a:pt x="1476527" y="1133970"/>
                </a:lnTo>
                <a:lnTo>
                  <a:pt x="1508760" y="1133970"/>
                </a:lnTo>
                <a:lnTo>
                  <a:pt x="1508760" y="1101738"/>
                </a:lnTo>
                <a:lnTo>
                  <a:pt x="1476527" y="1101738"/>
                </a:lnTo>
                <a:lnTo>
                  <a:pt x="1476527" y="1069505"/>
                </a:lnTo>
                <a:lnTo>
                  <a:pt x="1444295" y="1069505"/>
                </a:lnTo>
                <a:close/>
                <a:moveTo>
                  <a:pt x="1718615" y="1069505"/>
                </a:moveTo>
                <a:lnTo>
                  <a:pt x="1718615" y="1101738"/>
                </a:lnTo>
                <a:lnTo>
                  <a:pt x="1686382" y="1101738"/>
                </a:lnTo>
                <a:lnTo>
                  <a:pt x="1686382" y="1133970"/>
                </a:lnTo>
                <a:lnTo>
                  <a:pt x="1718615" y="1133970"/>
                </a:lnTo>
                <a:lnTo>
                  <a:pt x="1718615" y="1166203"/>
                </a:lnTo>
                <a:lnTo>
                  <a:pt x="1750847" y="1166203"/>
                </a:lnTo>
                <a:lnTo>
                  <a:pt x="1750847" y="1133970"/>
                </a:lnTo>
                <a:lnTo>
                  <a:pt x="1783080" y="1133970"/>
                </a:lnTo>
                <a:lnTo>
                  <a:pt x="1783080" y="1101738"/>
                </a:lnTo>
                <a:lnTo>
                  <a:pt x="1750847" y="1101738"/>
                </a:lnTo>
                <a:lnTo>
                  <a:pt x="1750847" y="1069505"/>
                </a:lnTo>
                <a:lnTo>
                  <a:pt x="1718615" y="1069505"/>
                </a:lnTo>
                <a:close/>
                <a:moveTo>
                  <a:pt x="1787195" y="1206665"/>
                </a:moveTo>
                <a:lnTo>
                  <a:pt x="1787195" y="1238898"/>
                </a:lnTo>
                <a:lnTo>
                  <a:pt x="1754962" y="1238898"/>
                </a:lnTo>
                <a:lnTo>
                  <a:pt x="1754962" y="1271130"/>
                </a:lnTo>
                <a:lnTo>
                  <a:pt x="1787195" y="1271130"/>
                </a:lnTo>
                <a:lnTo>
                  <a:pt x="1787195" y="1303363"/>
                </a:lnTo>
                <a:lnTo>
                  <a:pt x="1819427" y="1303363"/>
                </a:lnTo>
                <a:lnTo>
                  <a:pt x="1819427" y="1271130"/>
                </a:lnTo>
                <a:lnTo>
                  <a:pt x="1851660" y="1271130"/>
                </a:lnTo>
                <a:lnTo>
                  <a:pt x="1851660" y="1238898"/>
                </a:lnTo>
                <a:lnTo>
                  <a:pt x="1819427" y="1238898"/>
                </a:lnTo>
                <a:lnTo>
                  <a:pt x="1819427" y="1206665"/>
                </a:lnTo>
                <a:lnTo>
                  <a:pt x="1787195" y="1206665"/>
                </a:lnTo>
                <a:close/>
                <a:moveTo>
                  <a:pt x="1512875" y="1206665"/>
                </a:moveTo>
                <a:lnTo>
                  <a:pt x="1512875" y="1238898"/>
                </a:lnTo>
                <a:lnTo>
                  <a:pt x="1480642" y="1238898"/>
                </a:lnTo>
                <a:lnTo>
                  <a:pt x="1480642" y="1271130"/>
                </a:lnTo>
                <a:lnTo>
                  <a:pt x="1512875" y="1271130"/>
                </a:lnTo>
                <a:lnTo>
                  <a:pt x="1512875" y="1303363"/>
                </a:lnTo>
                <a:lnTo>
                  <a:pt x="1545107" y="1303363"/>
                </a:lnTo>
                <a:lnTo>
                  <a:pt x="1545107" y="1271130"/>
                </a:lnTo>
                <a:lnTo>
                  <a:pt x="1577340" y="1271130"/>
                </a:lnTo>
                <a:lnTo>
                  <a:pt x="1577340" y="1238898"/>
                </a:lnTo>
                <a:lnTo>
                  <a:pt x="1545107" y="1238898"/>
                </a:lnTo>
                <a:lnTo>
                  <a:pt x="1545107" y="1206665"/>
                </a:lnTo>
                <a:lnTo>
                  <a:pt x="1512875" y="1206665"/>
                </a:lnTo>
                <a:close/>
                <a:moveTo>
                  <a:pt x="1650035" y="1206665"/>
                </a:moveTo>
                <a:lnTo>
                  <a:pt x="1650035" y="1238898"/>
                </a:lnTo>
                <a:lnTo>
                  <a:pt x="1617802" y="1238898"/>
                </a:lnTo>
                <a:lnTo>
                  <a:pt x="1617802" y="1271130"/>
                </a:lnTo>
                <a:lnTo>
                  <a:pt x="1650035" y="1271130"/>
                </a:lnTo>
                <a:lnTo>
                  <a:pt x="1650035" y="1303363"/>
                </a:lnTo>
                <a:lnTo>
                  <a:pt x="1682267" y="1303363"/>
                </a:lnTo>
                <a:lnTo>
                  <a:pt x="1682267" y="1271130"/>
                </a:lnTo>
                <a:lnTo>
                  <a:pt x="1714500" y="1271130"/>
                </a:lnTo>
                <a:lnTo>
                  <a:pt x="1714500" y="1238898"/>
                </a:lnTo>
                <a:lnTo>
                  <a:pt x="1682267" y="1238898"/>
                </a:lnTo>
                <a:lnTo>
                  <a:pt x="1682267" y="1206665"/>
                </a:lnTo>
                <a:lnTo>
                  <a:pt x="1650035" y="1206665"/>
                </a:lnTo>
                <a:close/>
                <a:moveTo>
                  <a:pt x="2061515" y="1206665"/>
                </a:moveTo>
                <a:lnTo>
                  <a:pt x="2061515" y="1238898"/>
                </a:lnTo>
                <a:lnTo>
                  <a:pt x="2029282" y="1238898"/>
                </a:lnTo>
                <a:lnTo>
                  <a:pt x="2029282" y="1271130"/>
                </a:lnTo>
                <a:lnTo>
                  <a:pt x="2061515" y="1271130"/>
                </a:lnTo>
                <a:lnTo>
                  <a:pt x="2061515" y="1303363"/>
                </a:lnTo>
                <a:lnTo>
                  <a:pt x="2093747" y="1303363"/>
                </a:lnTo>
                <a:lnTo>
                  <a:pt x="2093747" y="1271130"/>
                </a:lnTo>
                <a:lnTo>
                  <a:pt x="2125980" y="1271130"/>
                </a:lnTo>
                <a:lnTo>
                  <a:pt x="2125980" y="1238898"/>
                </a:lnTo>
                <a:lnTo>
                  <a:pt x="2093747" y="1238898"/>
                </a:lnTo>
                <a:lnTo>
                  <a:pt x="2093747" y="1206665"/>
                </a:lnTo>
                <a:lnTo>
                  <a:pt x="2061515" y="1206665"/>
                </a:lnTo>
                <a:close/>
                <a:moveTo>
                  <a:pt x="1855775" y="1069505"/>
                </a:moveTo>
                <a:lnTo>
                  <a:pt x="1855775" y="1101738"/>
                </a:lnTo>
                <a:lnTo>
                  <a:pt x="1823542" y="1101738"/>
                </a:lnTo>
                <a:lnTo>
                  <a:pt x="1823542" y="1133970"/>
                </a:lnTo>
                <a:lnTo>
                  <a:pt x="1855775" y="1133970"/>
                </a:lnTo>
                <a:lnTo>
                  <a:pt x="1855775" y="1166203"/>
                </a:lnTo>
                <a:lnTo>
                  <a:pt x="1888007" y="1166203"/>
                </a:lnTo>
                <a:lnTo>
                  <a:pt x="1888007" y="1133970"/>
                </a:lnTo>
                <a:lnTo>
                  <a:pt x="1920240" y="1133970"/>
                </a:lnTo>
                <a:lnTo>
                  <a:pt x="1920240" y="1101738"/>
                </a:lnTo>
                <a:lnTo>
                  <a:pt x="1888007" y="1101738"/>
                </a:lnTo>
                <a:lnTo>
                  <a:pt x="1888007" y="1069505"/>
                </a:lnTo>
                <a:lnTo>
                  <a:pt x="1855775" y="1069505"/>
                </a:lnTo>
                <a:close/>
                <a:moveTo>
                  <a:pt x="1992935" y="1069505"/>
                </a:moveTo>
                <a:lnTo>
                  <a:pt x="1992935" y="1101738"/>
                </a:lnTo>
                <a:lnTo>
                  <a:pt x="1960702" y="1101738"/>
                </a:lnTo>
                <a:lnTo>
                  <a:pt x="1960702" y="1133970"/>
                </a:lnTo>
                <a:lnTo>
                  <a:pt x="1992935" y="1133970"/>
                </a:lnTo>
                <a:lnTo>
                  <a:pt x="1992935" y="1166203"/>
                </a:lnTo>
                <a:lnTo>
                  <a:pt x="2025167" y="1166203"/>
                </a:lnTo>
                <a:lnTo>
                  <a:pt x="2025167" y="1133970"/>
                </a:lnTo>
                <a:lnTo>
                  <a:pt x="2057400" y="1133970"/>
                </a:lnTo>
                <a:lnTo>
                  <a:pt x="2057400" y="1101738"/>
                </a:lnTo>
                <a:lnTo>
                  <a:pt x="2025167" y="1101738"/>
                </a:lnTo>
                <a:lnTo>
                  <a:pt x="2025167" y="1069505"/>
                </a:lnTo>
                <a:lnTo>
                  <a:pt x="1992935" y="1069505"/>
                </a:lnTo>
                <a:close/>
                <a:moveTo>
                  <a:pt x="1924355" y="1206665"/>
                </a:moveTo>
                <a:lnTo>
                  <a:pt x="1924355" y="1238898"/>
                </a:lnTo>
                <a:lnTo>
                  <a:pt x="1892122" y="1238898"/>
                </a:lnTo>
                <a:lnTo>
                  <a:pt x="1892122" y="1271130"/>
                </a:lnTo>
                <a:lnTo>
                  <a:pt x="1924355" y="1271130"/>
                </a:lnTo>
                <a:lnTo>
                  <a:pt x="1924355" y="1303363"/>
                </a:lnTo>
                <a:lnTo>
                  <a:pt x="1956587" y="1303363"/>
                </a:lnTo>
                <a:lnTo>
                  <a:pt x="1956587" y="1271130"/>
                </a:lnTo>
                <a:lnTo>
                  <a:pt x="1988820" y="1271130"/>
                </a:lnTo>
                <a:lnTo>
                  <a:pt x="1988820" y="1238898"/>
                </a:lnTo>
                <a:lnTo>
                  <a:pt x="1956587" y="1238898"/>
                </a:lnTo>
                <a:lnTo>
                  <a:pt x="1956587" y="1206665"/>
                </a:lnTo>
                <a:lnTo>
                  <a:pt x="1924355" y="1206665"/>
                </a:lnTo>
                <a:close/>
                <a:moveTo>
                  <a:pt x="1169975" y="1343825"/>
                </a:moveTo>
                <a:lnTo>
                  <a:pt x="1169975" y="1376058"/>
                </a:lnTo>
                <a:lnTo>
                  <a:pt x="1137742" y="1376058"/>
                </a:lnTo>
                <a:lnTo>
                  <a:pt x="1137742" y="1408290"/>
                </a:lnTo>
                <a:lnTo>
                  <a:pt x="1169975" y="1408290"/>
                </a:lnTo>
                <a:lnTo>
                  <a:pt x="1169975" y="1440523"/>
                </a:lnTo>
                <a:lnTo>
                  <a:pt x="1202207" y="1440523"/>
                </a:lnTo>
                <a:lnTo>
                  <a:pt x="1202207" y="1408290"/>
                </a:lnTo>
                <a:lnTo>
                  <a:pt x="1234440" y="1408290"/>
                </a:lnTo>
                <a:lnTo>
                  <a:pt x="1234440" y="1376058"/>
                </a:lnTo>
                <a:lnTo>
                  <a:pt x="1202207" y="1376058"/>
                </a:lnTo>
                <a:lnTo>
                  <a:pt x="1202207" y="1343825"/>
                </a:lnTo>
                <a:lnTo>
                  <a:pt x="1169975" y="1343825"/>
                </a:lnTo>
                <a:close/>
                <a:moveTo>
                  <a:pt x="964578" y="1482357"/>
                </a:moveTo>
                <a:lnTo>
                  <a:pt x="964578" y="1513561"/>
                </a:lnTo>
                <a:lnTo>
                  <a:pt x="933374" y="1513561"/>
                </a:lnTo>
                <a:lnTo>
                  <a:pt x="933374" y="1545107"/>
                </a:lnTo>
                <a:lnTo>
                  <a:pt x="964578" y="1545107"/>
                </a:lnTo>
                <a:lnTo>
                  <a:pt x="964578" y="1576311"/>
                </a:lnTo>
                <a:lnTo>
                  <a:pt x="996124" y="1576311"/>
                </a:lnTo>
                <a:lnTo>
                  <a:pt x="996124" y="1545107"/>
                </a:lnTo>
                <a:lnTo>
                  <a:pt x="1027328" y="1545107"/>
                </a:lnTo>
                <a:lnTo>
                  <a:pt x="1027328" y="1513561"/>
                </a:lnTo>
                <a:lnTo>
                  <a:pt x="996124" y="1513561"/>
                </a:lnTo>
                <a:lnTo>
                  <a:pt x="996124" y="1482357"/>
                </a:lnTo>
                <a:lnTo>
                  <a:pt x="964578" y="1482357"/>
                </a:lnTo>
                <a:close/>
                <a:moveTo>
                  <a:pt x="896341" y="1619860"/>
                </a:moveTo>
                <a:lnTo>
                  <a:pt x="896341" y="1651064"/>
                </a:lnTo>
                <a:lnTo>
                  <a:pt x="865137" y="1651064"/>
                </a:lnTo>
                <a:lnTo>
                  <a:pt x="865137" y="1681925"/>
                </a:lnTo>
                <a:lnTo>
                  <a:pt x="896341" y="1681925"/>
                </a:lnTo>
                <a:lnTo>
                  <a:pt x="896341" y="1713128"/>
                </a:lnTo>
                <a:lnTo>
                  <a:pt x="927202" y="1713128"/>
                </a:lnTo>
                <a:lnTo>
                  <a:pt x="927202" y="1681925"/>
                </a:lnTo>
                <a:lnTo>
                  <a:pt x="958405" y="1681925"/>
                </a:lnTo>
                <a:lnTo>
                  <a:pt x="958405" y="1651064"/>
                </a:lnTo>
                <a:lnTo>
                  <a:pt x="927202" y="1651064"/>
                </a:lnTo>
                <a:lnTo>
                  <a:pt x="927202" y="1619860"/>
                </a:lnTo>
                <a:lnTo>
                  <a:pt x="896341" y="1619860"/>
                </a:lnTo>
                <a:close/>
                <a:moveTo>
                  <a:pt x="1033158" y="1345197"/>
                </a:moveTo>
                <a:lnTo>
                  <a:pt x="1033158" y="1376401"/>
                </a:lnTo>
                <a:lnTo>
                  <a:pt x="1001954" y="1376401"/>
                </a:lnTo>
                <a:lnTo>
                  <a:pt x="1001954" y="1407947"/>
                </a:lnTo>
                <a:lnTo>
                  <a:pt x="1033158" y="1407947"/>
                </a:lnTo>
                <a:lnTo>
                  <a:pt x="1033158" y="1439151"/>
                </a:lnTo>
                <a:lnTo>
                  <a:pt x="1064704" y="1439151"/>
                </a:lnTo>
                <a:lnTo>
                  <a:pt x="1064704" y="1407947"/>
                </a:lnTo>
                <a:lnTo>
                  <a:pt x="1095908" y="1407947"/>
                </a:lnTo>
                <a:lnTo>
                  <a:pt x="1095908" y="1376401"/>
                </a:lnTo>
                <a:lnTo>
                  <a:pt x="1064704" y="1376401"/>
                </a:lnTo>
                <a:lnTo>
                  <a:pt x="1064704" y="1345197"/>
                </a:lnTo>
                <a:lnTo>
                  <a:pt x="1033158" y="1345197"/>
                </a:lnTo>
                <a:close/>
                <a:moveTo>
                  <a:pt x="1375715" y="1206665"/>
                </a:moveTo>
                <a:lnTo>
                  <a:pt x="1375715" y="1238898"/>
                </a:lnTo>
                <a:lnTo>
                  <a:pt x="1343482" y="1238898"/>
                </a:lnTo>
                <a:lnTo>
                  <a:pt x="1343482" y="1271130"/>
                </a:lnTo>
                <a:lnTo>
                  <a:pt x="1375715" y="1271130"/>
                </a:lnTo>
                <a:lnTo>
                  <a:pt x="1375715" y="1303363"/>
                </a:lnTo>
                <a:lnTo>
                  <a:pt x="1407947" y="1303363"/>
                </a:lnTo>
                <a:lnTo>
                  <a:pt x="1407947" y="1271130"/>
                </a:lnTo>
                <a:lnTo>
                  <a:pt x="1440180" y="1271130"/>
                </a:lnTo>
                <a:lnTo>
                  <a:pt x="1440180" y="1238898"/>
                </a:lnTo>
                <a:lnTo>
                  <a:pt x="1407947" y="1238898"/>
                </a:lnTo>
                <a:lnTo>
                  <a:pt x="1407947" y="1206665"/>
                </a:lnTo>
                <a:lnTo>
                  <a:pt x="1375715" y="1206665"/>
                </a:lnTo>
                <a:close/>
                <a:moveTo>
                  <a:pt x="828446" y="1485100"/>
                </a:moveTo>
                <a:lnTo>
                  <a:pt x="828446" y="1514589"/>
                </a:lnTo>
                <a:lnTo>
                  <a:pt x="798957" y="1514589"/>
                </a:lnTo>
                <a:lnTo>
                  <a:pt x="798957" y="1544079"/>
                </a:lnTo>
                <a:lnTo>
                  <a:pt x="828446" y="1544079"/>
                </a:lnTo>
                <a:lnTo>
                  <a:pt x="828446" y="1573568"/>
                </a:lnTo>
                <a:lnTo>
                  <a:pt x="857936" y="1573568"/>
                </a:lnTo>
                <a:lnTo>
                  <a:pt x="857936" y="1544079"/>
                </a:lnTo>
                <a:lnTo>
                  <a:pt x="887425" y="1544079"/>
                </a:lnTo>
                <a:lnTo>
                  <a:pt x="887425" y="1514589"/>
                </a:lnTo>
                <a:lnTo>
                  <a:pt x="857936" y="1514589"/>
                </a:lnTo>
                <a:lnTo>
                  <a:pt x="857936" y="1485100"/>
                </a:lnTo>
                <a:lnTo>
                  <a:pt x="828446" y="1485100"/>
                </a:lnTo>
                <a:close/>
                <a:moveTo>
                  <a:pt x="1238555" y="1206665"/>
                </a:moveTo>
                <a:lnTo>
                  <a:pt x="1238555" y="1238898"/>
                </a:lnTo>
                <a:lnTo>
                  <a:pt x="1206322" y="1238898"/>
                </a:lnTo>
                <a:lnTo>
                  <a:pt x="1206322" y="1271130"/>
                </a:lnTo>
                <a:lnTo>
                  <a:pt x="1238555" y="1271130"/>
                </a:lnTo>
                <a:lnTo>
                  <a:pt x="1238555" y="1303363"/>
                </a:lnTo>
                <a:lnTo>
                  <a:pt x="1270787" y="1303363"/>
                </a:lnTo>
                <a:lnTo>
                  <a:pt x="1270787" y="1271130"/>
                </a:lnTo>
                <a:lnTo>
                  <a:pt x="1303020" y="1271130"/>
                </a:lnTo>
                <a:lnTo>
                  <a:pt x="1303020" y="1238898"/>
                </a:lnTo>
                <a:lnTo>
                  <a:pt x="1270787" y="1238898"/>
                </a:lnTo>
                <a:lnTo>
                  <a:pt x="1270787" y="1206665"/>
                </a:lnTo>
                <a:lnTo>
                  <a:pt x="1238555" y="1206665"/>
                </a:lnTo>
                <a:close/>
                <a:moveTo>
                  <a:pt x="1307135" y="1343825"/>
                </a:moveTo>
                <a:lnTo>
                  <a:pt x="1307135" y="1376058"/>
                </a:lnTo>
                <a:lnTo>
                  <a:pt x="1274902" y="1376058"/>
                </a:lnTo>
                <a:lnTo>
                  <a:pt x="1274902" y="1408290"/>
                </a:lnTo>
                <a:lnTo>
                  <a:pt x="1307135" y="1408290"/>
                </a:lnTo>
                <a:lnTo>
                  <a:pt x="1307135" y="1440523"/>
                </a:lnTo>
                <a:lnTo>
                  <a:pt x="1339367" y="1440523"/>
                </a:lnTo>
                <a:lnTo>
                  <a:pt x="1339367" y="1408290"/>
                </a:lnTo>
                <a:lnTo>
                  <a:pt x="1371600" y="1408290"/>
                </a:lnTo>
                <a:lnTo>
                  <a:pt x="1371600" y="1376058"/>
                </a:lnTo>
                <a:lnTo>
                  <a:pt x="1339367" y="1376058"/>
                </a:lnTo>
                <a:lnTo>
                  <a:pt x="1339367" y="1343825"/>
                </a:lnTo>
                <a:lnTo>
                  <a:pt x="1307135" y="1343825"/>
                </a:lnTo>
                <a:close/>
                <a:moveTo>
                  <a:pt x="1101395" y="1480985"/>
                </a:moveTo>
                <a:lnTo>
                  <a:pt x="1101395" y="1513218"/>
                </a:lnTo>
                <a:lnTo>
                  <a:pt x="1069162" y="1513218"/>
                </a:lnTo>
                <a:lnTo>
                  <a:pt x="1069162" y="1545450"/>
                </a:lnTo>
                <a:lnTo>
                  <a:pt x="1101395" y="1545450"/>
                </a:lnTo>
                <a:lnTo>
                  <a:pt x="1101395" y="1577683"/>
                </a:lnTo>
                <a:lnTo>
                  <a:pt x="1133627" y="1577683"/>
                </a:lnTo>
                <a:lnTo>
                  <a:pt x="1133627" y="1545450"/>
                </a:lnTo>
                <a:lnTo>
                  <a:pt x="1165860" y="1545450"/>
                </a:lnTo>
                <a:lnTo>
                  <a:pt x="1165860" y="1513218"/>
                </a:lnTo>
                <a:lnTo>
                  <a:pt x="1133627" y="1513218"/>
                </a:lnTo>
                <a:lnTo>
                  <a:pt x="1133627" y="1480985"/>
                </a:lnTo>
                <a:lnTo>
                  <a:pt x="1101395" y="1480985"/>
                </a:lnTo>
                <a:close/>
                <a:moveTo>
                  <a:pt x="759866" y="1622603"/>
                </a:moveTo>
                <a:lnTo>
                  <a:pt x="759866" y="1651749"/>
                </a:lnTo>
                <a:lnTo>
                  <a:pt x="730720" y="1651749"/>
                </a:lnTo>
                <a:lnTo>
                  <a:pt x="730720" y="1681239"/>
                </a:lnTo>
                <a:lnTo>
                  <a:pt x="759866" y="1681239"/>
                </a:lnTo>
                <a:lnTo>
                  <a:pt x="759866" y="1710385"/>
                </a:lnTo>
                <a:lnTo>
                  <a:pt x="789356" y="1710385"/>
                </a:lnTo>
                <a:lnTo>
                  <a:pt x="789356" y="1681239"/>
                </a:lnTo>
                <a:lnTo>
                  <a:pt x="818502" y="1681239"/>
                </a:lnTo>
                <a:lnTo>
                  <a:pt x="818502" y="1651749"/>
                </a:lnTo>
                <a:lnTo>
                  <a:pt x="789356" y="1651749"/>
                </a:lnTo>
                <a:lnTo>
                  <a:pt x="789356" y="1622603"/>
                </a:lnTo>
                <a:lnTo>
                  <a:pt x="759866" y="1622603"/>
                </a:lnTo>
                <a:close/>
                <a:moveTo>
                  <a:pt x="1545107" y="2674963"/>
                </a:moveTo>
                <a:lnTo>
                  <a:pt x="1545107" y="2642730"/>
                </a:lnTo>
                <a:lnTo>
                  <a:pt x="1577340" y="2642730"/>
                </a:lnTo>
                <a:lnTo>
                  <a:pt x="1577340" y="2610498"/>
                </a:lnTo>
                <a:lnTo>
                  <a:pt x="1545107" y="2610498"/>
                </a:lnTo>
                <a:lnTo>
                  <a:pt x="1545107" y="2578265"/>
                </a:lnTo>
                <a:lnTo>
                  <a:pt x="1512875" y="2578265"/>
                </a:lnTo>
                <a:lnTo>
                  <a:pt x="1512875" y="2610498"/>
                </a:lnTo>
                <a:lnTo>
                  <a:pt x="1480642" y="2610498"/>
                </a:lnTo>
                <a:lnTo>
                  <a:pt x="1480642" y="2642730"/>
                </a:lnTo>
                <a:lnTo>
                  <a:pt x="1512875" y="2642730"/>
                </a:lnTo>
                <a:lnTo>
                  <a:pt x="1512875" y="2674963"/>
                </a:lnTo>
                <a:lnTo>
                  <a:pt x="1545107" y="2674963"/>
                </a:lnTo>
                <a:close/>
                <a:moveTo>
                  <a:pt x="2679764" y="1072248"/>
                </a:moveTo>
                <a:lnTo>
                  <a:pt x="2679764" y="1102766"/>
                </a:lnTo>
                <a:lnTo>
                  <a:pt x="2649245" y="1102766"/>
                </a:lnTo>
                <a:lnTo>
                  <a:pt x="2649245" y="1132942"/>
                </a:lnTo>
                <a:lnTo>
                  <a:pt x="2679764" y="1132942"/>
                </a:lnTo>
                <a:lnTo>
                  <a:pt x="2679764" y="1163460"/>
                </a:lnTo>
                <a:lnTo>
                  <a:pt x="2709939" y="1163460"/>
                </a:lnTo>
                <a:lnTo>
                  <a:pt x="2709939" y="1132942"/>
                </a:lnTo>
                <a:lnTo>
                  <a:pt x="2740457" y="1132942"/>
                </a:lnTo>
                <a:lnTo>
                  <a:pt x="2740457" y="1102766"/>
                </a:lnTo>
                <a:lnTo>
                  <a:pt x="2709939" y="1102766"/>
                </a:lnTo>
                <a:lnTo>
                  <a:pt x="2709939" y="1072248"/>
                </a:lnTo>
                <a:lnTo>
                  <a:pt x="2679764" y="1072248"/>
                </a:lnTo>
                <a:close/>
                <a:moveTo>
                  <a:pt x="2748001" y="1208380"/>
                </a:moveTo>
                <a:lnTo>
                  <a:pt x="2748001" y="1239584"/>
                </a:lnTo>
                <a:lnTo>
                  <a:pt x="2716797" y="1239584"/>
                </a:lnTo>
                <a:lnTo>
                  <a:pt x="2716797" y="1270445"/>
                </a:lnTo>
                <a:lnTo>
                  <a:pt x="2748001" y="1270445"/>
                </a:lnTo>
                <a:lnTo>
                  <a:pt x="2748001" y="1301648"/>
                </a:lnTo>
                <a:lnTo>
                  <a:pt x="2778862" y="1301648"/>
                </a:lnTo>
                <a:lnTo>
                  <a:pt x="2778862" y="1270445"/>
                </a:lnTo>
                <a:lnTo>
                  <a:pt x="2810066" y="1270445"/>
                </a:lnTo>
                <a:lnTo>
                  <a:pt x="2810066" y="1239584"/>
                </a:lnTo>
                <a:lnTo>
                  <a:pt x="2778862" y="1239584"/>
                </a:lnTo>
                <a:lnTo>
                  <a:pt x="2778862" y="1208380"/>
                </a:lnTo>
                <a:lnTo>
                  <a:pt x="2748001" y="1208380"/>
                </a:lnTo>
                <a:close/>
                <a:moveTo>
                  <a:pt x="2611526" y="936803"/>
                </a:moveTo>
                <a:lnTo>
                  <a:pt x="2611526" y="965949"/>
                </a:lnTo>
                <a:lnTo>
                  <a:pt x="2582380" y="965949"/>
                </a:lnTo>
                <a:lnTo>
                  <a:pt x="2582380" y="995439"/>
                </a:lnTo>
                <a:lnTo>
                  <a:pt x="2611526" y="995439"/>
                </a:lnTo>
                <a:lnTo>
                  <a:pt x="2611526" y="1024585"/>
                </a:lnTo>
                <a:lnTo>
                  <a:pt x="2641016" y="1024585"/>
                </a:lnTo>
                <a:lnTo>
                  <a:pt x="2641016" y="995439"/>
                </a:lnTo>
                <a:lnTo>
                  <a:pt x="2670163" y="995439"/>
                </a:lnTo>
                <a:lnTo>
                  <a:pt x="2670163" y="965949"/>
                </a:lnTo>
                <a:lnTo>
                  <a:pt x="2641016" y="965949"/>
                </a:lnTo>
                <a:lnTo>
                  <a:pt x="2641016" y="936803"/>
                </a:lnTo>
                <a:lnTo>
                  <a:pt x="2611526" y="936803"/>
                </a:lnTo>
                <a:close/>
                <a:moveTo>
                  <a:pt x="2473681" y="934745"/>
                </a:moveTo>
                <a:lnTo>
                  <a:pt x="2473681" y="965264"/>
                </a:lnTo>
                <a:lnTo>
                  <a:pt x="2443163" y="965264"/>
                </a:lnTo>
                <a:lnTo>
                  <a:pt x="2443163" y="996125"/>
                </a:lnTo>
                <a:lnTo>
                  <a:pt x="2473681" y="996125"/>
                </a:lnTo>
                <a:lnTo>
                  <a:pt x="2473681" y="1026643"/>
                </a:lnTo>
                <a:lnTo>
                  <a:pt x="2504542" y="1026643"/>
                </a:lnTo>
                <a:lnTo>
                  <a:pt x="2504542" y="996125"/>
                </a:lnTo>
                <a:lnTo>
                  <a:pt x="2535060" y="996125"/>
                </a:lnTo>
                <a:lnTo>
                  <a:pt x="2535060" y="965264"/>
                </a:lnTo>
                <a:lnTo>
                  <a:pt x="2504542" y="965264"/>
                </a:lnTo>
                <a:lnTo>
                  <a:pt x="2504542" y="934745"/>
                </a:lnTo>
                <a:lnTo>
                  <a:pt x="2473681" y="934745"/>
                </a:lnTo>
                <a:close/>
                <a:moveTo>
                  <a:pt x="2404415" y="1069505"/>
                </a:moveTo>
                <a:lnTo>
                  <a:pt x="2404415" y="1101738"/>
                </a:lnTo>
                <a:lnTo>
                  <a:pt x="2372182" y="1101738"/>
                </a:lnTo>
                <a:lnTo>
                  <a:pt x="2372182" y="1133970"/>
                </a:lnTo>
                <a:lnTo>
                  <a:pt x="2404415" y="1133970"/>
                </a:lnTo>
                <a:lnTo>
                  <a:pt x="2404415" y="1166203"/>
                </a:lnTo>
                <a:lnTo>
                  <a:pt x="2436647" y="1166203"/>
                </a:lnTo>
                <a:lnTo>
                  <a:pt x="2436647" y="1133970"/>
                </a:lnTo>
                <a:lnTo>
                  <a:pt x="2468880" y="1133970"/>
                </a:lnTo>
                <a:lnTo>
                  <a:pt x="2468880" y="1101738"/>
                </a:lnTo>
                <a:lnTo>
                  <a:pt x="2436647" y="1101738"/>
                </a:lnTo>
                <a:lnTo>
                  <a:pt x="2436647" y="1069505"/>
                </a:lnTo>
                <a:lnTo>
                  <a:pt x="2404415" y="1069505"/>
                </a:lnTo>
                <a:close/>
                <a:moveTo>
                  <a:pt x="2541918" y="1070534"/>
                </a:moveTo>
                <a:lnTo>
                  <a:pt x="2541918" y="1102081"/>
                </a:lnTo>
                <a:lnTo>
                  <a:pt x="2510371" y="1102081"/>
                </a:lnTo>
                <a:lnTo>
                  <a:pt x="2510371" y="1133627"/>
                </a:lnTo>
                <a:lnTo>
                  <a:pt x="2541918" y="1133627"/>
                </a:lnTo>
                <a:lnTo>
                  <a:pt x="2541918" y="1165174"/>
                </a:lnTo>
                <a:lnTo>
                  <a:pt x="2573465" y="1165174"/>
                </a:lnTo>
                <a:lnTo>
                  <a:pt x="2573465" y="1133627"/>
                </a:lnTo>
                <a:lnTo>
                  <a:pt x="2605012" y="1133627"/>
                </a:lnTo>
                <a:lnTo>
                  <a:pt x="2605012" y="1102081"/>
                </a:lnTo>
                <a:lnTo>
                  <a:pt x="2573465" y="1102081"/>
                </a:lnTo>
                <a:lnTo>
                  <a:pt x="2573465" y="1070534"/>
                </a:lnTo>
                <a:lnTo>
                  <a:pt x="2541918" y="1070534"/>
                </a:lnTo>
                <a:close/>
                <a:moveTo>
                  <a:pt x="2954426" y="1347597"/>
                </a:moveTo>
                <a:lnTo>
                  <a:pt x="2954426" y="1377429"/>
                </a:lnTo>
                <a:lnTo>
                  <a:pt x="2924594" y="1377429"/>
                </a:lnTo>
                <a:lnTo>
                  <a:pt x="2924594" y="1406919"/>
                </a:lnTo>
                <a:lnTo>
                  <a:pt x="2954426" y="1406919"/>
                </a:lnTo>
                <a:lnTo>
                  <a:pt x="2954426" y="1436751"/>
                </a:lnTo>
                <a:lnTo>
                  <a:pt x="2983916" y="1436751"/>
                </a:lnTo>
                <a:lnTo>
                  <a:pt x="2983916" y="1406919"/>
                </a:lnTo>
                <a:lnTo>
                  <a:pt x="3013748" y="1406919"/>
                </a:lnTo>
                <a:lnTo>
                  <a:pt x="3013748" y="1377429"/>
                </a:lnTo>
                <a:lnTo>
                  <a:pt x="2983916" y="1377429"/>
                </a:lnTo>
                <a:lnTo>
                  <a:pt x="2983916" y="1347597"/>
                </a:lnTo>
                <a:lnTo>
                  <a:pt x="2954426" y="1347597"/>
                </a:lnTo>
                <a:close/>
                <a:moveTo>
                  <a:pt x="3023006" y="1485100"/>
                </a:moveTo>
                <a:lnTo>
                  <a:pt x="3023006" y="1514589"/>
                </a:lnTo>
                <a:lnTo>
                  <a:pt x="2993517" y="1514589"/>
                </a:lnTo>
                <a:lnTo>
                  <a:pt x="2993517" y="1544079"/>
                </a:lnTo>
                <a:lnTo>
                  <a:pt x="3023006" y="1544079"/>
                </a:lnTo>
                <a:lnTo>
                  <a:pt x="3023006" y="1573568"/>
                </a:lnTo>
                <a:lnTo>
                  <a:pt x="3052496" y="1573568"/>
                </a:lnTo>
                <a:lnTo>
                  <a:pt x="3052496" y="1544079"/>
                </a:lnTo>
                <a:lnTo>
                  <a:pt x="3081985" y="1544079"/>
                </a:lnTo>
                <a:lnTo>
                  <a:pt x="3081985" y="1514589"/>
                </a:lnTo>
                <a:lnTo>
                  <a:pt x="3052496" y="1514589"/>
                </a:lnTo>
                <a:lnTo>
                  <a:pt x="3052496" y="1485100"/>
                </a:lnTo>
                <a:lnTo>
                  <a:pt x="3023006" y="1485100"/>
                </a:lnTo>
                <a:close/>
                <a:moveTo>
                  <a:pt x="2817610" y="1074649"/>
                </a:moveTo>
                <a:lnTo>
                  <a:pt x="2817610" y="1103452"/>
                </a:lnTo>
                <a:lnTo>
                  <a:pt x="2788806" y="1103452"/>
                </a:lnTo>
                <a:lnTo>
                  <a:pt x="2788806" y="1132256"/>
                </a:lnTo>
                <a:lnTo>
                  <a:pt x="2817610" y="1132256"/>
                </a:lnTo>
                <a:lnTo>
                  <a:pt x="2817610" y="1161059"/>
                </a:lnTo>
                <a:lnTo>
                  <a:pt x="2846413" y="1161059"/>
                </a:lnTo>
                <a:lnTo>
                  <a:pt x="2846413" y="1132256"/>
                </a:lnTo>
                <a:lnTo>
                  <a:pt x="2875217" y="1132256"/>
                </a:lnTo>
                <a:lnTo>
                  <a:pt x="2875217" y="1103452"/>
                </a:lnTo>
                <a:lnTo>
                  <a:pt x="2846413" y="1103452"/>
                </a:lnTo>
                <a:lnTo>
                  <a:pt x="2846413" y="1074649"/>
                </a:lnTo>
                <a:lnTo>
                  <a:pt x="2817610" y="1074649"/>
                </a:lnTo>
                <a:close/>
                <a:moveTo>
                  <a:pt x="2885846" y="1211123"/>
                </a:moveTo>
                <a:lnTo>
                  <a:pt x="2885846" y="1240269"/>
                </a:lnTo>
                <a:lnTo>
                  <a:pt x="2856700" y="1240269"/>
                </a:lnTo>
                <a:lnTo>
                  <a:pt x="2856700" y="1269759"/>
                </a:lnTo>
                <a:lnTo>
                  <a:pt x="2885846" y="1269759"/>
                </a:lnTo>
                <a:lnTo>
                  <a:pt x="2885846" y="1298905"/>
                </a:lnTo>
                <a:lnTo>
                  <a:pt x="2915336" y="1298905"/>
                </a:lnTo>
                <a:lnTo>
                  <a:pt x="2915336" y="1269759"/>
                </a:lnTo>
                <a:lnTo>
                  <a:pt x="2944483" y="1269759"/>
                </a:lnTo>
                <a:lnTo>
                  <a:pt x="2944483" y="1240269"/>
                </a:lnTo>
                <a:lnTo>
                  <a:pt x="2915336" y="1240269"/>
                </a:lnTo>
                <a:lnTo>
                  <a:pt x="2915336" y="1211123"/>
                </a:lnTo>
                <a:lnTo>
                  <a:pt x="2885846" y="1211123"/>
                </a:lnTo>
                <a:close/>
                <a:moveTo>
                  <a:pt x="1856461" y="797585"/>
                </a:moveTo>
                <a:lnTo>
                  <a:pt x="1856461" y="828104"/>
                </a:lnTo>
                <a:lnTo>
                  <a:pt x="1825942" y="828104"/>
                </a:lnTo>
                <a:lnTo>
                  <a:pt x="1825942" y="858965"/>
                </a:lnTo>
                <a:lnTo>
                  <a:pt x="1856461" y="858965"/>
                </a:lnTo>
                <a:lnTo>
                  <a:pt x="1856461" y="889483"/>
                </a:lnTo>
                <a:lnTo>
                  <a:pt x="1887322" y="889483"/>
                </a:lnTo>
                <a:lnTo>
                  <a:pt x="1887322" y="858965"/>
                </a:lnTo>
                <a:lnTo>
                  <a:pt x="1917840" y="858965"/>
                </a:lnTo>
                <a:lnTo>
                  <a:pt x="1917840" y="828104"/>
                </a:lnTo>
                <a:lnTo>
                  <a:pt x="1887322" y="828104"/>
                </a:lnTo>
                <a:lnTo>
                  <a:pt x="1887322" y="797585"/>
                </a:lnTo>
                <a:lnTo>
                  <a:pt x="1856461" y="797585"/>
                </a:lnTo>
                <a:close/>
                <a:moveTo>
                  <a:pt x="1993621" y="797585"/>
                </a:moveTo>
                <a:lnTo>
                  <a:pt x="1993621" y="828104"/>
                </a:lnTo>
                <a:lnTo>
                  <a:pt x="1963102" y="828104"/>
                </a:lnTo>
                <a:lnTo>
                  <a:pt x="1963102" y="858965"/>
                </a:lnTo>
                <a:lnTo>
                  <a:pt x="1993621" y="858965"/>
                </a:lnTo>
                <a:lnTo>
                  <a:pt x="1993621" y="889483"/>
                </a:lnTo>
                <a:lnTo>
                  <a:pt x="2024482" y="889483"/>
                </a:lnTo>
                <a:lnTo>
                  <a:pt x="2024482" y="858965"/>
                </a:lnTo>
                <a:lnTo>
                  <a:pt x="2055000" y="858965"/>
                </a:lnTo>
                <a:lnTo>
                  <a:pt x="2055000" y="828104"/>
                </a:lnTo>
                <a:lnTo>
                  <a:pt x="2024482" y="828104"/>
                </a:lnTo>
                <a:lnTo>
                  <a:pt x="2024482" y="797585"/>
                </a:lnTo>
                <a:lnTo>
                  <a:pt x="1993621" y="797585"/>
                </a:lnTo>
                <a:close/>
                <a:moveTo>
                  <a:pt x="1924355" y="932345"/>
                </a:moveTo>
                <a:lnTo>
                  <a:pt x="1924355" y="964578"/>
                </a:lnTo>
                <a:lnTo>
                  <a:pt x="1892122" y="964578"/>
                </a:lnTo>
                <a:lnTo>
                  <a:pt x="1892122" y="996810"/>
                </a:lnTo>
                <a:lnTo>
                  <a:pt x="1924355" y="996810"/>
                </a:lnTo>
                <a:lnTo>
                  <a:pt x="1924355" y="1029043"/>
                </a:lnTo>
                <a:lnTo>
                  <a:pt x="1956587" y="1029043"/>
                </a:lnTo>
                <a:lnTo>
                  <a:pt x="1956587" y="996810"/>
                </a:lnTo>
                <a:lnTo>
                  <a:pt x="1988820" y="996810"/>
                </a:lnTo>
                <a:lnTo>
                  <a:pt x="1988820" y="964578"/>
                </a:lnTo>
                <a:lnTo>
                  <a:pt x="1956587" y="964578"/>
                </a:lnTo>
                <a:lnTo>
                  <a:pt x="1956587" y="932345"/>
                </a:lnTo>
                <a:lnTo>
                  <a:pt x="1924355" y="932345"/>
                </a:lnTo>
                <a:close/>
                <a:moveTo>
                  <a:pt x="2336178" y="933717"/>
                </a:moveTo>
                <a:lnTo>
                  <a:pt x="2336178" y="964921"/>
                </a:lnTo>
                <a:lnTo>
                  <a:pt x="2304974" y="964921"/>
                </a:lnTo>
                <a:lnTo>
                  <a:pt x="2304974" y="996467"/>
                </a:lnTo>
                <a:lnTo>
                  <a:pt x="2336178" y="996467"/>
                </a:lnTo>
                <a:lnTo>
                  <a:pt x="2336178" y="1027671"/>
                </a:lnTo>
                <a:lnTo>
                  <a:pt x="2367725" y="1027671"/>
                </a:lnTo>
                <a:lnTo>
                  <a:pt x="2367725" y="996467"/>
                </a:lnTo>
                <a:lnTo>
                  <a:pt x="2398928" y="996467"/>
                </a:lnTo>
                <a:lnTo>
                  <a:pt x="2398928" y="964921"/>
                </a:lnTo>
                <a:lnTo>
                  <a:pt x="2367725" y="964921"/>
                </a:lnTo>
                <a:lnTo>
                  <a:pt x="2367725" y="933717"/>
                </a:lnTo>
                <a:lnTo>
                  <a:pt x="2336178" y="933717"/>
                </a:lnTo>
                <a:close/>
                <a:moveTo>
                  <a:pt x="1787195" y="932345"/>
                </a:moveTo>
                <a:lnTo>
                  <a:pt x="1787195" y="964578"/>
                </a:lnTo>
                <a:lnTo>
                  <a:pt x="1754962" y="964578"/>
                </a:lnTo>
                <a:lnTo>
                  <a:pt x="1754962" y="996810"/>
                </a:lnTo>
                <a:lnTo>
                  <a:pt x="1787195" y="996810"/>
                </a:lnTo>
                <a:lnTo>
                  <a:pt x="1787195" y="1029043"/>
                </a:lnTo>
                <a:lnTo>
                  <a:pt x="1819427" y="1029043"/>
                </a:lnTo>
                <a:lnTo>
                  <a:pt x="1819427" y="996810"/>
                </a:lnTo>
                <a:lnTo>
                  <a:pt x="1851660" y="996810"/>
                </a:lnTo>
                <a:lnTo>
                  <a:pt x="1851660" y="964578"/>
                </a:lnTo>
                <a:lnTo>
                  <a:pt x="1819427" y="964578"/>
                </a:lnTo>
                <a:lnTo>
                  <a:pt x="1819427" y="932345"/>
                </a:lnTo>
                <a:lnTo>
                  <a:pt x="1787195" y="932345"/>
                </a:lnTo>
                <a:close/>
                <a:moveTo>
                  <a:pt x="3092615" y="1350683"/>
                </a:moveTo>
                <a:lnTo>
                  <a:pt x="3092615" y="1378458"/>
                </a:lnTo>
                <a:lnTo>
                  <a:pt x="3064840" y="1378458"/>
                </a:lnTo>
                <a:lnTo>
                  <a:pt x="3064840" y="1405890"/>
                </a:lnTo>
                <a:lnTo>
                  <a:pt x="3092615" y="1405890"/>
                </a:lnTo>
                <a:lnTo>
                  <a:pt x="3092615" y="1433665"/>
                </a:lnTo>
                <a:lnTo>
                  <a:pt x="3120047" y="1433665"/>
                </a:lnTo>
                <a:lnTo>
                  <a:pt x="3120047" y="1405890"/>
                </a:lnTo>
                <a:lnTo>
                  <a:pt x="3147822" y="1405890"/>
                </a:lnTo>
                <a:lnTo>
                  <a:pt x="3147822" y="1378458"/>
                </a:lnTo>
                <a:lnTo>
                  <a:pt x="3120047" y="1378458"/>
                </a:lnTo>
                <a:lnTo>
                  <a:pt x="3120047" y="1350683"/>
                </a:lnTo>
                <a:lnTo>
                  <a:pt x="3092615" y="1350683"/>
                </a:lnTo>
                <a:close/>
                <a:moveTo>
                  <a:pt x="2061515" y="932345"/>
                </a:moveTo>
                <a:lnTo>
                  <a:pt x="2061515" y="964578"/>
                </a:lnTo>
                <a:lnTo>
                  <a:pt x="2029282" y="964578"/>
                </a:lnTo>
                <a:lnTo>
                  <a:pt x="2029282" y="996810"/>
                </a:lnTo>
                <a:lnTo>
                  <a:pt x="2061515" y="996810"/>
                </a:lnTo>
                <a:lnTo>
                  <a:pt x="2061515" y="1029043"/>
                </a:lnTo>
                <a:lnTo>
                  <a:pt x="2093747" y="1029043"/>
                </a:lnTo>
                <a:lnTo>
                  <a:pt x="2093747" y="996810"/>
                </a:lnTo>
                <a:lnTo>
                  <a:pt x="2125980" y="996810"/>
                </a:lnTo>
                <a:lnTo>
                  <a:pt x="2125980" y="964578"/>
                </a:lnTo>
                <a:lnTo>
                  <a:pt x="2093747" y="964578"/>
                </a:lnTo>
                <a:lnTo>
                  <a:pt x="2093747" y="932345"/>
                </a:lnTo>
                <a:lnTo>
                  <a:pt x="2061515" y="932345"/>
                </a:lnTo>
                <a:close/>
                <a:moveTo>
                  <a:pt x="2268284" y="798614"/>
                </a:moveTo>
                <a:lnTo>
                  <a:pt x="2268284" y="828446"/>
                </a:lnTo>
                <a:lnTo>
                  <a:pt x="2238451" y="828446"/>
                </a:lnTo>
                <a:lnTo>
                  <a:pt x="2238451" y="858622"/>
                </a:lnTo>
                <a:lnTo>
                  <a:pt x="2268284" y="858622"/>
                </a:lnTo>
                <a:lnTo>
                  <a:pt x="2268284" y="888454"/>
                </a:lnTo>
                <a:lnTo>
                  <a:pt x="2298459" y="888454"/>
                </a:lnTo>
                <a:lnTo>
                  <a:pt x="2298459" y="858622"/>
                </a:lnTo>
                <a:lnTo>
                  <a:pt x="2328291" y="858622"/>
                </a:lnTo>
                <a:lnTo>
                  <a:pt x="2328291" y="828446"/>
                </a:lnTo>
                <a:lnTo>
                  <a:pt x="2298459" y="828446"/>
                </a:lnTo>
                <a:lnTo>
                  <a:pt x="2298459" y="798614"/>
                </a:lnTo>
                <a:lnTo>
                  <a:pt x="2268284" y="798614"/>
                </a:lnTo>
                <a:close/>
                <a:moveTo>
                  <a:pt x="2198675" y="932688"/>
                </a:moveTo>
                <a:lnTo>
                  <a:pt x="2198675" y="964578"/>
                </a:lnTo>
                <a:lnTo>
                  <a:pt x="2166785" y="964578"/>
                </a:lnTo>
                <a:lnTo>
                  <a:pt x="2166785" y="996810"/>
                </a:lnTo>
                <a:lnTo>
                  <a:pt x="2198675" y="996810"/>
                </a:lnTo>
                <a:lnTo>
                  <a:pt x="2198675" y="1028700"/>
                </a:lnTo>
                <a:lnTo>
                  <a:pt x="2230907" y="1028700"/>
                </a:lnTo>
                <a:lnTo>
                  <a:pt x="2230907" y="996810"/>
                </a:lnTo>
                <a:lnTo>
                  <a:pt x="2262797" y="996810"/>
                </a:lnTo>
                <a:lnTo>
                  <a:pt x="2262797" y="964578"/>
                </a:lnTo>
                <a:lnTo>
                  <a:pt x="2230907" y="964578"/>
                </a:lnTo>
                <a:lnTo>
                  <a:pt x="2230907" y="932688"/>
                </a:lnTo>
                <a:lnTo>
                  <a:pt x="2198675" y="932688"/>
                </a:lnTo>
                <a:close/>
                <a:moveTo>
                  <a:pt x="2131124" y="797928"/>
                </a:moveTo>
                <a:lnTo>
                  <a:pt x="2131124" y="828446"/>
                </a:lnTo>
                <a:lnTo>
                  <a:pt x="2100605" y="828446"/>
                </a:lnTo>
                <a:lnTo>
                  <a:pt x="2100605" y="858622"/>
                </a:lnTo>
                <a:lnTo>
                  <a:pt x="2131124" y="858622"/>
                </a:lnTo>
                <a:lnTo>
                  <a:pt x="2131124" y="889140"/>
                </a:lnTo>
                <a:lnTo>
                  <a:pt x="2161299" y="889140"/>
                </a:lnTo>
                <a:lnTo>
                  <a:pt x="2161299" y="858622"/>
                </a:lnTo>
                <a:lnTo>
                  <a:pt x="2191817" y="858622"/>
                </a:lnTo>
                <a:lnTo>
                  <a:pt x="2191817" y="828446"/>
                </a:lnTo>
                <a:lnTo>
                  <a:pt x="2161299" y="828446"/>
                </a:lnTo>
                <a:lnTo>
                  <a:pt x="2161299" y="797928"/>
                </a:lnTo>
                <a:lnTo>
                  <a:pt x="2131124" y="797928"/>
                </a:lnTo>
                <a:close/>
                <a:moveTo>
                  <a:pt x="2847785" y="2536431"/>
                </a:moveTo>
                <a:lnTo>
                  <a:pt x="2847785" y="2505227"/>
                </a:lnTo>
                <a:lnTo>
                  <a:pt x="2878988" y="2505227"/>
                </a:lnTo>
                <a:lnTo>
                  <a:pt x="2878988" y="2473681"/>
                </a:lnTo>
                <a:lnTo>
                  <a:pt x="2847785" y="2473681"/>
                </a:lnTo>
                <a:lnTo>
                  <a:pt x="2847785" y="2442477"/>
                </a:lnTo>
                <a:lnTo>
                  <a:pt x="2816238" y="2442477"/>
                </a:lnTo>
                <a:lnTo>
                  <a:pt x="2816238" y="2473681"/>
                </a:lnTo>
                <a:lnTo>
                  <a:pt x="2785034" y="2473681"/>
                </a:lnTo>
                <a:lnTo>
                  <a:pt x="2785034" y="2505227"/>
                </a:lnTo>
                <a:lnTo>
                  <a:pt x="2816238" y="2505227"/>
                </a:lnTo>
                <a:lnTo>
                  <a:pt x="2816238" y="2536431"/>
                </a:lnTo>
                <a:lnTo>
                  <a:pt x="2847785" y="2536431"/>
                </a:lnTo>
                <a:close/>
                <a:moveTo>
                  <a:pt x="2710967" y="2537803"/>
                </a:moveTo>
                <a:lnTo>
                  <a:pt x="2710967" y="2505570"/>
                </a:lnTo>
                <a:lnTo>
                  <a:pt x="2743200" y="2505570"/>
                </a:lnTo>
                <a:lnTo>
                  <a:pt x="2743200" y="2473338"/>
                </a:lnTo>
                <a:lnTo>
                  <a:pt x="2710967" y="2473338"/>
                </a:lnTo>
                <a:lnTo>
                  <a:pt x="2710967" y="2441105"/>
                </a:lnTo>
                <a:lnTo>
                  <a:pt x="2678735" y="2441105"/>
                </a:lnTo>
                <a:lnTo>
                  <a:pt x="2678735" y="2473338"/>
                </a:lnTo>
                <a:lnTo>
                  <a:pt x="2646502" y="2473338"/>
                </a:lnTo>
                <a:lnTo>
                  <a:pt x="2646502" y="2505570"/>
                </a:lnTo>
                <a:lnTo>
                  <a:pt x="2678735" y="2505570"/>
                </a:lnTo>
                <a:lnTo>
                  <a:pt x="2678735" y="2537803"/>
                </a:lnTo>
                <a:lnTo>
                  <a:pt x="2710967" y="2537803"/>
                </a:lnTo>
                <a:close/>
                <a:moveTo>
                  <a:pt x="2368067" y="2674963"/>
                </a:moveTo>
                <a:lnTo>
                  <a:pt x="2368067" y="2642730"/>
                </a:lnTo>
                <a:lnTo>
                  <a:pt x="2400300" y="2642730"/>
                </a:lnTo>
                <a:lnTo>
                  <a:pt x="2400300" y="2610498"/>
                </a:lnTo>
                <a:lnTo>
                  <a:pt x="2368067" y="2610498"/>
                </a:lnTo>
                <a:lnTo>
                  <a:pt x="2368067" y="2578265"/>
                </a:lnTo>
                <a:lnTo>
                  <a:pt x="2335835" y="2578265"/>
                </a:lnTo>
                <a:lnTo>
                  <a:pt x="2335835" y="2610498"/>
                </a:lnTo>
                <a:lnTo>
                  <a:pt x="2303602" y="2610498"/>
                </a:lnTo>
                <a:lnTo>
                  <a:pt x="2303602" y="2642730"/>
                </a:lnTo>
                <a:lnTo>
                  <a:pt x="2335835" y="2642730"/>
                </a:lnTo>
                <a:lnTo>
                  <a:pt x="2335835" y="2674963"/>
                </a:lnTo>
                <a:lnTo>
                  <a:pt x="2368067" y="2674963"/>
                </a:lnTo>
                <a:close/>
                <a:moveTo>
                  <a:pt x="2505227" y="2674963"/>
                </a:moveTo>
                <a:lnTo>
                  <a:pt x="2505227" y="2642730"/>
                </a:lnTo>
                <a:lnTo>
                  <a:pt x="2537460" y="2642730"/>
                </a:lnTo>
                <a:lnTo>
                  <a:pt x="2537460" y="2610498"/>
                </a:lnTo>
                <a:lnTo>
                  <a:pt x="2505227" y="2610498"/>
                </a:lnTo>
                <a:lnTo>
                  <a:pt x="2505227" y="2578265"/>
                </a:lnTo>
                <a:lnTo>
                  <a:pt x="2472995" y="2578265"/>
                </a:lnTo>
                <a:lnTo>
                  <a:pt x="2472995" y="2610498"/>
                </a:lnTo>
                <a:lnTo>
                  <a:pt x="2440762" y="2610498"/>
                </a:lnTo>
                <a:lnTo>
                  <a:pt x="2440762" y="2642730"/>
                </a:lnTo>
                <a:lnTo>
                  <a:pt x="2472995" y="2642730"/>
                </a:lnTo>
                <a:lnTo>
                  <a:pt x="2472995" y="2674963"/>
                </a:lnTo>
                <a:lnTo>
                  <a:pt x="2505227" y="2674963"/>
                </a:lnTo>
                <a:close/>
                <a:moveTo>
                  <a:pt x="2642387" y="2674963"/>
                </a:moveTo>
                <a:lnTo>
                  <a:pt x="2642387" y="2642730"/>
                </a:lnTo>
                <a:lnTo>
                  <a:pt x="2674620" y="2642730"/>
                </a:lnTo>
                <a:lnTo>
                  <a:pt x="2674620" y="2610498"/>
                </a:lnTo>
                <a:lnTo>
                  <a:pt x="2642387" y="2610498"/>
                </a:lnTo>
                <a:lnTo>
                  <a:pt x="2642387" y="2578265"/>
                </a:lnTo>
                <a:lnTo>
                  <a:pt x="2610155" y="2578265"/>
                </a:lnTo>
                <a:lnTo>
                  <a:pt x="2610155" y="2610498"/>
                </a:lnTo>
                <a:lnTo>
                  <a:pt x="2577922" y="2610498"/>
                </a:lnTo>
                <a:lnTo>
                  <a:pt x="2577922" y="2642730"/>
                </a:lnTo>
                <a:lnTo>
                  <a:pt x="2610155" y="2642730"/>
                </a:lnTo>
                <a:lnTo>
                  <a:pt x="2610155" y="2674963"/>
                </a:lnTo>
                <a:lnTo>
                  <a:pt x="2642387" y="2674963"/>
                </a:lnTo>
                <a:close/>
                <a:moveTo>
                  <a:pt x="2573807" y="2537803"/>
                </a:moveTo>
                <a:lnTo>
                  <a:pt x="2573807" y="2505570"/>
                </a:lnTo>
                <a:lnTo>
                  <a:pt x="2606040" y="2505570"/>
                </a:lnTo>
                <a:lnTo>
                  <a:pt x="2606040" y="2473338"/>
                </a:lnTo>
                <a:lnTo>
                  <a:pt x="2573807" y="2473338"/>
                </a:lnTo>
                <a:lnTo>
                  <a:pt x="2573807" y="2441105"/>
                </a:lnTo>
                <a:lnTo>
                  <a:pt x="2541575" y="2441105"/>
                </a:lnTo>
                <a:lnTo>
                  <a:pt x="2541575" y="2473338"/>
                </a:lnTo>
                <a:lnTo>
                  <a:pt x="2509342" y="2473338"/>
                </a:lnTo>
                <a:lnTo>
                  <a:pt x="2509342" y="2505570"/>
                </a:lnTo>
                <a:lnTo>
                  <a:pt x="2541575" y="2505570"/>
                </a:lnTo>
                <a:lnTo>
                  <a:pt x="2541575" y="2537803"/>
                </a:lnTo>
                <a:lnTo>
                  <a:pt x="2573807" y="2537803"/>
                </a:lnTo>
                <a:close/>
                <a:moveTo>
                  <a:pt x="2436647" y="2812123"/>
                </a:moveTo>
                <a:lnTo>
                  <a:pt x="2436647" y="2779890"/>
                </a:lnTo>
                <a:lnTo>
                  <a:pt x="2468880" y="2779890"/>
                </a:lnTo>
                <a:lnTo>
                  <a:pt x="2468880" y="2747658"/>
                </a:lnTo>
                <a:lnTo>
                  <a:pt x="2436647" y="2747658"/>
                </a:lnTo>
                <a:lnTo>
                  <a:pt x="2436647" y="2715425"/>
                </a:lnTo>
                <a:lnTo>
                  <a:pt x="2404415" y="2715425"/>
                </a:lnTo>
                <a:lnTo>
                  <a:pt x="2404415" y="2747658"/>
                </a:lnTo>
                <a:lnTo>
                  <a:pt x="2372182" y="2747658"/>
                </a:lnTo>
                <a:lnTo>
                  <a:pt x="2372182" y="2779890"/>
                </a:lnTo>
                <a:lnTo>
                  <a:pt x="2404415" y="2779890"/>
                </a:lnTo>
                <a:lnTo>
                  <a:pt x="2404415" y="2812123"/>
                </a:lnTo>
                <a:lnTo>
                  <a:pt x="2436647" y="2812123"/>
                </a:lnTo>
                <a:close/>
                <a:moveTo>
                  <a:pt x="2162327" y="2812123"/>
                </a:moveTo>
                <a:lnTo>
                  <a:pt x="2162327" y="2779890"/>
                </a:lnTo>
                <a:lnTo>
                  <a:pt x="2194560" y="2779890"/>
                </a:lnTo>
                <a:lnTo>
                  <a:pt x="2194560" y="2747658"/>
                </a:lnTo>
                <a:lnTo>
                  <a:pt x="2162327" y="2747658"/>
                </a:lnTo>
                <a:lnTo>
                  <a:pt x="2162327" y="2715425"/>
                </a:lnTo>
                <a:lnTo>
                  <a:pt x="2130095" y="2715425"/>
                </a:lnTo>
                <a:lnTo>
                  <a:pt x="2130095" y="2747658"/>
                </a:lnTo>
                <a:lnTo>
                  <a:pt x="2097862" y="2747658"/>
                </a:lnTo>
                <a:lnTo>
                  <a:pt x="2097862" y="2779890"/>
                </a:lnTo>
                <a:lnTo>
                  <a:pt x="2130095" y="2779890"/>
                </a:lnTo>
                <a:lnTo>
                  <a:pt x="2130095" y="2812123"/>
                </a:lnTo>
                <a:lnTo>
                  <a:pt x="2162327" y="2812123"/>
                </a:lnTo>
                <a:close/>
                <a:moveTo>
                  <a:pt x="3161195" y="1488186"/>
                </a:moveTo>
                <a:lnTo>
                  <a:pt x="3161195" y="1515618"/>
                </a:lnTo>
                <a:lnTo>
                  <a:pt x="3133763" y="1515618"/>
                </a:lnTo>
                <a:lnTo>
                  <a:pt x="3133763" y="1543050"/>
                </a:lnTo>
                <a:lnTo>
                  <a:pt x="3161195" y="1543050"/>
                </a:lnTo>
                <a:lnTo>
                  <a:pt x="3161195" y="1570482"/>
                </a:lnTo>
                <a:lnTo>
                  <a:pt x="3188627" y="1570482"/>
                </a:lnTo>
                <a:lnTo>
                  <a:pt x="3188627" y="1543050"/>
                </a:lnTo>
                <a:lnTo>
                  <a:pt x="3216059" y="1543050"/>
                </a:lnTo>
                <a:lnTo>
                  <a:pt x="3216059" y="1515618"/>
                </a:lnTo>
                <a:lnTo>
                  <a:pt x="3188627" y="1515618"/>
                </a:lnTo>
                <a:lnTo>
                  <a:pt x="3188627" y="1488186"/>
                </a:lnTo>
                <a:lnTo>
                  <a:pt x="3161195" y="1488186"/>
                </a:lnTo>
                <a:close/>
                <a:moveTo>
                  <a:pt x="2093747" y="2674963"/>
                </a:moveTo>
                <a:lnTo>
                  <a:pt x="2093747" y="2642730"/>
                </a:lnTo>
                <a:lnTo>
                  <a:pt x="2125980" y="2642730"/>
                </a:lnTo>
                <a:lnTo>
                  <a:pt x="2125980" y="2610498"/>
                </a:lnTo>
                <a:lnTo>
                  <a:pt x="2093747" y="2610498"/>
                </a:lnTo>
                <a:lnTo>
                  <a:pt x="2093747" y="2578265"/>
                </a:lnTo>
                <a:lnTo>
                  <a:pt x="2061515" y="2578265"/>
                </a:lnTo>
                <a:lnTo>
                  <a:pt x="2061515" y="2610498"/>
                </a:lnTo>
                <a:lnTo>
                  <a:pt x="2029282" y="2610498"/>
                </a:lnTo>
                <a:lnTo>
                  <a:pt x="2029282" y="2642730"/>
                </a:lnTo>
                <a:lnTo>
                  <a:pt x="2061515" y="2642730"/>
                </a:lnTo>
                <a:lnTo>
                  <a:pt x="2061515" y="2674963"/>
                </a:lnTo>
                <a:lnTo>
                  <a:pt x="2093747" y="2674963"/>
                </a:lnTo>
                <a:close/>
                <a:moveTo>
                  <a:pt x="2230907" y="2674963"/>
                </a:moveTo>
                <a:lnTo>
                  <a:pt x="2230907" y="2642730"/>
                </a:lnTo>
                <a:lnTo>
                  <a:pt x="2263140" y="2642730"/>
                </a:lnTo>
                <a:lnTo>
                  <a:pt x="2263140" y="2610498"/>
                </a:lnTo>
                <a:lnTo>
                  <a:pt x="2230907" y="2610498"/>
                </a:lnTo>
                <a:lnTo>
                  <a:pt x="2230907" y="2578265"/>
                </a:lnTo>
                <a:lnTo>
                  <a:pt x="2198675" y="2578265"/>
                </a:lnTo>
                <a:lnTo>
                  <a:pt x="2198675" y="2610498"/>
                </a:lnTo>
                <a:lnTo>
                  <a:pt x="2166442" y="2610498"/>
                </a:lnTo>
                <a:lnTo>
                  <a:pt x="2166442" y="2642730"/>
                </a:lnTo>
                <a:lnTo>
                  <a:pt x="2198675" y="2642730"/>
                </a:lnTo>
                <a:lnTo>
                  <a:pt x="2198675" y="2674963"/>
                </a:lnTo>
                <a:lnTo>
                  <a:pt x="2230907" y="2674963"/>
                </a:lnTo>
                <a:close/>
                <a:moveTo>
                  <a:pt x="2299487" y="2812123"/>
                </a:moveTo>
                <a:lnTo>
                  <a:pt x="2299487" y="2779890"/>
                </a:lnTo>
                <a:lnTo>
                  <a:pt x="2331720" y="2779890"/>
                </a:lnTo>
                <a:lnTo>
                  <a:pt x="2331720" y="2747658"/>
                </a:lnTo>
                <a:lnTo>
                  <a:pt x="2299487" y="2747658"/>
                </a:lnTo>
                <a:lnTo>
                  <a:pt x="2299487" y="2715425"/>
                </a:lnTo>
                <a:lnTo>
                  <a:pt x="2267255" y="2715425"/>
                </a:lnTo>
                <a:lnTo>
                  <a:pt x="2267255" y="2747658"/>
                </a:lnTo>
                <a:lnTo>
                  <a:pt x="2235022" y="2747658"/>
                </a:lnTo>
                <a:lnTo>
                  <a:pt x="2235022" y="2779890"/>
                </a:lnTo>
                <a:lnTo>
                  <a:pt x="2267255" y="2779890"/>
                </a:lnTo>
                <a:lnTo>
                  <a:pt x="2267255" y="2812123"/>
                </a:lnTo>
                <a:lnTo>
                  <a:pt x="2299487" y="2812123"/>
                </a:lnTo>
                <a:close/>
                <a:moveTo>
                  <a:pt x="3189313" y="2120837"/>
                </a:moveTo>
                <a:lnTo>
                  <a:pt x="3189313" y="2092376"/>
                </a:lnTo>
                <a:lnTo>
                  <a:pt x="3217774" y="2092376"/>
                </a:lnTo>
                <a:lnTo>
                  <a:pt x="3217774" y="2063572"/>
                </a:lnTo>
                <a:lnTo>
                  <a:pt x="3189313" y="2063572"/>
                </a:lnTo>
                <a:lnTo>
                  <a:pt x="3189313" y="2035112"/>
                </a:lnTo>
                <a:lnTo>
                  <a:pt x="3160510" y="2035112"/>
                </a:lnTo>
                <a:lnTo>
                  <a:pt x="3160510" y="2063572"/>
                </a:lnTo>
                <a:lnTo>
                  <a:pt x="3132049" y="2063572"/>
                </a:lnTo>
                <a:lnTo>
                  <a:pt x="3132049" y="2092376"/>
                </a:lnTo>
                <a:lnTo>
                  <a:pt x="3160510" y="2092376"/>
                </a:lnTo>
                <a:lnTo>
                  <a:pt x="3160510" y="2120837"/>
                </a:lnTo>
                <a:lnTo>
                  <a:pt x="3189313" y="2120837"/>
                </a:lnTo>
                <a:close/>
                <a:moveTo>
                  <a:pt x="3229775" y="1899666"/>
                </a:moveTo>
                <a:lnTo>
                  <a:pt x="3229775" y="1927098"/>
                </a:lnTo>
                <a:lnTo>
                  <a:pt x="3202343" y="1927098"/>
                </a:lnTo>
                <a:lnTo>
                  <a:pt x="3202343" y="1954530"/>
                </a:lnTo>
                <a:lnTo>
                  <a:pt x="3229775" y="1954530"/>
                </a:lnTo>
                <a:lnTo>
                  <a:pt x="3229775" y="1981962"/>
                </a:lnTo>
                <a:lnTo>
                  <a:pt x="3257207" y="1981962"/>
                </a:lnTo>
                <a:lnTo>
                  <a:pt x="3257207" y="1954530"/>
                </a:lnTo>
                <a:lnTo>
                  <a:pt x="3284639" y="1954530"/>
                </a:lnTo>
                <a:lnTo>
                  <a:pt x="3284639" y="1927098"/>
                </a:lnTo>
                <a:lnTo>
                  <a:pt x="3257207" y="1927098"/>
                </a:lnTo>
                <a:lnTo>
                  <a:pt x="3257207" y="1899666"/>
                </a:lnTo>
                <a:lnTo>
                  <a:pt x="3229775" y="1899666"/>
                </a:lnTo>
                <a:close/>
                <a:moveTo>
                  <a:pt x="3120733" y="2258682"/>
                </a:moveTo>
                <a:lnTo>
                  <a:pt x="3120733" y="2229536"/>
                </a:lnTo>
                <a:lnTo>
                  <a:pt x="3149879" y="2229536"/>
                </a:lnTo>
                <a:lnTo>
                  <a:pt x="3149879" y="2200732"/>
                </a:lnTo>
                <a:lnTo>
                  <a:pt x="3120733" y="2200732"/>
                </a:lnTo>
                <a:lnTo>
                  <a:pt x="3120733" y="2171586"/>
                </a:lnTo>
                <a:lnTo>
                  <a:pt x="3091930" y="2171586"/>
                </a:lnTo>
                <a:lnTo>
                  <a:pt x="3091930" y="2200732"/>
                </a:lnTo>
                <a:lnTo>
                  <a:pt x="3062783" y="2200732"/>
                </a:lnTo>
                <a:lnTo>
                  <a:pt x="3062783" y="2229536"/>
                </a:lnTo>
                <a:lnTo>
                  <a:pt x="3091930" y="2229536"/>
                </a:lnTo>
                <a:lnTo>
                  <a:pt x="3091930" y="2258682"/>
                </a:lnTo>
                <a:lnTo>
                  <a:pt x="3120733" y="2258682"/>
                </a:lnTo>
                <a:close/>
                <a:moveTo>
                  <a:pt x="3230118" y="1626375"/>
                </a:moveTo>
                <a:lnTo>
                  <a:pt x="3230118" y="1653121"/>
                </a:lnTo>
                <a:lnTo>
                  <a:pt x="3203372" y="1653121"/>
                </a:lnTo>
                <a:lnTo>
                  <a:pt x="3203372" y="1679867"/>
                </a:lnTo>
                <a:lnTo>
                  <a:pt x="3230118" y="1679867"/>
                </a:lnTo>
                <a:lnTo>
                  <a:pt x="3230118" y="1706613"/>
                </a:lnTo>
                <a:lnTo>
                  <a:pt x="3256864" y="1706613"/>
                </a:lnTo>
                <a:lnTo>
                  <a:pt x="3256864" y="1679867"/>
                </a:lnTo>
                <a:lnTo>
                  <a:pt x="3283610" y="1679867"/>
                </a:lnTo>
                <a:lnTo>
                  <a:pt x="3283610" y="1653121"/>
                </a:lnTo>
                <a:lnTo>
                  <a:pt x="3256864" y="1653121"/>
                </a:lnTo>
                <a:lnTo>
                  <a:pt x="3256864" y="1626375"/>
                </a:lnTo>
                <a:lnTo>
                  <a:pt x="3230118" y="1626375"/>
                </a:lnTo>
                <a:close/>
                <a:moveTo>
                  <a:pt x="2025167" y="2812123"/>
                </a:moveTo>
                <a:lnTo>
                  <a:pt x="2025167" y="2779890"/>
                </a:lnTo>
                <a:lnTo>
                  <a:pt x="2057400" y="2779890"/>
                </a:lnTo>
                <a:lnTo>
                  <a:pt x="2057400" y="2747658"/>
                </a:lnTo>
                <a:lnTo>
                  <a:pt x="2025167" y="2747658"/>
                </a:lnTo>
                <a:lnTo>
                  <a:pt x="2025167" y="2715425"/>
                </a:lnTo>
                <a:lnTo>
                  <a:pt x="1992935" y="2715425"/>
                </a:lnTo>
                <a:lnTo>
                  <a:pt x="1992935" y="2747658"/>
                </a:lnTo>
                <a:lnTo>
                  <a:pt x="1960702" y="2747658"/>
                </a:lnTo>
                <a:lnTo>
                  <a:pt x="1960702" y="2779890"/>
                </a:lnTo>
                <a:lnTo>
                  <a:pt x="1992935" y="2779890"/>
                </a:lnTo>
                <a:lnTo>
                  <a:pt x="1992935" y="2812123"/>
                </a:lnTo>
                <a:lnTo>
                  <a:pt x="2025167" y="2812123"/>
                </a:lnTo>
                <a:close/>
                <a:moveTo>
                  <a:pt x="2779547" y="2400643"/>
                </a:moveTo>
                <a:lnTo>
                  <a:pt x="2779547" y="2368410"/>
                </a:lnTo>
                <a:lnTo>
                  <a:pt x="2811780" y="2368410"/>
                </a:lnTo>
                <a:lnTo>
                  <a:pt x="2811780" y="2336178"/>
                </a:lnTo>
                <a:lnTo>
                  <a:pt x="2779547" y="2336178"/>
                </a:lnTo>
                <a:lnTo>
                  <a:pt x="2779547" y="2303945"/>
                </a:lnTo>
                <a:lnTo>
                  <a:pt x="2747315" y="2303945"/>
                </a:lnTo>
                <a:lnTo>
                  <a:pt x="2747315" y="2336178"/>
                </a:lnTo>
                <a:lnTo>
                  <a:pt x="2715082" y="2336178"/>
                </a:lnTo>
                <a:lnTo>
                  <a:pt x="2715082" y="2368410"/>
                </a:lnTo>
                <a:lnTo>
                  <a:pt x="2747315" y="2368410"/>
                </a:lnTo>
                <a:lnTo>
                  <a:pt x="2747315" y="2400643"/>
                </a:lnTo>
                <a:lnTo>
                  <a:pt x="2779547" y="2400643"/>
                </a:lnTo>
                <a:close/>
                <a:moveTo>
                  <a:pt x="2916365" y="2399271"/>
                </a:moveTo>
                <a:lnTo>
                  <a:pt x="2916365" y="2368067"/>
                </a:lnTo>
                <a:lnTo>
                  <a:pt x="2947568" y="2368067"/>
                </a:lnTo>
                <a:lnTo>
                  <a:pt x="2947568" y="2336521"/>
                </a:lnTo>
                <a:lnTo>
                  <a:pt x="2916365" y="2336521"/>
                </a:lnTo>
                <a:lnTo>
                  <a:pt x="2916365" y="2305317"/>
                </a:lnTo>
                <a:lnTo>
                  <a:pt x="2884818" y="2305317"/>
                </a:lnTo>
                <a:lnTo>
                  <a:pt x="2884818" y="2336521"/>
                </a:lnTo>
                <a:lnTo>
                  <a:pt x="2853614" y="2336521"/>
                </a:lnTo>
                <a:lnTo>
                  <a:pt x="2853614" y="2368067"/>
                </a:lnTo>
                <a:lnTo>
                  <a:pt x="2884818" y="2368067"/>
                </a:lnTo>
                <a:lnTo>
                  <a:pt x="2884818" y="2399271"/>
                </a:lnTo>
                <a:lnTo>
                  <a:pt x="2916365" y="2399271"/>
                </a:lnTo>
                <a:close/>
                <a:moveTo>
                  <a:pt x="2984602" y="2261768"/>
                </a:moveTo>
                <a:lnTo>
                  <a:pt x="2984602" y="2230565"/>
                </a:lnTo>
                <a:lnTo>
                  <a:pt x="3015806" y="2230565"/>
                </a:lnTo>
                <a:lnTo>
                  <a:pt x="3015806" y="2199704"/>
                </a:lnTo>
                <a:lnTo>
                  <a:pt x="2984602" y="2199704"/>
                </a:lnTo>
                <a:lnTo>
                  <a:pt x="2984602" y="2168500"/>
                </a:lnTo>
                <a:lnTo>
                  <a:pt x="2953741" y="2168500"/>
                </a:lnTo>
                <a:lnTo>
                  <a:pt x="2953741" y="2199704"/>
                </a:lnTo>
                <a:lnTo>
                  <a:pt x="2922537" y="2199704"/>
                </a:lnTo>
                <a:lnTo>
                  <a:pt x="2922537" y="2230565"/>
                </a:lnTo>
                <a:lnTo>
                  <a:pt x="2953741" y="2230565"/>
                </a:lnTo>
                <a:lnTo>
                  <a:pt x="2953741" y="2261768"/>
                </a:lnTo>
                <a:lnTo>
                  <a:pt x="2984602" y="2261768"/>
                </a:lnTo>
                <a:close/>
                <a:moveTo>
                  <a:pt x="3052496" y="2396871"/>
                </a:moveTo>
                <a:lnTo>
                  <a:pt x="3052496" y="2367039"/>
                </a:lnTo>
                <a:lnTo>
                  <a:pt x="3082328" y="2367039"/>
                </a:lnTo>
                <a:lnTo>
                  <a:pt x="3082328" y="2337549"/>
                </a:lnTo>
                <a:lnTo>
                  <a:pt x="3052496" y="2337549"/>
                </a:lnTo>
                <a:lnTo>
                  <a:pt x="3052496" y="2307717"/>
                </a:lnTo>
                <a:lnTo>
                  <a:pt x="3023006" y="2307717"/>
                </a:lnTo>
                <a:lnTo>
                  <a:pt x="3023006" y="2337549"/>
                </a:lnTo>
                <a:lnTo>
                  <a:pt x="2993174" y="2337549"/>
                </a:lnTo>
                <a:lnTo>
                  <a:pt x="2993174" y="2367039"/>
                </a:lnTo>
                <a:lnTo>
                  <a:pt x="3023006" y="2367039"/>
                </a:lnTo>
                <a:lnTo>
                  <a:pt x="3023006" y="2396871"/>
                </a:lnTo>
                <a:lnTo>
                  <a:pt x="3052496" y="2396871"/>
                </a:lnTo>
                <a:close/>
                <a:moveTo>
                  <a:pt x="1855775" y="1343825"/>
                </a:moveTo>
                <a:lnTo>
                  <a:pt x="1855775" y="1376058"/>
                </a:lnTo>
                <a:lnTo>
                  <a:pt x="1823542" y="1376058"/>
                </a:lnTo>
                <a:lnTo>
                  <a:pt x="1823542" y="1408290"/>
                </a:lnTo>
                <a:lnTo>
                  <a:pt x="1855775" y="1408290"/>
                </a:lnTo>
                <a:lnTo>
                  <a:pt x="1855775" y="1440523"/>
                </a:lnTo>
                <a:lnTo>
                  <a:pt x="1888007" y="1440523"/>
                </a:lnTo>
                <a:lnTo>
                  <a:pt x="1888007" y="1408290"/>
                </a:lnTo>
                <a:lnTo>
                  <a:pt x="1920240" y="1408290"/>
                </a:lnTo>
                <a:lnTo>
                  <a:pt x="1920240" y="1376058"/>
                </a:lnTo>
                <a:lnTo>
                  <a:pt x="1888007" y="1376058"/>
                </a:lnTo>
                <a:lnTo>
                  <a:pt x="1888007" y="1343825"/>
                </a:lnTo>
                <a:lnTo>
                  <a:pt x="1855775" y="1343825"/>
                </a:lnTo>
                <a:close/>
                <a:moveTo>
                  <a:pt x="1238555" y="1480985"/>
                </a:moveTo>
                <a:lnTo>
                  <a:pt x="1238555" y="1513218"/>
                </a:lnTo>
                <a:lnTo>
                  <a:pt x="1206322" y="1513218"/>
                </a:lnTo>
                <a:lnTo>
                  <a:pt x="1206322" y="1545450"/>
                </a:lnTo>
                <a:lnTo>
                  <a:pt x="1238555" y="1545450"/>
                </a:lnTo>
                <a:lnTo>
                  <a:pt x="1238555" y="1577683"/>
                </a:lnTo>
                <a:lnTo>
                  <a:pt x="1270787" y="1577683"/>
                </a:lnTo>
                <a:lnTo>
                  <a:pt x="1270787" y="1545450"/>
                </a:lnTo>
                <a:lnTo>
                  <a:pt x="1303020" y="1545450"/>
                </a:lnTo>
                <a:lnTo>
                  <a:pt x="1303020" y="1513218"/>
                </a:lnTo>
                <a:lnTo>
                  <a:pt x="1270787" y="1513218"/>
                </a:lnTo>
                <a:lnTo>
                  <a:pt x="1270787" y="1480985"/>
                </a:lnTo>
                <a:lnTo>
                  <a:pt x="1238555" y="1480985"/>
                </a:lnTo>
                <a:close/>
                <a:moveTo>
                  <a:pt x="1307135" y="1618145"/>
                </a:moveTo>
                <a:lnTo>
                  <a:pt x="1307135" y="1650378"/>
                </a:lnTo>
                <a:lnTo>
                  <a:pt x="1274902" y="1650378"/>
                </a:lnTo>
                <a:lnTo>
                  <a:pt x="1274902" y="1682610"/>
                </a:lnTo>
                <a:lnTo>
                  <a:pt x="1307135" y="1682610"/>
                </a:lnTo>
                <a:lnTo>
                  <a:pt x="1307135" y="1714843"/>
                </a:lnTo>
                <a:lnTo>
                  <a:pt x="1339367" y="1714843"/>
                </a:lnTo>
                <a:lnTo>
                  <a:pt x="1339367" y="1682610"/>
                </a:lnTo>
                <a:lnTo>
                  <a:pt x="1371600" y="1682610"/>
                </a:lnTo>
                <a:lnTo>
                  <a:pt x="1371600" y="1650378"/>
                </a:lnTo>
                <a:lnTo>
                  <a:pt x="1339367" y="1650378"/>
                </a:lnTo>
                <a:lnTo>
                  <a:pt x="1339367" y="1618145"/>
                </a:lnTo>
                <a:lnTo>
                  <a:pt x="1307135" y="1618145"/>
                </a:lnTo>
                <a:close/>
                <a:moveTo>
                  <a:pt x="1032815" y="1618145"/>
                </a:moveTo>
                <a:lnTo>
                  <a:pt x="1032815" y="1650378"/>
                </a:lnTo>
                <a:lnTo>
                  <a:pt x="1000582" y="1650378"/>
                </a:lnTo>
                <a:lnTo>
                  <a:pt x="1000582" y="1682610"/>
                </a:lnTo>
                <a:lnTo>
                  <a:pt x="1032815" y="1682610"/>
                </a:lnTo>
                <a:lnTo>
                  <a:pt x="1032815" y="1714843"/>
                </a:lnTo>
                <a:lnTo>
                  <a:pt x="1065047" y="1714843"/>
                </a:lnTo>
                <a:lnTo>
                  <a:pt x="1065047" y="1682610"/>
                </a:lnTo>
                <a:lnTo>
                  <a:pt x="1097280" y="1682610"/>
                </a:lnTo>
                <a:lnTo>
                  <a:pt x="1097280" y="1650378"/>
                </a:lnTo>
                <a:lnTo>
                  <a:pt x="1065047" y="1650378"/>
                </a:lnTo>
                <a:lnTo>
                  <a:pt x="1065047" y="1618145"/>
                </a:lnTo>
                <a:lnTo>
                  <a:pt x="1032815" y="1618145"/>
                </a:lnTo>
                <a:close/>
                <a:moveTo>
                  <a:pt x="1169975" y="1618145"/>
                </a:moveTo>
                <a:lnTo>
                  <a:pt x="1169975" y="1650378"/>
                </a:lnTo>
                <a:lnTo>
                  <a:pt x="1137742" y="1650378"/>
                </a:lnTo>
                <a:lnTo>
                  <a:pt x="1137742" y="1682610"/>
                </a:lnTo>
                <a:lnTo>
                  <a:pt x="1169975" y="1682610"/>
                </a:lnTo>
                <a:lnTo>
                  <a:pt x="1169975" y="1714843"/>
                </a:lnTo>
                <a:lnTo>
                  <a:pt x="1202207" y="1714843"/>
                </a:lnTo>
                <a:lnTo>
                  <a:pt x="1202207" y="1682610"/>
                </a:lnTo>
                <a:lnTo>
                  <a:pt x="1234440" y="1682610"/>
                </a:lnTo>
                <a:lnTo>
                  <a:pt x="1234440" y="1650378"/>
                </a:lnTo>
                <a:lnTo>
                  <a:pt x="1202207" y="1650378"/>
                </a:lnTo>
                <a:lnTo>
                  <a:pt x="1202207" y="1618145"/>
                </a:lnTo>
                <a:lnTo>
                  <a:pt x="1169975" y="1618145"/>
                </a:lnTo>
                <a:close/>
                <a:moveTo>
                  <a:pt x="1375715" y="1480985"/>
                </a:moveTo>
                <a:lnTo>
                  <a:pt x="1375715" y="1513218"/>
                </a:lnTo>
                <a:lnTo>
                  <a:pt x="1343482" y="1513218"/>
                </a:lnTo>
                <a:lnTo>
                  <a:pt x="1343482" y="1545450"/>
                </a:lnTo>
                <a:lnTo>
                  <a:pt x="1375715" y="1545450"/>
                </a:lnTo>
                <a:lnTo>
                  <a:pt x="1375715" y="1577683"/>
                </a:lnTo>
                <a:lnTo>
                  <a:pt x="1407947" y="1577683"/>
                </a:lnTo>
                <a:lnTo>
                  <a:pt x="1407947" y="1545450"/>
                </a:lnTo>
                <a:lnTo>
                  <a:pt x="1440180" y="1545450"/>
                </a:lnTo>
                <a:lnTo>
                  <a:pt x="1440180" y="1513218"/>
                </a:lnTo>
                <a:lnTo>
                  <a:pt x="1407947" y="1513218"/>
                </a:lnTo>
                <a:lnTo>
                  <a:pt x="1407947" y="1480985"/>
                </a:lnTo>
                <a:lnTo>
                  <a:pt x="1375715" y="1480985"/>
                </a:lnTo>
                <a:close/>
                <a:moveTo>
                  <a:pt x="1101395" y="1755305"/>
                </a:moveTo>
                <a:lnTo>
                  <a:pt x="1101395" y="1787538"/>
                </a:lnTo>
                <a:lnTo>
                  <a:pt x="1069162" y="1787538"/>
                </a:lnTo>
                <a:lnTo>
                  <a:pt x="1069162" y="1819770"/>
                </a:lnTo>
                <a:lnTo>
                  <a:pt x="1101395" y="1819770"/>
                </a:lnTo>
                <a:lnTo>
                  <a:pt x="1101395" y="1852003"/>
                </a:lnTo>
                <a:lnTo>
                  <a:pt x="1133627" y="1852003"/>
                </a:lnTo>
                <a:lnTo>
                  <a:pt x="1133627" y="1819770"/>
                </a:lnTo>
                <a:lnTo>
                  <a:pt x="1165860" y="1819770"/>
                </a:lnTo>
                <a:lnTo>
                  <a:pt x="1165860" y="1787538"/>
                </a:lnTo>
                <a:lnTo>
                  <a:pt x="1133627" y="1787538"/>
                </a:lnTo>
                <a:lnTo>
                  <a:pt x="1133627" y="1755305"/>
                </a:lnTo>
                <a:lnTo>
                  <a:pt x="1101395" y="1755305"/>
                </a:lnTo>
                <a:close/>
                <a:moveTo>
                  <a:pt x="1444295" y="1343825"/>
                </a:moveTo>
                <a:lnTo>
                  <a:pt x="1444295" y="1376058"/>
                </a:lnTo>
                <a:lnTo>
                  <a:pt x="1412062" y="1376058"/>
                </a:lnTo>
                <a:lnTo>
                  <a:pt x="1412062" y="1408290"/>
                </a:lnTo>
                <a:lnTo>
                  <a:pt x="1444295" y="1408290"/>
                </a:lnTo>
                <a:lnTo>
                  <a:pt x="1444295" y="1440523"/>
                </a:lnTo>
                <a:lnTo>
                  <a:pt x="1476527" y="1440523"/>
                </a:lnTo>
                <a:lnTo>
                  <a:pt x="1476527" y="1408290"/>
                </a:lnTo>
                <a:lnTo>
                  <a:pt x="1508760" y="1408290"/>
                </a:lnTo>
                <a:lnTo>
                  <a:pt x="1508760" y="1376058"/>
                </a:lnTo>
                <a:lnTo>
                  <a:pt x="1476527" y="1376058"/>
                </a:lnTo>
                <a:lnTo>
                  <a:pt x="1476527" y="1343825"/>
                </a:lnTo>
                <a:lnTo>
                  <a:pt x="1444295" y="1343825"/>
                </a:lnTo>
                <a:close/>
                <a:moveTo>
                  <a:pt x="1650035" y="1480985"/>
                </a:moveTo>
                <a:lnTo>
                  <a:pt x="1650035" y="1513218"/>
                </a:lnTo>
                <a:lnTo>
                  <a:pt x="1617802" y="1513218"/>
                </a:lnTo>
                <a:lnTo>
                  <a:pt x="1617802" y="1545450"/>
                </a:lnTo>
                <a:lnTo>
                  <a:pt x="1650035" y="1545450"/>
                </a:lnTo>
                <a:lnTo>
                  <a:pt x="1650035" y="1577683"/>
                </a:lnTo>
                <a:lnTo>
                  <a:pt x="1682267" y="1577683"/>
                </a:lnTo>
                <a:lnTo>
                  <a:pt x="1682267" y="1545450"/>
                </a:lnTo>
                <a:lnTo>
                  <a:pt x="1714500" y="1545450"/>
                </a:lnTo>
                <a:lnTo>
                  <a:pt x="1714500" y="1513218"/>
                </a:lnTo>
                <a:lnTo>
                  <a:pt x="1682267" y="1513218"/>
                </a:lnTo>
                <a:lnTo>
                  <a:pt x="1682267" y="1480985"/>
                </a:lnTo>
                <a:lnTo>
                  <a:pt x="1650035" y="1480985"/>
                </a:lnTo>
                <a:close/>
                <a:moveTo>
                  <a:pt x="1581455" y="1343825"/>
                </a:moveTo>
                <a:lnTo>
                  <a:pt x="1581455" y="1376058"/>
                </a:lnTo>
                <a:lnTo>
                  <a:pt x="1549222" y="1376058"/>
                </a:lnTo>
                <a:lnTo>
                  <a:pt x="1549222" y="1408290"/>
                </a:lnTo>
                <a:lnTo>
                  <a:pt x="1581455" y="1408290"/>
                </a:lnTo>
                <a:lnTo>
                  <a:pt x="1581455" y="1440523"/>
                </a:lnTo>
                <a:lnTo>
                  <a:pt x="1613687" y="1440523"/>
                </a:lnTo>
                <a:lnTo>
                  <a:pt x="1613687" y="1408290"/>
                </a:lnTo>
                <a:lnTo>
                  <a:pt x="1645920" y="1408290"/>
                </a:lnTo>
                <a:lnTo>
                  <a:pt x="1645920" y="1376058"/>
                </a:lnTo>
                <a:lnTo>
                  <a:pt x="1613687" y="1376058"/>
                </a:lnTo>
                <a:lnTo>
                  <a:pt x="1613687" y="1343825"/>
                </a:lnTo>
                <a:lnTo>
                  <a:pt x="1581455" y="1343825"/>
                </a:lnTo>
                <a:close/>
                <a:moveTo>
                  <a:pt x="1512875" y="1480985"/>
                </a:moveTo>
                <a:lnTo>
                  <a:pt x="1512875" y="1513218"/>
                </a:lnTo>
                <a:lnTo>
                  <a:pt x="1480642" y="1513218"/>
                </a:lnTo>
                <a:lnTo>
                  <a:pt x="1480642" y="1545450"/>
                </a:lnTo>
                <a:lnTo>
                  <a:pt x="1512875" y="1545450"/>
                </a:lnTo>
                <a:lnTo>
                  <a:pt x="1512875" y="1577683"/>
                </a:lnTo>
                <a:lnTo>
                  <a:pt x="1545107" y="1577683"/>
                </a:lnTo>
                <a:lnTo>
                  <a:pt x="1545107" y="1545450"/>
                </a:lnTo>
                <a:lnTo>
                  <a:pt x="1577340" y="1545450"/>
                </a:lnTo>
                <a:lnTo>
                  <a:pt x="1577340" y="1513218"/>
                </a:lnTo>
                <a:lnTo>
                  <a:pt x="1545107" y="1513218"/>
                </a:lnTo>
                <a:lnTo>
                  <a:pt x="1545107" y="1480985"/>
                </a:lnTo>
                <a:lnTo>
                  <a:pt x="1512875" y="1480985"/>
                </a:lnTo>
                <a:close/>
                <a:moveTo>
                  <a:pt x="1133627" y="2126323"/>
                </a:moveTo>
                <a:lnTo>
                  <a:pt x="1133627" y="2094090"/>
                </a:lnTo>
                <a:lnTo>
                  <a:pt x="1165860" y="2094090"/>
                </a:lnTo>
                <a:lnTo>
                  <a:pt x="1165860" y="2061858"/>
                </a:lnTo>
                <a:lnTo>
                  <a:pt x="1133627" y="2061858"/>
                </a:lnTo>
                <a:lnTo>
                  <a:pt x="1133627" y="2029625"/>
                </a:lnTo>
                <a:lnTo>
                  <a:pt x="1101395" y="2029625"/>
                </a:lnTo>
                <a:lnTo>
                  <a:pt x="1101395" y="2061858"/>
                </a:lnTo>
                <a:lnTo>
                  <a:pt x="1069162" y="2061858"/>
                </a:lnTo>
                <a:lnTo>
                  <a:pt x="1069162" y="2094090"/>
                </a:lnTo>
                <a:lnTo>
                  <a:pt x="1101395" y="2094090"/>
                </a:lnTo>
                <a:lnTo>
                  <a:pt x="1101395" y="2126323"/>
                </a:lnTo>
                <a:lnTo>
                  <a:pt x="1133627" y="2126323"/>
                </a:lnTo>
                <a:close/>
                <a:moveTo>
                  <a:pt x="1202207" y="2263483"/>
                </a:moveTo>
                <a:lnTo>
                  <a:pt x="1202207" y="2231250"/>
                </a:lnTo>
                <a:lnTo>
                  <a:pt x="1234440" y="2231250"/>
                </a:lnTo>
                <a:lnTo>
                  <a:pt x="1234440" y="2199018"/>
                </a:lnTo>
                <a:lnTo>
                  <a:pt x="1202207" y="2199018"/>
                </a:lnTo>
                <a:lnTo>
                  <a:pt x="1202207" y="2166785"/>
                </a:lnTo>
                <a:lnTo>
                  <a:pt x="1169975" y="2166785"/>
                </a:lnTo>
                <a:lnTo>
                  <a:pt x="1169975" y="2199018"/>
                </a:lnTo>
                <a:lnTo>
                  <a:pt x="1137742" y="2199018"/>
                </a:lnTo>
                <a:lnTo>
                  <a:pt x="1137742" y="2231250"/>
                </a:lnTo>
                <a:lnTo>
                  <a:pt x="1169975" y="2231250"/>
                </a:lnTo>
                <a:lnTo>
                  <a:pt x="1169975" y="2263483"/>
                </a:lnTo>
                <a:lnTo>
                  <a:pt x="1202207" y="2263483"/>
                </a:lnTo>
                <a:close/>
                <a:moveTo>
                  <a:pt x="1718615" y="1343825"/>
                </a:moveTo>
                <a:lnTo>
                  <a:pt x="1718615" y="1376058"/>
                </a:lnTo>
                <a:lnTo>
                  <a:pt x="1686382" y="1376058"/>
                </a:lnTo>
                <a:lnTo>
                  <a:pt x="1686382" y="1408290"/>
                </a:lnTo>
                <a:lnTo>
                  <a:pt x="1718615" y="1408290"/>
                </a:lnTo>
                <a:lnTo>
                  <a:pt x="1718615" y="1440523"/>
                </a:lnTo>
                <a:lnTo>
                  <a:pt x="1750847" y="1440523"/>
                </a:lnTo>
                <a:lnTo>
                  <a:pt x="1750847" y="1408290"/>
                </a:lnTo>
                <a:lnTo>
                  <a:pt x="1783080" y="1408290"/>
                </a:lnTo>
                <a:lnTo>
                  <a:pt x="1783080" y="1376058"/>
                </a:lnTo>
                <a:lnTo>
                  <a:pt x="1750847" y="1376058"/>
                </a:lnTo>
                <a:lnTo>
                  <a:pt x="1750847" y="1343825"/>
                </a:lnTo>
                <a:lnTo>
                  <a:pt x="1718615" y="1343825"/>
                </a:lnTo>
                <a:close/>
                <a:moveTo>
                  <a:pt x="1270787" y="2400643"/>
                </a:moveTo>
                <a:lnTo>
                  <a:pt x="1270787" y="2368410"/>
                </a:lnTo>
                <a:lnTo>
                  <a:pt x="1303020" y="2368410"/>
                </a:lnTo>
                <a:lnTo>
                  <a:pt x="1303020" y="2336178"/>
                </a:lnTo>
                <a:lnTo>
                  <a:pt x="1270787" y="2336178"/>
                </a:lnTo>
                <a:lnTo>
                  <a:pt x="1270787" y="2303945"/>
                </a:lnTo>
                <a:lnTo>
                  <a:pt x="1238555" y="2303945"/>
                </a:lnTo>
                <a:lnTo>
                  <a:pt x="1238555" y="2336178"/>
                </a:lnTo>
                <a:lnTo>
                  <a:pt x="1206322" y="2336178"/>
                </a:lnTo>
                <a:lnTo>
                  <a:pt x="1206322" y="2368410"/>
                </a:lnTo>
                <a:lnTo>
                  <a:pt x="1238555" y="2368410"/>
                </a:lnTo>
                <a:lnTo>
                  <a:pt x="1238555" y="2400643"/>
                </a:lnTo>
                <a:lnTo>
                  <a:pt x="1270787" y="2400643"/>
                </a:lnTo>
                <a:close/>
                <a:moveTo>
                  <a:pt x="1065047" y="2263483"/>
                </a:moveTo>
                <a:lnTo>
                  <a:pt x="1065047" y="2231250"/>
                </a:lnTo>
                <a:lnTo>
                  <a:pt x="1097280" y="2231250"/>
                </a:lnTo>
                <a:lnTo>
                  <a:pt x="1097280" y="2199018"/>
                </a:lnTo>
                <a:lnTo>
                  <a:pt x="1065047" y="2199018"/>
                </a:lnTo>
                <a:lnTo>
                  <a:pt x="1065047" y="2166785"/>
                </a:lnTo>
                <a:lnTo>
                  <a:pt x="1032815" y="2166785"/>
                </a:lnTo>
                <a:lnTo>
                  <a:pt x="1032815" y="2199018"/>
                </a:lnTo>
                <a:lnTo>
                  <a:pt x="1000582" y="2199018"/>
                </a:lnTo>
                <a:lnTo>
                  <a:pt x="1000582" y="2231250"/>
                </a:lnTo>
                <a:lnTo>
                  <a:pt x="1032815" y="2231250"/>
                </a:lnTo>
                <a:lnTo>
                  <a:pt x="1032815" y="2263483"/>
                </a:lnTo>
                <a:lnTo>
                  <a:pt x="1065047" y="2263483"/>
                </a:lnTo>
                <a:close/>
                <a:moveTo>
                  <a:pt x="1339367" y="2263483"/>
                </a:moveTo>
                <a:lnTo>
                  <a:pt x="1339367" y="2231250"/>
                </a:lnTo>
                <a:lnTo>
                  <a:pt x="1371600" y="2231250"/>
                </a:lnTo>
                <a:lnTo>
                  <a:pt x="1371600" y="2199018"/>
                </a:lnTo>
                <a:lnTo>
                  <a:pt x="1339367" y="2199018"/>
                </a:lnTo>
                <a:lnTo>
                  <a:pt x="1339367" y="2166785"/>
                </a:lnTo>
                <a:lnTo>
                  <a:pt x="1307135" y="2166785"/>
                </a:lnTo>
                <a:lnTo>
                  <a:pt x="1307135" y="2199018"/>
                </a:lnTo>
                <a:lnTo>
                  <a:pt x="1274902" y="2199018"/>
                </a:lnTo>
                <a:lnTo>
                  <a:pt x="1274902" y="2231250"/>
                </a:lnTo>
                <a:lnTo>
                  <a:pt x="1307135" y="2231250"/>
                </a:lnTo>
                <a:lnTo>
                  <a:pt x="1307135" y="2263483"/>
                </a:lnTo>
                <a:lnTo>
                  <a:pt x="1339367" y="2263483"/>
                </a:lnTo>
                <a:close/>
                <a:moveTo>
                  <a:pt x="858622" y="1849603"/>
                </a:moveTo>
                <a:lnTo>
                  <a:pt x="858622" y="1819085"/>
                </a:lnTo>
                <a:lnTo>
                  <a:pt x="889140" y="1819085"/>
                </a:lnTo>
                <a:lnTo>
                  <a:pt x="889140" y="1788224"/>
                </a:lnTo>
                <a:lnTo>
                  <a:pt x="858622" y="1788224"/>
                </a:lnTo>
                <a:lnTo>
                  <a:pt x="858622" y="1757705"/>
                </a:lnTo>
                <a:lnTo>
                  <a:pt x="827761" y="1757705"/>
                </a:lnTo>
                <a:lnTo>
                  <a:pt x="827761" y="1788224"/>
                </a:lnTo>
                <a:lnTo>
                  <a:pt x="797242" y="1788224"/>
                </a:lnTo>
                <a:lnTo>
                  <a:pt x="797242" y="1819085"/>
                </a:lnTo>
                <a:lnTo>
                  <a:pt x="827761" y="1819085"/>
                </a:lnTo>
                <a:lnTo>
                  <a:pt x="827761" y="1849603"/>
                </a:lnTo>
                <a:lnTo>
                  <a:pt x="858622" y="1849603"/>
                </a:lnTo>
                <a:close/>
                <a:moveTo>
                  <a:pt x="996467" y="2126323"/>
                </a:moveTo>
                <a:lnTo>
                  <a:pt x="996467" y="2094090"/>
                </a:lnTo>
                <a:lnTo>
                  <a:pt x="1028700" y="2094090"/>
                </a:lnTo>
                <a:lnTo>
                  <a:pt x="1028700" y="2061858"/>
                </a:lnTo>
                <a:lnTo>
                  <a:pt x="996467" y="2061858"/>
                </a:lnTo>
                <a:lnTo>
                  <a:pt x="996467" y="2029625"/>
                </a:lnTo>
                <a:lnTo>
                  <a:pt x="964235" y="2029625"/>
                </a:lnTo>
                <a:lnTo>
                  <a:pt x="964235" y="2061858"/>
                </a:lnTo>
                <a:lnTo>
                  <a:pt x="932002" y="2061858"/>
                </a:lnTo>
                <a:lnTo>
                  <a:pt x="932002" y="2094090"/>
                </a:lnTo>
                <a:lnTo>
                  <a:pt x="964235" y="2094090"/>
                </a:lnTo>
                <a:lnTo>
                  <a:pt x="964235" y="2126323"/>
                </a:lnTo>
                <a:lnTo>
                  <a:pt x="996467" y="2126323"/>
                </a:lnTo>
                <a:close/>
                <a:moveTo>
                  <a:pt x="964235" y="1755648"/>
                </a:moveTo>
                <a:lnTo>
                  <a:pt x="964235" y="1787538"/>
                </a:lnTo>
                <a:lnTo>
                  <a:pt x="932345" y="1787538"/>
                </a:lnTo>
                <a:lnTo>
                  <a:pt x="932345" y="1819770"/>
                </a:lnTo>
                <a:lnTo>
                  <a:pt x="964235" y="1819770"/>
                </a:lnTo>
                <a:lnTo>
                  <a:pt x="964235" y="1851660"/>
                </a:lnTo>
                <a:lnTo>
                  <a:pt x="996467" y="1851660"/>
                </a:lnTo>
                <a:lnTo>
                  <a:pt x="996467" y="1819770"/>
                </a:lnTo>
                <a:lnTo>
                  <a:pt x="1028357" y="1819770"/>
                </a:lnTo>
                <a:lnTo>
                  <a:pt x="1028357" y="1787538"/>
                </a:lnTo>
                <a:lnTo>
                  <a:pt x="996467" y="1787538"/>
                </a:lnTo>
                <a:lnTo>
                  <a:pt x="996467" y="1755648"/>
                </a:lnTo>
                <a:lnTo>
                  <a:pt x="964235" y="1755648"/>
                </a:lnTo>
                <a:close/>
                <a:moveTo>
                  <a:pt x="927544" y="1988134"/>
                </a:moveTo>
                <a:lnTo>
                  <a:pt x="927544" y="1956587"/>
                </a:lnTo>
                <a:lnTo>
                  <a:pt x="959091" y="1956587"/>
                </a:lnTo>
                <a:lnTo>
                  <a:pt x="959091" y="1925041"/>
                </a:lnTo>
                <a:lnTo>
                  <a:pt x="927544" y="1925041"/>
                </a:lnTo>
                <a:lnTo>
                  <a:pt x="927544" y="1893494"/>
                </a:lnTo>
                <a:lnTo>
                  <a:pt x="895998" y="1893494"/>
                </a:lnTo>
                <a:lnTo>
                  <a:pt x="895998" y="1925041"/>
                </a:lnTo>
                <a:lnTo>
                  <a:pt x="864451" y="1925041"/>
                </a:lnTo>
                <a:lnTo>
                  <a:pt x="864451" y="1956587"/>
                </a:lnTo>
                <a:lnTo>
                  <a:pt x="895998" y="1956587"/>
                </a:lnTo>
                <a:lnTo>
                  <a:pt x="895998" y="1988134"/>
                </a:lnTo>
                <a:lnTo>
                  <a:pt x="927544" y="1988134"/>
                </a:lnTo>
                <a:close/>
                <a:moveTo>
                  <a:pt x="789356" y="1985391"/>
                </a:moveTo>
                <a:lnTo>
                  <a:pt x="789356" y="1955559"/>
                </a:lnTo>
                <a:lnTo>
                  <a:pt x="819188" y="1955559"/>
                </a:lnTo>
                <a:lnTo>
                  <a:pt x="819188" y="1926069"/>
                </a:lnTo>
                <a:lnTo>
                  <a:pt x="789356" y="1926069"/>
                </a:lnTo>
                <a:lnTo>
                  <a:pt x="789356" y="1896237"/>
                </a:lnTo>
                <a:lnTo>
                  <a:pt x="759866" y="1896237"/>
                </a:lnTo>
                <a:lnTo>
                  <a:pt x="759866" y="1926069"/>
                </a:lnTo>
                <a:lnTo>
                  <a:pt x="730034" y="1926069"/>
                </a:lnTo>
                <a:lnTo>
                  <a:pt x="730034" y="1955559"/>
                </a:lnTo>
                <a:lnTo>
                  <a:pt x="759866" y="1955559"/>
                </a:lnTo>
                <a:lnTo>
                  <a:pt x="759866" y="1985391"/>
                </a:lnTo>
                <a:lnTo>
                  <a:pt x="789356" y="1985391"/>
                </a:lnTo>
                <a:close/>
                <a:moveTo>
                  <a:pt x="2747315" y="1755305"/>
                </a:moveTo>
                <a:lnTo>
                  <a:pt x="2747315" y="1787538"/>
                </a:lnTo>
                <a:lnTo>
                  <a:pt x="2715082" y="1787538"/>
                </a:lnTo>
                <a:lnTo>
                  <a:pt x="2715082" y="1819770"/>
                </a:lnTo>
                <a:lnTo>
                  <a:pt x="2747315" y="1819770"/>
                </a:lnTo>
                <a:lnTo>
                  <a:pt x="2747315" y="1852003"/>
                </a:lnTo>
                <a:lnTo>
                  <a:pt x="2779547" y="1852003"/>
                </a:lnTo>
                <a:lnTo>
                  <a:pt x="2779547" y="1819770"/>
                </a:lnTo>
                <a:lnTo>
                  <a:pt x="2811780" y="1819770"/>
                </a:lnTo>
                <a:lnTo>
                  <a:pt x="2811780" y="1787538"/>
                </a:lnTo>
                <a:lnTo>
                  <a:pt x="2779547" y="1787538"/>
                </a:lnTo>
                <a:lnTo>
                  <a:pt x="2779547" y="1755305"/>
                </a:lnTo>
                <a:lnTo>
                  <a:pt x="2747315" y="1755305"/>
                </a:lnTo>
                <a:close/>
                <a:moveTo>
                  <a:pt x="2815895" y="1618145"/>
                </a:moveTo>
                <a:lnTo>
                  <a:pt x="2815895" y="1650378"/>
                </a:lnTo>
                <a:lnTo>
                  <a:pt x="2783662" y="1650378"/>
                </a:lnTo>
                <a:lnTo>
                  <a:pt x="2783662" y="1682610"/>
                </a:lnTo>
                <a:lnTo>
                  <a:pt x="2815895" y="1682610"/>
                </a:lnTo>
                <a:lnTo>
                  <a:pt x="2815895" y="1714843"/>
                </a:lnTo>
                <a:lnTo>
                  <a:pt x="2848127" y="1714843"/>
                </a:lnTo>
                <a:lnTo>
                  <a:pt x="2848127" y="1682610"/>
                </a:lnTo>
                <a:lnTo>
                  <a:pt x="2880360" y="1682610"/>
                </a:lnTo>
                <a:lnTo>
                  <a:pt x="2880360" y="1650378"/>
                </a:lnTo>
                <a:lnTo>
                  <a:pt x="2848127" y="1650378"/>
                </a:lnTo>
                <a:lnTo>
                  <a:pt x="2848127" y="1618145"/>
                </a:lnTo>
                <a:lnTo>
                  <a:pt x="2815895" y="1618145"/>
                </a:lnTo>
                <a:close/>
                <a:moveTo>
                  <a:pt x="2472995" y="1480985"/>
                </a:moveTo>
                <a:lnTo>
                  <a:pt x="2472995" y="1513218"/>
                </a:lnTo>
                <a:lnTo>
                  <a:pt x="2440762" y="1513218"/>
                </a:lnTo>
                <a:lnTo>
                  <a:pt x="2440762" y="1545450"/>
                </a:lnTo>
                <a:lnTo>
                  <a:pt x="2472995" y="1545450"/>
                </a:lnTo>
                <a:lnTo>
                  <a:pt x="2472995" y="1577683"/>
                </a:lnTo>
                <a:lnTo>
                  <a:pt x="2505227" y="1577683"/>
                </a:lnTo>
                <a:lnTo>
                  <a:pt x="2505227" y="1545450"/>
                </a:lnTo>
                <a:lnTo>
                  <a:pt x="2537460" y="1545450"/>
                </a:lnTo>
                <a:lnTo>
                  <a:pt x="2537460" y="1513218"/>
                </a:lnTo>
                <a:lnTo>
                  <a:pt x="2505227" y="1513218"/>
                </a:lnTo>
                <a:lnTo>
                  <a:pt x="2505227" y="1480985"/>
                </a:lnTo>
                <a:lnTo>
                  <a:pt x="2472995" y="1480985"/>
                </a:lnTo>
                <a:close/>
                <a:moveTo>
                  <a:pt x="2610155" y="1480985"/>
                </a:moveTo>
                <a:lnTo>
                  <a:pt x="2610155" y="1513218"/>
                </a:lnTo>
                <a:lnTo>
                  <a:pt x="2577922" y="1513218"/>
                </a:lnTo>
                <a:lnTo>
                  <a:pt x="2577922" y="1545450"/>
                </a:lnTo>
                <a:lnTo>
                  <a:pt x="2610155" y="1545450"/>
                </a:lnTo>
                <a:lnTo>
                  <a:pt x="2610155" y="1577683"/>
                </a:lnTo>
                <a:lnTo>
                  <a:pt x="2642387" y="1577683"/>
                </a:lnTo>
                <a:lnTo>
                  <a:pt x="2642387" y="1545450"/>
                </a:lnTo>
                <a:lnTo>
                  <a:pt x="2674620" y="1545450"/>
                </a:lnTo>
                <a:lnTo>
                  <a:pt x="2674620" y="1513218"/>
                </a:lnTo>
                <a:lnTo>
                  <a:pt x="2642387" y="1513218"/>
                </a:lnTo>
                <a:lnTo>
                  <a:pt x="2642387" y="1480985"/>
                </a:lnTo>
                <a:lnTo>
                  <a:pt x="2610155" y="1480985"/>
                </a:lnTo>
                <a:close/>
                <a:moveTo>
                  <a:pt x="1787195" y="1480985"/>
                </a:moveTo>
                <a:lnTo>
                  <a:pt x="1787195" y="1513218"/>
                </a:lnTo>
                <a:lnTo>
                  <a:pt x="1754962" y="1513218"/>
                </a:lnTo>
                <a:lnTo>
                  <a:pt x="1754962" y="1545450"/>
                </a:lnTo>
                <a:lnTo>
                  <a:pt x="1787195" y="1545450"/>
                </a:lnTo>
                <a:lnTo>
                  <a:pt x="1787195" y="1577683"/>
                </a:lnTo>
                <a:lnTo>
                  <a:pt x="1819427" y="1577683"/>
                </a:lnTo>
                <a:lnTo>
                  <a:pt x="1819427" y="1545450"/>
                </a:lnTo>
                <a:lnTo>
                  <a:pt x="1851660" y="1545450"/>
                </a:lnTo>
                <a:lnTo>
                  <a:pt x="1851660" y="1513218"/>
                </a:lnTo>
                <a:lnTo>
                  <a:pt x="1819427" y="1513218"/>
                </a:lnTo>
                <a:lnTo>
                  <a:pt x="1819427" y="1480985"/>
                </a:lnTo>
                <a:lnTo>
                  <a:pt x="1787195" y="1480985"/>
                </a:lnTo>
                <a:close/>
                <a:moveTo>
                  <a:pt x="2198675" y="1206665"/>
                </a:moveTo>
                <a:lnTo>
                  <a:pt x="2198675" y="1238898"/>
                </a:lnTo>
                <a:lnTo>
                  <a:pt x="2166442" y="1238898"/>
                </a:lnTo>
                <a:lnTo>
                  <a:pt x="2166442" y="1271130"/>
                </a:lnTo>
                <a:lnTo>
                  <a:pt x="2198675" y="1271130"/>
                </a:lnTo>
                <a:lnTo>
                  <a:pt x="2198675" y="1303363"/>
                </a:lnTo>
                <a:lnTo>
                  <a:pt x="2230907" y="1303363"/>
                </a:lnTo>
                <a:lnTo>
                  <a:pt x="2230907" y="1271130"/>
                </a:lnTo>
                <a:lnTo>
                  <a:pt x="2263140" y="1271130"/>
                </a:lnTo>
                <a:lnTo>
                  <a:pt x="2263140" y="1238898"/>
                </a:lnTo>
                <a:lnTo>
                  <a:pt x="2230907" y="1238898"/>
                </a:lnTo>
                <a:lnTo>
                  <a:pt x="2230907" y="1206665"/>
                </a:lnTo>
                <a:lnTo>
                  <a:pt x="2198675" y="1206665"/>
                </a:lnTo>
                <a:close/>
                <a:moveTo>
                  <a:pt x="2884475" y="1755305"/>
                </a:moveTo>
                <a:lnTo>
                  <a:pt x="2884475" y="1787538"/>
                </a:lnTo>
                <a:lnTo>
                  <a:pt x="2852242" y="1787538"/>
                </a:lnTo>
                <a:lnTo>
                  <a:pt x="2852242" y="1819770"/>
                </a:lnTo>
                <a:lnTo>
                  <a:pt x="2884475" y="1819770"/>
                </a:lnTo>
                <a:lnTo>
                  <a:pt x="2884475" y="1852003"/>
                </a:lnTo>
                <a:lnTo>
                  <a:pt x="2916707" y="1852003"/>
                </a:lnTo>
                <a:lnTo>
                  <a:pt x="2916707" y="1819770"/>
                </a:lnTo>
                <a:lnTo>
                  <a:pt x="2948940" y="1819770"/>
                </a:lnTo>
                <a:lnTo>
                  <a:pt x="2948940" y="1787538"/>
                </a:lnTo>
                <a:lnTo>
                  <a:pt x="2916707" y="1787538"/>
                </a:lnTo>
                <a:lnTo>
                  <a:pt x="2916707" y="1755305"/>
                </a:lnTo>
                <a:lnTo>
                  <a:pt x="2884475" y="1755305"/>
                </a:lnTo>
                <a:close/>
                <a:moveTo>
                  <a:pt x="2642387" y="2126323"/>
                </a:moveTo>
                <a:lnTo>
                  <a:pt x="2642387" y="2094090"/>
                </a:lnTo>
                <a:lnTo>
                  <a:pt x="2674620" y="2094090"/>
                </a:lnTo>
                <a:lnTo>
                  <a:pt x="2674620" y="2061858"/>
                </a:lnTo>
                <a:lnTo>
                  <a:pt x="2642387" y="2061858"/>
                </a:lnTo>
                <a:lnTo>
                  <a:pt x="2642387" y="2029625"/>
                </a:lnTo>
                <a:lnTo>
                  <a:pt x="2610155" y="2029625"/>
                </a:lnTo>
                <a:lnTo>
                  <a:pt x="2610155" y="2061858"/>
                </a:lnTo>
                <a:lnTo>
                  <a:pt x="2577922" y="2061858"/>
                </a:lnTo>
                <a:lnTo>
                  <a:pt x="2577922" y="2094090"/>
                </a:lnTo>
                <a:lnTo>
                  <a:pt x="2610155" y="2094090"/>
                </a:lnTo>
                <a:lnTo>
                  <a:pt x="2610155" y="2126323"/>
                </a:lnTo>
                <a:lnTo>
                  <a:pt x="2642387" y="2126323"/>
                </a:lnTo>
                <a:close/>
                <a:moveTo>
                  <a:pt x="2710967" y="1989163"/>
                </a:moveTo>
                <a:lnTo>
                  <a:pt x="2710967" y="1956930"/>
                </a:lnTo>
                <a:lnTo>
                  <a:pt x="2743200" y="1956930"/>
                </a:lnTo>
                <a:lnTo>
                  <a:pt x="2743200" y="1924698"/>
                </a:lnTo>
                <a:lnTo>
                  <a:pt x="2710967" y="1924698"/>
                </a:lnTo>
                <a:lnTo>
                  <a:pt x="2710967" y="1892465"/>
                </a:lnTo>
                <a:lnTo>
                  <a:pt x="2678735" y="1892465"/>
                </a:lnTo>
                <a:lnTo>
                  <a:pt x="2678735" y="1924698"/>
                </a:lnTo>
                <a:lnTo>
                  <a:pt x="2646502" y="1924698"/>
                </a:lnTo>
                <a:lnTo>
                  <a:pt x="2646502" y="1956930"/>
                </a:lnTo>
                <a:lnTo>
                  <a:pt x="2678735" y="1956930"/>
                </a:lnTo>
                <a:lnTo>
                  <a:pt x="2678735" y="1989163"/>
                </a:lnTo>
                <a:lnTo>
                  <a:pt x="2710967" y="1989163"/>
                </a:lnTo>
                <a:close/>
                <a:moveTo>
                  <a:pt x="2848127" y="1989163"/>
                </a:moveTo>
                <a:lnTo>
                  <a:pt x="2848127" y="1956930"/>
                </a:lnTo>
                <a:lnTo>
                  <a:pt x="2880360" y="1956930"/>
                </a:lnTo>
                <a:lnTo>
                  <a:pt x="2880360" y="1924698"/>
                </a:lnTo>
                <a:lnTo>
                  <a:pt x="2848127" y="1924698"/>
                </a:lnTo>
                <a:lnTo>
                  <a:pt x="2848127" y="1892465"/>
                </a:lnTo>
                <a:lnTo>
                  <a:pt x="2815895" y="1892465"/>
                </a:lnTo>
                <a:lnTo>
                  <a:pt x="2815895" y="1924698"/>
                </a:lnTo>
                <a:lnTo>
                  <a:pt x="2783662" y="1924698"/>
                </a:lnTo>
                <a:lnTo>
                  <a:pt x="2783662" y="1956930"/>
                </a:lnTo>
                <a:lnTo>
                  <a:pt x="2815895" y="1956930"/>
                </a:lnTo>
                <a:lnTo>
                  <a:pt x="2815895" y="1989163"/>
                </a:lnTo>
                <a:lnTo>
                  <a:pt x="2848127" y="1989163"/>
                </a:lnTo>
                <a:close/>
                <a:moveTo>
                  <a:pt x="2541575" y="1618145"/>
                </a:moveTo>
                <a:lnTo>
                  <a:pt x="2541575" y="1650378"/>
                </a:lnTo>
                <a:lnTo>
                  <a:pt x="2509342" y="1650378"/>
                </a:lnTo>
                <a:lnTo>
                  <a:pt x="2509342" y="1682610"/>
                </a:lnTo>
                <a:lnTo>
                  <a:pt x="2541575" y="1682610"/>
                </a:lnTo>
                <a:lnTo>
                  <a:pt x="2541575" y="1714843"/>
                </a:lnTo>
                <a:lnTo>
                  <a:pt x="2573807" y="1714843"/>
                </a:lnTo>
                <a:lnTo>
                  <a:pt x="2573807" y="1682610"/>
                </a:lnTo>
                <a:lnTo>
                  <a:pt x="2606040" y="1682610"/>
                </a:lnTo>
                <a:lnTo>
                  <a:pt x="2606040" y="1650378"/>
                </a:lnTo>
                <a:lnTo>
                  <a:pt x="2573807" y="1650378"/>
                </a:lnTo>
                <a:lnTo>
                  <a:pt x="2573807" y="1618145"/>
                </a:lnTo>
                <a:lnTo>
                  <a:pt x="2541575" y="1618145"/>
                </a:lnTo>
                <a:close/>
                <a:moveTo>
                  <a:pt x="1924355" y="1480985"/>
                </a:moveTo>
                <a:lnTo>
                  <a:pt x="1924355" y="1513218"/>
                </a:lnTo>
                <a:lnTo>
                  <a:pt x="1892122" y="1513218"/>
                </a:lnTo>
                <a:lnTo>
                  <a:pt x="1892122" y="1545450"/>
                </a:lnTo>
                <a:lnTo>
                  <a:pt x="1924355" y="1545450"/>
                </a:lnTo>
                <a:lnTo>
                  <a:pt x="1924355" y="1577683"/>
                </a:lnTo>
                <a:lnTo>
                  <a:pt x="1956587" y="1577683"/>
                </a:lnTo>
                <a:lnTo>
                  <a:pt x="1956587" y="1545450"/>
                </a:lnTo>
                <a:lnTo>
                  <a:pt x="1988820" y="1545450"/>
                </a:lnTo>
                <a:lnTo>
                  <a:pt x="1988820" y="1513218"/>
                </a:lnTo>
                <a:lnTo>
                  <a:pt x="1956587" y="1513218"/>
                </a:lnTo>
                <a:lnTo>
                  <a:pt x="1956587" y="1480985"/>
                </a:lnTo>
                <a:lnTo>
                  <a:pt x="1924355" y="1480985"/>
                </a:lnTo>
                <a:close/>
                <a:moveTo>
                  <a:pt x="1992935" y="1343825"/>
                </a:moveTo>
                <a:lnTo>
                  <a:pt x="1992935" y="1376058"/>
                </a:lnTo>
                <a:lnTo>
                  <a:pt x="1960702" y="1376058"/>
                </a:lnTo>
                <a:lnTo>
                  <a:pt x="1960702" y="1408290"/>
                </a:lnTo>
                <a:lnTo>
                  <a:pt x="1992935" y="1408290"/>
                </a:lnTo>
                <a:lnTo>
                  <a:pt x="1992935" y="1440523"/>
                </a:lnTo>
                <a:lnTo>
                  <a:pt x="2025167" y="1440523"/>
                </a:lnTo>
                <a:lnTo>
                  <a:pt x="2025167" y="1408290"/>
                </a:lnTo>
                <a:lnTo>
                  <a:pt x="2057400" y="1408290"/>
                </a:lnTo>
                <a:lnTo>
                  <a:pt x="2057400" y="1376058"/>
                </a:lnTo>
                <a:lnTo>
                  <a:pt x="2025167" y="1376058"/>
                </a:lnTo>
                <a:lnTo>
                  <a:pt x="2025167" y="1343825"/>
                </a:lnTo>
                <a:lnTo>
                  <a:pt x="1992935" y="1343825"/>
                </a:lnTo>
                <a:close/>
                <a:moveTo>
                  <a:pt x="2061515" y="1480985"/>
                </a:moveTo>
                <a:lnTo>
                  <a:pt x="2061515" y="1513218"/>
                </a:lnTo>
                <a:lnTo>
                  <a:pt x="2029282" y="1513218"/>
                </a:lnTo>
                <a:lnTo>
                  <a:pt x="2029282" y="1545450"/>
                </a:lnTo>
                <a:lnTo>
                  <a:pt x="2061515" y="1545450"/>
                </a:lnTo>
                <a:lnTo>
                  <a:pt x="2061515" y="1577683"/>
                </a:lnTo>
                <a:lnTo>
                  <a:pt x="2093747" y="1577683"/>
                </a:lnTo>
                <a:lnTo>
                  <a:pt x="2093747" y="1545450"/>
                </a:lnTo>
                <a:lnTo>
                  <a:pt x="2125980" y="1545450"/>
                </a:lnTo>
                <a:lnTo>
                  <a:pt x="2125980" y="1513218"/>
                </a:lnTo>
                <a:lnTo>
                  <a:pt x="2093747" y="1513218"/>
                </a:lnTo>
                <a:lnTo>
                  <a:pt x="2093747" y="1480985"/>
                </a:lnTo>
                <a:lnTo>
                  <a:pt x="2061515" y="1480985"/>
                </a:lnTo>
                <a:close/>
                <a:moveTo>
                  <a:pt x="1719643" y="797928"/>
                </a:moveTo>
                <a:lnTo>
                  <a:pt x="1719643" y="828446"/>
                </a:lnTo>
                <a:lnTo>
                  <a:pt x="1689125" y="828446"/>
                </a:lnTo>
                <a:lnTo>
                  <a:pt x="1689125" y="858622"/>
                </a:lnTo>
                <a:lnTo>
                  <a:pt x="1719643" y="858622"/>
                </a:lnTo>
                <a:lnTo>
                  <a:pt x="1719643" y="889140"/>
                </a:lnTo>
                <a:lnTo>
                  <a:pt x="1749819" y="889140"/>
                </a:lnTo>
                <a:lnTo>
                  <a:pt x="1749819" y="858622"/>
                </a:lnTo>
                <a:lnTo>
                  <a:pt x="1780337" y="858622"/>
                </a:lnTo>
                <a:lnTo>
                  <a:pt x="1780337" y="828446"/>
                </a:lnTo>
                <a:lnTo>
                  <a:pt x="1749819" y="828446"/>
                </a:lnTo>
                <a:lnTo>
                  <a:pt x="1749819" y="797928"/>
                </a:lnTo>
                <a:lnTo>
                  <a:pt x="1719643" y="797928"/>
                </a:lnTo>
                <a:close/>
                <a:moveTo>
                  <a:pt x="2404415" y="1618145"/>
                </a:moveTo>
                <a:lnTo>
                  <a:pt x="2404415" y="1650378"/>
                </a:lnTo>
                <a:lnTo>
                  <a:pt x="2372182" y="1650378"/>
                </a:lnTo>
                <a:lnTo>
                  <a:pt x="2372182" y="1682610"/>
                </a:lnTo>
                <a:lnTo>
                  <a:pt x="2404415" y="1682610"/>
                </a:lnTo>
                <a:lnTo>
                  <a:pt x="2404415" y="1714843"/>
                </a:lnTo>
                <a:lnTo>
                  <a:pt x="2436647" y="1714843"/>
                </a:lnTo>
                <a:lnTo>
                  <a:pt x="2436647" y="1682610"/>
                </a:lnTo>
                <a:lnTo>
                  <a:pt x="2468880" y="1682610"/>
                </a:lnTo>
                <a:lnTo>
                  <a:pt x="2468880" y="1650378"/>
                </a:lnTo>
                <a:lnTo>
                  <a:pt x="2436647" y="1650378"/>
                </a:lnTo>
                <a:lnTo>
                  <a:pt x="2436647" y="1618145"/>
                </a:lnTo>
                <a:lnTo>
                  <a:pt x="2404415" y="1618145"/>
                </a:lnTo>
                <a:close/>
                <a:moveTo>
                  <a:pt x="2130095" y="1343825"/>
                </a:moveTo>
                <a:lnTo>
                  <a:pt x="2130095" y="1376058"/>
                </a:lnTo>
                <a:lnTo>
                  <a:pt x="2097862" y="1376058"/>
                </a:lnTo>
                <a:lnTo>
                  <a:pt x="2097862" y="1408290"/>
                </a:lnTo>
                <a:lnTo>
                  <a:pt x="2130095" y="1408290"/>
                </a:lnTo>
                <a:lnTo>
                  <a:pt x="2130095" y="1440523"/>
                </a:lnTo>
                <a:lnTo>
                  <a:pt x="2162327" y="1440523"/>
                </a:lnTo>
                <a:lnTo>
                  <a:pt x="2162327" y="1408290"/>
                </a:lnTo>
                <a:lnTo>
                  <a:pt x="2194560" y="1408290"/>
                </a:lnTo>
                <a:lnTo>
                  <a:pt x="2194560" y="1376058"/>
                </a:lnTo>
                <a:lnTo>
                  <a:pt x="2162327" y="1376058"/>
                </a:lnTo>
                <a:lnTo>
                  <a:pt x="2162327" y="1343825"/>
                </a:lnTo>
                <a:lnTo>
                  <a:pt x="2130095" y="1343825"/>
                </a:lnTo>
                <a:close/>
                <a:moveTo>
                  <a:pt x="2335835" y="1480985"/>
                </a:moveTo>
                <a:lnTo>
                  <a:pt x="2335835" y="1513218"/>
                </a:lnTo>
                <a:lnTo>
                  <a:pt x="2303602" y="1513218"/>
                </a:lnTo>
                <a:lnTo>
                  <a:pt x="2303602" y="1545450"/>
                </a:lnTo>
                <a:lnTo>
                  <a:pt x="2335835" y="1545450"/>
                </a:lnTo>
                <a:lnTo>
                  <a:pt x="2335835" y="1577683"/>
                </a:lnTo>
                <a:lnTo>
                  <a:pt x="2368067" y="1577683"/>
                </a:lnTo>
                <a:lnTo>
                  <a:pt x="2368067" y="1545450"/>
                </a:lnTo>
                <a:lnTo>
                  <a:pt x="2400300" y="1545450"/>
                </a:lnTo>
                <a:lnTo>
                  <a:pt x="2400300" y="1513218"/>
                </a:lnTo>
                <a:lnTo>
                  <a:pt x="2368067" y="1513218"/>
                </a:lnTo>
                <a:lnTo>
                  <a:pt x="2368067" y="1480985"/>
                </a:lnTo>
                <a:lnTo>
                  <a:pt x="2335835" y="1480985"/>
                </a:lnTo>
                <a:close/>
                <a:moveTo>
                  <a:pt x="2267255" y="1343825"/>
                </a:moveTo>
                <a:lnTo>
                  <a:pt x="2267255" y="1376058"/>
                </a:lnTo>
                <a:lnTo>
                  <a:pt x="2235022" y="1376058"/>
                </a:lnTo>
                <a:lnTo>
                  <a:pt x="2235022" y="1408290"/>
                </a:lnTo>
                <a:lnTo>
                  <a:pt x="2267255" y="1408290"/>
                </a:lnTo>
                <a:lnTo>
                  <a:pt x="2267255" y="1440523"/>
                </a:lnTo>
                <a:lnTo>
                  <a:pt x="2299487" y="1440523"/>
                </a:lnTo>
                <a:lnTo>
                  <a:pt x="2299487" y="1408290"/>
                </a:lnTo>
                <a:lnTo>
                  <a:pt x="2331720" y="1408290"/>
                </a:lnTo>
                <a:lnTo>
                  <a:pt x="2331720" y="1376058"/>
                </a:lnTo>
                <a:lnTo>
                  <a:pt x="2299487" y="1376058"/>
                </a:lnTo>
                <a:lnTo>
                  <a:pt x="2299487" y="1343825"/>
                </a:lnTo>
                <a:lnTo>
                  <a:pt x="2267255" y="1343825"/>
                </a:lnTo>
                <a:close/>
                <a:moveTo>
                  <a:pt x="2198675" y="1480985"/>
                </a:moveTo>
                <a:lnTo>
                  <a:pt x="2198675" y="1513218"/>
                </a:lnTo>
                <a:lnTo>
                  <a:pt x="2166442" y="1513218"/>
                </a:lnTo>
                <a:lnTo>
                  <a:pt x="2166442" y="1545450"/>
                </a:lnTo>
                <a:lnTo>
                  <a:pt x="2198675" y="1545450"/>
                </a:lnTo>
                <a:lnTo>
                  <a:pt x="2198675" y="1577683"/>
                </a:lnTo>
                <a:lnTo>
                  <a:pt x="2230907" y="1577683"/>
                </a:lnTo>
                <a:lnTo>
                  <a:pt x="2230907" y="1545450"/>
                </a:lnTo>
                <a:lnTo>
                  <a:pt x="2263140" y="1545450"/>
                </a:lnTo>
                <a:lnTo>
                  <a:pt x="2263140" y="1513218"/>
                </a:lnTo>
                <a:lnTo>
                  <a:pt x="2230907" y="1513218"/>
                </a:lnTo>
                <a:lnTo>
                  <a:pt x="2230907" y="1480985"/>
                </a:lnTo>
                <a:lnTo>
                  <a:pt x="2198675" y="1480985"/>
                </a:lnTo>
                <a:close/>
                <a:moveTo>
                  <a:pt x="2678735" y="1618145"/>
                </a:moveTo>
                <a:lnTo>
                  <a:pt x="2678735" y="1650378"/>
                </a:lnTo>
                <a:lnTo>
                  <a:pt x="2646502" y="1650378"/>
                </a:lnTo>
                <a:lnTo>
                  <a:pt x="2646502" y="1682610"/>
                </a:lnTo>
                <a:lnTo>
                  <a:pt x="2678735" y="1682610"/>
                </a:lnTo>
                <a:lnTo>
                  <a:pt x="2678735" y="1714843"/>
                </a:lnTo>
                <a:lnTo>
                  <a:pt x="2710967" y="1714843"/>
                </a:lnTo>
                <a:lnTo>
                  <a:pt x="2710967" y="1682610"/>
                </a:lnTo>
                <a:lnTo>
                  <a:pt x="2743200" y="1682610"/>
                </a:lnTo>
                <a:lnTo>
                  <a:pt x="2743200" y="1650378"/>
                </a:lnTo>
                <a:lnTo>
                  <a:pt x="2710967" y="1650378"/>
                </a:lnTo>
                <a:lnTo>
                  <a:pt x="2710967" y="1618145"/>
                </a:lnTo>
                <a:lnTo>
                  <a:pt x="2678735" y="1618145"/>
                </a:lnTo>
                <a:close/>
                <a:moveTo>
                  <a:pt x="3121076" y="1985391"/>
                </a:moveTo>
                <a:lnTo>
                  <a:pt x="3121076" y="1955559"/>
                </a:lnTo>
                <a:lnTo>
                  <a:pt x="3150908" y="1955559"/>
                </a:lnTo>
                <a:lnTo>
                  <a:pt x="3150908" y="1926069"/>
                </a:lnTo>
                <a:lnTo>
                  <a:pt x="3121076" y="1926069"/>
                </a:lnTo>
                <a:lnTo>
                  <a:pt x="3121076" y="1896237"/>
                </a:lnTo>
                <a:lnTo>
                  <a:pt x="3091586" y="1896237"/>
                </a:lnTo>
                <a:lnTo>
                  <a:pt x="3091586" y="1926069"/>
                </a:lnTo>
                <a:lnTo>
                  <a:pt x="3061754" y="1926069"/>
                </a:lnTo>
                <a:lnTo>
                  <a:pt x="3061754" y="1955559"/>
                </a:lnTo>
                <a:lnTo>
                  <a:pt x="3091586" y="1955559"/>
                </a:lnTo>
                <a:lnTo>
                  <a:pt x="3091586" y="1985391"/>
                </a:lnTo>
                <a:lnTo>
                  <a:pt x="3121076" y="1985391"/>
                </a:lnTo>
                <a:close/>
                <a:moveTo>
                  <a:pt x="3160852" y="1761134"/>
                </a:moveTo>
                <a:lnTo>
                  <a:pt x="3160852" y="1789595"/>
                </a:lnTo>
                <a:lnTo>
                  <a:pt x="3132392" y="1789595"/>
                </a:lnTo>
                <a:lnTo>
                  <a:pt x="3132392" y="1817713"/>
                </a:lnTo>
                <a:lnTo>
                  <a:pt x="3160852" y="1817713"/>
                </a:lnTo>
                <a:lnTo>
                  <a:pt x="3160852" y="1846174"/>
                </a:lnTo>
                <a:lnTo>
                  <a:pt x="3188970" y="1846174"/>
                </a:lnTo>
                <a:lnTo>
                  <a:pt x="3188970" y="1817713"/>
                </a:lnTo>
                <a:lnTo>
                  <a:pt x="3217431" y="1817713"/>
                </a:lnTo>
                <a:lnTo>
                  <a:pt x="3217431" y="1789595"/>
                </a:lnTo>
                <a:lnTo>
                  <a:pt x="3188970" y="1789595"/>
                </a:lnTo>
                <a:lnTo>
                  <a:pt x="3188970" y="1761134"/>
                </a:lnTo>
                <a:lnTo>
                  <a:pt x="3160852" y="1761134"/>
                </a:lnTo>
                <a:close/>
                <a:moveTo>
                  <a:pt x="3091586" y="1622603"/>
                </a:moveTo>
                <a:lnTo>
                  <a:pt x="3091586" y="1651749"/>
                </a:lnTo>
                <a:lnTo>
                  <a:pt x="3062440" y="1651749"/>
                </a:lnTo>
                <a:lnTo>
                  <a:pt x="3062440" y="1681239"/>
                </a:lnTo>
                <a:lnTo>
                  <a:pt x="3091586" y="1681239"/>
                </a:lnTo>
                <a:lnTo>
                  <a:pt x="3091586" y="1710385"/>
                </a:lnTo>
                <a:lnTo>
                  <a:pt x="3121076" y="1710385"/>
                </a:lnTo>
                <a:lnTo>
                  <a:pt x="3121076" y="1681239"/>
                </a:lnTo>
                <a:lnTo>
                  <a:pt x="3150223" y="1681239"/>
                </a:lnTo>
                <a:lnTo>
                  <a:pt x="3150223" y="1651749"/>
                </a:lnTo>
                <a:lnTo>
                  <a:pt x="3121076" y="1651749"/>
                </a:lnTo>
                <a:lnTo>
                  <a:pt x="3121076" y="1622603"/>
                </a:lnTo>
                <a:lnTo>
                  <a:pt x="3091586" y="1622603"/>
                </a:lnTo>
                <a:close/>
                <a:moveTo>
                  <a:pt x="3022321" y="1757705"/>
                </a:moveTo>
                <a:lnTo>
                  <a:pt x="3022321" y="1788224"/>
                </a:lnTo>
                <a:lnTo>
                  <a:pt x="2991803" y="1788224"/>
                </a:lnTo>
                <a:lnTo>
                  <a:pt x="2991803" y="1819085"/>
                </a:lnTo>
                <a:lnTo>
                  <a:pt x="3022321" y="1819085"/>
                </a:lnTo>
                <a:lnTo>
                  <a:pt x="3022321" y="1849603"/>
                </a:lnTo>
                <a:lnTo>
                  <a:pt x="3053182" y="1849603"/>
                </a:lnTo>
                <a:lnTo>
                  <a:pt x="3053182" y="1819085"/>
                </a:lnTo>
                <a:lnTo>
                  <a:pt x="3083700" y="1819085"/>
                </a:lnTo>
                <a:lnTo>
                  <a:pt x="3083700" y="1788224"/>
                </a:lnTo>
                <a:lnTo>
                  <a:pt x="3053182" y="1788224"/>
                </a:lnTo>
                <a:lnTo>
                  <a:pt x="3053182" y="1757705"/>
                </a:lnTo>
                <a:lnTo>
                  <a:pt x="3022321" y="1757705"/>
                </a:lnTo>
                <a:close/>
                <a:moveTo>
                  <a:pt x="2953741" y="1619860"/>
                </a:moveTo>
                <a:lnTo>
                  <a:pt x="2953741" y="1651064"/>
                </a:lnTo>
                <a:lnTo>
                  <a:pt x="2922537" y="1651064"/>
                </a:lnTo>
                <a:lnTo>
                  <a:pt x="2922537" y="1681925"/>
                </a:lnTo>
                <a:lnTo>
                  <a:pt x="2953741" y="1681925"/>
                </a:lnTo>
                <a:lnTo>
                  <a:pt x="2953741" y="1713128"/>
                </a:lnTo>
                <a:lnTo>
                  <a:pt x="2984602" y="1713128"/>
                </a:lnTo>
                <a:lnTo>
                  <a:pt x="2984602" y="1681925"/>
                </a:lnTo>
                <a:lnTo>
                  <a:pt x="3015806" y="1681925"/>
                </a:lnTo>
                <a:lnTo>
                  <a:pt x="3015806" y="1651064"/>
                </a:lnTo>
                <a:lnTo>
                  <a:pt x="2984602" y="1651064"/>
                </a:lnTo>
                <a:lnTo>
                  <a:pt x="2984602" y="1619860"/>
                </a:lnTo>
                <a:lnTo>
                  <a:pt x="2953741" y="1619860"/>
                </a:lnTo>
                <a:close/>
                <a:moveTo>
                  <a:pt x="2884818" y="1482357"/>
                </a:moveTo>
                <a:lnTo>
                  <a:pt x="2884818" y="1513561"/>
                </a:lnTo>
                <a:lnTo>
                  <a:pt x="2853614" y="1513561"/>
                </a:lnTo>
                <a:lnTo>
                  <a:pt x="2853614" y="1545107"/>
                </a:lnTo>
                <a:lnTo>
                  <a:pt x="2884818" y="1545107"/>
                </a:lnTo>
                <a:lnTo>
                  <a:pt x="2884818" y="1576311"/>
                </a:lnTo>
                <a:lnTo>
                  <a:pt x="2916365" y="1576311"/>
                </a:lnTo>
                <a:lnTo>
                  <a:pt x="2916365" y="1545107"/>
                </a:lnTo>
                <a:lnTo>
                  <a:pt x="2947568" y="1545107"/>
                </a:lnTo>
                <a:lnTo>
                  <a:pt x="2947568" y="1513561"/>
                </a:lnTo>
                <a:lnTo>
                  <a:pt x="2916365" y="1513561"/>
                </a:lnTo>
                <a:lnTo>
                  <a:pt x="2916365" y="1482357"/>
                </a:lnTo>
                <a:lnTo>
                  <a:pt x="2884818" y="1482357"/>
                </a:lnTo>
                <a:close/>
                <a:moveTo>
                  <a:pt x="2848127" y="2263483"/>
                </a:moveTo>
                <a:lnTo>
                  <a:pt x="2848127" y="2231250"/>
                </a:lnTo>
                <a:lnTo>
                  <a:pt x="2880360" y="2231250"/>
                </a:lnTo>
                <a:lnTo>
                  <a:pt x="2880360" y="2199018"/>
                </a:lnTo>
                <a:lnTo>
                  <a:pt x="2848127" y="2199018"/>
                </a:lnTo>
                <a:lnTo>
                  <a:pt x="2848127" y="2166785"/>
                </a:lnTo>
                <a:lnTo>
                  <a:pt x="2815895" y="2166785"/>
                </a:lnTo>
                <a:lnTo>
                  <a:pt x="2815895" y="2199018"/>
                </a:lnTo>
                <a:lnTo>
                  <a:pt x="2783662" y="2199018"/>
                </a:lnTo>
                <a:lnTo>
                  <a:pt x="2783662" y="2231250"/>
                </a:lnTo>
                <a:lnTo>
                  <a:pt x="2815895" y="2231250"/>
                </a:lnTo>
                <a:lnTo>
                  <a:pt x="2815895" y="2263483"/>
                </a:lnTo>
                <a:lnTo>
                  <a:pt x="2848127" y="2263483"/>
                </a:lnTo>
                <a:close/>
                <a:moveTo>
                  <a:pt x="2779547" y="2126323"/>
                </a:moveTo>
                <a:lnTo>
                  <a:pt x="2779547" y="2094090"/>
                </a:lnTo>
                <a:lnTo>
                  <a:pt x="2811780" y="2094090"/>
                </a:lnTo>
                <a:lnTo>
                  <a:pt x="2811780" y="2061858"/>
                </a:lnTo>
                <a:lnTo>
                  <a:pt x="2779547" y="2061858"/>
                </a:lnTo>
                <a:lnTo>
                  <a:pt x="2779547" y="2029625"/>
                </a:lnTo>
                <a:lnTo>
                  <a:pt x="2747315" y="2029625"/>
                </a:lnTo>
                <a:lnTo>
                  <a:pt x="2747315" y="2061858"/>
                </a:lnTo>
                <a:lnTo>
                  <a:pt x="2715082" y="2061858"/>
                </a:lnTo>
                <a:lnTo>
                  <a:pt x="2715082" y="2094090"/>
                </a:lnTo>
                <a:lnTo>
                  <a:pt x="2747315" y="2094090"/>
                </a:lnTo>
                <a:lnTo>
                  <a:pt x="2747315" y="2126323"/>
                </a:lnTo>
                <a:lnTo>
                  <a:pt x="2779547" y="2126323"/>
                </a:lnTo>
                <a:close/>
                <a:moveTo>
                  <a:pt x="2984945" y="1988134"/>
                </a:moveTo>
                <a:lnTo>
                  <a:pt x="2984945" y="1956587"/>
                </a:lnTo>
                <a:lnTo>
                  <a:pt x="3016492" y="1956587"/>
                </a:lnTo>
                <a:lnTo>
                  <a:pt x="3016492" y="1925041"/>
                </a:lnTo>
                <a:lnTo>
                  <a:pt x="2984945" y="1925041"/>
                </a:lnTo>
                <a:lnTo>
                  <a:pt x="2984945" y="1893494"/>
                </a:lnTo>
                <a:lnTo>
                  <a:pt x="2953398" y="1893494"/>
                </a:lnTo>
                <a:lnTo>
                  <a:pt x="2953398" y="1925041"/>
                </a:lnTo>
                <a:lnTo>
                  <a:pt x="2921851" y="1925041"/>
                </a:lnTo>
                <a:lnTo>
                  <a:pt x="2921851" y="1956587"/>
                </a:lnTo>
                <a:lnTo>
                  <a:pt x="2953398" y="1956587"/>
                </a:lnTo>
                <a:lnTo>
                  <a:pt x="2953398" y="1988134"/>
                </a:lnTo>
                <a:lnTo>
                  <a:pt x="2984945" y="1988134"/>
                </a:lnTo>
                <a:close/>
                <a:moveTo>
                  <a:pt x="3053182" y="2123923"/>
                </a:moveTo>
                <a:lnTo>
                  <a:pt x="3053182" y="2093405"/>
                </a:lnTo>
                <a:lnTo>
                  <a:pt x="3083700" y="2093405"/>
                </a:lnTo>
                <a:lnTo>
                  <a:pt x="3083700" y="2062544"/>
                </a:lnTo>
                <a:lnTo>
                  <a:pt x="3053182" y="2062544"/>
                </a:lnTo>
                <a:lnTo>
                  <a:pt x="3053182" y="2032025"/>
                </a:lnTo>
                <a:lnTo>
                  <a:pt x="3022321" y="2032025"/>
                </a:lnTo>
                <a:lnTo>
                  <a:pt x="3022321" y="2062544"/>
                </a:lnTo>
                <a:lnTo>
                  <a:pt x="2991803" y="2062544"/>
                </a:lnTo>
                <a:lnTo>
                  <a:pt x="2991803" y="2093405"/>
                </a:lnTo>
                <a:lnTo>
                  <a:pt x="3022321" y="2093405"/>
                </a:lnTo>
                <a:lnTo>
                  <a:pt x="3022321" y="2123923"/>
                </a:lnTo>
                <a:lnTo>
                  <a:pt x="3053182" y="2123923"/>
                </a:lnTo>
                <a:close/>
                <a:moveTo>
                  <a:pt x="2916707" y="2126323"/>
                </a:moveTo>
                <a:lnTo>
                  <a:pt x="2916707" y="2094090"/>
                </a:lnTo>
                <a:lnTo>
                  <a:pt x="2948940" y="2094090"/>
                </a:lnTo>
                <a:lnTo>
                  <a:pt x="2948940" y="2061858"/>
                </a:lnTo>
                <a:lnTo>
                  <a:pt x="2916707" y="2061858"/>
                </a:lnTo>
                <a:lnTo>
                  <a:pt x="2916707" y="2029625"/>
                </a:lnTo>
                <a:lnTo>
                  <a:pt x="2884475" y="2029625"/>
                </a:lnTo>
                <a:lnTo>
                  <a:pt x="2884475" y="2061858"/>
                </a:lnTo>
                <a:lnTo>
                  <a:pt x="2852242" y="2061858"/>
                </a:lnTo>
                <a:lnTo>
                  <a:pt x="2852242" y="2094090"/>
                </a:lnTo>
                <a:lnTo>
                  <a:pt x="2884475" y="2094090"/>
                </a:lnTo>
                <a:lnTo>
                  <a:pt x="2884475" y="2126323"/>
                </a:lnTo>
                <a:lnTo>
                  <a:pt x="2916707" y="2126323"/>
                </a:lnTo>
                <a:close/>
                <a:moveTo>
                  <a:pt x="2404415" y="1343825"/>
                </a:moveTo>
                <a:lnTo>
                  <a:pt x="2404415" y="1376058"/>
                </a:lnTo>
                <a:lnTo>
                  <a:pt x="2372182" y="1376058"/>
                </a:lnTo>
                <a:lnTo>
                  <a:pt x="2372182" y="1408290"/>
                </a:lnTo>
                <a:lnTo>
                  <a:pt x="2404415" y="1408290"/>
                </a:lnTo>
                <a:lnTo>
                  <a:pt x="2404415" y="1440523"/>
                </a:lnTo>
                <a:lnTo>
                  <a:pt x="2436647" y="1440523"/>
                </a:lnTo>
                <a:lnTo>
                  <a:pt x="2436647" y="1408290"/>
                </a:lnTo>
                <a:lnTo>
                  <a:pt x="2468880" y="1408290"/>
                </a:lnTo>
                <a:lnTo>
                  <a:pt x="2468880" y="1376058"/>
                </a:lnTo>
                <a:lnTo>
                  <a:pt x="2436647" y="1376058"/>
                </a:lnTo>
                <a:lnTo>
                  <a:pt x="2436647" y="1343825"/>
                </a:lnTo>
                <a:lnTo>
                  <a:pt x="2404415" y="1343825"/>
                </a:lnTo>
                <a:close/>
                <a:moveTo>
                  <a:pt x="2335835" y="1206665"/>
                </a:moveTo>
                <a:lnTo>
                  <a:pt x="2335835" y="1238898"/>
                </a:lnTo>
                <a:lnTo>
                  <a:pt x="2303602" y="1238898"/>
                </a:lnTo>
                <a:lnTo>
                  <a:pt x="2303602" y="1271130"/>
                </a:lnTo>
                <a:lnTo>
                  <a:pt x="2335835" y="1271130"/>
                </a:lnTo>
                <a:lnTo>
                  <a:pt x="2335835" y="1303363"/>
                </a:lnTo>
                <a:lnTo>
                  <a:pt x="2368067" y="1303363"/>
                </a:lnTo>
                <a:lnTo>
                  <a:pt x="2368067" y="1271130"/>
                </a:lnTo>
                <a:lnTo>
                  <a:pt x="2400300" y="1271130"/>
                </a:lnTo>
                <a:lnTo>
                  <a:pt x="2400300" y="1238898"/>
                </a:lnTo>
                <a:lnTo>
                  <a:pt x="2368067" y="1238898"/>
                </a:lnTo>
                <a:lnTo>
                  <a:pt x="2368067" y="1206665"/>
                </a:lnTo>
                <a:lnTo>
                  <a:pt x="2335835" y="1206665"/>
                </a:lnTo>
                <a:close/>
                <a:moveTo>
                  <a:pt x="2472995" y="1206665"/>
                </a:moveTo>
                <a:lnTo>
                  <a:pt x="2472995" y="1238898"/>
                </a:lnTo>
                <a:lnTo>
                  <a:pt x="2440762" y="1238898"/>
                </a:lnTo>
                <a:lnTo>
                  <a:pt x="2440762" y="1271130"/>
                </a:lnTo>
                <a:lnTo>
                  <a:pt x="2472995" y="1271130"/>
                </a:lnTo>
                <a:lnTo>
                  <a:pt x="2472995" y="1303363"/>
                </a:lnTo>
                <a:lnTo>
                  <a:pt x="2505227" y="1303363"/>
                </a:lnTo>
                <a:lnTo>
                  <a:pt x="2505227" y="1271130"/>
                </a:lnTo>
                <a:lnTo>
                  <a:pt x="2537460" y="1271130"/>
                </a:lnTo>
                <a:lnTo>
                  <a:pt x="2537460" y="1238898"/>
                </a:lnTo>
                <a:lnTo>
                  <a:pt x="2505227" y="1238898"/>
                </a:lnTo>
                <a:lnTo>
                  <a:pt x="2505227" y="1206665"/>
                </a:lnTo>
                <a:lnTo>
                  <a:pt x="2472995" y="1206665"/>
                </a:lnTo>
                <a:close/>
                <a:moveTo>
                  <a:pt x="2816238" y="1345197"/>
                </a:moveTo>
                <a:lnTo>
                  <a:pt x="2816238" y="1376401"/>
                </a:lnTo>
                <a:lnTo>
                  <a:pt x="2785034" y="1376401"/>
                </a:lnTo>
                <a:lnTo>
                  <a:pt x="2785034" y="1407947"/>
                </a:lnTo>
                <a:lnTo>
                  <a:pt x="2816238" y="1407947"/>
                </a:lnTo>
                <a:lnTo>
                  <a:pt x="2816238" y="1439151"/>
                </a:lnTo>
                <a:lnTo>
                  <a:pt x="2847785" y="1439151"/>
                </a:lnTo>
                <a:lnTo>
                  <a:pt x="2847785" y="1407947"/>
                </a:lnTo>
                <a:lnTo>
                  <a:pt x="2878988" y="1407947"/>
                </a:lnTo>
                <a:lnTo>
                  <a:pt x="2878988" y="1376401"/>
                </a:lnTo>
                <a:lnTo>
                  <a:pt x="2847785" y="1376401"/>
                </a:lnTo>
                <a:lnTo>
                  <a:pt x="2847785" y="1345197"/>
                </a:lnTo>
                <a:lnTo>
                  <a:pt x="2816238" y="1345197"/>
                </a:lnTo>
                <a:close/>
                <a:moveTo>
                  <a:pt x="2267255" y="1069505"/>
                </a:moveTo>
                <a:lnTo>
                  <a:pt x="2267255" y="1101738"/>
                </a:lnTo>
                <a:lnTo>
                  <a:pt x="2235022" y="1101738"/>
                </a:lnTo>
                <a:lnTo>
                  <a:pt x="2235022" y="1133970"/>
                </a:lnTo>
                <a:lnTo>
                  <a:pt x="2267255" y="1133970"/>
                </a:lnTo>
                <a:lnTo>
                  <a:pt x="2267255" y="1166203"/>
                </a:lnTo>
                <a:lnTo>
                  <a:pt x="2299487" y="1166203"/>
                </a:lnTo>
                <a:lnTo>
                  <a:pt x="2299487" y="1133970"/>
                </a:lnTo>
                <a:lnTo>
                  <a:pt x="2331720" y="1133970"/>
                </a:lnTo>
                <a:lnTo>
                  <a:pt x="2331720" y="1101738"/>
                </a:lnTo>
                <a:lnTo>
                  <a:pt x="2299487" y="1101738"/>
                </a:lnTo>
                <a:lnTo>
                  <a:pt x="2299487" y="1069505"/>
                </a:lnTo>
                <a:lnTo>
                  <a:pt x="2267255" y="1069505"/>
                </a:lnTo>
                <a:close/>
                <a:moveTo>
                  <a:pt x="2541575" y="1343825"/>
                </a:moveTo>
                <a:lnTo>
                  <a:pt x="2541575" y="1376058"/>
                </a:lnTo>
                <a:lnTo>
                  <a:pt x="2509342" y="1376058"/>
                </a:lnTo>
                <a:lnTo>
                  <a:pt x="2509342" y="1408290"/>
                </a:lnTo>
                <a:lnTo>
                  <a:pt x="2541575" y="1408290"/>
                </a:lnTo>
                <a:lnTo>
                  <a:pt x="2541575" y="1440523"/>
                </a:lnTo>
                <a:lnTo>
                  <a:pt x="2573807" y="1440523"/>
                </a:lnTo>
                <a:lnTo>
                  <a:pt x="2573807" y="1408290"/>
                </a:lnTo>
                <a:lnTo>
                  <a:pt x="2606040" y="1408290"/>
                </a:lnTo>
                <a:lnTo>
                  <a:pt x="2606040" y="1376058"/>
                </a:lnTo>
                <a:lnTo>
                  <a:pt x="2573807" y="1376058"/>
                </a:lnTo>
                <a:lnTo>
                  <a:pt x="2573807" y="1343825"/>
                </a:lnTo>
                <a:lnTo>
                  <a:pt x="2541575" y="1343825"/>
                </a:lnTo>
                <a:close/>
                <a:moveTo>
                  <a:pt x="2678735" y="1343825"/>
                </a:moveTo>
                <a:lnTo>
                  <a:pt x="2678735" y="1376058"/>
                </a:lnTo>
                <a:lnTo>
                  <a:pt x="2646502" y="1376058"/>
                </a:lnTo>
                <a:lnTo>
                  <a:pt x="2646502" y="1408290"/>
                </a:lnTo>
                <a:lnTo>
                  <a:pt x="2678735" y="1408290"/>
                </a:lnTo>
                <a:lnTo>
                  <a:pt x="2678735" y="1440523"/>
                </a:lnTo>
                <a:lnTo>
                  <a:pt x="2710967" y="1440523"/>
                </a:lnTo>
                <a:lnTo>
                  <a:pt x="2710967" y="1408290"/>
                </a:lnTo>
                <a:lnTo>
                  <a:pt x="2743200" y="1408290"/>
                </a:lnTo>
                <a:lnTo>
                  <a:pt x="2743200" y="1376058"/>
                </a:lnTo>
                <a:lnTo>
                  <a:pt x="2710967" y="1376058"/>
                </a:lnTo>
                <a:lnTo>
                  <a:pt x="2710967" y="1343825"/>
                </a:lnTo>
                <a:lnTo>
                  <a:pt x="2678735" y="1343825"/>
                </a:lnTo>
                <a:close/>
                <a:moveTo>
                  <a:pt x="2747315" y="1480985"/>
                </a:moveTo>
                <a:lnTo>
                  <a:pt x="2747315" y="1513218"/>
                </a:lnTo>
                <a:lnTo>
                  <a:pt x="2715082" y="1513218"/>
                </a:lnTo>
                <a:lnTo>
                  <a:pt x="2715082" y="1545450"/>
                </a:lnTo>
                <a:lnTo>
                  <a:pt x="2747315" y="1545450"/>
                </a:lnTo>
                <a:lnTo>
                  <a:pt x="2747315" y="1577683"/>
                </a:lnTo>
                <a:lnTo>
                  <a:pt x="2779547" y="1577683"/>
                </a:lnTo>
                <a:lnTo>
                  <a:pt x="2779547" y="1545450"/>
                </a:lnTo>
                <a:lnTo>
                  <a:pt x="2811780" y="1545450"/>
                </a:lnTo>
                <a:lnTo>
                  <a:pt x="2811780" y="1513218"/>
                </a:lnTo>
                <a:lnTo>
                  <a:pt x="2779547" y="1513218"/>
                </a:lnTo>
                <a:lnTo>
                  <a:pt x="2779547" y="1480985"/>
                </a:lnTo>
                <a:lnTo>
                  <a:pt x="2747315" y="1480985"/>
                </a:lnTo>
                <a:close/>
                <a:moveTo>
                  <a:pt x="2610155" y="1206665"/>
                </a:moveTo>
                <a:lnTo>
                  <a:pt x="2610155" y="1238898"/>
                </a:lnTo>
                <a:lnTo>
                  <a:pt x="2577922" y="1238898"/>
                </a:lnTo>
                <a:lnTo>
                  <a:pt x="2577922" y="1271130"/>
                </a:lnTo>
                <a:lnTo>
                  <a:pt x="2610155" y="1271130"/>
                </a:lnTo>
                <a:lnTo>
                  <a:pt x="2610155" y="1303363"/>
                </a:lnTo>
                <a:lnTo>
                  <a:pt x="2642387" y="1303363"/>
                </a:lnTo>
                <a:lnTo>
                  <a:pt x="2642387" y="1271130"/>
                </a:lnTo>
                <a:lnTo>
                  <a:pt x="2674620" y="1271130"/>
                </a:lnTo>
                <a:lnTo>
                  <a:pt x="2674620" y="1238898"/>
                </a:lnTo>
                <a:lnTo>
                  <a:pt x="2642387" y="1238898"/>
                </a:lnTo>
                <a:lnTo>
                  <a:pt x="2642387" y="1206665"/>
                </a:lnTo>
                <a:lnTo>
                  <a:pt x="2610155" y="1206665"/>
                </a:lnTo>
                <a:close/>
                <a:moveTo>
                  <a:pt x="2025167" y="2537803"/>
                </a:moveTo>
                <a:lnTo>
                  <a:pt x="2025167" y="2505570"/>
                </a:lnTo>
                <a:lnTo>
                  <a:pt x="2057400" y="2505570"/>
                </a:lnTo>
                <a:lnTo>
                  <a:pt x="2057400" y="2473338"/>
                </a:lnTo>
                <a:lnTo>
                  <a:pt x="2025167" y="2473338"/>
                </a:lnTo>
                <a:lnTo>
                  <a:pt x="2025167" y="2441105"/>
                </a:lnTo>
                <a:lnTo>
                  <a:pt x="1992935" y="2441105"/>
                </a:lnTo>
                <a:lnTo>
                  <a:pt x="1992935" y="2473338"/>
                </a:lnTo>
                <a:lnTo>
                  <a:pt x="1960702" y="2473338"/>
                </a:lnTo>
                <a:lnTo>
                  <a:pt x="1960702" y="2505570"/>
                </a:lnTo>
                <a:lnTo>
                  <a:pt x="1992935" y="2505570"/>
                </a:lnTo>
                <a:lnTo>
                  <a:pt x="1992935" y="2537803"/>
                </a:lnTo>
                <a:lnTo>
                  <a:pt x="2025167" y="2537803"/>
                </a:lnTo>
                <a:close/>
                <a:moveTo>
                  <a:pt x="1819427" y="2400643"/>
                </a:moveTo>
                <a:lnTo>
                  <a:pt x="1819427" y="2368410"/>
                </a:lnTo>
                <a:lnTo>
                  <a:pt x="1851660" y="2368410"/>
                </a:lnTo>
                <a:lnTo>
                  <a:pt x="1851660" y="2336178"/>
                </a:lnTo>
                <a:lnTo>
                  <a:pt x="1819427" y="2336178"/>
                </a:lnTo>
                <a:lnTo>
                  <a:pt x="1819427" y="2303945"/>
                </a:lnTo>
                <a:lnTo>
                  <a:pt x="1787195" y="2303945"/>
                </a:lnTo>
                <a:lnTo>
                  <a:pt x="1787195" y="2336178"/>
                </a:lnTo>
                <a:lnTo>
                  <a:pt x="1754962" y="2336178"/>
                </a:lnTo>
                <a:lnTo>
                  <a:pt x="1754962" y="2368410"/>
                </a:lnTo>
                <a:lnTo>
                  <a:pt x="1787195" y="2368410"/>
                </a:lnTo>
                <a:lnTo>
                  <a:pt x="1787195" y="2400643"/>
                </a:lnTo>
                <a:lnTo>
                  <a:pt x="1819427" y="2400643"/>
                </a:lnTo>
                <a:close/>
                <a:moveTo>
                  <a:pt x="2710967" y="2263483"/>
                </a:moveTo>
                <a:lnTo>
                  <a:pt x="2710967" y="2231250"/>
                </a:lnTo>
                <a:lnTo>
                  <a:pt x="2743200" y="2231250"/>
                </a:lnTo>
                <a:lnTo>
                  <a:pt x="2743200" y="2199018"/>
                </a:lnTo>
                <a:lnTo>
                  <a:pt x="2710967" y="2199018"/>
                </a:lnTo>
                <a:lnTo>
                  <a:pt x="2710967" y="2166785"/>
                </a:lnTo>
                <a:lnTo>
                  <a:pt x="2678735" y="2166785"/>
                </a:lnTo>
                <a:lnTo>
                  <a:pt x="2678735" y="2199018"/>
                </a:lnTo>
                <a:lnTo>
                  <a:pt x="2646502" y="2199018"/>
                </a:lnTo>
                <a:lnTo>
                  <a:pt x="2646502" y="2231250"/>
                </a:lnTo>
                <a:lnTo>
                  <a:pt x="2678735" y="2231250"/>
                </a:lnTo>
                <a:lnTo>
                  <a:pt x="2678735" y="2263483"/>
                </a:lnTo>
                <a:lnTo>
                  <a:pt x="2710967" y="2263483"/>
                </a:lnTo>
                <a:close/>
                <a:moveTo>
                  <a:pt x="1956587" y="2400643"/>
                </a:moveTo>
                <a:lnTo>
                  <a:pt x="1956587" y="2368410"/>
                </a:lnTo>
                <a:lnTo>
                  <a:pt x="1988820" y="2368410"/>
                </a:lnTo>
                <a:lnTo>
                  <a:pt x="1988820" y="2336178"/>
                </a:lnTo>
                <a:lnTo>
                  <a:pt x="1956587" y="2336178"/>
                </a:lnTo>
                <a:lnTo>
                  <a:pt x="1956587" y="2303945"/>
                </a:lnTo>
                <a:lnTo>
                  <a:pt x="1924355" y="2303945"/>
                </a:lnTo>
                <a:lnTo>
                  <a:pt x="1924355" y="2336178"/>
                </a:lnTo>
                <a:lnTo>
                  <a:pt x="1892122" y="2336178"/>
                </a:lnTo>
                <a:lnTo>
                  <a:pt x="1892122" y="2368410"/>
                </a:lnTo>
                <a:lnTo>
                  <a:pt x="1924355" y="2368410"/>
                </a:lnTo>
                <a:lnTo>
                  <a:pt x="1924355" y="2400643"/>
                </a:lnTo>
                <a:lnTo>
                  <a:pt x="1956587" y="2400643"/>
                </a:lnTo>
                <a:close/>
                <a:moveTo>
                  <a:pt x="1750847" y="2537803"/>
                </a:moveTo>
                <a:lnTo>
                  <a:pt x="1750847" y="2505570"/>
                </a:lnTo>
                <a:lnTo>
                  <a:pt x="1783080" y="2505570"/>
                </a:lnTo>
                <a:lnTo>
                  <a:pt x="1783080" y="2473338"/>
                </a:lnTo>
                <a:lnTo>
                  <a:pt x="1750847" y="2473338"/>
                </a:lnTo>
                <a:lnTo>
                  <a:pt x="1750847" y="2441105"/>
                </a:lnTo>
                <a:lnTo>
                  <a:pt x="1718615" y="2441105"/>
                </a:lnTo>
                <a:lnTo>
                  <a:pt x="1718615" y="2473338"/>
                </a:lnTo>
                <a:lnTo>
                  <a:pt x="1686382" y="2473338"/>
                </a:lnTo>
                <a:lnTo>
                  <a:pt x="1686382" y="2505570"/>
                </a:lnTo>
                <a:lnTo>
                  <a:pt x="1718615" y="2505570"/>
                </a:lnTo>
                <a:lnTo>
                  <a:pt x="1718615" y="2537803"/>
                </a:lnTo>
                <a:lnTo>
                  <a:pt x="1750847" y="2537803"/>
                </a:lnTo>
                <a:close/>
                <a:moveTo>
                  <a:pt x="1476527" y="2263483"/>
                </a:moveTo>
                <a:lnTo>
                  <a:pt x="1476527" y="2231250"/>
                </a:lnTo>
                <a:lnTo>
                  <a:pt x="1508760" y="2231250"/>
                </a:lnTo>
                <a:lnTo>
                  <a:pt x="1508760" y="2199018"/>
                </a:lnTo>
                <a:lnTo>
                  <a:pt x="1476527" y="2199018"/>
                </a:lnTo>
                <a:lnTo>
                  <a:pt x="1476527" y="2166785"/>
                </a:lnTo>
                <a:lnTo>
                  <a:pt x="1444295" y="2166785"/>
                </a:lnTo>
                <a:lnTo>
                  <a:pt x="1444295" y="2199018"/>
                </a:lnTo>
                <a:lnTo>
                  <a:pt x="1412062" y="2199018"/>
                </a:lnTo>
                <a:lnTo>
                  <a:pt x="1412062" y="2231250"/>
                </a:lnTo>
                <a:lnTo>
                  <a:pt x="1444295" y="2231250"/>
                </a:lnTo>
                <a:lnTo>
                  <a:pt x="1444295" y="2263483"/>
                </a:lnTo>
                <a:lnTo>
                  <a:pt x="1476527" y="2263483"/>
                </a:lnTo>
                <a:close/>
                <a:moveTo>
                  <a:pt x="1545107" y="2400643"/>
                </a:moveTo>
                <a:lnTo>
                  <a:pt x="1545107" y="2368410"/>
                </a:lnTo>
                <a:lnTo>
                  <a:pt x="1577340" y="2368410"/>
                </a:lnTo>
                <a:lnTo>
                  <a:pt x="1577340" y="2336178"/>
                </a:lnTo>
                <a:lnTo>
                  <a:pt x="1545107" y="2336178"/>
                </a:lnTo>
                <a:lnTo>
                  <a:pt x="1545107" y="2303945"/>
                </a:lnTo>
                <a:lnTo>
                  <a:pt x="1512875" y="2303945"/>
                </a:lnTo>
                <a:lnTo>
                  <a:pt x="1512875" y="2336178"/>
                </a:lnTo>
                <a:lnTo>
                  <a:pt x="1480642" y="2336178"/>
                </a:lnTo>
                <a:lnTo>
                  <a:pt x="1480642" y="2368410"/>
                </a:lnTo>
                <a:lnTo>
                  <a:pt x="1512875" y="2368410"/>
                </a:lnTo>
                <a:lnTo>
                  <a:pt x="1512875" y="2400643"/>
                </a:lnTo>
                <a:lnTo>
                  <a:pt x="1545107" y="2400643"/>
                </a:lnTo>
                <a:close/>
                <a:moveTo>
                  <a:pt x="1407947" y="2400643"/>
                </a:moveTo>
                <a:lnTo>
                  <a:pt x="1407947" y="2368410"/>
                </a:lnTo>
                <a:lnTo>
                  <a:pt x="1440180" y="2368410"/>
                </a:lnTo>
                <a:lnTo>
                  <a:pt x="1440180" y="2336178"/>
                </a:lnTo>
                <a:lnTo>
                  <a:pt x="1407947" y="2336178"/>
                </a:lnTo>
                <a:lnTo>
                  <a:pt x="1407947" y="2303945"/>
                </a:lnTo>
                <a:lnTo>
                  <a:pt x="1375715" y="2303945"/>
                </a:lnTo>
                <a:lnTo>
                  <a:pt x="1375715" y="2336178"/>
                </a:lnTo>
                <a:lnTo>
                  <a:pt x="1343482" y="2336178"/>
                </a:lnTo>
                <a:lnTo>
                  <a:pt x="1343482" y="2368410"/>
                </a:lnTo>
                <a:lnTo>
                  <a:pt x="1375715" y="2368410"/>
                </a:lnTo>
                <a:lnTo>
                  <a:pt x="1375715" y="2400643"/>
                </a:lnTo>
                <a:lnTo>
                  <a:pt x="1407947" y="2400643"/>
                </a:lnTo>
                <a:close/>
                <a:moveTo>
                  <a:pt x="1613687" y="2537803"/>
                </a:moveTo>
                <a:lnTo>
                  <a:pt x="1613687" y="2505570"/>
                </a:lnTo>
                <a:lnTo>
                  <a:pt x="1645920" y="2505570"/>
                </a:lnTo>
                <a:lnTo>
                  <a:pt x="1645920" y="2473338"/>
                </a:lnTo>
                <a:lnTo>
                  <a:pt x="1613687" y="2473338"/>
                </a:lnTo>
                <a:lnTo>
                  <a:pt x="1613687" y="2441105"/>
                </a:lnTo>
                <a:lnTo>
                  <a:pt x="1581455" y="2441105"/>
                </a:lnTo>
                <a:lnTo>
                  <a:pt x="1581455" y="2473338"/>
                </a:lnTo>
                <a:lnTo>
                  <a:pt x="1549222" y="2473338"/>
                </a:lnTo>
                <a:lnTo>
                  <a:pt x="1549222" y="2505570"/>
                </a:lnTo>
                <a:lnTo>
                  <a:pt x="1581455" y="2505570"/>
                </a:lnTo>
                <a:lnTo>
                  <a:pt x="1581455" y="2537803"/>
                </a:lnTo>
                <a:lnTo>
                  <a:pt x="1613687" y="2537803"/>
                </a:lnTo>
                <a:close/>
                <a:moveTo>
                  <a:pt x="1682267" y="2400643"/>
                </a:moveTo>
                <a:lnTo>
                  <a:pt x="1682267" y="2368410"/>
                </a:lnTo>
                <a:lnTo>
                  <a:pt x="1714500" y="2368410"/>
                </a:lnTo>
                <a:lnTo>
                  <a:pt x="1714500" y="2336178"/>
                </a:lnTo>
                <a:lnTo>
                  <a:pt x="1682267" y="2336178"/>
                </a:lnTo>
                <a:lnTo>
                  <a:pt x="1682267" y="2303945"/>
                </a:lnTo>
                <a:lnTo>
                  <a:pt x="1650035" y="2303945"/>
                </a:lnTo>
                <a:lnTo>
                  <a:pt x="1650035" y="2336178"/>
                </a:lnTo>
                <a:lnTo>
                  <a:pt x="1617802" y="2336178"/>
                </a:lnTo>
                <a:lnTo>
                  <a:pt x="1617802" y="2368410"/>
                </a:lnTo>
                <a:lnTo>
                  <a:pt x="1650035" y="2368410"/>
                </a:lnTo>
                <a:lnTo>
                  <a:pt x="1650035" y="2400643"/>
                </a:lnTo>
                <a:lnTo>
                  <a:pt x="1682267" y="2400643"/>
                </a:lnTo>
                <a:close/>
                <a:moveTo>
                  <a:pt x="1888007" y="2537803"/>
                </a:moveTo>
                <a:lnTo>
                  <a:pt x="1888007" y="2505570"/>
                </a:lnTo>
                <a:lnTo>
                  <a:pt x="1920240" y="2505570"/>
                </a:lnTo>
                <a:lnTo>
                  <a:pt x="1920240" y="2473338"/>
                </a:lnTo>
                <a:lnTo>
                  <a:pt x="1888007" y="2473338"/>
                </a:lnTo>
                <a:lnTo>
                  <a:pt x="1888007" y="2441105"/>
                </a:lnTo>
                <a:lnTo>
                  <a:pt x="1855775" y="2441105"/>
                </a:lnTo>
                <a:lnTo>
                  <a:pt x="1855775" y="2473338"/>
                </a:lnTo>
                <a:lnTo>
                  <a:pt x="1823542" y="2473338"/>
                </a:lnTo>
                <a:lnTo>
                  <a:pt x="1823542" y="2505570"/>
                </a:lnTo>
                <a:lnTo>
                  <a:pt x="1855775" y="2505570"/>
                </a:lnTo>
                <a:lnTo>
                  <a:pt x="1855775" y="2537803"/>
                </a:lnTo>
                <a:lnTo>
                  <a:pt x="1888007" y="2537803"/>
                </a:lnTo>
                <a:close/>
                <a:moveTo>
                  <a:pt x="2505227" y="2400643"/>
                </a:moveTo>
                <a:lnTo>
                  <a:pt x="2505227" y="2368410"/>
                </a:lnTo>
                <a:lnTo>
                  <a:pt x="2537460" y="2368410"/>
                </a:lnTo>
                <a:lnTo>
                  <a:pt x="2537460" y="2336178"/>
                </a:lnTo>
                <a:lnTo>
                  <a:pt x="2505227" y="2336178"/>
                </a:lnTo>
                <a:lnTo>
                  <a:pt x="2505227" y="2303945"/>
                </a:lnTo>
                <a:lnTo>
                  <a:pt x="2472995" y="2303945"/>
                </a:lnTo>
                <a:lnTo>
                  <a:pt x="2472995" y="2336178"/>
                </a:lnTo>
                <a:lnTo>
                  <a:pt x="2440762" y="2336178"/>
                </a:lnTo>
                <a:lnTo>
                  <a:pt x="2440762" y="2368410"/>
                </a:lnTo>
                <a:lnTo>
                  <a:pt x="2472995" y="2368410"/>
                </a:lnTo>
                <a:lnTo>
                  <a:pt x="2472995" y="2400643"/>
                </a:lnTo>
                <a:lnTo>
                  <a:pt x="2505227" y="2400643"/>
                </a:lnTo>
                <a:close/>
                <a:moveTo>
                  <a:pt x="2573807" y="2263483"/>
                </a:moveTo>
                <a:lnTo>
                  <a:pt x="2573807" y="2231250"/>
                </a:lnTo>
                <a:lnTo>
                  <a:pt x="2606040" y="2231250"/>
                </a:lnTo>
                <a:lnTo>
                  <a:pt x="2606040" y="2199018"/>
                </a:lnTo>
                <a:lnTo>
                  <a:pt x="2573807" y="2199018"/>
                </a:lnTo>
                <a:lnTo>
                  <a:pt x="2573807" y="2166785"/>
                </a:lnTo>
                <a:lnTo>
                  <a:pt x="2541575" y="2166785"/>
                </a:lnTo>
                <a:lnTo>
                  <a:pt x="2541575" y="2199018"/>
                </a:lnTo>
                <a:lnTo>
                  <a:pt x="2509342" y="2199018"/>
                </a:lnTo>
                <a:lnTo>
                  <a:pt x="2509342" y="2231250"/>
                </a:lnTo>
                <a:lnTo>
                  <a:pt x="2541575" y="2231250"/>
                </a:lnTo>
                <a:lnTo>
                  <a:pt x="2541575" y="2263483"/>
                </a:lnTo>
                <a:lnTo>
                  <a:pt x="2573807" y="2263483"/>
                </a:lnTo>
                <a:close/>
                <a:moveTo>
                  <a:pt x="2642387" y="2400643"/>
                </a:moveTo>
                <a:lnTo>
                  <a:pt x="2642387" y="2368410"/>
                </a:lnTo>
                <a:lnTo>
                  <a:pt x="2674620" y="2368410"/>
                </a:lnTo>
                <a:lnTo>
                  <a:pt x="2674620" y="2336178"/>
                </a:lnTo>
                <a:lnTo>
                  <a:pt x="2642387" y="2336178"/>
                </a:lnTo>
                <a:lnTo>
                  <a:pt x="2642387" y="2303945"/>
                </a:lnTo>
                <a:lnTo>
                  <a:pt x="2610155" y="2303945"/>
                </a:lnTo>
                <a:lnTo>
                  <a:pt x="2610155" y="2336178"/>
                </a:lnTo>
                <a:lnTo>
                  <a:pt x="2577922" y="2336178"/>
                </a:lnTo>
                <a:lnTo>
                  <a:pt x="2577922" y="2368410"/>
                </a:lnTo>
                <a:lnTo>
                  <a:pt x="2610155" y="2368410"/>
                </a:lnTo>
                <a:lnTo>
                  <a:pt x="2610155" y="2400643"/>
                </a:lnTo>
                <a:lnTo>
                  <a:pt x="2642387" y="2400643"/>
                </a:lnTo>
                <a:close/>
                <a:moveTo>
                  <a:pt x="2436647" y="2537803"/>
                </a:moveTo>
                <a:lnTo>
                  <a:pt x="2436647" y="2505570"/>
                </a:lnTo>
                <a:lnTo>
                  <a:pt x="2468880" y="2505570"/>
                </a:lnTo>
                <a:lnTo>
                  <a:pt x="2468880" y="2473338"/>
                </a:lnTo>
                <a:lnTo>
                  <a:pt x="2436647" y="2473338"/>
                </a:lnTo>
                <a:lnTo>
                  <a:pt x="2436647" y="2441105"/>
                </a:lnTo>
                <a:lnTo>
                  <a:pt x="2404415" y="2441105"/>
                </a:lnTo>
                <a:lnTo>
                  <a:pt x="2404415" y="2473338"/>
                </a:lnTo>
                <a:lnTo>
                  <a:pt x="2372182" y="2473338"/>
                </a:lnTo>
                <a:lnTo>
                  <a:pt x="2372182" y="2505570"/>
                </a:lnTo>
                <a:lnTo>
                  <a:pt x="2404415" y="2505570"/>
                </a:lnTo>
                <a:lnTo>
                  <a:pt x="2404415" y="2537803"/>
                </a:lnTo>
                <a:lnTo>
                  <a:pt x="2436647" y="2537803"/>
                </a:lnTo>
                <a:close/>
                <a:moveTo>
                  <a:pt x="2299487" y="2537803"/>
                </a:moveTo>
                <a:lnTo>
                  <a:pt x="2299487" y="2505570"/>
                </a:lnTo>
                <a:lnTo>
                  <a:pt x="2331720" y="2505570"/>
                </a:lnTo>
                <a:lnTo>
                  <a:pt x="2331720" y="2473338"/>
                </a:lnTo>
                <a:lnTo>
                  <a:pt x="2299487" y="2473338"/>
                </a:lnTo>
                <a:lnTo>
                  <a:pt x="2299487" y="2441105"/>
                </a:lnTo>
                <a:lnTo>
                  <a:pt x="2267255" y="2441105"/>
                </a:lnTo>
                <a:lnTo>
                  <a:pt x="2267255" y="2473338"/>
                </a:lnTo>
                <a:lnTo>
                  <a:pt x="2235022" y="2473338"/>
                </a:lnTo>
                <a:lnTo>
                  <a:pt x="2235022" y="2505570"/>
                </a:lnTo>
                <a:lnTo>
                  <a:pt x="2267255" y="2505570"/>
                </a:lnTo>
                <a:lnTo>
                  <a:pt x="2267255" y="2537803"/>
                </a:lnTo>
                <a:lnTo>
                  <a:pt x="2299487" y="2537803"/>
                </a:lnTo>
                <a:close/>
                <a:moveTo>
                  <a:pt x="2230907" y="2400643"/>
                </a:moveTo>
                <a:lnTo>
                  <a:pt x="2230907" y="2368410"/>
                </a:lnTo>
                <a:lnTo>
                  <a:pt x="2263140" y="2368410"/>
                </a:lnTo>
                <a:lnTo>
                  <a:pt x="2263140" y="2336178"/>
                </a:lnTo>
                <a:lnTo>
                  <a:pt x="2230907" y="2336178"/>
                </a:lnTo>
                <a:lnTo>
                  <a:pt x="2230907" y="2303945"/>
                </a:lnTo>
                <a:lnTo>
                  <a:pt x="2198675" y="2303945"/>
                </a:lnTo>
                <a:lnTo>
                  <a:pt x="2198675" y="2336178"/>
                </a:lnTo>
                <a:lnTo>
                  <a:pt x="2166442" y="2336178"/>
                </a:lnTo>
                <a:lnTo>
                  <a:pt x="2166442" y="2368410"/>
                </a:lnTo>
                <a:lnTo>
                  <a:pt x="2198675" y="2368410"/>
                </a:lnTo>
                <a:lnTo>
                  <a:pt x="2198675" y="2400643"/>
                </a:lnTo>
                <a:lnTo>
                  <a:pt x="2230907" y="2400643"/>
                </a:lnTo>
                <a:close/>
                <a:moveTo>
                  <a:pt x="2162327" y="2537803"/>
                </a:moveTo>
                <a:lnTo>
                  <a:pt x="2162327" y="2505570"/>
                </a:lnTo>
                <a:lnTo>
                  <a:pt x="2194560" y="2505570"/>
                </a:lnTo>
                <a:lnTo>
                  <a:pt x="2194560" y="2473338"/>
                </a:lnTo>
                <a:lnTo>
                  <a:pt x="2162327" y="2473338"/>
                </a:lnTo>
                <a:lnTo>
                  <a:pt x="2162327" y="2441105"/>
                </a:lnTo>
                <a:lnTo>
                  <a:pt x="2130095" y="2441105"/>
                </a:lnTo>
                <a:lnTo>
                  <a:pt x="2130095" y="2473338"/>
                </a:lnTo>
                <a:lnTo>
                  <a:pt x="2097862" y="2473338"/>
                </a:lnTo>
                <a:lnTo>
                  <a:pt x="2097862" y="2505570"/>
                </a:lnTo>
                <a:lnTo>
                  <a:pt x="2130095" y="2505570"/>
                </a:lnTo>
                <a:lnTo>
                  <a:pt x="2130095" y="2537803"/>
                </a:lnTo>
                <a:lnTo>
                  <a:pt x="2162327" y="2537803"/>
                </a:lnTo>
                <a:close/>
                <a:moveTo>
                  <a:pt x="2368067" y="2400643"/>
                </a:moveTo>
                <a:lnTo>
                  <a:pt x="2368067" y="2368410"/>
                </a:lnTo>
                <a:lnTo>
                  <a:pt x="2400300" y="2368410"/>
                </a:lnTo>
                <a:lnTo>
                  <a:pt x="2400300" y="2336178"/>
                </a:lnTo>
                <a:lnTo>
                  <a:pt x="2368067" y="2336178"/>
                </a:lnTo>
                <a:lnTo>
                  <a:pt x="2368067" y="2303945"/>
                </a:lnTo>
                <a:lnTo>
                  <a:pt x="2335835" y="2303945"/>
                </a:lnTo>
                <a:lnTo>
                  <a:pt x="2335835" y="2336178"/>
                </a:lnTo>
                <a:lnTo>
                  <a:pt x="2303602" y="2336178"/>
                </a:lnTo>
                <a:lnTo>
                  <a:pt x="2303602" y="2368410"/>
                </a:lnTo>
                <a:lnTo>
                  <a:pt x="2335835" y="2368410"/>
                </a:lnTo>
                <a:lnTo>
                  <a:pt x="2335835" y="2400643"/>
                </a:lnTo>
                <a:lnTo>
                  <a:pt x="2368067" y="2400643"/>
                </a:lnTo>
                <a:close/>
                <a:moveTo>
                  <a:pt x="2093747" y="2400643"/>
                </a:moveTo>
                <a:lnTo>
                  <a:pt x="2093747" y="2368410"/>
                </a:lnTo>
                <a:lnTo>
                  <a:pt x="2125980" y="2368410"/>
                </a:lnTo>
                <a:lnTo>
                  <a:pt x="2125980" y="2336178"/>
                </a:lnTo>
                <a:lnTo>
                  <a:pt x="2093747" y="2336178"/>
                </a:lnTo>
                <a:lnTo>
                  <a:pt x="2093747" y="2303945"/>
                </a:lnTo>
                <a:lnTo>
                  <a:pt x="2061515" y="2303945"/>
                </a:lnTo>
                <a:lnTo>
                  <a:pt x="2061515" y="2336178"/>
                </a:lnTo>
                <a:lnTo>
                  <a:pt x="2029282" y="2336178"/>
                </a:lnTo>
                <a:lnTo>
                  <a:pt x="2029282" y="2368410"/>
                </a:lnTo>
                <a:lnTo>
                  <a:pt x="2061515" y="2368410"/>
                </a:lnTo>
                <a:lnTo>
                  <a:pt x="2061515" y="2400643"/>
                </a:lnTo>
                <a:lnTo>
                  <a:pt x="2093747" y="2400643"/>
                </a:lnTo>
                <a:close/>
                <a:moveTo>
                  <a:pt x="897026" y="1347597"/>
                </a:moveTo>
                <a:lnTo>
                  <a:pt x="897026" y="1377429"/>
                </a:lnTo>
                <a:lnTo>
                  <a:pt x="867194" y="1377429"/>
                </a:lnTo>
                <a:lnTo>
                  <a:pt x="867194" y="1406919"/>
                </a:lnTo>
                <a:lnTo>
                  <a:pt x="897026" y="1406919"/>
                </a:lnTo>
                <a:lnTo>
                  <a:pt x="897026" y="1436751"/>
                </a:lnTo>
                <a:lnTo>
                  <a:pt x="926516" y="1436751"/>
                </a:lnTo>
                <a:lnTo>
                  <a:pt x="926516" y="1406919"/>
                </a:lnTo>
                <a:lnTo>
                  <a:pt x="956348" y="1406919"/>
                </a:lnTo>
                <a:lnTo>
                  <a:pt x="956348" y="1377429"/>
                </a:lnTo>
                <a:lnTo>
                  <a:pt x="926516" y="1377429"/>
                </a:lnTo>
                <a:lnTo>
                  <a:pt x="926516" y="1347597"/>
                </a:lnTo>
                <a:lnTo>
                  <a:pt x="897026" y="1347597"/>
                </a:lnTo>
                <a:close/>
                <a:moveTo>
                  <a:pt x="1131570" y="2943111"/>
                </a:moveTo>
                <a:lnTo>
                  <a:pt x="1131570" y="2914993"/>
                </a:lnTo>
                <a:lnTo>
                  <a:pt x="1159688" y="2914993"/>
                </a:lnTo>
                <a:lnTo>
                  <a:pt x="1159688" y="2886875"/>
                </a:lnTo>
                <a:lnTo>
                  <a:pt x="1131570" y="2886875"/>
                </a:lnTo>
                <a:lnTo>
                  <a:pt x="1131570" y="2858757"/>
                </a:lnTo>
                <a:lnTo>
                  <a:pt x="1103452" y="2858757"/>
                </a:lnTo>
                <a:lnTo>
                  <a:pt x="1103452" y="2886875"/>
                </a:lnTo>
                <a:lnTo>
                  <a:pt x="1075334" y="2886875"/>
                </a:lnTo>
                <a:lnTo>
                  <a:pt x="1075334" y="2914993"/>
                </a:lnTo>
                <a:lnTo>
                  <a:pt x="1103452" y="2914993"/>
                </a:lnTo>
                <a:lnTo>
                  <a:pt x="1103452" y="2943111"/>
                </a:lnTo>
                <a:lnTo>
                  <a:pt x="1131570" y="2943111"/>
                </a:lnTo>
                <a:close/>
                <a:moveTo>
                  <a:pt x="1061618" y="3076156"/>
                </a:moveTo>
                <a:lnTo>
                  <a:pt x="1061618" y="3050781"/>
                </a:lnTo>
                <a:lnTo>
                  <a:pt x="1086993" y="3050781"/>
                </a:lnTo>
                <a:lnTo>
                  <a:pt x="1086993" y="3025407"/>
                </a:lnTo>
                <a:lnTo>
                  <a:pt x="1061618" y="3025407"/>
                </a:lnTo>
                <a:lnTo>
                  <a:pt x="1061618" y="3000032"/>
                </a:lnTo>
                <a:lnTo>
                  <a:pt x="1036244" y="3000032"/>
                </a:lnTo>
                <a:lnTo>
                  <a:pt x="1036244" y="3025407"/>
                </a:lnTo>
                <a:lnTo>
                  <a:pt x="1010869" y="3025407"/>
                </a:lnTo>
                <a:lnTo>
                  <a:pt x="1010869" y="3050781"/>
                </a:lnTo>
                <a:lnTo>
                  <a:pt x="1036244" y="3050781"/>
                </a:lnTo>
                <a:lnTo>
                  <a:pt x="1036244" y="3076156"/>
                </a:lnTo>
                <a:lnTo>
                  <a:pt x="1061618" y="3076156"/>
                </a:lnTo>
                <a:close/>
                <a:moveTo>
                  <a:pt x="650138" y="2527516"/>
                </a:moveTo>
                <a:lnTo>
                  <a:pt x="650138" y="2502141"/>
                </a:lnTo>
                <a:lnTo>
                  <a:pt x="675513" y="2502141"/>
                </a:lnTo>
                <a:lnTo>
                  <a:pt x="675513" y="2476767"/>
                </a:lnTo>
                <a:lnTo>
                  <a:pt x="650138" y="2476767"/>
                </a:lnTo>
                <a:lnTo>
                  <a:pt x="650138" y="2451392"/>
                </a:lnTo>
                <a:lnTo>
                  <a:pt x="624764" y="2451392"/>
                </a:lnTo>
                <a:lnTo>
                  <a:pt x="624764" y="2476767"/>
                </a:lnTo>
                <a:lnTo>
                  <a:pt x="599389" y="2476767"/>
                </a:lnTo>
                <a:lnTo>
                  <a:pt x="599389" y="2502141"/>
                </a:lnTo>
                <a:lnTo>
                  <a:pt x="624764" y="2502141"/>
                </a:lnTo>
                <a:lnTo>
                  <a:pt x="624764" y="2527516"/>
                </a:lnTo>
                <a:lnTo>
                  <a:pt x="650138" y="2527516"/>
                </a:lnTo>
                <a:close/>
                <a:moveTo>
                  <a:pt x="1267358" y="3213316"/>
                </a:moveTo>
                <a:lnTo>
                  <a:pt x="1267358" y="3187941"/>
                </a:lnTo>
                <a:lnTo>
                  <a:pt x="1292733" y="3187941"/>
                </a:lnTo>
                <a:lnTo>
                  <a:pt x="1292733" y="3162567"/>
                </a:lnTo>
                <a:lnTo>
                  <a:pt x="1267358" y="3162567"/>
                </a:lnTo>
                <a:lnTo>
                  <a:pt x="1267358" y="3137192"/>
                </a:lnTo>
                <a:lnTo>
                  <a:pt x="1241984" y="3137192"/>
                </a:lnTo>
                <a:lnTo>
                  <a:pt x="1241984" y="3162567"/>
                </a:lnTo>
                <a:lnTo>
                  <a:pt x="1216609" y="3162567"/>
                </a:lnTo>
                <a:lnTo>
                  <a:pt x="1216609" y="3187941"/>
                </a:lnTo>
                <a:lnTo>
                  <a:pt x="1241984" y="3187941"/>
                </a:lnTo>
                <a:lnTo>
                  <a:pt x="1241984" y="3213316"/>
                </a:lnTo>
                <a:lnTo>
                  <a:pt x="1267358" y="3213316"/>
                </a:lnTo>
                <a:close/>
                <a:moveTo>
                  <a:pt x="1337310" y="3080271"/>
                </a:moveTo>
                <a:lnTo>
                  <a:pt x="1337310" y="3052153"/>
                </a:lnTo>
                <a:lnTo>
                  <a:pt x="1365428" y="3052153"/>
                </a:lnTo>
                <a:lnTo>
                  <a:pt x="1365428" y="3024035"/>
                </a:lnTo>
                <a:lnTo>
                  <a:pt x="1337310" y="3024035"/>
                </a:lnTo>
                <a:lnTo>
                  <a:pt x="1337310" y="2995917"/>
                </a:lnTo>
                <a:lnTo>
                  <a:pt x="1309192" y="2995917"/>
                </a:lnTo>
                <a:lnTo>
                  <a:pt x="1309192" y="3024035"/>
                </a:lnTo>
                <a:lnTo>
                  <a:pt x="1281074" y="3024035"/>
                </a:lnTo>
                <a:lnTo>
                  <a:pt x="1281074" y="3052153"/>
                </a:lnTo>
                <a:lnTo>
                  <a:pt x="1309192" y="3052153"/>
                </a:lnTo>
                <a:lnTo>
                  <a:pt x="1309192" y="3080271"/>
                </a:lnTo>
                <a:lnTo>
                  <a:pt x="1337310" y="3080271"/>
                </a:lnTo>
                <a:close/>
                <a:moveTo>
                  <a:pt x="993381" y="2940368"/>
                </a:moveTo>
                <a:lnTo>
                  <a:pt x="993381" y="2913964"/>
                </a:lnTo>
                <a:lnTo>
                  <a:pt x="1019785" y="2913964"/>
                </a:lnTo>
                <a:lnTo>
                  <a:pt x="1019785" y="2887904"/>
                </a:lnTo>
                <a:lnTo>
                  <a:pt x="993381" y="2887904"/>
                </a:lnTo>
                <a:lnTo>
                  <a:pt x="993381" y="2861501"/>
                </a:lnTo>
                <a:lnTo>
                  <a:pt x="967321" y="2861501"/>
                </a:lnTo>
                <a:lnTo>
                  <a:pt x="967321" y="2887904"/>
                </a:lnTo>
                <a:lnTo>
                  <a:pt x="940918" y="2887904"/>
                </a:lnTo>
                <a:lnTo>
                  <a:pt x="940918" y="2913964"/>
                </a:lnTo>
                <a:lnTo>
                  <a:pt x="967321" y="2913964"/>
                </a:lnTo>
                <a:lnTo>
                  <a:pt x="967321" y="2940368"/>
                </a:lnTo>
                <a:lnTo>
                  <a:pt x="993381" y="2940368"/>
                </a:lnTo>
                <a:close/>
                <a:moveTo>
                  <a:pt x="786955" y="2801150"/>
                </a:moveTo>
                <a:lnTo>
                  <a:pt x="786955" y="2776118"/>
                </a:lnTo>
                <a:lnTo>
                  <a:pt x="811987" y="2776118"/>
                </a:lnTo>
                <a:lnTo>
                  <a:pt x="811987" y="2751430"/>
                </a:lnTo>
                <a:lnTo>
                  <a:pt x="786955" y="2751430"/>
                </a:lnTo>
                <a:lnTo>
                  <a:pt x="786955" y="2726398"/>
                </a:lnTo>
                <a:lnTo>
                  <a:pt x="762267" y="2726398"/>
                </a:lnTo>
                <a:lnTo>
                  <a:pt x="762267" y="2751430"/>
                </a:lnTo>
                <a:lnTo>
                  <a:pt x="737235" y="2751430"/>
                </a:lnTo>
                <a:lnTo>
                  <a:pt x="737235" y="2776118"/>
                </a:lnTo>
                <a:lnTo>
                  <a:pt x="762267" y="2776118"/>
                </a:lnTo>
                <a:lnTo>
                  <a:pt x="762267" y="2801150"/>
                </a:lnTo>
                <a:lnTo>
                  <a:pt x="786955" y="2801150"/>
                </a:lnTo>
                <a:close/>
                <a:moveTo>
                  <a:pt x="925487" y="2804579"/>
                </a:moveTo>
                <a:lnTo>
                  <a:pt x="925487" y="2777490"/>
                </a:lnTo>
                <a:lnTo>
                  <a:pt x="952576" y="2777490"/>
                </a:lnTo>
                <a:lnTo>
                  <a:pt x="952576" y="2750058"/>
                </a:lnTo>
                <a:lnTo>
                  <a:pt x="925487" y="2750058"/>
                </a:lnTo>
                <a:lnTo>
                  <a:pt x="925487" y="2722969"/>
                </a:lnTo>
                <a:lnTo>
                  <a:pt x="898055" y="2722969"/>
                </a:lnTo>
                <a:lnTo>
                  <a:pt x="898055" y="2750058"/>
                </a:lnTo>
                <a:lnTo>
                  <a:pt x="870966" y="2750058"/>
                </a:lnTo>
                <a:lnTo>
                  <a:pt x="870966" y="2777490"/>
                </a:lnTo>
                <a:lnTo>
                  <a:pt x="898055" y="2777490"/>
                </a:lnTo>
                <a:lnTo>
                  <a:pt x="898055" y="2804579"/>
                </a:lnTo>
                <a:lnTo>
                  <a:pt x="925487" y="2804579"/>
                </a:lnTo>
                <a:close/>
                <a:moveTo>
                  <a:pt x="718718" y="2664676"/>
                </a:moveTo>
                <a:lnTo>
                  <a:pt x="718718" y="2639301"/>
                </a:lnTo>
                <a:lnTo>
                  <a:pt x="744093" y="2639301"/>
                </a:lnTo>
                <a:lnTo>
                  <a:pt x="744093" y="2613927"/>
                </a:lnTo>
                <a:lnTo>
                  <a:pt x="718718" y="2613927"/>
                </a:lnTo>
                <a:lnTo>
                  <a:pt x="718718" y="2588552"/>
                </a:lnTo>
                <a:lnTo>
                  <a:pt x="693344" y="2588552"/>
                </a:lnTo>
                <a:lnTo>
                  <a:pt x="693344" y="2613927"/>
                </a:lnTo>
                <a:lnTo>
                  <a:pt x="667969" y="2613927"/>
                </a:lnTo>
                <a:lnTo>
                  <a:pt x="667969" y="2639301"/>
                </a:lnTo>
                <a:lnTo>
                  <a:pt x="693344" y="2639301"/>
                </a:lnTo>
                <a:lnTo>
                  <a:pt x="693344" y="2664676"/>
                </a:lnTo>
                <a:lnTo>
                  <a:pt x="718718" y="2664676"/>
                </a:lnTo>
                <a:close/>
                <a:moveTo>
                  <a:pt x="856907" y="2668105"/>
                </a:moveTo>
                <a:lnTo>
                  <a:pt x="856907" y="2640330"/>
                </a:lnTo>
                <a:lnTo>
                  <a:pt x="884682" y="2640330"/>
                </a:lnTo>
                <a:lnTo>
                  <a:pt x="884682" y="2612898"/>
                </a:lnTo>
                <a:lnTo>
                  <a:pt x="856907" y="2612898"/>
                </a:lnTo>
                <a:lnTo>
                  <a:pt x="856907" y="2585123"/>
                </a:lnTo>
                <a:lnTo>
                  <a:pt x="829475" y="2585123"/>
                </a:lnTo>
                <a:lnTo>
                  <a:pt x="829475" y="2612898"/>
                </a:lnTo>
                <a:lnTo>
                  <a:pt x="801700" y="2612898"/>
                </a:lnTo>
                <a:lnTo>
                  <a:pt x="801700" y="2640330"/>
                </a:lnTo>
                <a:lnTo>
                  <a:pt x="829475" y="2640330"/>
                </a:lnTo>
                <a:lnTo>
                  <a:pt x="829475" y="2668105"/>
                </a:lnTo>
                <a:lnTo>
                  <a:pt x="856907" y="2668105"/>
                </a:lnTo>
                <a:close/>
                <a:moveTo>
                  <a:pt x="1199464" y="3078213"/>
                </a:moveTo>
                <a:lnTo>
                  <a:pt x="1199464" y="3051467"/>
                </a:lnTo>
                <a:lnTo>
                  <a:pt x="1226210" y="3051467"/>
                </a:lnTo>
                <a:lnTo>
                  <a:pt x="1226210" y="3024721"/>
                </a:lnTo>
                <a:lnTo>
                  <a:pt x="1199464" y="3024721"/>
                </a:lnTo>
                <a:lnTo>
                  <a:pt x="1199464" y="2997975"/>
                </a:lnTo>
                <a:lnTo>
                  <a:pt x="1172718" y="2997975"/>
                </a:lnTo>
                <a:lnTo>
                  <a:pt x="1172718" y="3024721"/>
                </a:lnTo>
                <a:lnTo>
                  <a:pt x="1145972" y="3024721"/>
                </a:lnTo>
                <a:lnTo>
                  <a:pt x="1145972" y="3051467"/>
                </a:lnTo>
                <a:lnTo>
                  <a:pt x="1172718" y="3051467"/>
                </a:lnTo>
                <a:lnTo>
                  <a:pt x="1172718" y="3078213"/>
                </a:lnTo>
                <a:lnTo>
                  <a:pt x="1199464" y="3078213"/>
                </a:lnTo>
                <a:close/>
                <a:moveTo>
                  <a:pt x="1884921" y="3351505"/>
                </a:moveTo>
                <a:lnTo>
                  <a:pt x="1884921" y="3325444"/>
                </a:lnTo>
                <a:lnTo>
                  <a:pt x="1910982" y="3325444"/>
                </a:lnTo>
                <a:lnTo>
                  <a:pt x="1910982" y="3299384"/>
                </a:lnTo>
                <a:lnTo>
                  <a:pt x="1884921" y="3299384"/>
                </a:lnTo>
                <a:lnTo>
                  <a:pt x="1884921" y="3273323"/>
                </a:lnTo>
                <a:lnTo>
                  <a:pt x="1858861" y="3273323"/>
                </a:lnTo>
                <a:lnTo>
                  <a:pt x="1858861" y="3299384"/>
                </a:lnTo>
                <a:lnTo>
                  <a:pt x="1832800" y="3299384"/>
                </a:lnTo>
                <a:lnTo>
                  <a:pt x="1832800" y="3325444"/>
                </a:lnTo>
                <a:lnTo>
                  <a:pt x="1858861" y="3325444"/>
                </a:lnTo>
                <a:lnTo>
                  <a:pt x="1858861" y="3351505"/>
                </a:lnTo>
                <a:lnTo>
                  <a:pt x="1884921" y="3351505"/>
                </a:lnTo>
                <a:close/>
                <a:moveTo>
                  <a:pt x="2022081" y="3351505"/>
                </a:moveTo>
                <a:lnTo>
                  <a:pt x="2022081" y="3325444"/>
                </a:lnTo>
                <a:lnTo>
                  <a:pt x="2048142" y="3325444"/>
                </a:lnTo>
                <a:lnTo>
                  <a:pt x="2048142" y="3299384"/>
                </a:lnTo>
                <a:lnTo>
                  <a:pt x="2022081" y="3299384"/>
                </a:lnTo>
                <a:lnTo>
                  <a:pt x="2022081" y="3273323"/>
                </a:lnTo>
                <a:lnTo>
                  <a:pt x="1996021" y="3273323"/>
                </a:lnTo>
                <a:lnTo>
                  <a:pt x="1996021" y="3299384"/>
                </a:lnTo>
                <a:lnTo>
                  <a:pt x="1969960" y="3299384"/>
                </a:lnTo>
                <a:lnTo>
                  <a:pt x="1969960" y="3325444"/>
                </a:lnTo>
                <a:lnTo>
                  <a:pt x="1996021" y="3325444"/>
                </a:lnTo>
                <a:lnTo>
                  <a:pt x="1996021" y="3351505"/>
                </a:lnTo>
                <a:lnTo>
                  <a:pt x="2022081" y="3351505"/>
                </a:lnTo>
                <a:close/>
                <a:moveTo>
                  <a:pt x="1954873" y="3218117"/>
                </a:moveTo>
                <a:lnTo>
                  <a:pt x="1954873" y="3189656"/>
                </a:lnTo>
                <a:lnTo>
                  <a:pt x="1983334" y="3189656"/>
                </a:lnTo>
                <a:lnTo>
                  <a:pt x="1983334" y="3160852"/>
                </a:lnTo>
                <a:lnTo>
                  <a:pt x="1954873" y="3160852"/>
                </a:lnTo>
                <a:lnTo>
                  <a:pt x="1954873" y="3132392"/>
                </a:lnTo>
                <a:lnTo>
                  <a:pt x="1926069" y="3132392"/>
                </a:lnTo>
                <a:lnTo>
                  <a:pt x="1926069" y="3160852"/>
                </a:lnTo>
                <a:lnTo>
                  <a:pt x="1897609" y="3160852"/>
                </a:lnTo>
                <a:lnTo>
                  <a:pt x="1897609" y="3189656"/>
                </a:lnTo>
                <a:lnTo>
                  <a:pt x="1926069" y="3189656"/>
                </a:lnTo>
                <a:lnTo>
                  <a:pt x="1926069" y="3218117"/>
                </a:lnTo>
                <a:lnTo>
                  <a:pt x="1954873" y="3218117"/>
                </a:lnTo>
                <a:close/>
                <a:moveTo>
                  <a:pt x="1747761" y="3351162"/>
                </a:moveTo>
                <a:lnTo>
                  <a:pt x="1747761" y="3325444"/>
                </a:lnTo>
                <a:lnTo>
                  <a:pt x="1773479" y="3325444"/>
                </a:lnTo>
                <a:lnTo>
                  <a:pt x="1773479" y="3299384"/>
                </a:lnTo>
                <a:lnTo>
                  <a:pt x="1747761" y="3299384"/>
                </a:lnTo>
                <a:lnTo>
                  <a:pt x="1747761" y="3273666"/>
                </a:lnTo>
                <a:lnTo>
                  <a:pt x="1721701" y="3273666"/>
                </a:lnTo>
                <a:lnTo>
                  <a:pt x="1721701" y="3299384"/>
                </a:lnTo>
                <a:lnTo>
                  <a:pt x="1695983" y="3299384"/>
                </a:lnTo>
                <a:lnTo>
                  <a:pt x="1695983" y="3325444"/>
                </a:lnTo>
                <a:lnTo>
                  <a:pt x="1721701" y="3325444"/>
                </a:lnTo>
                <a:lnTo>
                  <a:pt x="1721701" y="3351162"/>
                </a:lnTo>
                <a:lnTo>
                  <a:pt x="1747761" y="3351162"/>
                </a:lnTo>
                <a:close/>
                <a:moveTo>
                  <a:pt x="1817370" y="3217774"/>
                </a:moveTo>
                <a:lnTo>
                  <a:pt x="1817370" y="3189313"/>
                </a:lnTo>
                <a:lnTo>
                  <a:pt x="1845831" y="3189313"/>
                </a:lnTo>
                <a:lnTo>
                  <a:pt x="1845831" y="3161195"/>
                </a:lnTo>
                <a:lnTo>
                  <a:pt x="1817370" y="3161195"/>
                </a:lnTo>
                <a:lnTo>
                  <a:pt x="1817370" y="3132734"/>
                </a:lnTo>
                <a:lnTo>
                  <a:pt x="1789252" y="3132734"/>
                </a:lnTo>
                <a:lnTo>
                  <a:pt x="1789252" y="3161195"/>
                </a:lnTo>
                <a:lnTo>
                  <a:pt x="1760791" y="3161195"/>
                </a:lnTo>
                <a:lnTo>
                  <a:pt x="1760791" y="3189313"/>
                </a:lnTo>
                <a:lnTo>
                  <a:pt x="1789252" y="3189313"/>
                </a:lnTo>
                <a:lnTo>
                  <a:pt x="1789252" y="3217774"/>
                </a:lnTo>
                <a:lnTo>
                  <a:pt x="1817370" y="3217774"/>
                </a:lnTo>
                <a:close/>
                <a:moveTo>
                  <a:pt x="1475156" y="3081985"/>
                </a:moveTo>
                <a:lnTo>
                  <a:pt x="1475156" y="3052839"/>
                </a:lnTo>
                <a:lnTo>
                  <a:pt x="1504302" y="3052839"/>
                </a:lnTo>
                <a:lnTo>
                  <a:pt x="1504302" y="3023349"/>
                </a:lnTo>
                <a:lnTo>
                  <a:pt x="1475156" y="3023349"/>
                </a:lnTo>
                <a:lnTo>
                  <a:pt x="1475156" y="2994203"/>
                </a:lnTo>
                <a:lnTo>
                  <a:pt x="1445666" y="2994203"/>
                </a:lnTo>
                <a:lnTo>
                  <a:pt x="1445666" y="3023349"/>
                </a:lnTo>
                <a:lnTo>
                  <a:pt x="1416520" y="3023349"/>
                </a:lnTo>
                <a:lnTo>
                  <a:pt x="1416520" y="3052839"/>
                </a:lnTo>
                <a:lnTo>
                  <a:pt x="1445666" y="3052839"/>
                </a:lnTo>
                <a:lnTo>
                  <a:pt x="1445666" y="3081985"/>
                </a:lnTo>
                <a:lnTo>
                  <a:pt x="1475156" y="3081985"/>
                </a:lnTo>
                <a:close/>
                <a:moveTo>
                  <a:pt x="1680210" y="3217431"/>
                </a:moveTo>
                <a:lnTo>
                  <a:pt x="1680210" y="3189313"/>
                </a:lnTo>
                <a:lnTo>
                  <a:pt x="1708328" y="3189313"/>
                </a:lnTo>
                <a:lnTo>
                  <a:pt x="1708328" y="3161195"/>
                </a:lnTo>
                <a:lnTo>
                  <a:pt x="1680210" y="3161195"/>
                </a:lnTo>
                <a:lnTo>
                  <a:pt x="1680210" y="3133077"/>
                </a:lnTo>
                <a:lnTo>
                  <a:pt x="1652092" y="3133077"/>
                </a:lnTo>
                <a:lnTo>
                  <a:pt x="1652092" y="3161195"/>
                </a:lnTo>
                <a:lnTo>
                  <a:pt x="1623974" y="3161195"/>
                </a:lnTo>
                <a:lnTo>
                  <a:pt x="1623974" y="3189313"/>
                </a:lnTo>
                <a:lnTo>
                  <a:pt x="1652092" y="3189313"/>
                </a:lnTo>
                <a:lnTo>
                  <a:pt x="1652092" y="3217431"/>
                </a:lnTo>
                <a:lnTo>
                  <a:pt x="1680210" y="3217431"/>
                </a:lnTo>
                <a:close/>
                <a:moveTo>
                  <a:pt x="1542707" y="3216402"/>
                </a:moveTo>
                <a:lnTo>
                  <a:pt x="1542707" y="3188970"/>
                </a:lnTo>
                <a:lnTo>
                  <a:pt x="1570139" y="3188970"/>
                </a:lnTo>
                <a:lnTo>
                  <a:pt x="1570139" y="3161538"/>
                </a:lnTo>
                <a:lnTo>
                  <a:pt x="1542707" y="3161538"/>
                </a:lnTo>
                <a:lnTo>
                  <a:pt x="1542707" y="3134106"/>
                </a:lnTo>
                <a:lnTo>
                  <a:pt x="1515275" y="3134106"/>
                </a:lnTo>
                <a:lnTo>
                  <a:pt x="1515275" y="3161538"/>
                </a:lnTo>
                <a:lnTo>
                  <a:pt x="1487843" y="3161538"/>
                </a:lnTo>
                <a:lnTo>
                  <a:pt x="1487843" y="3188970"/>
                </a:lnTo>
                <a:lnTo>
                  <a:pt x="1515275" y="3188970"/>
                </a:lnTo>
                <a:lnTo>
                  <a:pt x="1515275" y="3216402"/>
                </a:lnTo>
                <a:lnTo>
                  <a:pt x="1542707" y="3216402"/>
                </a:lnTo>
                <a:close/>
                <a:moveTo>
                  <a:pt x="1610258" y="3350476"/>
                </a:moveTo>
                <a:lnTo>
                  <a:pt x="1610258" y="3325101"/>
                </a:lnTo>
                <a:lnTo>
                  <a:pt x="1635633" y="3325101"/>
                </a:lnTo>
                <a:lnTo>
                  <a:pt x="1635633" y="3299727"/>
                </a:lnTo>
                <a:lnTo>
                  <a:pt x="1610258" y="3299727"/>
                </a:lnTo>
                <a:lnTo>
                  <a:pt x="1610258" y="3274352"/>
                </a:lnTo>
                <a:lnTo>
                  <a:pt x="1584884" y="3274352"/>
                </a:lnTo>
                <a:lnTo>
                  <a:pt x="1584884" y="3299727"/>
                </a:lnTo>
                <a:lnTo>
                  <a:pt x="1559509" y="3299727"/>
                </a:lnTo>
                <a:lnTo>
                  <a:pt x="1559509" y="3325101"/>
                </a:lnTo>
                <a:lnTo>
                  <a:pt x="1584884" y="3325101"/>
                </a:lnTo>
                <a:lnTo>
                  <a:pt x="1584884" y="3350476"/>
                </a:lnTo>
                <a:lnTo>
                  <a:pt x="1610258" y="3350476"/>
                </a:lnTo>
                <a:close/>
                <a:moveTo>
                  <a:pt x="1405204" y="3215030"/>
                </a:moveTo>
                <a:lnTo>
                  <a:pt x="1405204" y="3188627"/>
                </a:lnTo>
                <a:lnTo>
                  <a:pt x="1431607" y="3188627"/>
                </a:lnTo>
                <a:lnTo>
                  <a:pt x="1431607" y="3161881"/>
                </a:lnTo>
                <a:lnTo>
                  <a:pt x="1405204" y="3161881"/>
                </a:lnTo>
                <a:lnTo>
                  <a:pt x="1405204" y="3135478"/>
                </a:lnTo>
                <a:lnTo>
                  <a:pt x="1378458" y="3135478"/>
                </a:lnTo>
                <a:lnTo>
                  <a:pt x="1378458" y="3161881"/>
                </a:lnTo>
                <a:lnTo>
                  <a:pt x="1352055" y="3161881"/>
                </a:lnTo>
                <a:lnTo>
                  <a:pt x="1352055" y="3188627"/>
                </a:lnTo>
                <a:lnTo>
                  <a:pt x="1378458" y="3188627"/>
                </a:lnTo>
                <a:lnTo>
                  <a:pt x="1378458" y="3215030"/>
                </a:lnTo>
                <a:lnTo>
                  <a:pt x="1405204" y="3215030"/>
                </a:lnTo>
                <a:close/>
                <a:moveTo>
                  <a:pt x="1172718" y="803415"/>
                </a:moveTo>
                <a:lnTo>
                  <a:pt x="1172718" y="830161"/>
                </a:lnTo>
                <a:lnTo>
                  <a:pt x="1145972" y="830161"/>
                </a:lnTo>
                <a:lnTo>
                  <a:pt x="1145972" y="856907"/>
                </a:lnTo>
                <a:lnTo>
                  <a:pt x="1172718" y="856907"/>
                </a:lnTo>
                <a:lnTo>
                  <a:pt x="1172718" y="883653"/>
                </a:lnTo>
                <a:lnTo>
                  <a:pt x="1199464" y="883653"/>
                </a:lnTo>
                <a:lnTo>
                  <a:pt x="1199464" y="856907"/>
                </a:lnTo>
                <a:lnTo>
                  <a:pt x="1226210" y="856907"/>
                </a:lnTo>
                <a:lnTo>
                  <a:pt x="1226210" y="830161"/>
                </a:lnTo>
                <a:lnTo>
                  <a:pt x="1199464" y="830161"/>
                </a:lnTo>
                <a:lnTo>
                  <a:pt x="1199464" y="803415"/>
                </a:lnTo>
                <a:lnTo>
                  <a:pt x="1172718" y="803415"/>
                </a:lnTo>
                <a:close/>
                <a:moveTo>
                  <a:pt x="1241984" y="668312"/>
                </a:moveTo>
                <a:lnTo>
                  <a:pt x="1241984" y="693687"/>
                </a:lnTo>
                <a:lnTo>
                  <a:pt x="1216609" y="693687"/>
                </a:lnTo>
                <a:lnTo>
                  <a:pt x="1216609" y="719061"/>
                </a:lnTo>
                <a:lnTo>
                  <a:pt x="1241984" y="719061"/>
                </a:lnTo>
                <a:lnTo>
                  <a:pt x="1241984" y="744436"/>
                </a:lnTo>
                <a:lnTo>
                  <a:pt x="1267358" y="744436"/>
                </a:lnTo>
                <a:lnTo>
                  <a:pt x="1267358" y="719061"/>
                </a:lnTo>
                <a:lnTo>
                  <a:pt x="1292733" y="719061"/>
                </a:lnTo>
                <a:lnTo>
                  <a:pt x="1292733" y="693687"/>
                </a:lnTo>
                <a:lnTo>
                  <a:pt x="1267358" y="693687"/>
                </a:lnTo>
                <a:lnTo>
                  <a:pt x="1267358" y="668312"/>
                </a:lnTo>
                <a:lnTo>
                  <a:pt x="1241984" y="668312"/>
                </a:lnTo>
                <a:close/>
                <a:moveTo>
                  <a:pt x="1309192" y="801357"/>
                </a:moveTo>
                <a:lnTo>
                  <a:pt x="1309192" y="829475"/>
                </a:lnTo>
                <a:lnTo>
                  <a:pt x="1281074" y="829475"/>
                </a:lnTo>
                <a:lnTo>
                  <a:pt x="1281074" y="857593"/>
                </a:lnTo>
                <a:lnTo>
                  <a:pt x="1309192" y="857593"/>
                </a:lnTo>
                <a:lnTo>
                  <a:pt x="1309192" y="885711"/>
                </a:lnTo>
                <a:lnTo>
                  <a:pt x="1337310" y="885711"/>
                </a:lnTo>
                <a:lnTo>
                  <a:pt x="1337310" y="857593"/>
                </a:lnTo>
                <a:lnTo>
                  <a:pt x="1365428" y="857593"/>
                </a:lnTo>
                <a:lnTo>
                  <a:pt x="1365428" y="829475"/>
                </a:lnTo>
                <a:lnTo>
                  <a:pt x="1337310" y="829475"/>
                </a:lnTo>
                <a:lnTo>
                  <a:pt x="1337310" y="801357"/>
                </a:lnTo>
                <a:lnTo>
                  <a:pt x="1309192" y="801357"/>
                </a:lnTo>
                <a:close/>
                <a:moveTo>
                  <a:pt x="1103452" y="938517"/>
                </a:moveTo>
                <a:lnTo>
                  <a:pt x="1103452" y="966635"/>
                </a:lnTo>
                <a:lnTo>
                  <a:pt x="1075334" y="966635"/>
                </a:lnTo>
                <a:lnTo>
                  <a:pt x="1075334" y="994753"/>
                </a:lnTo>
                <a:lnTo>
                  <a:pt x="1103452" y="994753"/>
                </a:lnTo>
                <a:lnTo>
                  <a:pt x="1103452" y="1022871"/>
                </a:lnTo>
                <a:lnTo>
                  <a:pt x="1131570" y="1022871"/>
                </a:lnTo>
                <a:lnTo>
                  <a:pt x="1131570" y="994753"/>
                </a:lnTo>
                <a:lnTo>
                  <a:pt x="1159688" y="994753"/>
                </a:lnTo>
                <a:lnTo>
                  <a:pt x="1159688" y="966635"/>
                </a:lnTo>
                <a:lnTo>
                  <a:pt x="1131570" y="966635"/>
                </a:lnTo>
                <a:lnTo>
                  <a:pt x="1131570" y="938517"/>
                </a:lnTo>
                <a:lnTo>
                  <a:pt x="1103452" y="938517"/>
                </a:lnTo>
                <a:close/>
                <a:moveTo>
                  <a:pt x="581215" y="2389670"/>
                </a:moveTo>
                <a:lnTo>
                  <a:pt x="581215" y="2364638"/>
                </a:lnTo>
                <a:lnTo>
                  <a:pt x="606247" y="2364638"/>
                </a:lnTo>
                <a:lnTo>
                  <a:pt x="606247" y="2339950"/>
                </a:lnTo>
                <a:lnTo>
                  <a:pt x="581215" y="2339950"/>
                </a:lnTo>
                <a:lnTo>
                  <a:pt x="581215" y="2314918"/>
                </a:lnTo>
                <a:lnTo>
                  <a:pt x="556527" y="2314918"/>
                </a:lnTo>
                <a:lnTo>
                  <a:pt x="556527" y="2339950"/>
                </a:lnTo>
                <a:lnTo>
                  <a:pt x="531495" y="2339950"/>
                </a:lnTo>
                <a:lnTo>
                  <a:pt x="531495" y="2364638"/>
                </a:lnTo>
                <a:lnTo>
                  <a:pt x="556527" y="2364638"/>
                </a:lnTo>
                <a:lnTo>
                  <a:pt x="556527" y="2389670"/>
                </a:lnTo>
                <a:lnTo>
                  <a:pt x="581215" y="2389670"/>
                </a:lnTo>
                <a:close/>
                <a:moveTo>
                  <a:pt x="1036244" y="805472"/>
                </a:moveTo>
                <a:lnTo>
                  <a:pt x="1036244" y="830847"/>
                </a:lnTo>
                <a:lnTo>
                  <a:pt x="1010869" y="830847"/>
                </a:lnTo>
                <a:lnTo>
                  <a:pt x="1010869" y="856221"/>
                </a:lnTo>
                <a:lnTo>
                  <a:pt x="1036244" y="856221"/>
                </a:lnTo>
                <a:lnTo>
                  <a:pt x="1036244" y="881596"/>
                </a:lnTo>
                <a:lnTo>
                  <a:pt x="1061618" y="881596"/>
                </a:lnTo>
                <a:lnTo>
                  <a:pt x="1061618" y="856221"/>
                </a:lnTo>
                <a:lnTo>
                  <a:pt x="1086993" y="856221"/>
                </a:lnTo>
                <a:lnTo>
                  <a:pt x="1086993" y="830847"/>
                </a:lnTo>
                <a:lnTo>
                  <a:pt x="1061618" y="830847"/>
                </a:lnTo>
                <a:lnTo>
                  <a:pt x="1061618" y="805472"/>
                </a:lnTo>
                <a:lnTo>
                  <a:pt x="1036244" y="805472"/>
                </a:lnTo>
                <a:close/>
                <a:moveTo>
                  <a:pt x="1515275" y="665226"/>
                </a:moveTo>
                <a:lnTo>
                  <a:pt x="1515275" y="692658"/>
                </a:lnTo>
                <a:lnTo>
                  <a:pt x="1487843" y="692658"/>
                </a:lnTo>
                <a:lnTo>
                  <a:pt x="1487843" y="720090"/>
                </a:lnTo>
                <a:lnTo>
                  <a:pt x="1515275" y="720090"/>
                </a:lnTo>
                <a:lnTo>
                  <a:pt x="1515275" y="747522"/>
                </a:lnTo>
                <a:lnTo>
                  <a:pt x="1542707" y="747522"/>
                </a:lnTo>
                <a:lnTo>
                  <a:pt x="1542707" y="720090"/>
                </a:lnTo>
                <a:lnTo>
                  <a:pt x="1570139" y="720090"/>
                </a:lnTo>
                <a:lnTo>
                  <a:pt x="1570139" y="692658"/>
                </a:lnTo>
                <a:lnTo>
                  <a:pt x="1542707" y="692658"/>
                </a:lnTo>
                <a:lnTo>
                  <a:pt x="1542707" y="665226"/>
                </a:lnTo>
                <a:lnTo>
                  <a:pt x="1515275" y="665226"/>
                </a:lnTo>
                <a:close/>
                <a:moveTo>
                  <a:pt x="1650035" y="932688"/>
                </a:moveTo>
                <a:lnTo>
                  <a:pt x="1650035" y="964578"/>
                </a:lnTo>
                <a:lnTo>
                  <a:pt x="1618145" y="964578"/>
                </a:lnTo>
                <a:lnTo>
                  <a:pt x="1618145" y="996810"/>
                </a:lnTo>
                <a:lnTo>
                  <a:pt x="1650035" y="996810"/>
                </a:lnTo>
                <a:lnTo>
                  <a:pt x="1650035" y="1028700"/>
                </a:lnTo>
                <a:lnTo>
                  <a:pt x="1682267" y="1028700"/>
                </a:lnTo>
                <a:lnTo>
                  <a:pt x="1682267" y="996810"/>
                </a:lnTo>
                <a:lnTo>
                  <a:pt x="1714157" y="996810"/>
                </a:lnTo>
                <a:lnTo>
                  <a:pt x="1714157" y="964578"/>
                </a:lnTo>
                <a:lnTo>
                  <a:pt x="1682267" y="964578"/>
                </a:lnTo>
                <a:lnTo>
                  <a:pt x="1682267" y="932688"/>
                </a:lnTo>
                <a:lnTo>
                  <a:pt x="1650035" y="932688"/>
                </a:lnTo>
                <a:close/>
                <a:moveTo>
                  <a:pt x="1448067" y="532524"/>
                </a:moveTo>
                <a:lnTo>
                  <a:pt x="1448067" y="556870"/>
                </a:lnTo>
                <a:lnTo>
                  <a:pt x="1423721" y="556870"/>
                </a:lnTo>
                <a:lnTo>
                  <a:pt x="1423721" y="581558"/>
                </a:lnTo>
                <a:lnTo>
                  <a:pt x="1448067" y="581558"/>
                </a:lnTo>
                <a:lnTo>
                  <a:pt x="1448067" y="605904"/>
                </a:lnTo>
                <a:lnTo>
                  <a:pt x="1472755" y="605904"/>
                </a:lnTo>
                <a:lnTo>
                  <a:pt x="1472755" y="581558"/>
                </a:lnTo>
                <a:lnTo>
                  <a:pt x="1497101" y="581558"/>
                </a:lnTo>
                <a:lnTo>
                  <a:pt x="1497101" y="556870"/>
                </a:lnTo>
                <a:lnTo>
                  <a:pt x="1472755" y="556870"/>
                </a:lnTo>
                <a:lnTo>
                  <a:pt x="1472755" y="532524"/>
                </a:lnTo>
                <a:lnTo>
                  <a:pt x="1448067" y="532524"/>
                </a:lnTo>
                <a:close/>
                <a:moveTo>
                  <a:pt x="1378458" y="666598"/>
                </a:moveTo>
                <a:lnTo>
                  <a:pt x="1378458" y="693001"/>
                </a:lnTo>
                <a:lnTo>
                  <a:pt x="1352055" y="693001"/>
                </a:lnTo>
                <a:lnTo>
                  <a:pt x="1352055" y="719747"/>
                </a:lnTo>
                <a:lnTo>
                  <a:pt x="1378458" y="719747"/>
                </a:lnTo>
                <a:lnTo>
                  <a:pt x="1378458" y="746150"/>
                </a:lnTo>
                <a:lnTo>
                  <a:pt x="1405204" y="746150"/>
                </a:lnTo>
                <a:lnTo>
                  <a:pt x="1405204" y="719747"/>
                </a:lnTo>
                <a:lnTo>
                  <a:pt x="1431607" y="719747"/>
                </a:lnTo>
                <a:lnTo>
                  <a:pt x="1431607" y="693001"/>
                </a:lnTo>
                <a:lnTo>
                  <a:pt x="1405204" y="693001"/>
                </a:lnTo>
                <a:lnTo>
                  <a:pt x="1405204" y="666598"/>
                </a:lnTo>
                <a:lnTo>
                  <a:pt x="1378458" y="666598"/>
                </a:lnTo>
                <a:close/>
                <a:moveTo>
                  <a:pt x="967321" y="941261"/>
                </a:moveTo>
                <a:lnTo>
                  <a:pt x="967321" y="967664"/>
                </a:lnTo>
                <a:lnTo>
                  <a:pt x="940918" y="967664"/>
                </a:lnTo>
                <a:lnTo>
                  <a:pt x="940918" y="993724"/>
                </a:lnTo>
                <a:lnTo>
                  <a:pt x="967321" y="993724"/>
                </a:lnTo>
                <a:lnTo>
                  <a:pt x="967321" y="1020128"/>
                </a:lnTo>
                <a:lnTo>
                  <a:pt x="993381" y="1020128"/>
                </a:lnTo>
                <a:lnTo>
                  <a:pt x="993381" y="993724"/>
                </a:lnTo>
                <a:lnTo>
                  <a:pt x="1019785" y="993724"/>
                </a:lnTo>
                <a:lnTo>
                  <a:pt x="1019785" y="967664"/>
                </a:lnTo>
                <a:lnTo>
                  <a:pt x="993381" y="967664"/>
                </a:lnTo>
                <a:lnTo>
                  <a:pt x="993381" y="941261"/>
                </a:lnTo>
                <a:lnTo>
                  <a:pt x="967321" y="941261"/>
                </a:lnTo>
                <a:close/>
                <a:moveTo>
                  <a:pt x="556527" y="1491958"/>
                </a:moveTo>
                <a:lnTo>
                  <a:pt x="556527" y="1516990"/>
                </a:lnTo>
                <a:lnTo>
                  <a:pt x="531495" y="1516990"/>
                </a:lnTo>
                <a:lnTo>
                  <a:pt x="531495" y="1541678"/>
                </a:lnTo>
                <a:lnTo>
                  <a:pt x="556527" y="1541678"/>
                </a:lnTo>
                <a:lnTo>
                  <a:pt x="556527" y="1566710"/>
                </a:lnTo>
                <a:lnTo>
                  <a:pt x="581215" y="1566710"/>
                </a:lnTo>
                <a:lnTo>
                  <a:pt x="581215" y="1541678"/>
                </a:lnTo>
                <a:lnTo>
                  <a:pt x="606247" y="1541678"/>
                </a:lnTo>
                <a:lnTo>
                  <a:pt x="606247" y="1516990"/>
                </a:lnTo>
                <a:lnTo>
                  <a:pt x="581215" y="1516990"/>
                </a:lnTo>
                <a:lnTo>
                  <a:pt x="581215" y="1491958"/>
                </a:lnTo>
                <a:lnTo>
                  <a:pt x="556527" y="1491958"/>
                </a:lnTo>
                <a:close/>
                <a:moveTo>
                  <a:pt x="512635" y="1977847"/>
                </a:moveTo>
                <a:lnTo>
                  <a:pt x="512635" y="1953158"/>
                </a:lnTo>
                <a:lnTo>
                  <a:pt x="537324" y="1953158"/>
                </a:lnTo>
                <a:lnTo>
                  <a:pt x="537324" y="1928470"/>
                </a:lnTo>
                <a:lnTo>
                  <a:pt x="512635" y="1928470"/>
                </a:lnTo>
                <a:lnTo>
                  <a:pt x="512635" y="1903781"/>
                </a:lnTo>
                <a:lnTo>
                  <a:pt x="487947" y="1903781"/>
                </a:lnTo>
                <a:lnTo>
                  <a:pt x="487947" y="1928470"/>
                </a:lnTo>
                <a:lnTo>
                  <a:pt x="463258" y="1928470"/>
                </a:lnTo>
                <a:lnTo>
                  <a:pt x="463258" y="1953158"/>
                </a:lnTo>
                <a:lnTo>
                  <a:pt x="487947" y="1953158"/>
                </a:lnTo>
                <a:lnTo>
                  <a:pt x="487947" y="1977847"/>
                </a:lnTo>
                <a:lnTo>
                  <a:pt x="512635" y="1977847"/>
                </a:lnTo>
                <a:close/>
                <a:moveTo>
                  <a:pt x="898055" y="1077049"/>
                </a:moveTo>
                <a:lnTo>
                  <a:pt x="898055" y="1104138"/>
                </a:lnTo>
                <a:lnTo>
                  <a:pt x="870966" y="1104138"/>
                </a:lnTo>
                <a:lnTo>
                  <a:pt x="870966" y="1131570"/>
                </a:lnTo>
                <a:lnTo>
                  <a:pt x="898055" y="1131570"/>
                </a:lnTo>
                <a:lnTo>
                  <a:pt x="898055" y="1158659"/>
                </a:lnTo>
                <a:lnTo>
                  <a:pt x="925487" y="1158659"/>
                </a:lnTo>
                <a:lnTo>
                  <a:pt x="925487" y="1131570"/>
                </a:lnTo>
                <a:lnTo>
                  <a:pt x="952576" y="1131570"/>
                </a:lnTo>
                <a:lnTo>
                  <a:pt x="952576" y="1104138"/>
                </a:lnTo>
                <a:lnTo>
                  <a:pt x="925487" y="1104138"/>
                </a:lnTo>
                <a:lnTo>
                  <a:pt x="925487" y="1077049"/>
                </a:lnTo>
                <a:lnTo>
                  <a:pt x="898055" y="1077049"/>
                </a:lnTo>
                <a:close/>
                <a:moveTo>
                  <a:pt x="512293" y="2251481"/>
                </a:moveTo>
                <a:lnTo>
                  <a:pt x="512293" y="2227136"/>
                </a:lnTo>
                <a:lnTo>
                  <a:pt x="536638" y="2227136"/>
                </a:lnTo>
                <a:lnTo>
                  <a:pt x="536638" y="2203133"/>
                </a:lnTo>
                <a:lnTo>
                  <a:pt x="512293" y="2203133"/>
                </a:lnTo>
                <a:lnTo>
                  <a:pt x="512293" y="2178787"/>
                </a:lnTo>
                <a:lnTo>
                  <a:pt x="488290" y="2178787"/>
                </a:lnTo>
                <a:lnTo>
                  <a:pt x="488290" y="2203133"/>
                </a:lnTo>
                <a:lnTo>
                  <a:pt x="463944" y="2203133"/>
                </a:lnTo>
                <a:lnTo>
                  <a:pt x="463944" y="2227136"/>
                </a:lnTo>
                <a:lnTo>
                  <a:pt x="488290" y="2227136"/>
                </a:lnTo>
                <a:lnTo>
                  <a:pt x="488290" y="2251481"/>
                </a:lnTo>
                <a:lnTo>
                  <a:pt x="512293" y="2251481"/>
                </a:lnTo>
                <a:close/>
                <a:moveTo>
                  <a:pt x="488290" y="1630147"/>
                </a:moveTo>
                <a:lnTo>
                  <a:pt x="488290" y="1654493"/>
                </a:lnTo>
                <a:lnTo>
                  <a:pt x="463944" y="1654493"/>
                </a:lnTo>
                <a:lnTo>
                  <a:pt x="463944" y="1678496"/>
                </a:lnTo>
                <a:lnTo>
                  <a:pt x="488290" y="1678496"/>
                </a:lnTo>
                <a:lnTo>
                  <a:pt x="488290" y="1702841"/>
                </a:lnTo>
                <a:lnTo>
                  <a:pt x="512293" y="1702841"/>
                </a:lnTo>
                <a:lnTo>
                  <a:pt x="512293" y="1678496"/>
                </a:lnTo>
                <a:lnTo>
                  <a:pt x="536638" y="1678496"/>
                </a:lnTo>
                <a:lnTo>
                  <a:pt x="536638" y="1654493"/>
                </a:lnTo>
                <a:lnTo>
                  <a:pt x="512293" y="1654493"/>
                </a:lnTo>
                <a:lnTo>
                  <a:pt x="512293" y="1630147"/>
                </a:lnTo>
                <a:lnTo>
                  <a:pt x="488290" y="1630147"/>
                </a:lnTo>
                <a:close/>
                <a:moveTo>
                  <a:pt x="830847" y="944004"/>
                </a:moveTo>
                <a:lnTo>
                  <a:pt x="830847" y="968350"/>
                </a:lnTo>
                <a:lnTo>
                  <a:pt x="806501" y="968350"/>
                </a:lnTo>
                <a:lnTo>
                  <a:pt x="806501" y="993038"/>
                </a:lnTo>
                <a:lnTo>
                  <a:pt x="830847" y="993038"/>
                </a:lnTo>
                <a:lnTo>
                  <a:pt x="830847" y="1017384"/>
                </a:lnTo>
                <a:lnTo>
                  <a:pt x="855535" y="1017384"/>
                </a:lnTo>
                <a:lnTo>
                  <a:pt x="855535" y="993038"/>
                </a:lnTo>
                <a:lnTo>
                  <a:pt x="879881" y="993038"/>
                </a:lnTo>
                <a:lnTo>
                  <a:pt x="879881" y="968350"/>
                </a:lnTo>
                <a:lnTo>
                  <a:pt x="855535" y="968350"/>
                </a:lnTo>
                <a:lnTo>
                  <a:pt x="855535" y="944004"/>
                </a:lnTo>
                <a:lnTo>
                  <a:pt x="830847" y="944004"/>
                </a:lnTo>
                <a:close/>
                <a:moveTo>
                  <a:pt x="761924" y="1080135"/>
                </a:moveTo>
                <a:lnTo>
                  <a:pt x="761924" y="1105167"/>
                </a:lnTo>
                <a:lnTo>
                  <a:pt x="736892" y="1105167"/>
                </a:lnTo>
                <a:lnTo>
                  <a:pt x="736892" y="1130541"/>
                </a:lnTo>
                <a:lnTo>
                  <a:pt x="761924" y="1130541"/>
                </a:lnTo>
                <a:lnTo>
                  <a:pt x="761924" y="1155573"/>
                </a:lnTo>
                <a:lnTo>
                  <a:pt x="787298" y="1155573"/>
                </a:lnTo>
                <a:lnTo>
                  <a:pt x="787298" y="1130541"/>
                </a:lnTo>
                <a:lnTo>
                  <a:pt x="812330" y="1130541"/>
                </a:lnTo>
                <a:lnTo>
                  <a:pt x="812330" y="1105167"/>
                </a:lnTo>
                <a:lnTo>
                  <a:pt x="787298" y="1105167"/>
                </a:lnTo>
                <a:lnTo>
                  <a:pt x="787298" y="1080135"/>
                </a:lnTo>
                <a:lnTo>
                  <a:pt x="761924" y="1080135"/>
                </a:lnTo>
                <a:close/>
                <a:moveTo>
                  <a:pt x="624764" y="1354112"/>
                </a:moveTo>
                <a:lnTo>
                  <a:pt x="624764" y="1379487"/>
                </a:lnTo>
                <a:lnTo>
                  <a:pt x="599389" y="1379487"/>
                </a:lnTo>
                <a:lnTo>
                  <a:pt x="599389" y="1404861"/>
                </a:lnTo>
                <a:lnTo>
                  <a:pt x="624764" y="1404861"/>
                </a:lnTo>
                <a:lnTo>
                  <a:pt x="624764" y="1430236"/>
                </a:lnTo>
                <a:lnTo>
                  <a:pt x="650138" y="1430236"/>
                </a:lnTo>
                <a:lnTo>
                  <a:pt x="650138" y="1404861"/>
                </a:lnTo>
                <a:lnTo>
                  <a:pt x="675513" y="1404861"/>
                </a:lnTo>
                <a:lnTo>
                  <a:pt x="675513" y="1379487"/>
                </a:lnTo>
                <a:lnTo>
                  <a:pt x="650138" y="1379487"/>
                </a:lnTo>
                <a:lnTo>
                  <a:pt x="650138" y="1354112"/>
                </a:lnTo>
                <a:lnTo>
                  <a:pt x="624764" y="1354112"/>
                </a:lnTo>
                <a:close/>
                <a:moveTo>
                  <a:pt x="693344" y="1216952"/>
                </a:moveTo>
                <a:lnTo>
                  <a:pt x="693344" y="1242327"/>
                </a:lnTo>
                <a:lnTo>
                  <a:pt x="667969" y="1242327"/>
                </a:lnTo>
                <a:lnTo>
                  <a:pt x="667969" y="1267701"/>
                </a:lnTo>
                <a:lnTo>
                  <a:pt x="693344" y="1267701"/>
                </a:lnTo>
                <a:lnTo>
                  <a:pt x="693344" y="1293076"/>
                </a:lnTo>
                <a:lnTo>
                  <a:pt x="718718" y="1293076"/>
                </a:lnTo>
                <a:lnTo>
                  <a:pt x="718718" y="1267701"/>
                </a:lnTo>
                <a:lnTo>
                  <a:pt x="744093" y="1267701"/>
                </a:lnTo>
                <a:lnTo>
                  <a:pt x="744093" y="1242327"/>
                </a:lnTo>
                <a:lnTo>
                  <a:pt x="718718" y="1242327"/>
                </a:lnTo>
                <a:lnTo>
                  <a:pt x="718718" y="1216952"/>
                </a:lnTo>
                <a:lnTo>
                  <a:pt x="693344" y="1216952"/>
                </a:lnTo>
                <a:close/>
                <a:moveTo>
                  <a:pt x="3577819" y="1280732"/>
                </a:moveTo>
                <a:lnTo>
                  <a:pt x="3594964" y="1280732"/>
                </a:lnTo>
                <a:lnTo>
                  <a:pt x="3594964" y="1263587"/>
                </a:lnTo>
                <a:lnTo>
                  <a:pt x="3612109" y="1263587"/>
                </a:lnTo>
                <a:lnTo>
                  <a:pt x="3612109" y="1246442"/>
                </a:lnTo>
                <a:lnTo>
                  <a:pt x="3594964" y="1246442"/>
                </a:lnTo>
                <a:lnTo>
                  <a:pt x="3594964" y="1229297"/>
                </a:lnTo>
                <a:lnTo>
                  <a:pt x="3577819" y="1229297"/>
                </a:lnTo>
                <a:lnTo>
                  <a:pt x="3577819" y="1246442"/>
                </a:lnTo>
                <a:lnTo>
                  <a:pt x="3560674" y="1246442"/>
                </a:lnTo>
                <a:lnTo>
                  <a:pt x="3560674" y="1263587"/>
                </a:lnTo>
                <a:lnTo>
                  <a:pt x="3577819" y="1263587"/>
                </a:lnTo>
                <a:lnTo>
                  <a:pt x="3577819" y="1280732"/>
                </a:lnTo>
                <a:close/>
                <a:moveTo>
                  <a:pt x="3507867" y="1421663"/>
                </a:moveTo>
                <a:lnTo>
                  <a:pt x="3527755" y="1421663"/>
                </a:lnTo>
                <a:lnTo>
                  <a:pt x="3527755" y="1402118"/>
                </a:lnTo>
                <a:lnTo>
                  <a:pt x="3547301" y="1402118"/>
                </a:lnTo>
                <a:lnTo>
                  <a:pt x="3547301" y="1382230"/>
                </a:lnTo>
                <a:lnTo>
                  <a:pt x="3527755" y="1382230"/>
                </a:lnTo>
                <a:lnTo>
                  <a:pt x="3527755" y="1362685"/>
                </a:lnTo>
                <a:lnTo>
                  <a:pt x="3507867" y="1362685"/>
                </a:lnTo>
                <a:lnTo>
                  <a:pt x="3507867" y="1382230"/>
                </a:lnTo>
                <a:lnTo>
                  <a:pt x="3488322" y="1382230"/>
                </a:lnTo>
                <a:lnTo>
                  <a:pt x="3488322" y="1402118"/>
                </a:lnTo>
                <a:lnTo>
                  <a:pt x="3507867" y="1402118"/>
                </a:lnTo>
                <a:lnTo>
                  <a:pt x="3507867" y="1421663"/>
                </a:lnTo>
                <a:close/>
                <a:moveTo>
                  <a:pt x="3509239" y="1143572"/>
                </a:moveTo>
                <a:lnTo>
                  <a:pt x="3526384" y="1143572"/>
                </a:lnTo>
                <a:lnTo>
                  <a:pt x="3526384" y="1126427"/>
                </a:lnTo>
                <a:lnTo>
                  <a:pt x="3543529" y="1126427"/>
                </a:lnTo>
                <a:lnTo>
                  <a:pt x="3543529" y="1109282"/>
                </a:lnTo>
                <a:lnTo>
                  <a:pt x="3526384" y="1109282"/>
                </a:lnTo>
                <a:lnTo>
                  <a:pt x="3526384" y="1092137"/>
                </a:lnTo>
                <a:lnTo>
                  <a:pt x="3509239" y="1092137"/>
                </a:lnTo>
                <a:lnTo>
                  <a:pt x="3509239" y="1109282"/>
                </a:lnTo>
                <a:lnTo>
                  <a:pt x="3492094" y="1109282"/>
                </a:lnTo>
                <a:lnTo>
                  <a:pt x="3492094" y="1126427"/>
                </a:lnTo>
                <a:lnTo>
                  <a:pt x="3509239" y="1126427"/>
                </a:lnTo>
                <a:lnTo>
                  <a:pt x="3509239" y="1143572"/>
                </a:lnTo>
                <a:close/>
                <a:moveTo>
                  <a:pt x="3510953" y="864108"/>
                </a:moveTo>
                <a:lnTo>
                  <a:pt x="3524669" y="864108"/>
                </a:lnTo>
                <a:lnTo>
                  <a:pt x="3524669" y="850392"/>
                </a:lnTo>
                <a:lnTo>
                  <a:pt x="3538385" y="850392"/>
                </a:lnTo>
                <a:lnTo>
                  <a:pt x="3538385" y="836676"/>
                </a:lnTo>
                <a:lnTo>
                  <a:pt x="3524669" y="836676"/>
                </a:lnTo>
                <a:lnTo>
                  <a:pt x="3524669" y="822960"/>
                </a:lnTo>
                <a:lnTo>
                  <a:pt x="3510953" y="822960"/>
                </a:lnTo>
                <a:lnTo>
                  <a:pt x="3510953" y="836676"/>
                </a:lnTo>
                <a:lnTo>
                  <a:pt x="3497237" y="836676"/>
                </a:lnTo>
                <a:lnTo>
                  <a:pt x="3497237" y="850392"/>
                </a:lnTo>
                <a:lnTo>
                  <a:pt x="3510953" y="850392"/>
                </a:lnTo>
                <a:lnTo>
                  <a:pt x="3510953" y="864108"/>
                </a:lnTo>
                <a:close/>
                <a:moveTo>
                  <a:pt x="3507181" y="1698384"/>
                </a:moveTo>
                <a:lnTo>
                  <a:pt x="3528441" y="1698384"/>
                </a:lnTo>
                <a:lnTo>
                  <a:pt x="3528441" y="1677124"/>
                </a:lnTo>
                <a:lnTo>
                  <a:pt x="3549701" y="1677124"/>
                </a:lnTo>
                <a:lnTo>
                  <a:pt x="3549701" y="1655864"/>
                </a:lnTo>
                <a:lnTo>
                  <a:pt x="3528441" y="1655864"/>
                </a:lnTo>
                <a:lnTo>
                  <a:pt x="3528441" y="1634604"/>
                </a:lnTo>
                <a:lnTo>
                  <a:pt x="3507181" y="1634604"/>
                </a:lnTo>
                <a:lnTo>
                  <a:pt x="3507181" y="1655864"/>
                </a:lnTo>
                <a:lnTo>
                  <a:pt x="3485921" y="1655864"/>
                </a:lnTo>
                <a:lnTo>
                  <a:pt x="3485921" y="1677124"/>
                </a:lnTo>
                <a:lnTo>
                  <a:pt x="3507181" y="1677124"/>
                </a:lnTo>
                <a:lnTo>
                  <a:pt x="3507181" y="1698384"/>
                </a:lnTo>
                <a:close/>
                <a:moveTo>
                  <a:pt x="1652092" y="664540"/>
                </a:moveTo>
                <a:lnTo>
                  <a:pt x="1652092" y="692315"/>
                </a:lnTo>
                <a:lnTo>
                  <a:pt x="1624317" y="692315"/>
                </a:lnTo>
                <a:lnTo>
                  <a:pt x="1624317" y="720433"/>
                </a:lnTo>
                <a:lnTo>
                  <a:pt x="1652092" y="720433"/>
                </a:lnTo>
                <a:lnTo>
                  <a:pt x="1652092" y="748208"/>
                </a:lnTo>
                <a:lnTo>
                  <a:pt x="1680210" y="748208"/>
                </a:lnTo>
                <a:lnTo>
                  <a:pt x="1680210" y="720433"/>
                </a:lnTo>
                <a:lnTo>
                  <a:pt x="1707985" y="720433"/>
                </a:lnTo>
                <a:lnTo>
                  <a:pt x="1707985" y="692315"/>
                </a:lnTo>
                <a:lnTo>
                  <a:pt x="1680210" y="692315"/>
                </a:lnTo>
                <a:lnTo>
                  <a:pt x="1680210" y="664540"/>
                </a:lnTo>
                <a:lnTo>
                  <a:pt x="1652092" y="664540"/>
                </a:lnTo>
                <a:close/>
                <a:moveTo>
                  <a:pt x="3576790" y="1557795"/>
                </a:moveTo>
                <a:lnTo>
                  <a:pt x="3595993" y="1557795"/>
                </a:lnTo>
                <a:lnTo>
                  <a:pt x="3595993" y="1538935"/>
                </a:lnTo>
                <a:lnTo>
                  <a:pt x="3614852" y="1538935"/>
                </a:lnTo>
                <a:lnTo>
                  <a:pt x="3614852" y="1519733"/>
                </a:lnTo>
                <a:lnTo>
                  <a:pt x="3595993" y="1519733"/>
                </a:lnTo>
                <a:lnTo>
                  <a:pt x="3595993" y="1500873"/>
                </a:lnTo>
                <a:lnTo>
                  <a:pt x="3576790" y="1500873"/>
                </a:lnTo>
                <a:lnTo>
                  <a:pt x="3576790" y="1519733"/>
                </a:lnTo>
                <a:lnTo>
                  <a:pt x="3557930" y="1519733"/>
                </a:lnTo>
                <a:lnTo>
                  <a:pt x="3557930" y="1538935"/>
                </a:lnTo>
                <a:lnTo>
                  <a:pt x="3576790" y="1538935"/>
                </a:lnTo>
                <a:lnTo>
                  <a:pt x="3576790" y="1557795"/>
                </a:lnTo>
                <a:close/>
                <a:moveTo>
                  <a:pt x="3439287" y="1284846"/>
                </a:moveTo>
                <a:lnTo>
                  <a:pt x="3459175" y="1284846"/>
                </a:lnTo>
                <a:lnTo>
                  <a:pt x="3459175" y="1264958"/>
                </a:lnTo>
                <a:lnTo>
                  <a:pt x="3479063" y="1264958"/>
                </a:lnTo>
                <a:lnTo>
                  <a:pt x="3479063" y="1245070"/>
                </a:lnTo>
                <a:lnTo>
                  <a:pt x="3459175" y="1245070"/>
                </a:lnTo>
                <a:lnTo>
                  <a:pt x="3459175" y="1225182"/>
                </a:lnTo>
                <a:lnTo>
                  <a:pt x="3439287" y="1225182"/>
                </a:lnTo>
                <a:lnTo>
                  <a:pt x="3439287" y="1245070"/>
                </a:lnTo>
                <a:lnTo>
                  <a:pt x="3419399" y="1245070"/>
                </a:lnTo>
                <a:lnTo>
                  <a:pt x="3419399" y="1264958"/>
                </a:lnTo>
                <a:lnTo>
                  <a:pt x="3439287" y="1264958"/>
                </a:lnTo>
                <a:lnTo>
                  <a:pt x="3439287" y="1284846"/>
                </a:lnTo>
                <a:close/>
                <a:moveTo>
                  <a:pt x="3438259" y="1562595"/>
                </a:moveTo>
                <a:lnTo>
                  <a:pt x="3460204" y="1562595"/>
                </a:lnTo>
                <a:lnTo>
                  <a:pt x="3460204" y="1540307"/>
                </a:lnTo>
                <a:lnTo>
                  <a:pt x="3482492" y="1540307"/>
                </a:lnTo>
                <a:lnTo>
                  <a:pt x="3482492" y="1518361"/>
                </a:lnTo>
                <a:lnTo>
                  <a:pt x="3460204" y="1518361"/>
                </a:lnTo>
                <a:lnTo>
                  <a:pt x="3460204" y="1496073"/>
                </a:lnTo>
                <a:lnTo>
                  <a:pt x="3438259" y="1496073"/>
                </a:lnTo>
                <a:lnTo>
                  <a:pt x="3438259" y="1518361"/>
                </a:lnTo>
                <a:lnTo>
                  <a:pt x="3415970" y="1518361"/>
                </a:lnTo>
                <a:lnTo>
                  <a:pt x="3415970" y="1540307"/>
                </a:lnTo>
                <a:lnTo>
                  <a:pt x="3438259" y="1540307"/>
                </a:lnTo>
                <a:lnTo>
                  <a:pt x="3438259" y="1562595"/>
                </a:lnTo>
                <a:close/>
                <a:moveTo>
                  <a:pt x="3442716" y="725576"/>
                </a:moveTo>
                <a:lnTo>
                  <a:pt x="3455746" y="725576"/>
                </a:lnTo>
                <a:lnTo>
                  <a:pt x="3455746" y="712889"/>
                </a:lnTo>
                <a:lnTo>
                  <a:pt x="3468434" y="712889"/>
                </a:lnTo>
                <a:lnTo>
                  <a:pt x="3468434" y="699859"/>
                </a:lnTo>
                <a:lnTo>
                  <a:pt x="3455746" y="699859"/>
                </a:lnTo>
                <a:lnTo>
                  <a:pt x="3455746" y="687172"/>
                </a:lnTo>
                <a:lnTo>
                  <a:pt x="3442716" y="687172"/>
                </a:lnTo>
                <a:lnTo>
                  <a:pt x="3442716" y="699859"/>
                </a:lnTo>
                <a:lnTo>
                  <a:pt x="3430029" y="699859"/>
                </a:lnTo>
                <a:lnTo>
                  <a:pt x="3430029" y="712889"/>
                </a:lnTo>
                <a:lnTo>
                  <a:pt x="3442716" y="712889"/>
                </a:lnTo>
                <a:lnTo>
                  <a:pt x="3442716" y="725576"/>
                </a:lnTo>
                <a:close/>
                <a:moveTo>
                  <a:pt x="3440659" y="1006069"/>
                </a:moveTo>
                <a:lnTo>
                  <a:pt x="3457804" y="1006069"/>
                </a:lnTo>
                <a:lnTo>
                  <a:pt x="3457804" y="989267"/>
                </a:lnTo>
                <a:lnTo>
                  <a:pt x="3474606" y="989267"/>
                </a:lnTo>
                <a:lnTo>
                  <a:pt x="3474606" y="972122"/>
                </a:lnTo>
                <a:lnTo>
                  <a:pt x="3457804" y="972122"/>
                </a:lnTo>
                <a:lnTo>
                  <a:pt x="3457804" y="955319"/>
                </a:lnTo>
                <a:lnTo>
                  <a:pt x="3440659" y="955319"/>
                </a:lnTo>
                <a:lnTo>
                  <a:pt x="3440659" y="972122"/>
                </a:lnTo>
                <a:lnTo>
                  <a:pt x="3423857" y="972122"/>
                </a:lnTo>
                <a:lnTo>
                  <a:pt x="3423857" y="989267"/>
                </a:lnTo>
                <a:lnTo>
                  <a:pt x="3440659" y="989267"/>
                </a:lnTo>
                <a:lnTo>
                  <a:pt x="3440659" y="1006069"/>
                </a:lnTo>
                <a:close/>
                <a:moveTo>
                  <a:pt x="3579533" y="1001611"/>
                </a:moveTo>
                <a:lnTo>
                  <a:pt x="3593249" y="1001611"/>
                </a:lnTo>
                <a:lnTo>
                  <a:pt x="3593249" y="987552"/>
                </a:lnTo>
                <a:lnTo>
                  <a:pt x="3607308" y="987552"/>
                </a:lnTo>
                <a:lnTo>
                  <a:pt x="3607308" y="973836"/>
                </a:lnTo>
                <a:lnTo>
                  <a:pt x="3593249" y="973836"/>
                </a:lnTo>
                <a:lnTo>
                  <a:pt x="3593249" y="959777"/>
                </a:lnTo>
                <a:lnTo>
                  <a:pt x="3579533" y="959777"/>
                </a:lnTo>
                <a:lnTo>
                  <a:pt x="3579533" y="973836"/>
                </a:lnTo>
                <a:lnTo>
                  <a:pt x="3565474" y="973836"/>
                </a:lnTo>
                <a:lnTo>
                  <a:pt x="3565474" y="987552"/>
                </a:lnTo>
                <a:lnTo>
                  <a:pt x="3579533" y="987552"/>
                </a:lnTo>
                <a:lnTo>
                  <a:pt x="3579533" y="1001611"/>
                </a:lnTo>
                <a:close/>
                <a:moveTo>
                  <a:pt x="3368307" y="1903781"/>
                </a:moveTo>
                <a:lnTo>
                  <a:pt x="3368307" y="1928470"/>
                </a:lnTo>
                <a:lnTo>
                  <a:pt x="3343618" y="1928470"/>
                </a:lnTo>
                <a:lnTo>
                  <a:pt x="3343618" y="1953158"/>
                </a:lnTo>
                <a:lnTo>
                  <a:pt x="3368307" y="1953158"/>
                </a:lnTo>
                <a:lnTo>
                  <a:pt x="3368307" y="1977847"/>
                </a:lnTo>
                <a:lnTo>
                  <a:pt x="3392996" y="1977847"/>
                </a:lnTo>
                <a:lnTo>
                  <a:pt x="3392996" y="1953158"/>
                </a:lnTo>
                <a:lnTo>
                  <a:pt x="3417685" y="1953158"/>
                </a:lnTo>
                <a:lnTo>
                  <a:pt x="3417685" y="1928470"/>
                </a:lnTo>
                <a:lnTo>
                  <a:pt x="3392996" y="1928470"/>
                </a:lnTo>
                <a:lnTo>
                  <a:pt x="3392996" y="1903781"/>
                </a:lnTo>
                <a:lnTo>
                  <a:pt x="3368307" y="1903781"/>
                </a:lnTo>
                <a:close/>
                <a:moveTo>
                  <a:pt x="3716693" y="1275931"/>
                </a:moveTo>
                <a:lnTo>
                  <a:pt x="3730409" y="1275931"/>
                </a:lnTo>
                <a:lnTo>
                  <a:pt x="3730409" y="1261872"/>
                </a:lnTo>
                <a:lnTo>
                  <a:pt x="3744468" y="1261872"/>
                </a:lnTo>
                <a:lnTo>
                  <a:pt x="3744468" y="1248156"/>
                </a:lnTo>
                <a:lnTo>
                  <a:pt x="3730409" y="1248156"/>
                </a:lnTo>
                <a:lnTo>
                  <a:pt x="3730409" y="1234097"/>
                </a:lnTo>
                <a:lnTo>
                  <a:pt x="3716693" y="1234097"/>
                </a:lnTo>
                <a:lnTo>
                  <a:pt x="3716693" y="1248156"/>
                </a:lnTo>
                <a:lnTo>
                  <a:pt x="3702634" y="1248156"/>
                </a:lnTo>
                <a:lnTo>
                  <a:pt x="3702634" y="1261872"/>
                </a:lnTo>
                <a:lnTo>
                  <a:pt x="3716693" y="1261872"/>
                </a:lnTo>
                <a:lnTo>
                  <a:pt x="3716693" y="1275931"/>
                </a:lnTo>
                <a:close/>
                <a:moveTo>
                  <a:pt x="3784588" y="1688783"/>
                </a:moveTo>
                <a:lnTo>
                  <a:pt x="3799675" y="1688783"/>
                </a:lnTo>
                <a:lnTo>
                  <a:pt x="3799675" y="1674038"/>
                </a:lnTo>
                <a:lnTo>
                  <a:pt x="3814420" y="1674038"/>
                </a:lnTo>
                <a:lnTo>
                  <a:pt x="3814420" y="1658950"/>
                </a:lnTo>
                <a:lnTo>
                  <a:pt x="3799675" y="1658950"/>
                </a:lnTo>
                <a:lnTo>
                  <a:pt x="3799675" y="1644206"/>
                </a:lnTo>
                <a:lnTo>
                  <a:pt x="3784588" y="1644206"/>
                </a:lnTo>
                <a:lnTo>
                  <a:pt x="3784588" y="1658950"/>
                </a:lnTo>
                <a:lnTo>
                  <a:pt x="3769843" y="1658950"/>
                </a:lnTo>
                <a:lnTo>
                  <a:pt x="3769843" y="1674038"/>
                </a:lnTo>
                <a:lnTo>
                  <a:pt x="3784588" y="1674038"/>
                </a:lnTo>
                <a:lnTo>
                  <a:pt x="3784588" y="1688783"/>
                </a:lnTo>
                <a:close/>
                <a:moveTo>
                  <a:pt x="3854539" y="1548194"/>
                </a:moveTo>
                <a:lnTo>
                  <a:pt x="3866884" y="1548194"/>
                </a:lnTo>
                <a:lnTo>
                  <a:pt x="3866884" y="1535506"/>
                </a:lnTo>
                <a:lnTo>
                  <a:pt x="3879571" y="1535506"/>
                </a:lnTo>
                <a:lnTo>
                  <a:pt x="3879571" y="1523162"/>
                </a:lnTo>
                <a:lnTo>
                  <a:pt x="3866884" y="1523162"/>
                </a:lnTo>
                <a:lnTo>
                  <a:pt x="3866884" y="1510475"/>
                </a:lnTo>
                <a:lnTo>
                  <a:pt x="3854539" y="1510475"/>
                </a:lnTo>
                <a:lnTo>
                  <a:pt x="3854539" y="1523162"/>
                </a:lnTo>
                <a:lnTo>
                  <a:pt x="3841852" y="1523162"/>
                </a:lnTo>
                <a:lnTo>
                  <a:pt x="3841852" y="1535506"/>
                </a:lnTo>
                <a:lnTo>
                  <a:pt x="3854539" y="1535506"/>
                </a:lnTo>
                <a:lnTo>
                  <a:pt x="3854539" y="1548194"/>
                </a:lnTo>
                <a:close/>
                <a:moveTo>
                  <a:pt x="2091690" y="3217774"/>
                </a:moveTo>
                <a:lnTo>
                  <a:pt x="2091690" y="3189313"/>
                </a:lnTo>
                <a:lnTo>
                  <a:pt x="2120151" y="3189313"/>
                </a:lnTo>
                <a:lnTo>
                  <a:pt x="2120151" y="3161195"/>
                </a:lnTo>
                <a:lnTo>
                  <a:pt x="2091690" y="3161195"/>
                </a:lnTo>
                <a:lnTo>
                  <a:pt x="2091690" y="3132734"/>
                </a:lnTo>
                <a:lnTo>
                  <a:pt x="2063572" y="3132734"/>
                </a:lnTo>
                <a:lnTo>
                  <a:pt x="2063572" y="3161195"/>
                </a:lnTo>
                <a:lnTo>
                  <a:pt x="2035111" y="3161195"/>
                </a:lnTo>
                <a:lnTo>
                  <a:pt x="2035111" y="3189313"/>
                </a:lnTo>
                <a:lnTo>
                  <a:pt x="2063572" y="3189313"/>
                </a:lnTo>
                <a:lnTo>
                  <a:pt x="2063572" y="3217774"/>
                </a:lnTo>
                <a:lnTo>
                  <a:pt x="2091690" y="3217774"/>
                </a:lnTo>
                <a:close/>
                <a:moveTo>
                  <a:pt x="3645713" y="1693926"/>
                </a:moveTo>
                <a:lnTo>
                  <a:pt x="3664229" y="1693926"/>
                </a:lnTo>
                <a:lnTo>
                  <a:pt x="3664229" y="1675752"/>
                </a:lnTo>
                <a:lnTo>
                  <a:pt x="3682403" y="1675752"/>
                </a:lnTo>
                <a:lnTo>
                  <a:pt x="3682403" y="1657236"/>
                </a:lnTo>
                <a:lnTo>
                  <a:pt x="3664229" y="1657236"/>
                </a:lnTo>
                <a:lnTo>
                  <a:pt x="3664229" y="1639062"/>
                </a:lnTo>
                <a:lnTo>
                  <a:pt x="3645713" y="1639062"/>
                </a:lnTo>
                <a:lnTo>
                  <a:pt x="3645713" y="1657236"/>
                </a:lnTo>
                <a:lnTo>
                  <a:pt x="3627539" y="1657236"/>
                </a:lnTo>
                <a:lnTo>
                  <a:pt x="3627539" y="1675752"/>
                </a:lnTo>
                <a:lnTo>
                  <a:pt x="3645713" y="1675752"/>
                </a:lnTo>
                <a:lnTo>
                  <a:pt x="3645713" y="1693926"/>
                </a:lnTo>
                <a:close/>
                <a:moveTo>
                  <a:pt x="3646742" y="1417206"/>
                </a:moveTo>
                <a:lnTo>
                  <a:pt x="3663201" y="1417206"/>
                </a:lnTo>
                <a:lnTo>
                  <a:pt x="3663201" y="1400404"/>
                </a:lnTo>
                <a:lnTo>
                  <a:pt x="3680003" y="1400404"/>
                </a:lnTo>
                <a:lnTo>
                  <a:pt x="3680003" y="1383944"/>
                </a:lnTo>
                <a:lnTo>
                  <a:pt x="3663201" y="1383944"/>
                </a:lnTo>
                <a:lnTo>
                  <a:pt x="3663201" y="1367142"/>
                </a:lnTo>
                <a:lnTo>
                  <a:pt x="3646742" y="1367142"/>
                </a:lnTo>
                <a:lnTo>
                  <a:pt x="3646742" y="1383944"/>
                </a:lnTo>
                <a:lnTo>
                  <a:pt x="3629939" y="1383944"/>
                </a:lnTo>
                <a:lnTo>
                  <a:pt x="3629939" y="1400404"/>
                </a:lnTo>
                <a:lnTo>
                  <a:pt x="3646742" y="1400404"/>
                </a:lnTo>
                <a:lnTo>
                  <a:pt x="3646742" y="1417206"/>
                </a:lnTo>
                <a:close/>
                <a:moveTo>
                  <a:pt x="3715664" y="1552994"/>
                </a:moveTo>
                <a:lnTo>
                  <a:pt x="3731438" y="1552994"/>
                </a:lnTo>
                <a:lnTo>
                  <a:pt x="3731438" y="1537221"/>
                </a:lnTo>
                <a:lnTo>
                  <a:pt x="3747211" y="1537221"/>
                </a:lnTo>
                <a:lnTo>
                  <a:pt x="3747211" y="1521447"/>
                </a:lnTo>
                <a:lnTo>
                  <a:pt x="3731438" y="1521447"/>
                </a:lnTo>
                <a:lnTo>
                  <a:pt x="3731438" y="1505674"/>
                </a:lnTo>
                <a:lnTo>
                  <a:pt x="3715664" y="1505674"/>
                </a:lnTo>
                <a:lnTo>
                  <a:pt x="3715664" y="1521447"/>
                </a:lnTo>
                <a:lnTo>
                  <a:pt x="3699891" y="1521447"/>
                </a:lnTo>
                <a:lnTo>
                  <a:pt x="3699891" y="1537221"/>
                </a:lnTo>
                <a:lnTo>
                  <a:pt x="3715664" y="1537221"/>
                </a:lnTo>
                <a:lnTo>
                  <a:pt x="3715664" y="1552994"/>
                </a:lnTo>
                <a:close/>
                <a:moveTo>
                  <a:pt x="3647770" y="1139114"/>
                </a:moveTo>
                <a:lnTo>
                  <a:pt x="3662172" y="1139114"/>
                </a:lnTo>
                <a:lnTo>
                  <a:pt x="3662172" y="1125055"/>
                </a:lnTo>
                <a:lnTo>
                  <a:pt x="3676231" y="1125055"/>
                </a:lnTo>
                <a:lnTo>
                  <a:pt x="3676231" y="1110653"/>
                </a:lnTo>
                <a:lnTo>
                  <a:pt x="3662172" y="1110653"/>
                </a:lnTo>
                <a:lnTo>
                  <a:pt x="3662172" y="1096594"/>
                </a:lnTo>
                <a:lnTo>
                  <a:pt x="3647770" y="1096594"/>
                </a:lnTo>
                <a:lnTo>
                  <a:pt x="3647770" y="1110653"/>
                </a:lnTo>
                <a:lnTo>
                  <a:pt x="3633712" y="1110653"/>
                </a:lnTo>
                <a:lnTo>
                  <a:pt x="3633712" y="1125055"/>
                </a:lnTo>
                <a:lnTo>
                  <a:pt x="3647770" y="1125055"/>
                </a:lnTo>
                <a:lnTo>
                  <a:pt x="3647770" y="1139114"/>
                </a:lnTo>
                <a:close/>
                <a:moveTo>
                  <a:pt x="3785273" y="1412405"/>
                </a:moveTo>
                <a:lnTo>
                  <a:pt x="3798989" y="1412405"/>
                </a:lnTo>
                <a:lnTo>
                  <a:pt x="3798989" y="1399032"/>
                </a:lnTo>
                <a:lnTo>
                  <a:pt x="3812362" y="1399032"/>
                </a:lnTo>
                <a:lnTo>
                  <a:pt x="3812362" y="1385316"/>
                </a:lnTo>
                <a:lnTo>
                  <a:pt x="3798989" y="1385316"/>
                </a:lnTo>
                <a:lnTo>
                  <a:pt x="3798989" y="1371943"/>
                </a:lnTo>
                <a:lnTo>
                  <a:pt x="3785273" y="1371943"/>
                </a:lnTo>
                <a:lnTo>
                  <a:pt x="3785273" y="1385316"/>
                </a:lnTo>
                <a:lnTo>
                  <a:pt x="3771900" y="1385316"/>
                </a:lnTo>
                <a:lnTo>
                  <a:pt x="3771900" y="1399032"/>
                </a:lnTo>
                <a:lnTo>
                  <a:pt x="3785273" y="1399032"/>
                </a:lnTo>
                <a:lnTo>
                  <a:pt x="3785273" y="1412405"/>
                </a:lnTo>
                <a:close/>
                <a:moveTo>
                  <a:pt x="2571750" y="3080271"/>
                </a:moveTo>
                <a:lnTo>
                  <a:pt x="2571750" y="3052153"/>
                </a:lnTo>
                <a:lnTo>
                  <a:pt x="2599868" y="3052153"/>
                </a:lnTo>
                <a:lnTo>
                  <a:pt x="2599868" y="3024035"/>
                </a:lnTo>
                <a:lnTo>
                  <a:pt x="2571750" y="3024035"/>
                </a:lnTo>
                <a:lnTo>
                  <a:pt x="2571750" y="2995917"/>
                </a:lnTo>
                <a:lnTo>
                  <a:pt x="2543632" y="2995917"/>
                </a:lnTo>
                <a:lnTo>
                  <a:pt x="2543632" y="3024035"/>
                </a:lnTo>
                <a:lnTo>
                  <a:pt x="2515514" y="3024035"/>
                </a:lnTo>
                <a:lnTo>
                  <a:pt x="2515514" y="3052153"/>
                </a:lnTo>
                <a:lnTo>
                  <a:pt x="2543632" y="3052153"/>
                </a:lnTo>
                <a:lnTo>
                  <a:pt x="2543632" y="3080271"/>
                </a:lnTo>
                <a:lnTo>
                  <a:pt x="2571750" y="3080271"/>
                </a:lnTo>
                <a:close/>
                <a:moveTo>
                  <a:pt x="2502142" y="3214688"/>
                </a:moveTo>
                <a:lnTo>
                  <a:pt x="2502142" y="3188284"/>
                </a:lnTo>
                <a:lnTo>
                  <a:pt x="2528545" y="3188284"/>
                </a:lnTo>
                <a:lnTo>
                  <a:pt x="2528545" y="3162224"/>
                </a:lnTo>
                <a:lnTo>
                  <a:pt x="2502142" y="3162224"/>
                </a:lnTo>
                <a:lnTo>
                  <a:pt x="2502142" y="3135821"/>
                </a:lnTo>
                <a:lnTo>
                  <a:pt x="2476081" y="3135821"/>
                </a:lnTo>
                <a:lnTo>
                  <a:pt x="2476081" y="3162224"/>
                </a:lnTo>
                <a:lnTo>
                  <a:pt x="2449678" y="3162224"/>
                </a:lnTo>
                <a:lnTo>
                  <a:pt x="2449678" y="3188284"/>
                </a:lnTo>
                <a:lnTo>
                  <a:pt x="2476081" y="3188284"/>
                </a:lnTo>
                <a:lnTo>
                  <a:pt x="2476081" y="3214688"/>
                </a:lnTo>
                <a:lnTo>
                  <a:pt x="2502142" y="3214688"/>
                </a:lnTo>
                <a:close/>
                <a:moveTo>
                  <a:pt x="2638958" y="3213316"/>
                </a:moveTo>
                <a:lnTo>
                  <a:pt x="2638958" y="3187941"/>
                </a:lnTo>
                <a:lnTo>
                  <a:pt x="2664333" y="3187941"/>
                </a:lnTo>
                <a:lnTo>
                  <a:pt x="2664333" y="3162567"/>
                </a:lnTo>
                <a:lnTo>
                  <a:pt x="2638958" y="3162567"/>
                </a:lnTo>
                <a:lnTo>
                  <a:pt x="2638958" y="3137192"/>
                </a:lnTo>
                <a:lnTo>
                  <a:pt x="2613584" y="3137192"/>
                </a:lnTo>
                <a:lnTo>
                  <a:pt x="2613584" y="3162567"/>
                </a:lnTo>
                <a:lnTo>
                  <a:pt x="2588209" y="3162567"/>
                </a:lnTo>
                <a:lnTo>
                  <a:pt x="2588209" y="3187941"/>
                </a:lnTo>
                <a:lnTo>
                  <a:pt x="2613584" y="3187941"/>
                </a:lnTo>
                <a:lnTo>
                  <a:pt x="2613584" y="3213316"/>
                </a:lnTo>
                <a:lnTo>
                  <a:pt x="2638958" y="3213316"/>
                </a:lnTo>
                <a:close/>
                <a:moveTo>
                  <a:pt x="2432876" y="3349104"/>
                </a:moveTo>
                <a:lnTo>
                  <a:pt x="2432876" y="3324758"/>
                </a:lnTo>
                <a:lnTo>
                  <a:pt x="2457221" y="3324758"/>
                </a:lnTo>
                <a:lnTo>
                  <a:pt x="2457221" y="3300070"/>
                </a:lnTo>
                <a:lnTo>
                  <a:pt x="2432876" y="3300070"/>
                </a:lnTo>
                <a:lnTo>
                  <a:pt x="2432876" y="3275724"/>
                </a:lnTo>
                <a:lnTo>
                  <a:pt x="2408187" y="3275724"/>
                </a:lnTo>
                <a:lnTo>
                  <a:pt x="2408187" y="3300070"/>
                </a:lnTo>
                <a:lnTo>
                  <a:pt x="2383841" y="3300070"/>
                </a:lnTo>
                <a:lnTo>
                  <a:pt x="2383841" y="3324758"/>
                </a:lnTo>
                <a:lnTo>
                  <a:pt x="2408187" y="3324758"/>
                </a:lnTo>
                <a:lnTo>
                  <a:pt x="2408187" y="3349104"/>
                </a:lnTo>
                <a:lnTo>
                  <a:pt x="2432876" y="3349104"/>
                </a:lnTo>
                <a:close/>
                <a:moveTo>
                  <a:pt x="2708224" y="3078213"/>
                </a:moveTo>
                <a:lnTo>
                  <a:pt x="2708224" y="3051467"/>
                </a:lnTo>
                <a:lnTo>
                  <a:pt x="2734970" y="3051467"/>
                </a:lnTo>
                <a:lnTo>
                  <a:pt x="2734970" y="3024721"/>
                </a:lnTo>
                <a:lnTo>
                  <a:pt x="2708224" y="3024721"/>
                </a:lnTo>
                <a:lnTo>
                  <a:pt x="2708224" y="2997975"/>
                </a:lnTo>
                <a:lnTo>
                  <a:pt x="2681478" y="2997975"/>
                </a:lnTo>
                <a:lnTo>
                  <a:pt x="2681478" y="3024721"/>
                </a:lnTo>
                <a:lnTo>
                  <a:pt x="2654732" y="3024721"/>
                </a:lnTo>
                <a:lnTo>
                  <a:pt x="2654732" y="3051467"/>
                </a:lnTo>
                <a:lnTo>
                  <a:pt x="2681478" y="3051467"/>
                </a:lnTo>
                <a:lnTo>
                  <a:pt x="2681478" y="3078213"/>
                </a:lnTo>
                <a:lnTo>
                  <a:pt x="2708224" y="3078213"/>
                </a:lnTo>
                <a:close/>
                <a:moveTo>
                  <a:pt x="2365667" y="3216402"/>
                </a:moveTo>
                <a:lnTo>
                  <a:pt x="2365667" y="3188970"/>
                </a:lnTo>
                <a:lnTo>
                  <a:pt x="2393099" y="3188970"/>
                </a:lnTo>
                <a:lnTo>
                  <a:pt x="2393099" y="3161538"/>
                </a:lnTo>
                <a:lnTo>
                  <a:pt x="2365667" y="3161538"/>
                </a:lnTo>
                <a:lnTo>
                  <a:pt x="2365667" y="3134106"/>
                </a:lnTo>
                <a:lnTo>
                  <a:pt x="2338235" y="3134106"/>
                </a:lnTo>
                <a:lnTo>
                  <a:pt x="2338235" y="3161538"/>
                </a:lnTo>
                <a:lnTo>
                  <a:pt x="2310803" y="3161538"/>
                </a:lnTo>
                <a:lnTo>
                  <a:pt x="2310803" y="3188970"/>
                </a:lnTo>
                <a:lnTo>
                  <a:pt x="2338235" y="3188970"/>
                </a:lnTo>
                <a:lnTo>
                  <a:pt x="2338235" y="3216402"/>
                </a:lnTo>
                <a:lnTo>
                  <a:pt x="2365667" y="3216402"/>
                </a:lnTo>
                <a:close/>
                <a:moveTo>
                  <a:pt x="2159242" y="3351162"/>
                </a:moveTo>
                <a:lnTo>
                  <a:pt x="2159242" y="3325444"/>
                </a:lnTo>
                <a:lnTo>
                  <a:pt x="2184959" y="3325444"/>
                </a:lnTo>
                <a:lnTo>
                  <a:pt x="2184959" y="3299384"/>
                </a:lnTo>
                <a:lnTo>
                  <a:pt x="2159242" y="3299384"/>
                </a:lnTo>
                <a:lnTo>
                  <a:pt x="2159242" y="3273666"/>
                </a:lnTo>
                <a:lnTo>
                  <a:pt x="2133181" y="3273666"/>
                </a:lnTo>
                <a:lnTo>
                  <a:pt x="2133181" y="3299384"/>
                </a:lnTo>
                <a:lnTo>
                  <a:pt x="2107463" y="3299384"/>
                </a:lnTo>
                <a:lnTo>
                  <a:pt x="2107463" y="3325444"/>
                </a:lnTo>
                <a:lnTo>
                  <a:pt x="2133181" y="3325444"/>
                </a:lnTo>
                <a:lnTo>
                  <a:pt x="2133181" y="3351162"/>
                </a:lnTo>
                <a:lnTo>
                  <a:pt x="2159242" y="3351162"/>
                </a:lnTo>
                <a:close/>
                <a:moveTo>
                  <a:pt x="2228850" y="3217088"/>
                </a:moveTo>
                <a:lnTo>
                  <a:pt x="2228850" y="3189313"/>
                </a:lnTo>
                <a:lnTo>
                  <a:pt x="2256625" y="3189313"/>
                </a:lnTo>
                <a:lnTo>
                  <a:pt x="2256625" y="3161195"/>
                </a:lnTo>
                <a:lnTo>
                  <a:pt x="2228850" y="3161195"/>
                </a:lnTo>
                <a:lnTo>
                  <a:pt x="2228850" y="3133420"/>
                </a:lnTo>
                <a:lnTo>
                  <a:pt x="2200732" y="3133420"/>
                </a:lnTo>
                <a:lnTo>
                  <a:pt x="2200732" y="3161195"/>
                </a:lnTo>
                <a:lnTo>
                  <a:pt x="2172958" y="3161195"/>
                </a:lnTo>
                <a:lnTo>
                  <a:pt x="2172958" y="3189313"/>
                </a:lnTo>
                <a:lnTo>
                  <a:pt x="2200732" y="3189313"/>
                </a:lnTo>
                <a:lnTo>
                  <a:pt x="2200732" y="3217088"/>
                </a:lnTo>
                <a:lnTo>
                  <a:pt x="2228850" y="3217088"/>
                </a:lnTo>
                <a:close/>
                <a:moveTo>
                  <a:pt x="2296058" y="3350476"/>
                </a:moveTo>
                <a:lnTo>
                  <a:pt x="2296058" y="3325101"/>
                </a:lnTo>
                <a:lnTo>
                  <a:pt x="2321433" y="3325101"/>
                </a:lnTo>
                <a:lnTo>
                  <a:pt x="2321433" y="3299727"/>
                </a:lnTo>
                <a:lnTo>
                  <a:pt x="2296058" y="3299727"/>
                </a:lnTo>
                <a:lnTo>
                  <a:pt x="2296058" y="3274352"/>
                </a:lnTo>
                <a:lnTo>
                  <a:pt x="2270684" y="3274352"/>
                </a:lnTo>
                <a:lnTo>
                  <a:pt x="2270684" y="3299727"/>
                </a:lnTo>
                <a:lnTo>
                  <a:pt x="2245309" y="3299727"/>
                </a:lnTo>
                <a:lnTo>
                  <a:pt x="2245309" y="3325101"/>
                </a:lnTo>
                <a:lnTo>
                  <a:pt x="2270684" y="3325101"/>
                </a:lnTo>
                <a:lnTo>
                  <a:pt x="2270684" y="3350476"/>
                </a:lnTo>
                <a:lnTo>
                  <a:pt x="2296058" y="3350476"/>
                </a:lnTo>
                <a:close/>
                <a:moveTo>
                  <a:pt x="2844698" y="3076156"/>
                </a:moveTo>
                <a:lnTo>
                  <a:pt x="2844698" y="3050781"/>
                </a:lnTo>
                <a:lnTo>
                  <a:pt x="2870073" y="3050781"/>
                </a:lnTo>
                <a:lnTo>
                  <a:pt x="2870073" y="3025407"/>
                </a:lnTo>
                <a:lnTo>
                  <a:pt x="2844698" y="3025407"/>
                </a:lnTo>
                <a:lnTo>
                  <a:pt x="2844698" y="3000032"/>
                </a:lnTo>
                <a:lnTo>
                  <a:pt x="2819324" y="3000032"/>
                </a:lnTo>
                <a:lnTo>
                  <a:pt x="2819324" y="3025407"/>
                </a:lnTo>
                <a:lnTo>
                  <a:pt x="2793949" y="3025407"/>
                </a:lnTo>
                <a:lnTo>
                  <a:pt x="2793949" y="3050781"/>
                </a:lnTo>
                <a:lnTo>
                  <a:pt x="2819324" y="3050781"/>
                </a:lnTo>
                <a:lnTo>
                  <a:pt x="2819324" y="3076156"/>
                </a:lnTo>
                <a:lnTo>
                  <a:pt x="2844698" y="3076156"/>
                </a:lnTo>
                <a:close/>
                <a:moveTo>
                  <a:pt x="3256178" y="2527516"/>
                </a:moveTo>
                <a:lnTo>
                  <a:pt x="3256178" y="2502141"/>
                </a:lnTo>
                <a:lnTo>
                  <a:pt x="3281553" y="2502141"/>
                </a:lnTo>
                <a:lnTo>
                  <a:pt x="3281553" y="2476767"/>
                </a:lnTo>
                <a:lnTo>
                  <a:pt x="3256178" y="2476767"/>
                </a:lnTo>
                <a:lnTo>
                  <a:pt x="3256178" y="2451392"/>
                </a:lnTo>
                <a:lnTo>
                  <a:pt x="3230804" y="2451392"/>
                </a:lnTo>
                <a:lnTo>
                  <a:pt x="3230804" y="2476767"/>
                </a:lnTo>
                <a:lnTo>
                  <a:pt x="3205429" y="2476767"/>
                </a:lnTo>
                <a:lnTo>
                  <a:pt x="3205429" y="2502141"/>
                </a:lnTo>
                <a:lnTo>
                  <a:pt x="3230804" y="2502141"/>
                </a:lnTo>
                <a:lnTo>
                  <a:pt x="3230804" y="2527516"/>
                </a:lnTo>
                <a:lnTo>
                  <a:pt x="3256178" y="2527516"/>
                </a:lnTo>
                <a:close/>
                <a:moveTo>
                  <a:pt x="3187598" y="2664676"/>
                </a:moveTo>
                <a:lnTo>
                  <a:pt x="3187598" y="2639301"/>
                </a:lnTo>
                <a:lnTo>
                  <a:pt x="3212973" y="2639301"/>
                </a:lnTo>
                <a:lnTo>
                  <a:pt x="3212973" y="2613927"/>
                </a:lnTo>
                <a:lnTo>
                  <a:pt x="3187598" y="2613927"/>
                </a:lnTo>
                <a:lnTo>
                  <a:pt x="3187598" y="2588552"/>
                </a:lnTo>
                <a:lnTo>
                  <a:pt x="3162224" y="2588552"/>
                </a:lnTo>
                <a:lnTo>
                  <a:pt x="3162224" y="2613927"/>
                </a:lnTo>
                <a:lnTo>
                  <a:pt x="3136849" y="2613927"/>
                </a:lnTo>
                <a:lnTo>
                  <a:pt x="3136849" y="2639301"/>
                </a:lnTo>
                <a:lnTo>
                  <a:pt x="3162224" y="2639301"/>
                </a:lnTo>
                <a:lnTo>
                  <a:pt x="3162224" y="2664676"/>
                </a:lnTo>
                <a:lnTo>
                  <a:pt x="3187598" y="2664676"/>
                </a:lnTo>
                <a:close/>
                <a:moveTo>
                  <a:pt x="3324416" y="2389670"/>
                </a:moveTo>
                <a:lnTo>
                  <a:pt x="3324416" y="2364638"/>
                </a:lnTo>
                <a:lnTo>
                  <a:pt x="3349447" y="2364638"/>
                </a:lnTo>
                <a:lnTo>
                  <a:pt x="3349447" y="2339950"/>
                </a:lnTo>
                <a:lnTo>
                  <a:pt x="3324416" y="2339950"/>
                </a:lnTo>
                <a:lnTo>
                  <a:pt x="3324416" y="2314918"/>
                </a:lnTo>
                <a:lnTo>
                  <a:pt x="3299727" y="2314918"/>
                </a:lnTo>
                <a:lnTo>
                  <a:pt x="3299727" y="2339950"/>
                </a:lnTo>
                <a:lnTo>
                  <a:pt x="3274695" y="2339950"/>
                </a:lnTo>
                <a:lnTo>
                  <a:pt x="3274695" y="2364638"/>
                </a:lnTo>
                <a:lnTo>
                  <a:pt x="3299727" y="2364638"/>
                </a:lnTo>
                <a:lnTo>
                  <a:pt x="3299727" y="2389670"/>
                </a:lnTo>
                <a:lnTo>
                  <a:pt x="3324416" y="2389670"/>
                </a:lnTo>
                <a:close/>
                <a:moveTo>
                  <a:pt x="3118676" y="2801150"/>
                </a:moveTo>
                <a:lnTo>
                  <a:pt x="3118676" y="2776118"/>
                </a:lnTo>
                <a:lnTo>
                  <a:pt x="3143707" y="2776118"/>
                </a:lnTo>
                <a:lnTo>
                  <a:pt x="3143707" y="2751430"/>
                </a:lnTo>
                <a:lnTo>
                  <a:pt x="3118676" y="2751430"/>
                </a:lnTo>
                <a:lnTo>
                  <a:pt x="3118676" y="2726398"/>
                </a:lnTo>
                <a:lnTo>
                  <a:pt x="3093987" y="2726398"/>
                </a:lnTo>
                <a:lnTo>
                  <a:pt x="3093987" y="2751430"/>
                </a:lnTo>
                <a:lnTo>
                  <a:pt x="3068955" y="2751430"/>
                </a:lnTo>
                <a:lnTo>
                  <a:pt x="3068955" y="2776118"/>
                </a:lnTo>
                <a:lnTo>
                  <a:pt x="3093987" y="2776118"/>
                </a:lnTo>
                <a:lnTo>
                  <a:pt x="3093987" y="2801150"/>
                </a:lnTo>
                <a:lnTo>
                  <a:pt x="3118676" y="2801150"/>
                </a:lnTo>
                <a:close/>
                <a:moveTo>
                  <a:pt x="2913622" y="2940368"/>
                </a:moveTo>
                <a:lnTo>
                  <a:pt x="2913622" y="2913964"/>
                </a:lnTo>
                <a:lnTo>
                  <a:pt x="2940025" y="2913964"/>
                </a:lnTo>
                <a:lnTo>
                  <a:pt x="2940025" y="2887904"/>
                </a:lnTo>
                <a:lnTo>
                  <a:pt x="2913622" y="2887904"/>
                </a:lnTo>
                <a:lnTo>
                  <a:pt x="2913622" y="2861501"/>
                </a:lnTo>
                <a:lnTo>
                  <a:pt x="2887561" y="2861501"/>
                </a:lnTo>
                <a:lnTo>
                  <a:pt x="2887561" y="2887904"/>
                </a:lnTo>
                <a:lnTo>
                  <a:pt x="2861158" y="2887904"/>
                </a:lnTo>
                <a:lnTo>
                  <a:pt x="2861158" y="2913964"/>
                </a:lnTo>
                <a:lnTo>
                  <a:pt x="2887561" y="2913964"/>
                </a:lnTo>
                <a:lnTo>
                  <a:pt x="2887561" y="2940368"/>
                </a:lnTo>
                <a:lnTo>
                  <a:pt x="2913622" y="2940368"/>
                </a:lnTo>
                <a:close/>
                <a:moveTo>
                  <a:pt x="3050096" y="2937624"/>
                </a:moveTo>
                <a:lnTo>
                  <a:pt x="3050096" y="2913278"/>
                </a:lnTo>
                <a:lnTo>
                  <a:pt x="3074441" y="2913278"/>
                </a:lnTo>
                <a:lnTo>
                  <a:pt x="3074441" y="2888590"/>
                </a:lnTo>
                <a:lnTo>
                  <a:pt x="3050096" y="2888590"/>
                </a:lnTo>
                <a:lnTo>
                  <a:pt x="3050096" y="2864244"/>
                </a:lnTo>
                <a:lnTo>
                  <a:pt x="3025407" y="2864244"/>
                </a:lnTo>
                <a:lnTo>
                  <a:pt x="3025407" y="2888590"/>
                </a:lnTo>
                <a:lnTo>
                  <a:pt x="3001061" y="2888590"/>
                </a:lnTo>
                <a:lnTo>
                  <a:pt x="3001061" y="2913278"/>
                </a:lnTo>
                <a:lnTo>
                  <a:pt x="3025407" y="2913278"/>
                </a:lnTo>
                <a:lnTo>
                  <a:pt x="3025407" y="2937624"/>
                </a:lnTo>
                <a:lnTo>
                  <a:pt x="3050096" y="2937624"/>
                </a:lnTo>
                <a:close/>
                <a:moveTo>
                  <a:pt x="3392653" y="2251481"/>
                </a:moveTo>
                <a:lnTo>
                  <a:pt x="3392653" y="2227136"/>
                </a:lnTo>
                <a:lnTo>
                  <a:pt x="3416999" y="2227136"/>
                </a:lnTo>
                <a:lnTo>
                  <a:pt x="3416999" y="2203133"/>
                </a:lnTo>
                <a:lnTo>
                  <a:pt x="3392653" y="2203133"/>
                </a:lnTo>
                <a:lnTo>
                  <a:pt x="3392653" y="2178787"/>
                </a:lnTo>
                <a:lnTo>
                  <a:pt x="3368650" y="2178787"/>
                </a:lnTo>
                <a:lnTo>
                  <a:pt x="3368650" y="2203133"/>
                </a:lnTo>
                <a:lnTo>
                  <a:pt x="3344304" y="2203133"/>
                </a:lnTo>
                <a:lnTo>
                  <a:pt x="3344304" y="2227136"/>
                </a:lnTo>
                <a:lnTo>
                  <a:pt x="3368650" y="2227136"/>
                </a:lnTo>
                <a:lnTo>
                  <a:pt x="3368650" y="2251481"/>
                </a:lnTo>
                <a:lnTo>
                  <a:pt x="3392653" y="2251481"/>
                </a:lnTo>
                <a:close/>
                <a:moveTo>
                  <a:pt x="2777490" y="2943111"/>
                </a:moveTo>
                <a:lnTo>
                  <a:pt x="2777490" y="2914993"/>
                </a:lnTo>
                <a:lnTo>
                  <a:pt x="2805608" y="2914993"/>
                </a:lnTo>
                <a:lnTo>
                  <a:pt x="2805608" y="2886875"/>
                </a:lnTo>
                <a:lnTo>
                  <a:pt x="2777490" y="2886875"/>
                </a:lnTo>
                <a:lnTo>
                  <a:pt x="2777490" y="2858757"/>
                </a:lnTo>
                <a:lnTo>
                  <a:pt x="2749372" y="2858757"/>
                </a:lnTo>
                <a:lnTo>
                  <a:pt x="2749372" y="2886875"/>
                </a:lnTo>
                <a:lnTo>
                  <a:pt x="2721254" y="2886875"/>
                </a:lnTo>
                <a:lnTo>
                  <a:pt x="2721254" y="2914993"/>
                </a:lnTo>
                <a:lnTo>
                  <a:pt x="2749372" y="2914993"/>
                </a:lnTo>
                <a:lnTo>
                  <a:pt x="2749372" y="2943111"/>
                </a:lnTo>
                <a:lnTo>
                  <a:pt x="2777490" y="2943111"/>
                </a:lnTo>
                <a:close/>
                <a:moveTo>
                  <a:pt x="2982544" y="2804236"/>
                </a:moveTo>
                <a:lnTo>
                  <a:pt x="2982544" y="2777147"/>
                </a:lnTo>
                <a:lnTo>
                  <a:pt x="3009634" y="2777147"/>
                </a:lnTo>
                <a:lnTo>
                  <a:pt x="3009634" y="2750401"/>
                </a:lnTo>
                <a:lnTo>
                  <a:pt x="2982544" y="2750401"/>
                </a:lnTo>
                <a:lnTo>
                  <a:pt x="2982544" y="2723312"/>
                </a:lnTo>
                <a:lnTo>
                  <a:pt x="2955798" y="2723312"/>
                </a:lnTo>
                <a:lnTo>
                  <a:pt x="2955798" y="2750401"/>
                </a:lnTo>
                <a:lnTo>
                  <a:pt x="2928709" y="2750401"/>
                </a:lnTo>
                <a:lnTo>
                  <a:pt x="2928709" y="2777147"/>
                </a:lnTo>
                <a:lnTo>
                  <a:pt x="2955798" y="2777147"/>
                </a:lnTo>
                <a:lnTo>
                  <a:pt x="2955798" y="2804236"/>
                </a:lnTo>
                <a:lnTo>
                  <a:pt x="2982544" y="2804236"/>
                </a:lnTo>
                <a:close/>
                <a:moveTo>
                  <a:pt x="1584884" y="531152"/>
                </a:moveTo>
                <a:lnTo>
                  <a:pt x="1584884" y="556527"/>
                </a:lnTo>
                <a:lnTo>
                  <a:pt x="1559509" y="556527"/>
                </a:lnTo>
                <a:lnTo>
                  <a:pt x="1559509" y="581901"/>
                </a:lnTo>
                <a:lnTo>
                  <a:pt x="1584884" y="581901"/>
                </a:lnTo>
                <a:lnTo>
                  <a:pt x="1584884" y="607276"/>
                </a:lnTo>
                <a:lnTo>
                  <a:pt x="1610258" y="607276"/>
                </a:lnTo>
                <a:lnTo>
                  <a:pt x="1610258" y="581901"/>
                </a:lnTo>
                <a:lnTo>
                  <a:pt x="1635633" y="581901"/>
                </a:lnTo>
                <a:lnTo>
                  <a:pt x="1635633" y="556527"/>
                </a:lnTo>
                <a:lnTo>
                  <a:pt x="1610258" y="556527"/>
                </a:lnTo>
                <a:lnTo>
                  <a:pt x="1610258" y="531152"/>
                </a:lnTo>
                <a:lnTo>
                  <a:pt x="1584884" y="531152"/>
                </a:lnTo>
                <a:close/>
                <a:moveTo>
                  <a:pt x="1544764" y="2947911"/>
                </a:moveTo>
                <a:lnTo>
                  <a:pt x="1544764" y="2916707"/>
                </a:lnTo>
                <a:lnTo>
                  <a:pt x="1575968" y="2916707"/>
                </a:lnTo>
                <a:lnTo>
                  <a:pt x="1575968" y="2885161"/>
                </a:lnTo>
                <a:lnTo>
                  <a:pt x="1544764" y="2885161"/>
                </a:lnTo>
                <a:lnTo>
                  <a:pt x="1544764" y="2853957"/>
                </a:lnTo>
                <a:lnTo>
                  <a:pt x="1513218" y="2853957"/>
                </a:lnTo>
                <a:lnTo>
                  <a:pt x="1513218" y="2885161"/>
                </a:lnTo>
                <a:lnTo>
                  <a:pt x="1482014" y="2885161"/>
                </a:lnTo>
                <a:lnTo>
                  <a:pt x="1482014" y="2916707"/>
                </a:lnTo>
                <a:lnTo>
                  <a:pt x="1513218" y="2916707"/>
                </a:lnTo>
                <a:lnTo>
                  <a:pt x="1513218" y="2947911"/>
                </a:lnTo>
                <a:lnTo>
                  <a:pt x="1544764" y="2947911"/>
                </a:lnTo>
                <a:close/>
                <a:moveTo>
                  <a:pt x="1339024" y="2811094"/>
                </a:moveTo>
                <a:lnTo>
                  <a:pt x="1339024" y="2779547"/>
                </a:lnTo>
                <a:lnTo>
                  <a:pt x="1370571" y="2779547"/>
                </a:lnTo>
                <a:lnTo>
                  <a:pt x="1370571" y="2748001"/>
                </a:lnTo>
                <a:lnTo>
                  <a:pt x="1339024" y="2748001"/>
                </a:lnTo>
                <a:lnTo>
                  <a:pt x="1339024" y="2716454"/>
                </a:lnTo>
                <a:lnTo>
                  <a:pt x="1307478" y="2716454"/>
                </a:lnTo>
                <a:lnTo>
                  <a:pt x="1307478" y="2748001"/>
                </a:lnTo>
                <a:lnTo>
                  <a:pt x="1275931" y="2748001"/>
                </a:lnTo>
                <a:lnTo>
                  <a:pt x="1275931" y="2779547"/>
                </a:lnTo>
                <a:lnTo>
                  <a:pt x="1307478" y="2779547"/>
                </a:lnTo>
                <a:lnTo>
                  <a:pt x="1307478" y="2811094"/>
                </a:lnTo>
                <a:lnTo>
                  <a:pt x="1339024" y="2811094"/>
                </a:lnTo>
                <a:close/>
                <a:moveTo>
                  <a:pt x="1201179" y="2809380"/>
                </a:moveTo>
                <a:lnTo>
                  <a:pt x="1201179" y="2778862"/>
                </a:lnTo>
                <a:lnTo>
                  <a:pt x="1231697" y="2778862"/>
                </a:lnTo>
                <a:lnTo>
                  <a:pt x="1231697" y="2748686"/>
                </a:lnTo>
                <a:lnTo>
                  <a:pt x="1201179" y="2748686"/>
                </a:lnTo>
                <a:lnTo>
                  <a:pt x="1201179" y="2718168"/>
                </a:lnTo>
                <a:lnTo>
                  <a:pt x="1171003" y="2718168"/>
                </a:lnTo>
                <a:lnTo>
                  <a:pt x="1171003" y="2748686"/>
                </a:lnTo>
                <a:lnTo>
                  <a:pt x="1140485" y="2748686"/>
                </a:lnTo>
                <a:lnTo>
                  <a:pt x="1140485" y="2778862"/>
                </a:lnTo>
                <a:lnTo>
                  <a:pt x="1171003" y="2778862"/>
                </a:lnTo>
                <a:lnTo>
                  <a:pt x="1171003" y="2809380"/>
                </a:lnTo>
                <a:lnTo>
                  <a:pt x="1201179" y="2809380"/>
                </a:lnTo>
                <a:close/>
                <a:moveTo>
                  <a:pt x="1476527" y="2812123"/>
                </a:moveTo>
                <a:lnTo>
                  <a:pt x="1476527" y="2779890"/>
                </a:lnTo>
                <a:lnTo>
                  <a:pt x="1508760" y="2779890"/>
                </a:lnTo>
                <a:lnTo>
                  <a:pt x="1508760" y="2747658"/>
                </a:lnTo>
                <a:lnTo>
                  <a:pt x="1476527" y="2747658"/>
                </a:lnTo>
                <a:lnTo>
                  <a:pt x="1476527" y="2715425"/>
                </a:lnTo>
                <a:lnTo>
                  <a:pt x="1444295" y="2715425"/>
                </a:lnTo>
                <a:lnTo>
                  <a:pt x="1444295" y="2747658"/>
                </a:lnTo>
                <a:lnTo>
                  <a:pt x="1412062" y="2747658"/>
                </a:lnTo>
                <a:lnTo>
                  <a:pt x="1412062" y="2779890"/>
                </a:lnTo>
                <a:lnTo>
                  <a:pt x="1444295" y="2779890"/>
                </a:lnTo>
                <a:lnTo>
                  <a:pt x="1444295" y="2812123"/>
                </a:lnTo>
                <a:lnTo>
                  <a:pt x="1476527" y="2812123"/>
                </a:lnTo>
                <a:close/>
                <a:moveTo>
                  <a:pt x="1406919" y="2946540"/>
                </a:moveTo>
                <a:lnTo>
                  <a:pt x="1406919" y="2916022"/>
                </a:lnTo>
                <a:lnTo>
                  <a:pt x="1437437" y="2916022"/>
                </a:lnTo>
                <a:lnTo>
                  <a:pt x="1437437" y="2885846"/>
                </a:lnTo>
                <a:lnTo>
                  <a:pt x="1406919" y="2885846"/>
                </a:lnTo>
                <a:lnTo>
                  <a:pt x="1406919" y="2855328"/>
                </a:lnTo>
                <a:lnTo>
                  <a:pt x="1376743" y="2855328"/>
                </a:lnTo>
                <a:lnTo>
                  <a:pt x="1376743" y="2885846"/>
                </a:lnTo>
                <a:lnTo>
                  <a:pt x="1346225" y="2885846"/>
                </a:lnTo>
                <a:lnTo>
                  <a:pt x="1346225" y="2916022"/>
                </a:lnTo>
                <a:lnTo>
                  <a:pt x="1376743" y="2916022"/>
                </a:lnTo>
                <a:lnTo>
                  <a:pt x="1376743" y="2946540"/>
                </a:lnTo>
                <a:lnTo>
                  <a:pt x="1406919" y="2946540"/>
                </a:lnTo>
                <a:close/>
                <a:moveTo>
                  <a:pt x="1269416" y="2945168"/>
                </a:moveTo>
                <a:lnTo>
                  <a:pt x="1269416" y="2915679"/>
                </a:lnTo>
                <a:lnTo>
                  <a:pt x="1298905" y="2915679"/>
                </a:lnTo>
                <a:lnTo>
                  <a:pt x="1298905" y="2886189"/>
                </a:lnTo>
                <a:lnTo>
                  <a:pt x="1269416" y="2886189"/>
                </a:lnTo>
                <a:lnTo>
                  <a:pt x="1269416" y="2856700"/>
                </a:lnTo>
                <a:lnTo>
                  <a:pt x="1239926" y="2856700"/>
                </a:lnTo>
                <a:lnTo>
                  <a:pt x="1239926" y="2886189"/>
                </a:lnTo>
                <a:lnTo>
                  <a:pt x="1210437" y="2886189"/>
                </a:lnTo>
                <a:lnTo>
                  <a:pt x="1210437" y="2915679"/>
                </a:lnTo>
                <a:lnTo>
                  <a:pt x="1239926" y="2915679"/>
                </a:lnTo>
                <a:lnTo>
                  <a:pt x="1239926" y="2945168"/>
                </a:lnTo>
                <a:lnTo>
                  <a:pt x="1269416" y="2945168"/>
                </a:lnTo>
                <a:close/>
                <a:moveTo>
                  <a:pt x="926516" y="2534031"/>
                </a:moveTo>
                <a:lnTo>
                  <a:pt x="926516" y="2504199"/>
                </a:lnTo>
                <a:lnTo>
                  <a:pt x="956348" y="2504199"/>
                </a:lnTo>
                <a:lnTo>
                  <a:pt x="956348" y="2474709"/>
                </a:lnTo>
                <a:lnTo>
                  <a:pt x="926516" y="2474709"/>
                </a:lnTo>
                <a:lnTo>
                  <a:pt x="926516" y="2444877"/>
                </a:lnTo>
                <a:lnTo>
                  <a:pt x="897026" y="2444877"/>
                </a:lnTo>
                <a:lnTo>
                  <a:pt x="897026" y="2474709"/>
                </a:lnTo>
                <a:lnTo>
                  <a:pt x="867194" y="2474709"/>
                </a:lnTo>
                <a:lnTo>
                  <a:pt x="867194" y="2504199"/>
                </a:lnTo>
                <a:lnTo>
                  <a:pt x="897026" y="2504199"/>
                </a:lnTo>
                <a:lnTo>
                  <a:pt x="897026" y="2534031"/>
                </a:lnTo>
                <a:lnTo>
                  <a:pt x="926516" y="2534031"/>
                </a:lnTo>
                <a:close/>
                <a:moveTo>
                  <a:pt x="995096" y="2670848"/>
                </a:moveTo>
                <a:lnTo>
                  <a:pt x="995096" y="2641359"/>
                </a:lnTo>
                <a:lnTo>
                  <a:pt x="1024585" y="2641359"/>
                </a:lnTo>
                <a:lnTo>
                  <a:pt x="1024585" y="2611869"/>
                </a:lnTo>
                <a:lnTo>
                  <a:pt x="995096" y="2611869"/>
                </a:lnTo>
                <a:lnTo>
                  <a:pt x="995096" y="2582380"/>
                </a:lnTo>
                <a:lnTo>
                  <a:pt x="965606" y="2582380"/>
                </a:lnTo>
                <a:lnTo>
                  <a:pt x="965606" y="2611869"/>
                </a:lnTo>
                <a:lnTo>
                  <a:pt x="936117" y="2611869"/>
                </a:lnTo>
                <a:lnTo>
                  <a:pt x="936117" y="2641359"/>
                </a:lnTo>
                <a:lnTo>
                  <a:pt x="965606" y="2641359"/>
                </a:lnTo>
                <a:lnTo>
                  <a:pt x="965606" y="2670848"/>
                </a:lnTo>
                <a:lnTo>
                  <a:pt x="995096" y="2670848"/>
                </a:lnTo>
                <a:close/>
                <a:moveTo>
                  <a:pt x="1132942" y="2673248"/>
                </a:moveTo>
                <a:lnTo>
                  <a:pt x="1132942" y="2642045"/>
                </a:lnTo>
                <a:lnTo>
                  <a:pt x="1164145" y="2642045"/>
                </a:lnTo>
                <a:lnTo>
                  <a:pt x="1164145" y="2611184"/>
                </a:lnTo>
                <a:lnTo>
                  <a:pt x="1132942" y="2611184"/>
                </a:lnTo>
                <a:lnTo>
                  <a:pt x="1132942" y="2579980"/>
                </a:lnTo>
                <a:lnTo>
                  <a:pt x="1102081" y="2579980"/>
                </a:lnTo>
                <a:lnTo>
                  <a:pt x="1102081" y="2611184"/>
                </a:lnTo>
                <a:lnTo>
                  <a:pt x="1070877" y="2611184"/>
                </a:lnTo>
                <a:lnTo>
                  <a:pt x="1070877" y="2642045"/>
                </a:lnTo>
                <a:lnTo>
                  <a:pt x="1102081" y="2642045"/>
                </a:lnTo>
                <a:lnTo>
                  <a:pt x="1102081" y="2673248"/>
                </a:lnTo>
                <a:lnTo>
                  <a:pt x="1132942" y="2673248"/>
                </a:lnTo>
                <a:close/>
                <a:moveTo>
                  <a:pt x="1063333" y="2807322"/>
                </a:moveTo>
                <a:lnTo>
                  <a:pt x="1063333" y="2778176"/>
                </a:lnTo>
                <a:lnTo>
                  <a:pt x="1092479" y="2778176"/>
                </a:lnTo>
                <a:lnTo>
                  <a:pt x="1092479" y="2749372"/>
                </a:lnTo>
                <a:lnTo>
                  <a:pt x="1063333" y="2749372"/>
                </a:lnTo>
                <a:lnTo>
                  <a:pt x="1063333" y="2720226"/>
                </a:lnTo>
                <a:lnTo>
                  <a:pt x="1034529" y="2720226"/>
                </a:lnTo>
                <a:lnTo>
                  <a:pt x="1034529" y="2749372"/>
                </a:lnTo>
                <a:lnTo>
                  <a:pt x="1005383" y="2749372"/>
                </a:lnTo>
                <a:lnTo>
                  <a:pt x="1005383" y="2778176"/>
                </a:lnTo>
                <a:lnTo>
                  <a:pt x="1034529" y="2778176"/>
                </a:lnTo>
                <a:lnTo>
                  <a:pt x="1034529" y="2807322"/>
                </a:lnTo>
                <a:lnTo>
                  <a:pt x="1063333" y="2807322"/>
                </a:lnTo>
                <a:close/>
                <a:moveTo>
                  <a:pt x="2161299" y="3083700"/>
                </a:moveTo>
                <a:lnTo>
                  <a:pt x="2161299" y="3053182"/>
                </a:lnTo>
                <a:lnTo>
                  <a:pt x="2191817" y="3053182"/>
                </a:lnTo>
                <a:lnTo>
                  <a:pt x="2191817" y="3023006"/>
                </a:lnTo>
                <a:lnTo>
                  <a:pt x="2161299" y="3023006"/>
                </a:lnTo>
                <a:lnTo>
                  <a:pt x="2161299" y="2992488"/>
                </a:lnTo>
                <a:lnTo>
                  <a:pt x="2131124" y="2992488"/>
                </a:lnTo>
                <a:lnTo>
                  <a:pt x="2131124" y="3023006"/>
                </a:lnTo>
                <a:lnTo>
                  <a:pt x="2100605" y="3023006"/>
                </a:lnTo>
                <a:lnTo>
                  <a:pt x="2100605" y="3053182"/>
                </a:lnTo>
                <a:lnTo>
                  <a:pt x="2131124" y="3053182"/>
                </a:lnTo>
                <a:lnTo>
                  <a:pt x="2131124" y="3083700"/>
                </a:lnTo>
                <a:lnTo>
                  <a:pt x="2161299" y="3083700"/>
                </a:lnTo>
                <a:close/>
                <a:moveTo>
                  <a:pt x="2093747" y="2949283"/>
                </a:moveTo>
                <a:lnTo>
                  <a:pt x="2093747" y="2917050"/>
                </a:lnTo>
                <a:lnTo>
                  <a:pt x="2125980" y="2917050"/>
                </a:lnTo>
                <a:lnTo>
                  <a:pt x="2125980" y="2884818"/>
                </a:lnTo>
                <a:lnTo>
                  <a:pt x="2093747" y="2884818"/>
                </a:lnTo>
                <a:lnTo>
                  <a:pt x="2093747" y="2852585"/>
                </a:lnTo>
                <a:lnTo>
                  <a:pt x="2061515" y="2852585"/>
                </a:lnTo>
                <a:lnTo>
                  <a:pt x="2061515" y="2884818"/>
                </a:lnTo>
                <a:lnTo>
                  <a:pt x="2029282" y="2884818"/>
                </a:lnTo>
                <a:lnTo>
                  <a:pt x="2029282" y="2917050"/>
                </a:lnTo>
                <a:lnTo>
                  <a:pt x="2061515" y="2917050"/>
                </a:lnTo>
                <a:lnTo>
                  <a:pt x="2061515" y="2949283"/>
                </a:lnTo>
                <a:lnTo>
                  <a:pt x="2093747" y="2949283"/>
                </a:lnTo>
                <a:close/>
                <a:moveTo>
                  <a:pt x="2230565" y="2948597"/>
                </a:moveTo>
                <a:lnTo>
                  <a:pt x="2230565" y="2916707"/>
                </a:lnTo>
                <a:lnTo>
                  <a:pt x="2262454" y="2916707"/>
                </a:lnTo>
                <a:lnTo>
                  <a:pt x="2262454" y="2885161"/>
                </a:lnTo>
                <a:lnTo>
                  <a:pt x="2230565" y="2885161"/>
                </a:lnTo>
                <a:lnTo>
                  <a:pt x="2230565" y="2853271"/>
                </a:lnTo>
                <a:lnTo>
                  <a:pt x="2199018" y="2853271"/>
                </a:lnTo>
                <a:lnTo>
                  <a:pt x="2199018" y="2885161"/>
                </a:lnTo>
                <a:lnTo>
                  <a:pt x="2167128" y="2885161"/>
                </a:lnTo>
                <a:lnTo>
                  <a:pt x="2167128" y="2916707"/>
                </a:lnTo>
                <a:lnTo>
                  <a:pt x="2199018" y="2916707"/>
                </a:lnTo>
                <a:lnTo>
                  <a:pt x="2199018" y="2948597"/>
                </a:lnTo>
                <a:lnTo>
                  <a:pt x="2230565" y="2948597"/>
                </a:lnTo>
                <a:close/>
                <a:moveTo>
                  <a:pt x="857936" y="2396871"/>
                </a:moveTo>
                <a:lnTo>
                  <a:pt x="857936" y="2367039"/>
                </a:lnTo>
                <a:lnTo>
                  <a:pt x="887768" y="2367039"/>
                </a:lnTo>
                <a:lnTo>
                  <a:pt x="887768" y="2337549"/>
                </a:lnTo>
                <a:lnTo>
                  <a:pt x="857936" y="2337549"/>
                </a:lnTo>
                <a:lnTo>
                  <a:pt x="857936" y="2307717"/>
                </a:lnTo>
                <a:lnTo>
                  <a:pt x="828446" y="2307717"/>
                </a:lnTo>
                <a:lnTo>
                  <a:pt x="828446" y="2337549"/>
                </a:lnTo>
                <a:lnTo>
                  <a:pt x="798614" y="2337549"/>
                </a:lnTo>
                <a:lnTo>
                  <a:pt x="798614" y="2367039"/>
                </a:lnTo>
                <a:lnTo>
                  <a:pt x="828446" y="2367039"/>
                </a:lnTo>
                <a:lnTo>
                  <a:pt x="828446" y="2396871"/>
                </a:lnTo>
                <a:lnTo>
                  <a:pt x="857936" y="2396871"/>
                </a:lnTo>
                <a:close/>
                <a:moveTo>
                  <a:pt x="1956587" y="2949283"/>
                </a:moveTo>
                <a:lnTo>
                  <a:pt x="1956587" y="2917050"/>
                </a:lnTo>
                <a:lnTo>
                  <a:pt x="1988820" y="2917050"/>
                </a:lnTo>
                <a:lnTo>
                  <a:pt x="1988820" y="2884818"/>
                </a:lnTo>
                <a:lnTo>
                  <a:pt x="1956587" y="2884818"/>
                </a:lnTo>
                <a:lnTo>
                  <a:pt x="1956587" y="2852585"/>
                </a:lnTo>
                <a:lnTo>
                  <a:pt x="1924355" y="2852585"/>
                </a:lnTo>
                <a:lnTo>
                  <a:pt x="1924355" y="2884818"/>
                </a:lnTo>
                <a:lnTo>
                  <a:pt x="1892122" y="2884818"/>
                </a:lnTo>
                <a:lnTo>
                  <a:pt x="1892122" y="2917050"/>
                </a:lnTo>
                <a:lnTo>
                  <a:pt x="1924355" y="2917050"/>
                </a:lnTo>
                <a:lnTo>
                  <a:pt x="1924355" y="2949283"/>
                </a:lnTo>
                <a:lnTo>
                  <a:pt x="1956587" y="2949283"/>
                </a:lnTo>
                <a:close/>
                <a:moveTo>
                  <a:pt x="1681924" y="2948597"/>
                </a:moveTo>
                <a:lnTo>
                  <a:pt x="1681924" y="2916707"/>
                </a:lnTo>
                <a:lnTo>
                  <a:pt x="1713814" y="2916707"/>
                </a:lnTo>
                <a:lnTo>
                  <a:pt x="1713814" y="2885161"/>
                </a:lnTo>
                <a:lnTo>
                  <a:pt x="1681924" y="2885161"/>
                </a:lnTo>
                <a:lnTo>
                  <a:pt x="1681924" y="2853271"/>
                </a:lnTo>
                <a:lnTo>
                  <a:pt x="1650378" y="2853271"/>
                </a:lnTo>
                <a:lnTo>
                  <a:pt x="1650378" y="2885161"/>
                </a:lnTo>
                <a:lnTo>
                  <a:pt x="1618488" y="2885161"/>
                </a:lnTo>
                <a:lnTo>
                  <a:pt x="1618488" y="2916707"/>
                </a:lnTo>
                <a:lnTo>
                  <a:pt x="1650378" y="2916707"/>
                </a:lnTo>
                <a:lnTo>
                  <a:pt x="1650378" y="2948597"/>
                </a:lnTo>
                <a:lnTo>
                  <a:pt x="1681924" y="2948597"/>
                </a:lnTo>
                <a:close/>
                <a:moveTo>
                  <a:pt x="1612659" y="3083014"/>
                </a:moveTo>
                <a:lnTo>
                  <a:pt x="1612659" y="3053182"/>
                </a:lnTo>
                <a:lnTo>
                  <a:pt x="1642491" y="3053182"/>
                </a:lnTo>
                <a:lnTo>
                  <a:pt x="1642491" y="3023006"/>
                </a:lnTo>
                <a:lnTo>
                  <a:pt x="1612659" y="3023006"/>
                </a:lnTo>
                <a:lnTo>
                  <a:pt x="1612659" y="2993174"/>
                </a:lnTo>
                <a:lnTo>
                  <a:pt x="1582483" y="2993174"/>
                </a:lnTo>
                <a:lnTo>
                  <a:pt x="1582483" y="3023006"/>
                </a:lnTo>
                <a:lnTo>
                  <a:pt x="1552651" y="3023006"/>
                </a:lnTo>
                <a:lnTo>
                  <a:pt x="1552651" y="3053182"/>
                </a:lnTo>
                <a:lnTo>
                  <a:pt x="1582483" y="3053182"/>
                </a:lnTo>
                <a:lnTo>
                  <a:pt x="1582483" y="3083014"/>
                </a:lnTo>
                <a:lnTo>
                  <a:pt x="1612659" y="3083014"/>
                </a:lnTo>
                <a:close/>
                <a:moveTo>
                  <a:pt x="1887322" y="3084043"/>
                </a:moveTo>
                <a:lnTo>
                  <a:pt x="1887322" y="3053525"/>
                </a:lnTo>
                <a:lnTo>
                  <a:pt x="1917840" y="3053525"/>
                </a:lnTo>
                <a:lnTo>
                  <a:pt x="1917840" y="3022664"/>
                </a:lnTo>
                <a:lnTo>
                  <a:pt x="1887322" y="3022664"/>
                </a:lnTo>
                <a:lnTo>
                  <a:pt x="1887322" y="2992145"/>
                </a:lnTo>
                <a:lnTo>
                  <a:pt x="1856461" y="2992145"/>
                </a:lnTo>
                <a:lnTo>
                  <a:pt x="1856461" y="3022664"/>
                </a:lnTo>
                <a:lnTo>
                  <a:pt x="1825942" y="3022664"/>
                </a:lnTo>
                <a:lnTo>
                  <a:pt x="1825942" y="3053525"/>
                </a:lnTo>
                <a:lnTo>
                  <a:pt x="1856461" y="3053525"/>
                </a:lnTo>
                <a:lnTo>
                  <a:pt x="1856461" y="3084043"/>
                </a:lnTo>
                <a:lnTo>
                  <a:pt x="1887322" y="3084043"/>
                </a:lnTo>
                <a:close/>
                <a:moveTo>
                  <a:pt x="1749819" y="3083700"/>
                </a:moveTo>
                <a:lnTo>
                  <a:pt x="1749819" y="3053182"/>
                </a:lnTo>
                <a:lnTo>
                  <a:pt x="1780337" y="3053182"/>
                </a:lnTo>
                <a:lnTo>
                  <a:pt x="1780337" y="3023006"/>
                </a:lnTo>
                <a:lnTo>
                  <a:pt x="1749819" y="3023006"/>
                </a:lnTo>
                <a:lnTo>
                  <a:pt x="1749819" y="2992488"/>
                </a:lnTo>
                <a:lnTo>
                  <a:pt x="1719643" y="2992488"/>
                </a:lnTo>
                <a:lnTo>
                  <a:pt x="1719643" y="3023006"/>
                </a:lnTo>
                <a:lnTo>
                  <a:pt x="1689125" y="3023006"/>
                </a:lnTo>
                <a:lnTo>
                  <a:pt x="1689125" y="3053182"/>
                </a:lnTo>
                <a:lnTo>
                  <a:pt x="1719643" y="3053182"/>
                </a:lnTo>
                <a:lnTo>
                  <a:pt x="1719643" y="3083700"/>
                </a:lnTo>
                <a:lnTo>
                  <a:pt x="1749819" y="3083700"/>
                </a:lnTo>
                <a:close/>
                <a:moveTo>
                  <a:pt x="1819427" y="2949283"/>
                </a:moveTo>
                <a:lnTo>
                  <a:pt x="1819427" y="2917050"/>
                </a:lnTo>
                <a:lnTo>
                  <a:pt x="1851660" y="2917050"/>
                </a:lnTo>
                <a:lnTo>
                  <a:pt x="1851660" y="2884818"/>
                </a:lnTo>
                <a:lnTo>
                  <a:pt x="1819427" y="2884818"/>
                </a:lnTo>
                <a:lnTo>
                  <a:pt x="1819427" y="2852585"/>
                </a:lnTo>
                <a:lnTo>
                  <a:pt x="1787195" y="2852585"/>
                </a:lnTo>
                <a:lnTo>
                  <a:pt x="1787195" y="2884818"/>
                </a:lnTo>
                <a:lnTo>
                  <a:pt x="1754962" y="2884818"/>
                </a:lnTo>
                <a:lnTo>
                  <a:pt x="1754962" y="2917050"/>
                </a:lnTo>
                <a:lnTo>
                  <a:pt x="1787195" y="2917050"/>
                </a:lnTo>
                <a:lnTo>
                  <a:pt x="1787195" y="2949283"/>
                </a:lnTo>
                <a:lnTo>
                  <a:pt x="1819427" y="2949283"/>
                </a:lnTo>
                <a:close/>
                <a:moveTo>
                  <a:pt x="2024482" y="3084043"/>
                </a:moveTo>
                <a:lnTo>
                  <a:pt x="2024482" y="3053525"/>
                </a:lnTo>
                <a:lnTo>
                  <a:pt x="2055000" y="3053525"/>
                </a:lnTo>
                <a:lnTo>
                  <a:pt x="2055000" y="3022664"/>
                </a:lnTo>
                <a:lnTo>
                  <a:pt x="2024482" y="3022664"/>
                </a:lnTo>
                <a:lnTo>
                  <a:pt x="2024482" y="2992145"/>
                </a:lnTo>
                <a:lnTo>
                  <a:pt x="1993621" y="2992145"/>
                </a:lnTo>
                <a:lnTo>
                  <a:pt x="1993621" y="3022664"/>
                </a:lnTo>
                <a:lnTo>
                  <a:pt x="1963102" y="3022664"/>
                </a:lnTo>
                <a:lnTo>
                  <a:pt x="1963102" y="3053525"/>
                </a:lnTo>
                <a:lnTo>
                  <a:pt x="1993621" y="3053525"/>
                </a:lnTo>
                <a:lnTo>
                  <a:pt x="1993621" y="3084043"/>
                </a:lnTo>
                <a:lnTo>
                  <a:pt x="2024482" y="3084043"/>
                </a:lnTo>
                <a:close/>
                <a:moveTo>
                  <a:pt x="1171003" y="1072248"/>
                </a:moveTo>
                <a:lnTo>
                  <a:pt x="1171003" y="1102766"/>
                </a:lnTo>
                <a:lnTo>
                  <a:pt x="1140485" y="1102766"/>
                </a:lnTo>
                <a:lnTo>
                  <a:pt x="1140485" y="1132942"/>
                </a:lnTo>
                <a:lnTo>
                  <a:pt x="1171003" y="1132942"/>
                </a:lnTo>
                <a:lnTo>
                  <a:pt x="1171003" y="1163460"/>
                </a:lnTo>
                <a:lnTo>
                  <a:pt x="1201179" y="1163460"/>
                </a:lnTo>
                <a:lnTo>
                  <a:pt x="1201179" y="1132942"/>
                </a:lnTo>
                <a:lnTo>
                  <a:pt x="1231697" y="1132942"/>
                </a:lnTo>
                <a:lnTo>
                  <a:pt x="1231697" y="1102766"/>
                </a:lnTo>
                <a:lnTo>
                  <a:pt x="1201179" y="1102766"/>
                </a:lnTo>
                <a:lnTo>
                  <a:pt x="1201179" y="1072248"/>
                </a:lnTo>
                <a:lnTo>
                  <a:pt x="1171003" y="1072248"/>
                </a:lnTo>
                <a:close/>
                <a:moveTo>
                  <a:pt x="965606" y="1210780"/>
                </a:moveTo>
                <a:lnTo>
                  <a:pt x="965606" y="1240269"/>
                </a:lnTo>
                <a:lnTo>
                  <a:pt x="936117" y="1240269"/>
                </a:lnTo>
                <a:lnTo>
                  <a:pt x="936117" y="1269759"/>
                </a:lnTo>
                <a:lnTo>
                  <a:pt x="965606" y="1269759"/>
                </a:lnTo>
                <a:lnTo>
                  <a:pt x="965606" y="1299248"/>
                </a:lnTo>
                <a:lnTo>
                  <a:pt x="995096" y="1299248"/>
                </a:lnTo>
                <a:lnTo>
                  <a:pt x="995096" y="1269759"/>
                </a:lnTo>
                <a:lnTo>
                  <a:pt x="1024585" y="1269759"/>
                </a:lnTo>
                <a:lnTo>
                  <a:pt x="1024585" y="1240269"/>
                </a:lnTo>
                <a:lnTo>
                  <a:pt x="995096" y="1240269"/>
                </a:lnTo>
                <a:lnTo>
                  <a:pt x="995096" y="1210780"/>
                </a:lnTo>
                <a:lnTo>
                  <a:pt x="965606" y="1210780"/>
                </a:lnTo>
                <a:close/>
                <a:moveTo>
                  <a:pt x="1034529" y="1074306"/>
                </a:moveTo>
                <a:lnTo>
                  <a:pt x="1034529" y="1103452"/>
                </a:lnTo>
                <a:lnTo>
                  <a:pt x="1005383" y="1103452"/>
                </a:lnTo>
                <a:lnTo>
                  <a:pt x="1005383" y="1132256"/>
                </a:lnTo>
                <a:lnTo>
                  <a:pt x="1034529" y="1132256"/>
                </a:lnTo>
                <a:lnTo>
                  <a:pt x="1034529" y="1161402"/>
                </a:lnTo>
                <a:lnTo>
                  <a:pt x="1063333" y="1161402"/>
                </a:lnTo>
                <a:lnTo>
                  <a:pt x="1063333" y="1132256"/>
                </a:lnTo>
                <a:lnTo>
                  <a:pt x="1092479" y="1132256"/>
                </a:lnTo>
                <a:lnTo>
                  <a:pt x="1092479" y="1103452"/>
                </a:lnTo>
                <a:lnTo>
                  <a:pt x="1063333" y="1103452"/>
                </a:lnTo>
                <a:lnTo>
                  <a:pt x="1063333" y="1074306"/>
                </a:lnTo>
                <a:lnTo>
                  <a:pt x="1034529" y="1074306"/>
                </a:lnTo>
                <a:close/>
                <a:moveTo>
                  <a:pt x="1307478" y="1070534"/>
                </a:moveTo>
                <a:lnTo>
                  <a:pt x="1307478" y="1102081"/>
                </a:lnTo>
                <a:lnTo>
                  <a:pt x="1275931" y="1102081"/>
                </a:lnTo>
                <a:lnTo>
                  <a:pt x="1275931" y="1133627"/>
                </a:lnTo>
                <a:lnTo>
                  <a:pt x="1307478" y="1133627"/>
                </a:lnTo>
                <a:lnTo>
                  <a:pt x="1307478" y="1165174"/>
                </a:lnTo>
                <a:lnTo>
                  <a:pt x="1339024" y="1165174"/>
                </a:lnTo>
                <a:lnTo>
                  <a:pt x="1339024" y="1133627"/>
                </a:lnTo>
                <a:lnTo>
                  <a:pt x="1370571" y="1133627"/>
                </a:lnTo>
                <a:lnTo>
                  <a:pt x="1370571" y="1102081"/>
                </a:lnTo>
                <a:lnTo>
                  <a:pt x="1339024" y="1102081"/>
                </a:lnTo>
                <a:lnTo>
                  <a:pt x="1339024" y="1070534"/>
                </a:lnTo>
                <a:lnTo>
                  <a:pt x="1307478" y="1070534"/>
                </a:lnTo>
                <a:close/>
                <a:moveTo>
                  <a:pt x="1102081" y="1208380"/>
                </a:moveTo>
                <a:lnTo>
                  <a:pt x="1102081" y="1239584"/>
                </a:lnTo>
                <a:lnTo>
                  <a:pt x="1070877" y="1239584"/>
                </a:lnTo>
                <a:lnTo>
                  <a:pt x="1070877" y="1270445"/>
                </a:lnTo>
                <a:lnTo>
                  <a:pt x="1102081" y="1270445"/>
                </a:lnTo>
                <a:lnTo>
                  <a:pt x="1102081" y="1301648"/>
                </a:lnTo>
                <a:lnTo>
                  <a:pt x="1132942" y="1301648"/>
                </a:lnTo>
                <a:lnTo>
                  <a:pt x="1132942" y="1270445"/>
                </a:lnTo>
                <a:lnTo>
                  <a:pt x="1164145" y="1270445"/>
                </a:lnTo>
                <a:lnTo>
                  <a:pt x="1164145" y="1239584"/>
                </a:lnTo>
                <a:lnTo>
                  <a:pt x="1132942" y="1239584"/>
                </a:lnTo>
                <a:lnTo>
                  <a:pt x="1132942" y="1208380"/>
                </a:lnTo>
                <a:lnTo>
                  <a:pt x="1102081" y="1208380"/>
                </a:lnTo>
                <a:close/>
                <a:moveTo>
                  <a:pt x="1239926" y="936460"/>
                </a:moveTo>
                <a:lnTo>
                  <a:pt x="1239926" y="965949"/>
                </a:lnTo>
                <a:lnTo>
                  <a:pt x="1210437" y="965949"/>
                </a:lnTo>
                <a:lnTo>
                  <a:pt x="1210437" y="995439"/>
                </a:lnTo>
                <a:lnTo>
                  <a:pt x="1239926" y="995439"/>
                </a:lnTo>
                <a:lnTo>
                  <a:pt x="1239926" y="1024928"/>
                </a:lnTo>
                <a:lnTo>
                  <a:pt x="1269416" y="1024928"/>
                </a:lnTo>
                <a:lnTo>
                  <a:pt x="1269416" y="995439"/>
                </a:lnTo>
                <a:lnTo>
                  <a:pt x="1298905" y="995439"/>
                </a:lnTo>
                <a:lnTo>
                  <a:pt x="1298905" y="965949"/>
                </a:lnTo>
                <a:lnTo>
                  <a:pt x="1269416" y="965949"/>
                </a:lnTo>
                <a:lnTo>
                  <a:pt x="1269416" y="936460"/>
                </a:lnTo>
                <a:lnTo>
                  <a:pt x="1239926" y="936460"/>
                </a:lnTo>
                <a:close/>
                <a:moveTo>
                  <a:pt x="1376743" y="935088"/>
                </a:moveTo>
                <a:lnTo>
                  <a:pt x="1376743" y="965606"/>
                </a:lnTo>
                <a:lnTo>
                  <a:pt x="1346225" y="965606"/>
                </a:lnTo>
                <a:lnTo>
                  <a:pt x="1346225" y="995782"/>
                </a:lnTo>
                <a:lnTo>
                  <a:pt x="1376743" y="995782"/>
                </a:lnTo>
                <a:lnTo>
                  <a:pt x="1376743" y="1026300"/>
                </a:lnTo>
                <a:lnTo>
                  <a:pt x="1406919" y="1026300"/>
                </a:lnTo>
                <a:lnTo>
                  <a:pt x="1406919" y="995782"/>
                </a:lnTo>
                <a:lnTo>
                  <a:pt x="1437437" y="995782"/>
                </a:lnTo>
                <a:lnTo>
                  <a:pt x="1437437" y="965606"/>
                </a:lnTo>
                <a:lnTo>
                  <a:pt x="1406919" y="965606"/>
                </a:lnTo>
                <a:lnTo>
                  <a:pt x="1406919" y="935088"/>
                </a:lnTo>
                <a:lnTo>
                  <a:pt x="1376743" y="935088"/>
                </a:lnTo>
                <a:close/>
                <a:moveTo>
                  <a:pt x="1513218" y="933717"/>
                </a:moveTo>
                <a:lnTo>
                  <a:pt x="1513218" y="964921"/>
                </a:lnTo>
                <a:lnTo>
                  <a:pt x="1482014" y="964921"/>
                </a:lnTo>
                <a:lnTo>
                  <a:pt x="1482014" y="996467"/>
                </a:lnTo>
                <a:lnTo>
                  <a:pt x="1513218" y="996467"/>
                </a:lnTo>
                <a:lnTo>
                  <a:pt x="1513218" y="1027671"/>
                </a:lnTo>
                <a:lnTo>
                  <a:pt x="1544764" y="1027671"/>
                </a:lnTo>
                <a:lnTo>
                  <a:pt x="1544764" y="996467"/>
                </a:lnTo>
                <a:lnTo>
                  <a:pt x="1575968" y="996467"/>
                </a:lnTo>
                <a:lnTo>
                  <a:pt x="1575968" y="964921"/>
                </a:lnTo>
                <a:lnTo>
                  <a:pt x="1544764" y="964921"/>
                </a:lnTo>
                <a:lnTo>
                  <a:pt x="1544764" y="933717"/>
                </a:lnTo>
                <a:lnTo>
                  <a:pt x="1513218" y="933717"/>
                </a:lnTo>
                <a:close/>
                <a:moveTo>
                  <a:pt x="1582483" y="798614"/>
                </a:moveTo>
                <a:lnTo>
                  <a:pt x="1582483" y="828446"/>
                </a:lnTo>
                <a:lnTo>
                  <a:pt x="1552651" y="828446"/>
                </a:lnTo>
                <a:lnTo>
                  <a:pt x="1552651" y="858622"/>
                </a:lnTo>
                <a:lnTo>
                  <a:pt x="1582483" y="858622"/>
                </a:lnTo>
                <a:lnTo>
                  <a:pt x="1582483" y="888454"/>
                </a:lnTo>
                <a:lnTo>
                  <a:pt x="1612659" y="888454"/>
                </a:lnTo>
                <a:lnTo>
                  <a:pt x="1612659" y="858622"/>
                </a:lnTo>
                <a:lnTo>
                  <a:pt x="1642491" y="858622"/>
                </a:lnTo>
                <a:lnTo>
                  <a:pt x="1642491" y="828446"/>
                </a:lnTo>
                <a:lnTo>
                  <a:pt x="1612659" y="828446"/>
                </a:lnTo>
                <a:lnTo>
                  <a:pt x="1612659" y="798614"/>
                </a:lnTo>
                <a:lnTo>
                  <a:pt x="1582483" y="798614"/>
                </a:lnTo>
                <a:close/>
                <a:moveTo>
                  <a:pt x="1445666" y="799643"/>
                </a:moveTo>
                <a:lnTo>
                  <a:pt x="1445666" y="828789"/>
                </a:lnTo>
                <a:lnTo>
                  <a:pt x="1416520" y="828789"/>
                </a:lnTo>
                <a:lnTo>
                  <a:pt x="1416520" y="858279"/>
                </a:lnTo>
                <a:lnTo>
                  <a:pt x="1445666" y="858279"/>
                </a:lnTo>
                <a:lnTo>
                  <a:pt x="1445666" y="887425"/>
                </a:lnTo>
                <a:lnTo>
                  <a:pt x="1475156" y="887425"/>
                </a:lnTo>
                <a:lnTo>
                  <a:pt x="1475156" y="858279"/>
                </a:lnTo>
                <a:lnTo>
                  <a:pt x="1504302" y="858279"/>
                </a:lnTo>
                <a:lnTo>
                  <a:pt x="1504302" y="828789"/>
                </a:lnTo>
                <a:lnTo>
                  <a:pt x="1475156" y="828789"/>
                </a:lnTo>
                <a:lnTo>
                  <a:pt x="1475156" y="799643"/>
                </a:lnTo>
                <a:lnTo>
                  <a:pt x="1445666" y="799643"/>
                </a:lnTo>
                <a:close/>
                <a:moveTo>
                  <a:pt x="555841" y="1764563"/>
                </a:moveTo>
                <a:lnTo>
                  <a:pt x="555841" y="1790624"/>
                </a:lnTo>
                <a:lnTo>
                  <a:pt x="529780" y="1790624"/>
                </a:lnTo>
                <a:lnTo>
                  <a:pt x="529780" y="1816684"/>
                </a:lnTo>
                <a:lnTo>
                  <a:pt x="555841" y="1816684"/>
                </a:lnTo>
                <a:lnTo>
                  <a:pt x="555841" y="1842745"/>
                </a:lnTo>
                <a:lnTo>
                  <a:pt x="581901" y="1842745"/>
                </a:lnTo>
                <a:lnTo>
                  <a:pt x="581901" y="1816684"/>
                </a:lnTo>
                <a:lnTo>
                  <a:pt x="607962" y="1816684"/>
                </a:lnTo>
                <a:lnTo>
                  <a:pt x="607962" y="1790624"/>
                </a:lnTo>
                <a:lnTo>
                  <a:pt x="581901" y="1790624"/>
                </a:lnTo>
                <a:lnTo>
                  <a:pt x="581901" y="1764563"/>
                </a:lnTo>
                <a:lnTo>
                  <a:pt x="555841" y="1764563"/>
                </a:lnTo>
                <a:close/>
                <a:moveTo>
                  <a:pt x="650824" y="2255596"/>
                </a:moveTo>
                <a:lnTo>
                  <a:pt x="650824" y="2228507"/>
                </a:lnTo>
                <a:lnTo>
                  <a:pt x="677913" y="2228507"/>
                </a:lnTo>
                <a:lnTo>
                  <a:pt x="677913" y="2201761"/>
                </a:lnTo>
                <a:lnTo>
                  <a:pt x="650824" y="2201761"/>
                </a:lnTo>
                <a:lnTo>
                  <a:pt x="650824" y="2174672"/>
                </a:lnTo>
                <a:lnTo>
                  <a:pt x="624078" y="2174672"/>
                </a:lnTo>
                <a:lnTo>
                  <a:pt x="624078" y="2201761"/>
                </a:lnTo>
                <a:lnTo>
                  <a:pt x="596989" y="2201761"/>
                </a:lnTo>
                <a:lnTo>
                  <a:pt x="596989" y="2228507"/>
                </a:lnTo>
                <a:lnTo>
                  <a:pt x="624078" y="2228507"/>
                </a:lnTo>
                <a:lnTo>
                  <a:pt x="624078" y="2255596"/>
                </a:lnTo>
                <a:lnTo>
                  <a:pt x="650824" y="2255596"/>
                </a:lnTo>
                <a:close/>
                <a:moveTo>
                  <a:pt x="2573807" y="1989163"/>
                </a:moveTo>
                <a:lnTo>
                  <a:pt x="2573807" y="1956930"/>
                </a:lnTo>
                <a:lnTo>
                  <a:pt x="2606040" y="1956930"/>
                </a:lnTo>
                <a:lnTo>
                  <a:pt x="2606040" y="1924698"/>
                </a:lnTo>
                <a:lnTo>
                  <a:pt x="2573807" y="1924698"/>
                </a:lnTo>
                <a:lnTo>
                  <a:pt x="2573807" y="1892465"/>
                </a:lnTo>
                <a:lnTo>
                  <a:pt x="2541575" y="1892465"/>
                </a:lnTo>
                <a:lnTo>
                  <a:pt x="2541575" y="1924698"/>
                </a:lnTo>
                <a:lnTo>
                  <a:pt x="2509342" y="1924698"/>
                </a:lnTo>
                <a:lnTo>
                  <a:pt x="2509342" y="1956930"/>
                </a:lnTo>
                <a:lnTo>
                  <a:pt x="2541575" y="1956930"/>
                </a:lnTo>
                <a:lnTo>
                  <a:pt x="2541575" y="1989163"/>
                </a:lnTo>
                <a:lnTo>
                  <a:pt x="2573807" y="1989163"/>
                </a:lnTo>
                <a:close/>
                <a:moveTo>
                  <a:pt x="788327" y="2530945"/>
                </a:moveTo>
                <a:lnTo>
                  <a:pt x="788327" y="2503170"/>
                </a:lnTo>
                <a:lnTo>
                  <a:pt x="816102" y="2503170"/>
                </a:lnTo>
                <a:lnTo>
                  <a:pt x="816102" y="2475738"/>
                </a:lnTo>
                <a:lnTo>
                  <a:pt x="788327" y="2475738"/>
                </a:lnTo>
                <a:lnTo>
                  <a:pt x="788327" y="2447963"/>
                </a:lnTo>
                <a:lnTo>
                  <a:pt x="760895" y="2447963"/>
                </a:lnTo>
                <a:lnTo>
                  <a:pt x="760895" y="2475738"/>
                </a:lnTo>
                <a:lnTo>
                  <a:pt x="733120" y="2475738"/>
                </a:lnTo>
                <a:lnTo>
                  <a:pt x="733120" y="2503170"/>
                </a:lnTo>
                <a:lnTo>
                  <a:pt x="760895" y="2503170"/>
                </a:lnTo>
                <a:lnTo>
                  <a:pt x="760895" y="2530945"/>
                </a:lnTo>
                <a:lnTo>
                  <a:pt x="788327" y="2530945"/>
                </a:lnTo>
                <a:close/>
                <a:moveTo>
                  <a:pt x="719747" y="2393442"/>
                </a:moveTo>
                <a:lnTo>
                  <a:pt x="719747" y="2366010"/>
                </a:lnTo>
                <a:lnTo>
                  <a:pt x="747179" y="2366010"/>
                </a:lnTo>
                <a:lnTo>
                  <a:pt x="747179" y="2338578"/>
                </a:lnTo>
                <a:lnTo>
                  <a:pt x="719747" y="2338578"/>
                </a:lnTo>
                <a:lnTo>
                  <a:pt x="719747" y="2311146"/>
                </a:lnTo>
                <a:lnTo>
                  <a:pt x="692315" y="2311146"/>
                </a:lnTo>
                <a:lnTo>
                  <a:pt x="692315" y="2338578"/>
                </a:lnTo>
                <a:lnTo>
                  <a:pt x="664883" y="2338578"/>
                </a:lnTo>
                <a:lnTo>
                  <a:pt x="664883" y="2366010"/>
                </a:lnTo>
                <a:lnTo>
                  <a:pt x="692315" y="2366010"/>
                </a:lnTo>
                <a:lnTo>
                  <a:pt x="692315" y="2393442"/>
                </a:lnTo>
                <a:lnTo>
                  <a:pt x="719747" y="2393442"/>
                </a:lnTo>
                <a:close/>
                <a:moveTo>
                  <a:pt x="581901" y="2117065"/>
                </a:moveTo>
                <a:lnTo>
                  <a:pt x="581901" y="2091004"/>
                </a:lnTo>
                <a:lnTo>
                  <a:pt x="607962" y="2091004"/>
                </a:lnTo>
                <a:lnTo>
                  <a:pt x="607962" y="2064944"/>
                </a:lnTo>
                <a:lnTo>
                  <a:pt x="581901" y="2064944"/>
                </a:lnTo>
                <a:lnTo>
                  <a:pt x="581901" y="2038883"/>
                </a:lnTo>
                <a:lnTo>
                  <a:pt x="555841" y="2038883"/>
                </a:lnTo>
                <a:lnTo>
                  <a:pt x="555841" y="2064944"/>
                </a:lnTo>
                <a:lnTo>
                  <a:pt x="529780" y="2064944"/>
                </a:lnTo>
                <a:lnTo>
                  <a:pt x="529780" y="2091004"/>
                </a:lnTo>
                <a:lnTo>
                  <a:pt x="555841" y="2091004"/>
                </a:lnTo>
                <a:lnTo>
                  <a:pt x="555841" y="2117065"/>
                </a:lnTo>
                <a:lnTo>
                  <a:pt x="581901" y="2117065"/>
                </a:lnTo>
                <a:close/>
                <a:moveTo>
                  <a:pt x="829475" y="1213866"/>
                </a:moveTo>
                <a:lnTo>
                  <a:pt x="829475" y="1241298"/>
                </a:lnTo>
                <a:lnTo>
                  <a:pt x="802043" y="1241298"/>
                </a:lnTo>
                <a:lnTo>
                  <a:pt x="802043" y="1268730"/>
                </a:lnTo>
                <a:lnTo>
                  <a:pt x="829475" y="1268730"/>
                </a:lnTo>
                <a:lnTo>
                  <a:pt x="829475" y="1296162"/>
                </a:lnTo>
                <a:lnTo>
                  <a:pt x="856907" y="1296162"/>
                </a:lnTo>
                <a:lnTo>
                  <a:pt x="856907" y="1268730"/>
                </a:lnTo>
                <a:lnTo>
                  <a:pt x="884339" y="1268730"/>
                </a:lnTo>
                <a:lnTo>
                  <a:pt x="884339" y="1241298"/>
                </a:lnTo>
                <a:lnTo>
                  <a:pt x="856907" y="1241298"/>
                </a:lnTo>
                <a:lnTo>
                  <a:pt x="856907" y="1213866"/>
                </a:lnTo>
                <a:lnTo>
                  <a:pt x="829475" y="1213866"/>
                </a:lnTo>
                <a:close/>
                <a:moveTo>
                  <a:pt x="624078" y="1626375"/>
                </a:moveTo>
                <a:lnTo>
                  <a:pt x="624078" y="1653121"/>
                </a:lnTo>
                <a:lnTo>
                  <a:pt x="597332" y="1653121"/>
                </a:lnTo>
                <a:lnTo>
                  <a:pt x="597332" y="1679867"/>
                </a:lnTo>
                <a:lnTo>
                  <a:pt x="624078" y="1679867"/>
                </a:lnTo>
                <a:lnTo>
                  <a:pt x="624078" y="1706613"/>
                </a:lnTo>
                <a:lnTo>
                  <a:pt x="650824" y="1706613"/>
                </a:lnTo>
                <a:lnTo>
                  <a:pt x="650824" y="1679867"/>
                </a:lnTo>
                <a:lnTo>
                  <a:pt x="677570" y="1679867"/>
                </a:lnTo>
                <a:lnTo>
                  <a:pt x="677570" y="1653121"/>
                </a:lnTo>
                <a:lnTo>
                  <a:pt x="650824" y="1653121"/>
                </a:lnTo>
                <a:lnTo>
                  <a:pt x="650824" y="1626375"/>
                </a:lnTo>
                <a:lnTo>
                  <a:pt x="624078" y="1626375"/>
                </a:lnTo>
                <a:close/>
                <a:moveTo>
                  <a:pt x="760895" y="1350683"/>
                </a:moveTo>
                <a:lnTo>
                  <a:pt x="760895" y="1378458"/>
                </a:lnTo>
                <a:lnTo>
                  <a:pt x="733120" y="1378458"/>
                </a:lnTo>
                <a:lnTo>
                  <a:pt x="733120" y="1405890"/>
                </a:lnTo>
                <a:lnTo>
                  <a:pt x="760895" y="1405890"/>
                </a:lnTo>
                <a:lnTo>
                  <a:pt x="760895" y="1433665"/>
                </a:lnTo>
                <a:lnTo>
                  <a:pt x="788327" y="1433665"/>
                </a:lnTo>
                <a:lnTo>
                  <a:pt x="788327" y="1405890"/>
                </a:lnTo>
                <a:lnTo>
                  <a:pt x="816102" y="1405890"/>
                </a:lnTo>
                <a:lnTo>
                  <a:pt x="816102" y="1378458"/>
                </a:lnTo>
                <a:lnTo>
                  <a:pt x="788327" y="1378458"/>
                </a:lnTo>
                <a:lnTo>
                  <a:pt x="788327" y="1350683"/>
                </a:lnTo>
                <a:lnTo>
                  <a:pt x="760895" y="1350683"/>
                </a:lnTo>
                <a:close/>
                <a:moveTo>
                  <a:pt x="692315" y="1488186"/>
                </a:moveTo>
                <a:lnTo>
                  <a:pt x="692315" y="1515618"/>
                </a:lnTo>
                <a:lnTo>
                  <a:pt x="664883" y="1515618"/>
                </a:lnTo>
                <a:lnTo>
                  <a:pt x="664883" y="1543050"/>
                </a:lnTo>
                <a:lnTo>
                  <a:pt x="692315" y="1543050"/>
                </a:lnTo>
                <a:lnTo>
                  <a:pt x="692315" y="1570482"/>
                </a:lnTo>
                <a:lnTo>
                  <a:pt x="719747" y="1570482"/>
                </a:lnTo>
                <a:lnTo>
                  <a:pt x="719747" y="1543050"/>
                </a:lnTo>
                <a:lnTo>
                  <a:pt x="747179" y="1543050"/>
                </a:lnTo>
                <a:lnTo>
                  <a:pt x="747179" y="1515618"/>
                </a:lnTo>
                <a:lnTo>
                  <a:pt x="719747" y="1515618"/>
                </a:lnTo>
                <a:lnTo>
                  <a:pt x="719747" y="1488186"/>
                </a:lnTo>
                <a:lnTo>
                  <a:pt x="692315" y="1488186"/>
                </a:lnTo>
                <a:close/>
                <a:moveTo>
                  <a:pt x="1789252" y="663854"/>
                </a:moveTo>
                <a:lnTo>
                  <a:pt x="1789252" y="692315"/>
                </a:lnTo>
                <a:lnTo>
                  <a:pt x="1760791" y="692315"/>
                </a:lnTo>
                <a:lnTo>
                  <a:pt x="1760791" y="720433"/>
                </a:lnTo>
                <a:lnTo>
                  <a:pt x="1789252" y="720433"/>
                </a:lnTo>
                <a:lnTo>
                  <a:pt x="1789252" y="748894"/>
                </a:lnTo>
                <a:lnTo>
                  <a:pt x="1817370" y="748894"/>
                </a:lnTo>
                <a:lnTo>
                  <a:pt x="1817370" y="720433"/>
                </a:lnTo>
                <a:lnTo>
                  <a:pt x="1845831" y="720433"/>
                </a:lnTo>
                <a:lnTo>
                  <a:pt x="1845831" y="692315"/>
                </a:lnTo>
                <a:lnTo>
                  <a:pt x="1817370" y="692315"/>
                </a:lnTo>
                <a:lnTo>
                  <a:pt x="1817370" y="663854"/>
                </a:lnTo>
                <a:lnTo>
                  <a:pt x="1789252" y="663854"/>
                </a:lnTo>
                <a:close/>
                <a:moveTo>
                  <a:pt x="2749372" y="938517"/>
                </a:moveTo>
                <a:lnTo>
                  <a:pt x="2749372" y="966635"/>
                </a:lnTo>
                <a:lnTo>
                  <a:pt x="2721254" y="966635"/>
                </a:lnTo>
                <a:lnTo>
                  <a:pt x="2721254" y="994753"/>
                </a:lnTo>
                <a:lnTo>
                  <a:pt x="2749372" y="994753"/>
                </a:lnTo>
                <a:lnTo>
                  <a:pt x="2749372" y="1022871"/>
                </a:lnTo>
                <a:lnTo>
                  <a:pt x="2777490" y="1022871"/>
                </a:lnTo>
                <a:lnTo>
                  <a:pt x="2777490" y="994753"/>
                </a:lnTo>
                <a:lnTo>
                  <a:pt x="2805608" y="994753"/>
                </a:lnTo>
                <a:lnTo>
                  <a:pt x="2805608" y="966635"/>
                </a:lnTo>
                <a:lnTo>
                  <a:pt x="2777490" y="966635"/>
                </a:lnTo>
                <a:lnTo>
                  <a:pt x="2777490" y="938517"/>
                </a:lnTo>
                <a:lnTo>
                  <a:pt x="2749372" y="938517"/>
                </a:lnTo>
                <a:close/>
                <a:moveTo>
                  <a:pt x="2613584" y="668312"/>
                </a:moveTo>
                <a:lnTo>
                  <a:pt x="2613584" y="693687"/>
                </a:lnTo>
                <a:lnTo>
                  <a:pt x="2588209" y="693687"/>
                </a:lnTo>
                <a:lnTo>
                  <a:pt x="2588209" y="719061"/>
                </a:lnTo>
                <a:lnTo>
                  <a:pt x="2613584" y="719061"/>
                </a:lnTo>
                <a:lnTo>
                  <a:pt x="2613584" y="744436"/>
                </a:lnTo>
                <a:lnTo>
                  <a:pt x="2638958" y="744436"/>
                </a:lnTo>
                <a:lnTo>
                  <a:pt x="2638958" y="719061"/>
                </a:lnTo>
                <a:lnTo>
                  <a:pt x="2664333" y="719061"/>
                </a:lnTo>
                <a:lnTo>
                  <a:pt x="2664333" y="693687"/>
                </a:lnTo>
                <a:lnTo>
                  <a:pt x="2638958" y="693687"/>
                </a:lnTo>
                <a:lnTo>
                  <a:pt x="2638958" y="668312"/>
                </a:lnTo>
                <a:lnTo>
                  <a:pt x="2613584" y="668312"/>
                </a:lnTo>
                <a:close/>
                <a:moveTo>
                  <a:pt x="2681478" y="803415"/>
                </a:moveTo>
                <a:lnTo>
                  <a:pt x="2681478" y="830161"/>
                </a:lnTo>
                <a:lnTo>
                  <a:pt x="2654732" y="830161"/>
                </a:lnTo>
                <a:lnTo>
                  <a:pt x="2654732" y="856907"/>
                </a:lnTo>
                <a:lnTo>
                  <a:pt x="2681478" y="856907"/>
                </a:lnTo>
                <a:lnTo>
                  <a:pt x="2681478" y="883653"/>
                </a:lnTo>
                <a:lnTo>
                  <a:pt x="2708224" y="883653"/>
                </a:lnTo>
                <a:lnTo>
                  <a:pt x="2708224" y="856907"/>
                </a:lnTo>
                <a:lnTo>
                  <a:pt x="2734970" y="856907"/>
                </a:lnTo>
                <a:lnTo>
                  <a:pt x="2734970" y="830161"/>
                </a:lnTo>
                <a:lnTo>
                  <a:pt x="2708224" y="830161"/>
                </a:lnTo>
                <a:lnTo>
                  <a:pt x="2708224" y="803415"/>
                </a:lnTo>
                <a:lnTo>
                  <a:pt x="2681478" y="803415"/>
                </a:lnTo>
                <a:close/>
                <a:moveTo>
                  <a:pt x="2543632" y="801357"/>
                </a:moveTo>
                <a:lnTo>
                  <a:pt x="2543632" y="829475"/>
                </a:lnTo>
                <a:lnTo>
                  <a:pt x="2515514" y="829475"/>
                </a:lnTo>
                <a:lnTo>
                  <a:pt x="2515514" y="857593"/>
                </a:lnTo>
                <a:lnTo>
                  <a:pt x="2543632" y="857593"/>
                </a:lnTo>
                <a:lnTo>
                  <a:pt x="2543632" y="885711"/>
                </a:lnTo>
                <a:lnTo>
                  <a:pt x="2571750" y="885711"/>
                </a:lnTo>
                <a:lnTo>
                  <a:pt x="2571750" y="857593"/>
                </a:lnTo>
                <a:lnTo>
                  <a:pt x="2599868" y="857593"/>
                </a:lnTo>
                <a:lnTo>
                  <a:pt x="2599868" y="829475"/>
                </a:lnTo>
                <a:lnTo>
                  <a:pt x="2571750" y="829475"/>
                </a:lnTo>
                <a:lnTo>
                  <a:pt x="2571750" y="801357"/>
                </a:lnTo>
                <a:lnTo>
                  <a:pt x="2543632" y="801357"/>
                </a:lnTo>
                <a:close/>
                <a:moveTo>
                  <a:pt x="2475738" y="666598"/>
                </a:moveTo>
                <a:lnTo>
                  <a:pt x="2475738" y="693001"/>
                </a:lnTo>
                <a:lnTo>
                  <a:pt x="2449335" y="693001"/>
                </a:lnTo>
                <a:lnTo>
                  <a:pt x="2449335" y="719747"/>
                </a:lnTo>
                <a:lnTo>
                  <a:pt x="2475738" y="719747"/>
                </a:lnTo>
                <a:lnTo>
                  <a:pt x="2475738" y="746150"/>
                </a:lnTo>
                <a:lnTo>
                  <a:pt x="2502484" y="746150"/>
                </a:lnTo>
                <a:lnTo>
                  <a:pt x="2502484" y="719747"/>
                </a:lnTo>
                <a:lnTo>
                  <a:pt x="2528888" y="719747"/>
                </a:lnTo>
                <a:lnTo>
                  <a:pt x="2528888" y="693001"/>
                </a:lnTo>
                <a:lnTo>
                  <a:pt x="2502484" y="693001"/>
                </a:lnTo>
                <a:lnTo>
                  <a:pt x="2502484" y="666598"/>
                </a:lnTo>
                <a:lnTo>
                  <a:pt x="2475738" y="666598"/>
                </a:lnTo>
                <a:close/>
                <a:moveTo>
                  <a:pt x="2819324" y="805472"/>
                </a:moveTo>
                <a:lnTo>
                  <a:pt x="2819324" y="830847"/>
                </a:lnTo>
                <a:lnTo>
                  <a:pt x="2793949" y="830847"/>
                </a:lnTo>
                <a:lnTo>
                  <a:pt x="2793949" y="856221"/>
                </a:lnTo>
                <a:lnTo>
                  <a:pt x="2819324" y="856221"/>
                </a:lnTo>
                <a:lnTo>
                  <a:pt x="2819324" y="881596"/>
                </a:lnTo>
                <a:lnTo>
                  <a:pt x="2844698" y="881596"/>
                </a:lnTo>
                <a:lnTo>
                  <a:pt x="2844698" y="856221"/>
                </a:lnTo>
                <a:lnTo>
                  <a:pt x="2870073" y="856221"/>
                </a:lnTo>
                <a:lnTo>
                  <a:pt x="2870073" y="830847"/>
                </a:lnTo>
                <a:lnTo>
                  <a:pt x="2844698" y="830847"/>
                </a:lnTo>
                <a:lnTo>
                  <a:pt x="2844698" y="805472"/>
                </a:lnTo>
                <a:lnTo>
                  <a:pt x="2819324" y="805472"/>
                </a:lnTo>
                <a:close/>
                <a:moveTo>
                  <a:pt x="3024035" y="1213866"/>
                </a:moveTo>
                <a:lnTo>
                  <a:pt x="3024035" y="1241298"/>
                </a:lnTo>
                <a:lnTo>
                  <a:pt x="2996603" y="1241298"/>
                </a:lnTo>
                <a:lnTo>
                  <a:pt x="2996603" y="1268730"/>
                </a:lnTo>
                <a:lnTo>
                  <a:pt x="3024035" y="1268730"/>
                </a:lnTo>
                <a:lnTo>
                  <a:pt x="3024035" y="1296162"/>
                </a:lnTo>
                <a:lnTo>
                  <a:pt x="3051467" y="1296162"/>
                </a:lnTo>
                <a:lnTo>
                  <a:pt x="3051467" y="1268730"/>
                </a:lnTo>
                <a:lnTo>
                  <a:pt x="3078899" y="1268730"/>
                </a:lnTo>
                <a:lnTo>
                  <a:pt x="3078899" y="1241298"/>
                </a:lnTo>
                <a:lnTo>
                  <a:pt x="3051467" y="1241298"/>
                </a:lnTo>
                <a:lnTo>
                  <a:pt x="3051467" y="1213866"/>
                </a:lnTo>
                <a:lnTo>
                  <a:pt x="3024035" y="1213866"/>
                </a:lnTo>
                <a:close/>
                <a:moveTo>
                  <a:pt x="2405786" y="799643"/>
                </a:moveTo>
                <a:lnTo>
                  <a:pt x="2405786" y="828789"/>
                </a:lnTo>
                <a:lnTo>
                  <a:pt x="2376640" y="828789"/>
                </a:lnTo>
                <a:lnTo>
                  <a:pt x="2376640" y="858279"/>
                </a:lnTo>
                <a:lnTo>
                  <a:pt x="2405786" y="858279"/>
                </a:lnTo>
                <a:lnTo>
                  <a:pt x="2405786" y="887425"/>
                </a:lnTo>
                <a:lnTo>
                  <a:pt x="2435276" y="887425"/>
                </a:lnTo>
                <a:lnTo>
                  <a:pt x="2435276" y="858279"/>
                </a:lnTo>
                <a:lnTo>
                  <a:pt x="2464423" y="858279"/>
                </a:lnTo>
                <a:lnTo>
                  <a:pt x="2464423" y="828789"/>
                </a:lnTo>
                <a:lnTo>
                  <a:pt x="2435276" y="828789"/>
                </a:lnTo>
                <a:lnTo>
                  <a:pt x="2435276" y="799643"/>
                </a:lnTo>
                <a:lnTo>
                  <a:pt x="2405786" y="799643"/>
                </a:lnTo>
                <a:close/>
                <a:moveTo>
                  <a:pt x="2955455" y="1077049"/>
                </a:moveTo>
                <a:lnTo>
                  <a:pt x="2955455" y="1104138"/>
                </a:lnTo>
                <a:lnTo>
                  <a:pt x="2928366" y="1104138"/>
                </a:lnTo>
                <a:lnTo>
                  <a:pt x="2928366" y="1131570"/>
                </a:lnTo>
                <a:lnTo>
                  <a:pt x="2955455" y="1131570"/>
                </a:lnTo>
                <a:lnTo>
                  <a:pt x="2955455" y="1158659"/>
                </a:lnTo>
                <a:lnTo>
                  <a:pt x="2982887" y="1158659"/>
                </a:lnTo>
                <a:lnTo>
                  <a:pt x="2982887" y="1131570"/>
                </a:lnTo>
                <a:lnTo>
                  <a:pt x="3009976" y="1131570"/>
                </a:lnTo>
                <a:lnTo>
                  <a:pt x="3009976" y="1104138"/>
                </a:lnTo>
                <a:lnTo>
                  <a:pt x="2982887" y="1104138"/>
                </a:lnTo>
                <a:lnTo>
                  <a:pt x="2982887" y="1077049"/>
                </a:lnTo>
                <a:lnTo>
                  <a:pt x="2955455" y="1077049"/>
                </a:lnTo>
                <a:close/>
                <a:moveTo>
                  <a:pt x="2887561" y="941261"/>
                </a:moveTo>
                <a:lnTo>
                  <a:pt x="2887561" y="967664"/>
                </a:lnTo>
                <a:lnTo>
                  <a:pt x="2861158" y="967664"/>
                </a:lnTo>
                <a:lnTo>
                  <a:pt x="2861158" y="993724"/>
                </a:lnTo>
                <a:lnTo>
                  <a:pt x="2887561" y="993724"/>
                </a:lnTo>
                <a:lnTo>
                  <a:pt x="2887561" y="1020128"/>
                </a:lnTo>
                <a:lnTo>
                  <a:pt x="2913622" y="1020128"/>
                </a:lnTo>
                <a:lnTo>
                  <a:pt x="2913622" y="993724"/>
                </a:lnTo>
                <a:lnTo>
                  <a:pt x="2940025" y="993724"/>
                </a:lnTo>
                <a:lnTo>
                  <a:pt x="2940025" y="967664"/>
                </a:lnTo>
                <a:lnTo>
                  <a:pt x="2913622" y="967664"/>
                </a:lnTo>
                <a:lnTo>
                  <a:pt x="2913622" y="941261"/>
                </a:lnTo>
                <a:lnTo>
                  <a:pt x="2887561" y="941261"/>
                </a:lnTo>
                <a:close/>
                <a:moveTo>
                  <a:pt x="2200732" y="664197"/>
                </a:moveTo>
                <a:lnTo>
                  <a:pt x="2200732" y="692315"/>
                </a:lnTo>
                <a:lnTo>
                  <a:pt x="2172614" y="692315"/>
                </a:lnTo>
                <a:lnTo>
                  <a:pt x="2172614" y="720433"/>
                </a:lnTo>
                <a:lnTo>
                  <a:pt x="2200732" y="720433"/>
                </a:lnTo>
                <a:lnTo>
                  <a:pt x="2200732" y="748551"/>
                </a:lnTo>
                <a:lnTo>
                  <a:pt x="2228850" y="748551"/>
                </a:lnTo>
                <a:lnTo>
                  <a:pt x="2228850" y="720433"/>
                </a:lnTo>
                <a:lnTo>
                  <a:pt x="2256968" y="720433"/>
                </a:lnTo>
                <a:lnTo>
                  <a:pt x="2256968" y="692315"/>
                </a:lnTo>
                <a:lnTo>
                  <a:pt x="2228850" y="692315"/>
                </a:lnTo>
                <a:lnTo>
                  <a:pt x="2228850" y="664197"/>
                </a:lnTo>
                <a:lnTo>
                  <a:pt x="2200732" y="664197"/>
                </a:lnTo>
                <a:close/>
                <a:moveTo>
                  <a:pt x="1858861" y="530123"/>
                </a:moveTo>
                <a:lnTo>
                  <a:pt x="1858861" y="556184"/>
                </a:lnTo>
                <a:lnTo>
                  <a:pt x="1832800" y="556184"/>
                </a:lnTo>
                <a:lnTo>
                  <a:pt x="1832800" y="582244"/>
                </a:lnTo>
                <a:lnTo>
                  <a:pt x="1858861" y="582244"/>
                </a:lnTo>
                <a:lnTo>
                  <a:pt x="1858861" y="608305"/>
                </a:lnTo>
                <a:lnTo>
                  <a:pt x="1884921" y="608305"/>
                </a:lnTo>
                <a:lnTo>
                  <a:pt x="1884921" y="582244"/>
                </a:lnTo>
                <a:lnTo>
                  <a:pt x="1910982" y="582244"/>
                </a:lnTo>
                <a:lnTo>
                  <a:pt x="1910982" y="556184"/>
                </a:lnTo>
                <a:lnTo>
                  <a:pt x="1884921" y="556184"/>
                </a:lnTo>
                <a:lnTo>
                  <a:pt x="1884921" y="530123"/>
                </a:lnTo>
                <a:lnTo>
                  <a:pt x="1858861" y="530123"/>
                </a:lnTo>
                <a:close/>
                <a:moveTo>
                  <a:pt x="2338235" y="665226"/>
                </a:moveTo>
                <a:lnTo>
                  <a:pt x="2338235" y="692658"/>
                </a:lnTo>
                <a:lnTo>
                  <a:pt x="2310803" y="692658"/>
                </a:lnTo>
                <a:lnTo>
                  <a:pt x="2310803" y="720090"/>
                </a:lnTo>
                <a:lnTo>
                  <a:pt x="2338235" y="720090"/>
                </a:lnTo>
                <a:lnTo>
                  <a:pt x="2338235" y="747522"/>
                </a:lnTo>
                <a:lnTo>
                  <a:pt x="2365667" y="747522"/>
                </a:lnTo>
                <a:lnTo>
                  <a:pt x="2365667" y="720090"/>
                </a:lnTo>
                <a:lnTo>
                  <a:pt x="2393099" y="720090"/>
                </a:lnTo>
                <a:lnTo>
                  <a:pt x="2393099" y="692658"/>
                </a:lnTo>
                <a:lnTo>
                  <a:pt x="2365667" y="692658"/>
                </a:lnTo>
                <a:lnTo>
                  <a:pt x="2365667" y="665226"/>
                </a:lnTo>
                <a:lnTo>
                  <a:pt x="2338235" y="665226"/>
                </a:lnTo>
                <a:close/>
                <a:moveTo>
                  <a:pt x="1721701" y="530466"/>
                </a:moveTo>
                <a:lnTo>
                  <a:pt x="1721701" y="556184"/>
                </a:lnTo>
                <a:lnTo>
                  <a:pt x="1695983" y="556184"/>
                </a:lnTo>
                <a:lnTo>
                  <a:pt x="1695983" y="582244"/>
                </a:lnTo>
                <a:lnTo>
                  <a:pt x="1721701" y="582244"/>
                </a:lnTo>
                <a:lnTo>
                  <a:pt x="1721701" y="607962"/>
                </a:lnTo>
                <a:lnTo>
                  <a:pt x="1747761" y="607962"/>
                </a:lnTo>
                <a:lnTo>
                  <a:pt x="1747761" y="582244"/>
                </a:lnTo>
                <a:lnTo>
                  <a:pt x="1773479" y="582244"/>
                </a:lnTo>
                <a:lnTo>
                  <a:pt x="1773479" y="556184"/>
                </a:lnTo>
                <a:lnTo>
                  <a:pt x="1747761" y="556184"/>
                </a:lnTo>
                <a:lnTo>
                  <a:pt x="1747761" y="530466"/>
                </a:lnTo>
                <a:lnTo>
                  <a:pt x="1721701" y="530466"/>
                </a:lnTo>
                <a:close/>
                <a:moveTo>
                  <a:pt x="1996021" y="530123"/>
                </a:moveTo>
                <a:lnTo>
                  <a:pt x="1996021" y="556184"/>
                </a:lnTo>
                <a:lnTo>
                  <a:pt x="1969960" y="556184"/>
                </a:lnTo>
                <a:lnTo>
                  <a:pt x="1969960" y="582244"/>
                </a:lnTo>
                <a:lnTo>
                  <a:pt x="1996021" y="582244"/>
                </a:lnTo>
                <a:lnTo>
                  <a:pt x="1996021" y="608305"/>
                </a:lnTo>
                <a:lnTo>
                  <a:pt x="2022081" y="608305"/>
                </a:lnTo>
                <a:lnTo>
                  <a:pt x="2022081" y="582244"/>
                </a:lnTo>
                <a:lnTo>
                  <a:pt x="2048142" y="582244"/>
                </a:lnTo>
                <a:lnTo>
                  <a:pt x="2048142" y="556184"/>
                </a:lnTo>
                <a:lnTo>
                  <a:pt x="2022081" y="556184"/>
                </a:lnTo>
                <a:lnTo>
                  <a:pt x="2022081" y="530123"/>
                </a:lnTo>
                <a:lnTo>
                  <a:pt x="1996021" y="530123"/>
                </a:lnTo>
                <a:close/>
                <a:moveTo>
                  <a:pt x="1926069" y="663512"/>
                </a:moveTo>
                <a:lnTo>
                  <a:pt x="1926069" y="691972"/>
                </a:lnTo>
                <a:lnTo>
                  <a:pt x="1897609" y="691972"/>
                </a:lnTo>
                <a:lnTo>
                  <a:pt x="1897609" y="720776"/>
                </a:lnTo>
                <a:lnTo>
                  <a:pt x="1926069" y="720776"/>
                </a:lnTo>
                <a:lnTo>
                  <a:pt x="1926069" y="749237"/>
                </a:lnTo>
                <a:lnTo>
                  <a:pt x="1954873" y="749237"/>
                </a:lnTo>
                <a:lnTo>
                  <a:pt x="1954873" y="720776"/>
                </a:lnTo>
                <a:lnTo>
                  <a:pt x="1983334" y="720776"/>
                </a:lnTo>
                <a:lnTo>
                  <a:pt x="1983334" y="691972"/>
                </a:lnTo>
                <a:lnTo>
                  <a:pt x="1954873" y="691972"/>
                </a:lnTo>
                <a:lnTo>
                  <a:pt x="1954873" y="663512"/>
                </a:lnTo>
                <a:lnTo>
                  <a:pt x="1926069" y="663512"/>
                </a:lnTo>
                <a:close/>
                <a:moveTo>
                  <a:pt x="3093987" y="1080478"/>
                </a:moveTo>
                <a:lnTo>
                  <a:pt x="3093987" y="1105510"/>
                </a:lnTo>
                <a:lnTo>
                  <a:pt x="3068955" y="1105510"/>
                </a:lnTo>
                <a:lnTo>
                  <a:pt x="3068955" y="1130198"/>
                </a:lnTo>
                <a:lnTo>
                  <a:pt x="3093987" y="1130198"/>
                </a:lnTo>
                <a:lnTo>
                  <a:pt x="3093987" y="1155230"/>
                </a:lnTo>
                <a:lnTo>
                  <a:pt x="3118676" y="1155230"/>
                </a:lnTo>
                <a:lnTo>
                  <a:pt x="3118676" y="1130198"/>
                </a:lnTo>
                <a:lnTo>
                  <a:pt x="3143707" y="1130198"/>
                </a:lnTo>
                <a:lnTo>
                  <a:pt x="3143707" y="1105510"/>
                </a:lnTo>
                <a:lnTo>
                  <a:pt x="3118676" y="1105510"/>
                </a:lnTo>
                <a:lnTo>
                  <a:pt x="3118676" y="1080478"/>
                </a:lnTo>
                <a:lnTo>
                  <a:pt x="3093987" y="1080478"/>
                </a:lnTo>
                <a:close/>
                <a:moveTo>
                  <a:pt x="2270684" y="531152"/>
                </a:moveTo>
                <a:lnTo>
                  <a:pt x="2270684" y="556527"/>
                </a:lnTo>
                <a:lnTo>
                  <a:pt x="2245309" y="556527"/>
                </a:lnTo>
                <a:lnTo>
                  <a:pt x="2245309" y="581901"/>
                </a:lnTo>
                <a:lnTo>
                  <a:pt x="2270684" y="581901"/>
                </a:lnTo>
                <a:lnTo>
                  <a:pt x="2270684" y="607276"/>
                </a:lnTo>
                <a:lnTo>
                  <a:pt x="2296058" y="607276"/>
                </a:lnTo>
                <a:lnTo>
                  <a:pt x="2296058" y="581901"/>
                </a:lnTo>
                <a:lnTo>
                  <a:pt x="2321433" y="581901"/>
                </a:lnTo>
                <a:lnTo>
                  <a:pt x="2321433" y="556527"/>
                </a:lnTo>
                <a:lnTo>
                  <a:pt x="2296058" y="556527"/>
                </a:lnTo>
                <a:lnTo>
                  <a:pt x="2296058" y="531152"/>
                </a:lnTo>
                <a:lnTo>
                  <a:pt x="2270684" y="531152"/>
                </a:lnTo>
                <a:close/>
                <a:moveTo>
                  <a:pt x="2133181" y="530466"/>
                </a:moveTo>
                <a:lnTo>
                  <a:pt x="2133181" y="556184"/>
                </a:lnTo>
                <a:lnTo>
                  <a:pt x="2107463" y="556184"/>
                </a:lnTo>
                <a:lnTo>
                  <a:pt x="2107463" y="582244"/>
                </a:lnTo>
                <a:lnTo>
                  <a:pt x="2133181" y="582244"/>
                </a:lnTo>
                <a:lnTo>
                  <a:pt x="2133181" y="607962"/>
                </a:lnTo>
                <a:lnTo>
                  <a:pt x="2159242" y="607962"/>
                </a:lnTo>
                <a:lnTo>
                  <a:pt x="2159242" y="582244"/>
                </a:lnTo>
                <a:lnTo>
                  <a:pt x="2184959" y="582244"/>
                </a:lnTo>
                <a:lnTo>
                  <a:pt x="2184959" y="556184"/>
                </a:lnTo>
                <a:lnTo>
                  <a:pt x="2159242" y="556184"/>
                </a:lnTo>
                <a:lnTo>
                  <a:pt x="2159242" y="530466"/>
                </a:lnTo>
                <a:lnTo>
                  <a:pt x="2133181" y="530466"/>
                </a:lnTo>
                <a:close/>
                <a:moveTo>
                  <a:pt x="2063572" y="663854"/>
                </a:moveTo>
                <a:lnTo>
                  <a:pt x="2063572" y="692315"/>
                </a:lnTo>
                <a:lnTo>
                  <a:pt x="2035111" y="692315"/>
                </a:lnTo>
                <a:lnTo>
                  <a:pt x="2035111" y="720433"/>
                </a:lnTo>
                <a:lnTo>
                  <a:pt x="2063572" y="720433"/>
                </a:lnTo>
                <a:lnTo>
                  <a:pt x="2063572" y="748894"/>
                </a:lnTo>
                <a:lnTo>
                  <a:pt x="2091690" y="748894"/>
                </a:lnTo>
                <a:lnTo>
                  <a:pt x="2091690" y="720433"/>
                </a:lnTo>
                <a:lnTo>
                  <a:pt x="2120151" y="720433"/>
                </a:lnTo>
                <a:lnTo>
                  <a:pt x="2120151" y="692315"/>
                </a:lnTo>
                <a:lnTo>
                  <a:pt x="2091690" y="692315"/>
                </a:lnTo>
                <a:lnTo>
                  <a:pt x="2091690" y="663854"/>
                </a:lnTo>
                <a:lnTo>
                  <a:pt x="2063572" y="663854"/>
                </a:lnTo>
                <a:close/>
                <a:moveTo>
                  <a:pt x="2778862" y="2673248"/>
                </a:moveTo>
                <a:lnTo>
                  <a:pt x="2778862" y="2642045"/>
                </a:lnTo>
                <a:lnTo>
                  <a:pt x="2810066" y="2642045"/>
                </a:lnTo>
                <a:lnTo>
                  <a:pt x="2810066" y="2611184"/>
                </a:lnTo>
                <a:lnTo>
                  <a:pt x="2778862" y="2611184"/>
                </a:lnTo>
                <a:lnTo>
                  <a:pt x="2778862" y="2579980"/>
                </a:lnTo>
                <a:lnTo>
                  <a:pt x="2748001" y="2579980"/>
                </a:lnTo>
                <a:lnTo>
                  <a:pt x="2748001" y="2611184"/>
                </a:lnTo>
                <a:lnTo>
                  <a:pt x="2716797" y="2611184"/>
                </a:lnTo>
                <a:lnTo>
                  <a:pt x="2716797" y="2642045"/>
                </a:lnTo>
                <a:lnTo>
                  <a:pt x="2748001" y="2642045"/>
                </a:lnTo>
                <a:lnTo>
                  <a:pt x="2748001" y="2673248"/>
                </a:lnTo>
                <a:lnTo>
                  <a:pt x="2778862" y="2673248"/>
                </a:lnTo>
                <a:close/>
                <a:moveTo>
                  <a:pt x="2298459" y="3083014"/>
                </a:moveTo>
                <a:lnTo>
                  <a:pt x="2298459" y="3053182"/>
                </a:lnTo>
                <a:lnTo>
                  <a:pt x="2328291" y="3053182"/>
                </a:lnTo>
                <a:lnTo>
                  <a:pt x="2328291" y="3023006"/>
                </a:lnTo>
                <a:lnTo>
                  <a:pt x="2298459" y="3023006"/>
                </a:lnTo>
                <a:lnTo>
                  <a:pt x="2298459" y="2993174"/>
                </a:lnTo>
                <a:lnTo>
                  <a:pt x="2268284" y="2993174"/>
                </a:lnTo>
                <a:lnTo>
                  <a:pt x="2268284" y="3023006"/>
                </a:lnTo>
                <a:lnTo>
                  <a:pt x="2238451" y="3023006"/>
                </a:lnTo>
                <a:lnTo>
                  <a:pt x="2238451" y="3053182"/>
                </a:lnTo>
                <a:lnTo>
                  <a:pt x="2268284" y="3053182"/>
                </a:lnTo>
                <a:lnTo>
                  <a:pt x="2268284" y="3083014"/>
                </a:lnTo>
                <a:lnTo>
                  <a:pt x="2298459" y="3083014"/>
                </a:lnTo>
                <a:close/>
                <a:moveTo>
                  <a:pt x="2641016" y="2945168"/>
                </a:moveTo>
                <a:lnTo>
                  <a:pt x="2641016" y="2915679"/>
                </a:lnTo>
                <a:lnTo>
                  <a:pt x="2670505" y="2915679"/>
                </a:lnTo>
                <a:lnTo>
                  <a:pt x="2670505" y="2886189"/>
                </a:lnTo>
                <a:lnTo>
                  <a:pt x="2641016" y="2886189"/>
                </a:lnTo>
                <a:lnTo>
                  <a:pt x="2641016" y="2856700"/>
                </a:lnTo>
                <a:lnTo>
                  <a:pt x="2611526" y="2856700"/>
                </a:lnTo>
                <a:lnTo>
                  <a:pt x="2611526" y="2886189"/>
                </a:lnTo>
                <a:lnTo>
                  <a:pt x="2582037" y="2886189"/>
                </a:lnTo>
                <a:lnTo>
                  <a:pt x="2582037" y="2915679"/>
                </a:lnTo>
                <a:lnTo>
                  <a:pt x="2611526" y="2915679"/>
                </a:lnTo>
                <a:lnTo>
                  <a:pt x="2611526" y="2945168"/>
                </a:lnTo>
                <a:lnTo>
                  <a:pt x="2641016" y="2945168"/>
                </a:lnTo>
                <a:close/>
                <a:moveTo>
                  <a:pt x="2709939" y="2809380"/>
                </a:moveTo>
                <a:lnTo>
                  <a:pt x="2709939" y="2778862"/>
                </a:lnTo>
                <a:lnTo>
                  <a:pt x="2740457" y="2778862"/>
                </a:lnTo>
                <a:lnTo>
                  <a:pt x="2740457" y="2748686"/>
                </a:lnTo>
                <a:lnTo>
                  <a:pt x="2709939" y="2748686"/>
                </a:lnTo>
                <a:lnTo>
                  <a:pt x="2709939" y="2718168"/>
                </a:lnTo>
                <a:lnTo>
                  <a:pt x="2679764" y="2718168"/>
                </a:lnTo>
                <a:lnTo>
                  <a:pt x="2679764" y="2748686"/>
                </a:lnTo>
                <a:lnTo>
                  <a:pt x="2649245" y="2748686"/>
                </a:lnTo>
                <a:lnTo>
                  <a:pt x="2649245" y="2778862"/>
                </a:lnTo>
                <a:lnTo>
                  <a:pt x="2679764" y="2778862"/>
                </a:lnTo>
                <a:lnTo>
                  <a:pt x="2679764" y="2809380"/>
                </a:lnTo>
                <a:lnTo>
                  <a:pt x="2709939" y="2809380"/>
                </a:lnTo>
                <a:close/>
                <a:moveTo>
                  <a:pt x="2846413" y="2807322"/>
                </a:moveTo>
                <a:lnTo>
                  <a:pt x="2846413" y="2778176"/>
                </a:lnTo>
                <a:lnTo>
                  <a:pt x="2875559" y="2778176"/>
                </a:lnTo>
                <a:lnTo>
                  <a:pt x="2875559" y="2749372"/>
                </a:lnTo>
                <a:lnTo>
                  <a:pt x="2846413" y="2749372"/>
                </a:lnTo>
                <a:lnTo>
                  <a:pt x="2846413" y="2720226"/>
                </a:lnTo>
                <a:lnTo>
                  <a:pt x="2817610" y="2720226"/>
                </a:lnTo>
                <a:lnTo>
                  <a:pt x="2817610" y="2749372"/>
                </a:lnTo>
                <a:lnTo>
                  <a:pt x="2788463" y="2749372"/>
                </a:lnTo>
                <a:lnTo>
                  <a:pt x="2788463" y="2778176"/>
                </a:lnTo>
                <a:lnTo>
                  <a:pt x="2817610" y="2778176"/>
                </a:lnTo>
                <a:lnTo>
                  <a:pt x="2817610" y="2807322"/>
                </a:lnTo>
                <a:lnTo>
                  <a:pt x="2846413" y="2807322"/>
                </a:lnTo>
                <a:close/>
                <a:moveTo>
                  <a:pt x="2573465" y="2811094"/>
                </a:moveTo>
                <a:lnTo>
                  <a:pt x="2573465" y="2779547"/>
                </a:lnTo>
                <a:lnTo>
                  <a:pt x="2605012" y="2779547"/>
                </a:lnTo>
                <a:lnTo>
                  <a:pt x="2605012" y="2748001"/>
                </a:lnTo>
                <a:lnTo>
                  <a:pt x="2573465" y="2748001"/>
                </a:lnTo>
                <a:lnTo>
                  <a:pt x="2573465" y="2716454"/>
                </a:lnTo>
                <a:lnTo>
                  <a:pt x="2541918" y="2716454"/>
                </a:lnTo>
                <a:lnTo>
                  <a:pt x="2541918" y="2748001"/>
                </a:lnTo>
                <a:lnTo>
                  <a:pt x="2510371" y="2748001"/>
                </a:lnTo>
                <a:lnTo>
                  <a:pt x="2510371" y="2779547"/>
                </a:lnTo>
                <a:lnTo>
                  <a:pt x="2541918" y="2779547"/>
                </a:lnTo>
                <a:lnTo>
                  <a:pt x="2541918" y="2811094"/>
                </a:lnTo>
                <a:lnTo>
                  <a:pt x="2573465" y="2811094"/>
                </a:lnTo>
                <a:close/>
                <a:moveTo>
                  <a:pt x="2435276" y="3081985"/>
                </a:moveTo>
                <a:lnTo>
                  <a:pt x="2435276" y="3052839"/>
                </a:lnTo>
                <a:lnTo>
                  <a:pt x="2464423" y="3052839"/>
                </a:lnTo>
                <a:lnTo>
                  <a:pt x="2464423" y="3023349"/>
                </a:lnTo>
                <a:lnTo>
                  <a:pt x="2435276" y="3023349"/>
                </a:lnTo>
                <a:lnTo>
                  <a:pt x="2435276" y="2994203"/>
                </a:lnTo>
                <a:lnTo>
                  <a:pt x="2405786" y="2994203"/>
                </a:lnTo>
                <a:lnTo>
                  <a:pt x="2405786" y="3023349"/>
                </a:lnTo>
                <a:lnTo>
                  <a:pt x="2376640" y="3023349"/>
                </a:lnTo>
                <a:lnTo>
                  <a:pt x="2376640" y="3052839"/>
                </a:lnTo>
                <a:lnTo>
                  <a:pt x="2405786" y="3052839"/>
                </a:lnTo>
                <a:lnTo>
                  <a:pt x="2405786" y="3081985"/>
                </a:lnTo>
                <a:lnTo>
                  <a:pt x="2435276" y="3081985"/>
                </a:lnTo>
                <a:close/>
                <a:moveTo>
                  <a:pt x="2915336" y="2670505"/>
                </a:moveTo>
                <a:lnTo>
                  <a:pt x="2915336" y="2641359"/>
                </a:lnTo>
                <a:lnTo>
                  <a:pt x="2944483" y="2641359"/>
                </a:lnTo>
                <a:lnTo>
                  <a:pt x="2944483" y="2611869"/>
                </a:lnTo>
                <a:lnTo>
                  <a:pt x="2915336" y="2611869"/>
                </a:lnTo>
                <a:lnTo>
                  <a:pt x="2915336" y="2582723"/>
                </a:lnTo>
                <a:lnTo>
                  <a:pt x="2885846" y="2582723"/>
                </a:lnTo>
                <a:lnTo>
                  <a:pt x="2885846" y="2611869"/>
                </a:lnTo>
                <a:lnTo>
                  <a:pt x="2856700" y="2611869"/>
                </a:lnTo>
                <a:lnTo>
                  <a:pt x="2856700" y="2641359"/>
                </a:lnTo>
                <a:lnTo>
                  <a:pt x="2885846" y="2641359"/>
                </a:lnTo>
                <a:lnTo>
                  <a:pt x="2885846" y="2670505"/>
                </a:lnTo>
                <a:lnTo>
                  <a:pt x="2915336" y="2670505"/>
                </a:lnTo>
                <a:close/>
                <a:moveTo>
                  <a:pt x="2367725" y="2947911"/>
                </a:moveTo>
                <a:lnTo>
                  <a:pt x="2367725" y="2916707"/>
                </a:lnTo>
                <a:lnTo>
                  <a:pt x="2398928" y="2916707"/>
                </a:lnTo>
                <a:lnTo>
                  <a:pt x="2398928" y="2885161"/>
                </a:lnTo>
                <a:lnTo>
                  <a:pt x="2367725" y="2885161"/>
                </a:lnTo>
                <a:lnTo>
                  <a:pt x="2367725" y="2853957"/>
                </a:lnTo>
                <a:lnTo>
                  <a:pt x="2336178" y="2853957"/>
                </a:lnTo>
                <a:lnTo>
                  <a:pt x="2336178" y="2885161"/>
                </a:lnTo>
                <a:lnTo>
                  <a:pt x="2304974" y="2885161"/>
                </a:lnTo>
                <a:lnTo>
                  <a:pt x="2304974" y="2916707"/>
                </a:lnTo>
                <a:lnTo>
                  <a:pt x="2336178" y="2916707"/>
                </a:lnTo>
                <a:lnTo>
                  <a:pt x="2336178" y="2947911"/>
                </a:lnTo>
                <a:lnTo>
                  <a:pt x="2367725" y="2947911"/>
                </a:lnTo>
                <a:close/>
                <a:moveTo>
                  <a:pt x="2504542" y="2946883"/>
                </a:moveTo>
                <a:lnTo>
                  <a:pt x="2504542" y="2916365"/>
                </a:lnTo>
                <a:lnTo>
                  <a:pt x="2535060" y="2916365"/>
                </a:lnTo>
                <a:lnTo>
                  <a:pt x="2535060" y="2885504"/>
                </a:lnTo>
                <a:lnTo>
                  <a:pt x="2504542" y="2885504"/>
                </a:lnTo>
                <a:lnTo>
                  <a:pt x="2504542" y="2854985"/>
                </a:lnTo>
                <a:lnTo>
                  <a:pt x="2473681" y="2854985"/>
                </a:lnTo>
                <a:lnTo>
                  <a:pt x="2473681" y="2885504"/>
                </a:lnTo>
                <a:lnTo>
                  <a:pt x="2443163" y="2885504"/>
                </a:lnTo>
                <a:lnTo>
                  <a:pt x="2443163" y="2916365"/>
                </a:lnTo>
                <a:lnTo>
                  <a:pt x="2473681" y="2916365"/>
                </a:lnTo>
                <a:lnTo>
                  <a:pt x="2473681" y="2946883"/>
                </a:lnTo>
                <a:lnTo>
                  <a:pt x="2504542" y="2946883"/>
                </a:lnTo>
                <a:close/>
                <a:moveTo>
                  <a:pt x="3299727" y="1491958"/>
                </a:moveTo>
                <a:lnTo>
                  <a:pt x="3299727" y="1516990"/>
                </a:lnTo>
                <a:lnTo>
                  <a:pt x="3274695" y="1516990"/>
                </a:lnTo>
                <a:lnTo>
                  <a:pt x="3274695" y="1541678"/>
                </a:lnTo>
                <a:lnTo>
                  <a:pt x="3299727" y="1541678"/>
                </a:lnTo>
                <a:lnTo>
                  <a:pt x="3299727" y="1566710"/>
                </a:lnTo>
                <a:lnTo>
                  <a:pt x="3324416" y="1566710"/>
                </a:lnTo>
                <a:lnTo>
                  <a:pt x="3324416" y="1541678"/>
                </a:lnTo>
                <a:lnTo>
                  <a:pt x="3349447" y="1541678"/>
                </a:lnTo>
                <a:lnTo>
                  <a:pt x="3349447" y="1516990"/>
                </a:lnTo>
                <a:lnTo>
                  <a:pt x="3324416" y="1516990"/>
                </a:lnTo>
                <a:lnTo>
                  <a:pt x="3324416" y="1491958"/>
                </a:lnTo>
                <a:lnTo>
                  <a:pt x="3299727" y="1491958"/>
                </a:lnTo>
                <a:close/>
                <a:moveTo>
                  <a:pt x="3299041" y="1764563"/>
                </a:moveTo>
                <a:lnTo>
                  <a:pt x="3299041" y="1790624"/>
                </a:lnTo>
                <a:lnTo>
                  <a:pt x="3272981" y="1790624"/>
                </a:lnTo>
                <a:lnTo>
                  <a:pt x="3272981" y="1816684"/>
                </a:lnTo>
                <a:lnTo>
                  <a:pt x="3299041" y="1816684"/>
                </a:lnTo>
                <a:lnTo>
                  <a:pt x="3299041" y="1842745"/>
                </a:lnTo>
                <a:lnTo>
                  <a:pt x="3325102" y="1842745"/>
                </a:lnTo>
                <a:lnTo>
                  <a:pt x="3325102" y="1816684"/>
                </a:lnTo>
                <a:lnTo>
                  <a:pt x="3351162" y="1816684"/>
                </a:lnTo>
                <a:lnTo>
                  <a:pt x="3351162" y="1790624"/>
                </a:lnTo>
                <a:lnTo>
                  <a:pt x="3325102" y="1790624"/>
                </a:lnTo>
                <a:lnTo>
                  <a:pt x="3325102" y="1764563"/>
                </a:lnTo>
                <a:lnTo>
                  <a:pt x="3299041" y="1764563"/>
                </a:lnTo>
                <a:close/>
                <a:moveTo>
                  <a:pt x="3162224" y="1216952"/>
                </a:moveTo>
                <a:lnTo>
                  <a:pt x="3162224" y="1242327"/>
                </a:lnTo>
                <a:lnTo>
                  <a:pt x="3136849" y="1242327"/>
                </a:lnTo>
                <a:lnTo>
                  <a:pt x="3136849" y="1267701"/>
                </a:lnTo>
                <a:lnTo>
                  <a:pt x="3162224" y="1267701"/>
                </a:lnTo>
                <a:lnTo>
                  <a:pt x="3162224" y="1293076"/>
                </a:lnTo>
                <a:lnTo>
                  <a:pt x="3187598" y="1293076"/>
                </a:lnTo>
                <a:lnTo>
                  <a:pt x="3187598" y="1267701"/>
                </a:lnTo>
                <a:lnTo>
                  <a:pt x="3212973" y="1267701"/>
                </a:lnTo>
                <a:lnTo>
                  <a:pt x="3212973" y="1242327"/>
                </a:lnTo>
                <a:lnTo>
                  <a:pt x="3187598" y="1242327"/>
                </a:lnTo>
                <a:lnTo>
                  <a:pt x="3187598" y="1216952"/>
                </a:lnTo>
                <a:lnTo>
                  <a:pt x="3162224" y="1216952"/>
                </a:lnTo>
                <a:close/>
                <a:moveTo>
                  <a:pt x="2983916" y="2533688"/>
                </a:moveTo>
                <a:lnTo>
                  <a:pt x="2983916" y="2504199"/>
                </a:lnTo>
                <a:lnTo>
                  <a:pt x="3013405" y="2504199"/>
                </a:lnTo>
                <a:lnTo>
                  <a:pt x="3013405" y="2474709"/>
                </a:lnTo>
                <a:lnTo>
                  <a:pt x="2983916" y="2474709"/>
                </a:lnTo>
                <a:lnTo>
                  <a:pt x="2983916" y="2445220"/>
                </a:lnTo>
                <a:lnTo>
                  <a:pt x="2954426" y="2445220"/>
                </a:lnTo>
                <a:lnTo>
                  <a:pt x="2954426" y="2474709"/>
                </a:lnTo>
                <a:lnTo>
                  <a:pt x="2924937" y="2474709"/>
                </a:lnTo>
                <a:lnTo>
                  <a:pt x="2924937" y="2504199"/>
                </a:lnTo>
                <a:lnTo>
                  <a:pt x="2954426" y="2504199"/>
                </a:lnTo>
                <a:lnTo>
                  <a:pt x="2954426" y="2533688"/>
                </a:lnTo>
                <a:lnTo>
                  <a:pt x="2983916" y="2533688"/>
                </a:lnTo>
                <a:close/>
                <a:moveTo>
                  <a:pt x="3325102" y="2117065"/>
                </a:moveTo>
                <a:lnTo>
                  <a:pt x="3325102" y="2091004"/>
                </a:lnTo>
                <a:lnTo>
                  <a:pt x="3351162" y="2091004"/>
                </a:lnTo>
                <a:lnTo>
                  <a:pt x="3351162" y="2064944"/>
                </a:lnTo>
                <a:lnTo>
                  <a:pt x="3325102" y="2064944"/>
                </a:lnTo>
                <a:lnTo>
                  <a:pt x="3325102" y="2038883"/>
                </a:lnTo>
                <a:lnTo>
                  <a:pt x="3299041" y="2038883"/>
                </a:lnTo>
                <a:lnTo>
                  <a:pt x="3299041" y="2064944"/>
                </a:lnTo>
                <a:lnTo>
                  <a:pt x="3272981" y="2064944"/>
                </a:lnTo>
                <a:lnTo>
                  <a:pt x="3272981" y="2091004"/>
                </a:lnTo>
                <a:lnTo>
                  <a:pt x="3299041" y="2091004"/>
                </a:lnTo>
                <a:lnTo>
                  <a:pt x="3299041" y="2117065"/>
                </a:lnTo>
                <a:lnTo>
                  <a:pt x="3325102" y="2117065"/>
                </a:lnTo>
                <a:close/>
                <a:moveTo>
                  <a:pt x="3230804" y="1354112"/>
                </a:moveTo>
                <a:lnTo>
                  <a:pt x="3230804" y="1379487"/>
                </a:lnTo>
                <a:lnTo>
                  <a:pt x="3205429" y="1379487"/>
                </a:lnTo>
                <a:lnTo>
                  <a:pt x="3205429" y="1404861"/>
                </a:lnTo>
                <a:lnTo>
                  <a:pt x="3230804" y="1404861"/>
                </a:lnTo>
                <a:lnTo>
                  <a:pt x="3230804" y="1430236"/>
                </a:lnTo>
                <a:lnTo>
                  <a:pt x="3256178" y="1430236"/>
                </a:lnTo>
                <a:lnTo>
                  <a:pt x="3256178" y="1404861"/>
                </a:lnTo>
                <a:lnTo>
                  <a:pt x="3281553" y="1404861"/>
                </a:lnTo>
                <a:lnTo>
                  <a:pt x="3281553" y="1379487"/>
                </a:lnTo>
                <a:lnTo>
                  <a:pt x="3256178" y="1379487"/>
                </a:lnTo>
                <a:lnTo>
                  <a:pt x="3256178" y="1354112"/>
                </a:lnTo>
                <a:lnTo>
                  <a:pt x="3230804" y="1354112"/>
                </a:lnTo>
                <a:close/>
                <a:moveTo>
                  <a:pt x="3051467" y="2668105"/>
                </a:moveTo>
                <a:lnTo>
                  <a:pt x="3051467" y="2640330"/>
                </a:lnTo>
                <a:lnTo>
                  <a:pt x="3079242" y="2640330"/>
                </a:lnTo>
                <a:lnTo>
                  <a:pt x="3079242" y="2612898"/>
                </a:lnTo>
                <a:lnTo>
                  <a:pt x="3051467" y="2612898"/>
                </a:lnTo>
                <a:lnTo>
                  <a:pt x="3051467" y="2585123"/>
                </a:lnTo>
                <a:lnTo>
                  <a:pt x="3024035" y="2585123"/>
                </a:lnTo>
                <a:lnTo>
                  <a:pt x="3024035" y="2612898"/>
                </a:lnTo>
                <a:lnTo>
                  <a:pt x="2996260" y="2612898"/>
                </a:lnTo>
                <a:lnTo>
                  <a:pt x="2996260" y="2640330"/>
                </a:lnTo>
                <a:lnTo>
                  <a:pt x="3024035" y="2640330"/>
                </a:lnTo>
                <a:lnTo>
                  <a:pt x="3024035" y="2668105"/>
                </a:lnTo>
                <a:lnTo>
                  <a:pt x="3051467" y="2668105"/>
                </a:lnTo>
                <a:close/>
                <a:moveTo>
                  <a:pt x="3256864" y="2255596"/>
                </a:moveTo>
                <a:lnTo>
                  <a:pt x="3256864" y="2228507"/>
                </a:lnTo>
                <a:lnTo>
                  <a:pt x="3283954" y="2228507"/>
                </a:lnTo>
                <a:lnTo>
                  <a:pt x="3283954" y="2201761"/>
                </a:lnTo>
                <a:lnTo>
                  <a:pt x="3256864" y="2201761"/>
                </a:lnTo>
                <a:lnTo>
                  <a:pt x="3256864" y="2174672"/>
                </a:lnTo>
                <a:lnTo>
                  <a:pt x="3230118" y="2174672"/>
                </a:lnTo>
                <a:lnTo>
                  <a:pt x="3230118" y="2201761"/>
                </a:lnTo>
                <a:lnTo>
                  <a:pt x="3203029" y="2201761"/>
                </a:lnTo>
                <a:lnTo>
                  <a:pt x="3203029" y="2228507"/>
                </a:lnTo>
                <a:lnTo>
                  <a:pt x="3230118" y="2228507"/>
                </a:lnTo>
                <a:lnTo>
                  <a:pt x="3230118" y="2255596"/>
                </a:lnTo>
                <a:lnTo>
                  <a:pt x="3256864" y="2255596"/>
                </a:lnTo>
                <a:close/>
                <a:moveTo>
                  <a:pt x="3120047" y="2530945"/>
                </a:moveTo>
                <a:lnTo>
                  <a:pt x="3120047" y="2503170"/>
                </a:lnTo>
                <a:lnTo>
                  <a:pt x="3147822" y="2503170"/>
                </a:lnTo>
                <a:lnTo>
                  <a:pt x="3147822" y="2475738"/>
                </a:lnTo>
                <a:lnTo>
                  <a:pt x="3120047" y="2475738"/>
                </a:lnTo>
                <a:lnTo>
                  <a:pt x="3120047" y="2447963"/>
                </a:lnTo>
                <a:lnTo>
                  <a:pt x="3092615" y="2447963"/>
                </a:lnTo>
                <a:lnTo>
                  <a:pt x="3092615" y="2475738"/>
                </a:lnTo>
                <a:lnTo>
                  <a:pt x="3064840" y="2475738"/>
                </a:lnTo>
                <a:lnTo>
                  <a:pt x="3064840" y="2503170"/>
                </a:lnTo>
                <a:lnTo>
                  <a:pt x="3092615" y="2503170"/>
                </a:lnTo>
                <a:lnTo>
                  <a:pt x="3092615" y="2530945"/>
                </a:lnTo>
                <a:lnTo>
                  <a:pt x="3120047" y="2530945"/>
                </a:lnTo>
                <a:close/>
                <a:moveTo>
                  <a:pt x="3188627" y="2393442"/>
                </a:moveTo>
                <a:lnTo>
                  <a:pt x="3188627" y="2366010"/>
                </a:lnTo>
                <a:lnTo>
                  <a:pt x="3216059" y="2366010"/>
                </a:lnTo>
                <a:lnTo>
                  <a:pt x="3216059" y="2338578"/>
                </a:lnTo>
                <a:lnTo>
                  <a:pt x="3188627" y="2338578"/>
                </a:lnTo>
                <a:lnTo>
                  <a:pt x="3188627" y="2311146"/>
                </a:lnTo>
                <a:lnTo>
                  <a:pt x="3161195" y="2311146"/>
                </a:lnTo>
                <a:lnTo>
                  <a:pt x="3161195" y="2338578"/>
                </a:lnTo>
                <a:lnTo>
                  <a:pt x="3133763" y="2338578"/>
                </a:lnTo>
                <a:lnTo>
                  <a:pt x="3133763" y="2366010"/>
                </a:lnTo>
                <a:lnTo>
                  <a:pt x="3161195" y="2366010"/>
                </a:lnTo>
                <a:lnTo>
                  <a:pt x="3161195" y="2393442"/>
                </a:lnTo>
                <a:lnTo>
                  <a:pt x="3188627" y="2393442"/>
                </a:lnTo>
                <a:close/>
                <a:moveTo>
                  <a:pt x="1581455" y="1069505"/>
                </a:moveTo>
                <a:lnTo>
                  <a:pt x="1581455" y="1101738"/>
                </a:lnTo>
                <a:lnTo>
                  <a:pt x="1549222" y="1101738"/>
                </a:lnTo>
                <a:lnTo>
                  <a:pt x="1549222" y="1133970"/>
                </a:lnTo>
                <a:lnTo>
                  <a:pt x="1581455" y="1133970"/>
                </a:lnTo>
                <a:lnTo>
                  <a:pt x="1581455" y="1166203"/>
                </a:lnTo>
                <a:lnTo>
                  <a:pt x="1613687" y="1166203"/>
                </a:lnTo>
                <a:lnTo>
                  <a:pt x="1613687" y="1133970"/>
                </a:lnTo>
                <a:lnTo>
                  <a:pt x="1645920" y="1133970"/>
                </a:lnTo>
                <a:lnTo>
                  <a:pt x="1645920" y="1101738"/>
                </a:lnTo>
                <a:lnTo>
                  <a:pt x="1613687" y="1101738"/>
                </a:lnTo>
                <a:lnTo>
                  <a:pt x="1613687" y="1069505"/>
                </a:lnTo>
                <a:lnTo>
                  <a:pt x="1581455" y="1069505"/>
                </a:lnTo>
                <a:close/>
                <a:moveTo>
                  <a:pt x="991324" y="3141993"/>
                </a:moveTo>
                <a:lnTo>
                  <a:pt x="969378" y="3141993"/>
                </a:lnTo>
                <a:lnTo>
                  <a:pt x="969378" y="3164281"/>
                </a:lnTo>
                <a:lnTo>
                  <a:pt x="947090" y="3164281"/>
                </a:lnTo>
                <a:lnTo>
                  <a:pt x="947090" y="3186227"/>
                </a:lnTo>
                <a:lnTo>
                  <a:pt x="969378" y="3186227"/>
                </a:lnTo>
                <a:lnTo>
                  <a:pt x="969378" y="3208515"/>
                </a:lnTo>
                <a:lnTo>
                  <a:pt x="991324" y="3208515"/>
                </a:lnTo>
                <a:lnTo>
                  <a:pt x="991324" y="3186227"/>
                </a:lnTo>
                <a:lnTo>
                  <a:pt x="1013612" y="3186227"/>
                </a:lnTo>
                <a:lnTo>
                  <a:pt x="1013612" y="3164281"/>
                </a:lnTo>
                <a:lnTo>
                  <a:pt x="991324" y="3164281"/>
                </a:lnTo>
                <a:lnTo>
                  <a:pt x="991324" y="3141993"/>
                </a:lnTo>
                <a:close/>
                <a:moveTo>
                  <a:pt x="1056475" y="3564446"/>
                </a:moveTo>
                <a:lnTo>
                  <a:pt x="1041387" y="3564446"/>
                </a:lnTo>
                <a:lnTo>
                  <a:pt x="1041387" y="3579190"/>
                </a:lnTo>
                <a:lnTo>
                  <a:pt x="1026643" y="3579190"/>
                </a:lnTo>
                <a:lnTo>
                  <a:pt x="1026643" y="3594278"/>
                </a:lnTo>
                <a:lnTo>
                  <a:pt x="1041387" y="3594278"/>
                </a:lnTo>
                <a:lnTo>
                  <a:pt x="1041387" y="3609023"/>
                </a:lnTo>
                <a:lnTo>
                  <a:pt x="1056475" y="3609023"/>
                </a:lnTo>
                <a:lnTo>
                  <a:pt x="1056475" y="3594278"/>
                </a:lnTo>
                <a:lnTo>
                  <a:pt x="1071220" y="3594278"/>
                </a:lnTo>
                <a:lnTo>
                  <a:pt x="1071220" y="3579190"/>
                </a:lnTo>
                <a:lnTo>
                  <a:pt x="1056475" y="3579190"/>
                </a:lnTo>
                <a:lnTo>
                  <a:pt x="1056475" y="3564446"/>
                </a:lnTo>
                <a:close/>
                <a:moveTo>
                  <a:pt x="1059218" y="3281553"/>
                </a:moveTo>
                <a:lnTo>
                  <a:pt x="1038644" y="3281553"/>
                </a:lnTo>
                <a:lnTo>
                  <a:pt x="1038644" y="3302127"/>
                </a:lnTo>
                <a:lnTo>
                  <a:pt x="1018070" y="3302127"/>
                </a:lnTo>
                <a:lnTo>
                  <a:pt x="1018070" y="3322701"/>
                </a:lnTo>
                <a:lnTo>
                  <a:pt x="1038644" y="3322701"/>
                </a:lnTo>
                <a:lnTo>
                  <a:pt x="1038644" y="3343275"/>
                </a:lnTo>
                <a:lnTo>
                  <a:pt x="1059218" y="3343275"/>
                </a:lnTo>
                <a:lnTo>
                  <a:pt x="1059218" y="3322701"/>
                </a:lnTo>
                <a:lnTo>
                  <a:pt x="1079792" y="3322701"/>
                </a:lnTo>
                <a:lnTo>
                  <a:pt x="1079792" y="3302127"/>
                </a:lnTo>
                <a:lnTo>
                  <a:pt x="1059218" y="3302127"/>
                </a:lnTo>
                <a:lnTo>
                  <a:pt x="1059218" y="3281553"/>
                </a:lnTo>
                <a:close/>
                <a:moveTo>
                  <a:pt x="988924" y="3424199"/>
                </a:moveTo>
                <a:lnTo>
                  <a:pt x="971779" y="3424199"/>
                </a:lnTo>
                <a:lnTo>
                  <a:pt x="971779" y="3441002"/>
                </a:lnTo>
                <a:lnTo>
                  <a:pt x="954976" y="3441002"/>
                </a:lnTo>
                <a:lnTo>
                  <a:pt x="954976" y="3458147"/>
                </a:lnTo>
                <a:lnTo>
                  <a:pt x="971779" y="3458147"/>
                </a:lnTo>
                <a:lnTo>
                  <a:pt x="971779" y="3474949"/>
                </a:lnTo>
                <a:lnTo>
                  <a:pt x="988924" y="3474949"/>
                </a:lnTo>
                <a:lnTo>
                  <a:pt x="988924" y="3458147"/>
                </a:lnTo>
                <a:lnTo>
                  <a:pt x="1005726" y="3458147"/>
                </a:lnTo>
                <a:lnTo>
                  <a:pt x="1005726" y="3441002"/>
                </a:lnTo>
                <a:lnTo>
                  <a:pt x="988924" y="3441002"/>
                </a:lnTo>
                <a:lnTo>
                  <a:pt x="988924" y="3424199"/>
                </a:lnTo>
                <a:close/>
                <a:moveTo>
                  <a:pt x="923430" y="3003118"/>
                </a:moveTo>
                <a:lnTo>
                  <a:pt x="900112" y="3003118"/>
                </a:lnTo>
                <a:lnTo>
                  <a:pt x="900112" y="3026435"/>
                </a:lnTo>
                <a:lnTo>
                  <a:pt x="876795" y="3026435"/>
                </a:lnTo>
                <a:lnTo>
                  <a:pt x="876795" y="3049753"/>
                </a:lnTo>
                <a:lnTo>
                  <a:pt x="900112" y="3049753"/>
                </a:lnTo>
                <a:lnTo>
                  <a:pt x="900112" y="3073070"/>
                </a:lnTo>
                <a:lnTo>
                  <a:pt x="923430" y="3073070"/>
                </a:lnTo>
                <a:lnTo>
                  <a:pt x="923430" y="3049753"/>
                </a:lnTo>
                <a:lnTo>
                  <a:pt x="946747" y="3049753"/>
                </a:lnTo>
                <a:lnTo>
                  <a:pt x="946747" y="3026435"/>
                </a:lnTo>
                <a:lnTo>
                  <a:pt x="923430" y="3026435"/>
                </a:lnTo>
                <a:lnTo>
                  <a:pt x="923430" y="3003118"/>
                </a:lnTo>
                <a:close/>
                <a:moveTo>
                  <a:pt x="1105510" y="3210916"/>
                </a:moveTo>
                <a:lnTo>
                  <a:pt x="1129513" y="3210916"/>
                </a:lnTo>
                <a:lnTo>
                  <a:pt x="1129513" y="3187256"/>
                </a:lnTo>
                <a:lnTo>
                  <a:pt x="1153173" y="3187256"/>
                </a:lnTo>
                <a:lnTo>
                  <a:pt x="1153173" y="3163253"/>
                </a:lnTo>
                <a:lnTo>
                  <a:pt x="1129513" y="3163253"/>
                </a:lnTo>
                <a:lnTo>
                  <a:pt x="1129513" y="3139592"/>
                </a:lnTo>
                <a:lnTo>
                  <a:pt x="1105510" y="3139592"/>
                </a:lnTo>
                <a:lnTo>
                  <a:pt x="1105510" y="3163253"/>
                </a:lnTo>
                <a:lnTo>
                  <a:pt x="1081849" y="3163253"/>
                </a:lnTo>
                <a:lnTo>
                  <a:pt x="1081849" y="3187256"/>
                </a:lnTo>
                <a:lnTo>
                  <a:pt x="1105510" y="3187256"/>
                </a:lnTo>
                <a:lnTo>
                  <a:pt x="1105510" y="3210916"/>
                </a:lnTo>
                <a:close/>
                <a:moveTo>
                  <a:pt x="1197064" y="3279153"/>
                </a:moveTo>
                <a:lnTo>
                  <a:pt x="1175118" y="3279153"/>
                </a:lnTo>
                <a:lnTo>
                  <a:pt x="1175118" y="3301441"/>
                </a:lnTo>
                <a:lnTo>
                  <a:pt x="1152830" y="3301441"/>
                </a:lnTo>
                <a:lnTo>
                  <a:pt x="1152830" y="3323387"/>
                </a:lnTo>
                <a:lnTo>
                  <a:pt x="1175118" y="3323387"/>
                </a:lnTo>
                <a:lnTo>
                  <a:pt x="1175118" y="3345675"/>
                </a:lnTo>
                <a:lnTo>
                  <a:pt x="1197064" y="3345675"/>
                </a:lnTo>
                <a:lnTo>
                  <a:pt x="1197064" y="3323387"/>
                </a:lnTo>
                <a:lnTo>
                  <a:pt x="1219352" y="3323387"/>
                </a:lnTo>
                <a:lnTo>
                  <a:pt x="1219352" y="3301441"/>
                </a:lnTo>
                <a:lnTo>
                  <a:pt x="1197064" y="3301441"/>
                </a:lnTo>
                <a:lnTo>
                  <a:pt x="1197064" y="3279153"/>
                </a:lnTo>
                <a:close/>
                <a:moveTo>
                  <a:pt x="1194321" y="3562045"/>
                </a:moveTo>
                <a:lnTo>
                  <a:pt x="1177861" y="3562045"/>
                </a:lnTo>
                <a:lnTo>
                  <a:pt x="1177861" y="3578504"/>
                </a:lnTo>
                <a:lnTo>
                  <a:pt x="1161402" y="3578504"/>
                </a:lnTo>
                <a:lnTo>
                  <a:pt x="1161402" y="3594964"/>
                </a:lnTo>
                <a:lnTo>
                  <a:pt x="1177861" y="3594964"/>
                </a:lnTo>
                <a:lnTo>
                  <a:pt x="1177861" y="3611423"/>
                </a:lnTo>
                <a:lnTo>
                  <a:pt x="1194321" y="3611423"/>
                </a:lnTo>
                <a:lnTo>
                  <a:pt x="1194321" y="3594964"/>
                </a:lnTo>
                <a:lnTo>
                  <a:pt x="1210780" y="3594964"/>
                </a:lnTo>
                <a:lnTo>
                  <a:pt x="1210780" y="3578504"/>
                </a:lnTo>
                <a:lnTo>
                  <a:pt x="1194321" y="3578504"/>
                </a:lnTo>
                <a:lnTo>
                  <a:pt x="1194321" y="3562045"/>
                </a:lnTo>
                <a:close/>
                <a:moveTo>
                  <a:pt x="921029" y="3284296"/>
                </a:moveTo>
                <a:lnTo>
                  <a:pt x="902513" y="3284296"/>
                </a:lnTo>
                <a:lnTo>
                  <a:pt x="902513" y="3303156"/>
                </a:lnTo>
                <a:lnTo>
                  <a:pt x="883653" y="3303156"/>
                </a:lnTo>
                <a:lnTo>
                  <a:pt x="883653" y="3321672"/>
                </a:lnTo>
                <a:lnTo>
                  <a:pt x="902513" y="3321672"/>
                </a:lnTo>
                <a:lnTo>
                  <a:pt x="902513" y="3340532"/>
                </a:lnTo>
                <a:lnTo>
                  <a:pt x="921029" y="3340532"/>
                </a:lnTo>
                <a:lnTo>
                  <a:pt x="921029" y="3321672"/>
                </a:lnTo>
                <a:lnTo>
                  <a:pt x="939889" y="3321672"/>
                </a:lnTo>
                <a:lnTo>
                  <a:pt x="939889" y="3303156"/>
                </a:lnTo>
                <a:lnTo>
                  <a:pt x="921029" y="3303156"/>
                </a:lnTo>
                <a:lnTo>
                  <a:pt x="921029" y="3284296"/>
                </a:lnTo>
                <a:close/>
                <a:moveTo>
                  <a:pt x="1123683" y="3705035"/>
                </a:moveTo>
                <a:lnTo>
                  <a:pt x="1111339" y="3705035"/>
                </a:lnTo>
                <a:lnTo>
                  <a:pt x="1111339" y="3717722"/>
                </a:lnTo>
                <a:lnTo>
                  <a:pt x="1098652" y="3717722"/>
                </a:lnTo>
                <a:lnTo>
                  <a:pt x="1098652" y="3730066"/>
                </a:lnTo>
                <a:lnTo>
                  <a:pt x="1111339" y="3730066"/>
                </a:lnTo>
                <a:lnTo>
                  <a:pt x="1111339" y="3742754"/>
                </a:lnTo>
                <a:lnTo>
                  <a:pt x="1123683" y="3742754"/>
                </a:lnTo>
                <a:lnTo>
                  <a:pt x="1123683" y="3730066"/>
                </a:lnTo>
                <a:lnTo>
                  <a:pt x="1136371" y="3730066"/>
                </a:lnTo>
                <a:lnTo>
                  <a:pt x="1136371" y="3717722"/>
                </a:lnTo>
                <a:lnTo>
                  <a:pt x="1123683" y="3717722"/>
                </a:lnTo>
                <a:lnTo>
                  <a:pt x="1123683" y="3705035"/>
                </a:lnTo>
                <a:close/>
                <a:moveTo>
                  <a:pt x="1126769" y="3421799"/>
                </a:moveTo>
                <a:lnTo>
                  <a:pt x="1108253" y="3421799"/>
                </a:lnTo>
                <a:lnTo>
                  <a:pt x="1108253" y="3440316"/>
                </a:lnTo>
                <a:lnTo>
                  <a:pt x="1089736" y="3440316"/>
                </a:lnTo>
                <a:lnTo>
                  <a:pt x="1089736" y="3458832"/>
                </a:lnTo>
                <a:lnTo>
                  <a:pt x="1108253" y="3458832"/>
                </a:lnTo>
                <a:lnTo>
                  <a:pt x="1108253" y="3477349"/>
                </a:lnTo>
                <a:lnTo>
                  <a:pt x="1126769" y="3477349"/>
                </a:lnTo>
                <a:lnTo>
                  <a:pt x="1126769" y="3458832"/>
                </a:lnTo>
                <a:lnTo>
                  <a:pt x="1145286" y="3458832"/>
                </a:lnTo>
                <a:lnTo>
                  <a:pt x="1145286" y="3440316"/>
                </a:lnTo>
                <a:lnTo>
                  <a:pt x="1126769" y="3440316"/>
                </a:lnTo>
                <a:lnTo>
                  <a:pt x="1126769" y="3421799"/>
                </a:lnTo>
                <a:close/>
                <a:moveTo>
                  <a:pt x="717004" y="2867673"/>
                </a:moveTo>
                <a:lnTo>
                  <a:pt x="695058" y="2867673"/>
                </a:lnTo>
                <a:lnTo>
                  <a:pt x="695058" y="2889961"/>
                </a:lnTo>
                <a:lnTo>
                  <a:pt x="672770" y="2889961"/>
                </a:lnTo>
                <a:lnTo>
                  <a:pt x="672770" y="2911907"/>
                </a:lnTo>
                <a:lnTo>
                  <a:pt x="695058" y="2911907"/>
                </a:lnTo>
                <a:lnTo>
                  <a:pt x="695058" y="2934195"/>
                </a:lnTo>
                <a:lnTo>
                  <a:pt x="717004" y="2934195"/>
                </a:lnTo>
                <a:lnTo>
                  <a:pt x="717004" y="2911907"/>
                </a:lnTo>
                <a:lnTo>
                  <a:pt x="739292" y="2911907"/>
                </a:lnTo>
                <a:lnTo>
                  <a:pt x="739292" y="2889961"/>
                </a:lnTo>
                <a:lnTo>
                  <a:pt x="717004" y="2889961"/>
                </a:lnTo>
                <a:lnTo>
                  <a:pt x="717004" y="2867673"/>
                </a:lnTo>
                <a:close/>
                <a:moveTo>
                  <a:pt x="714946" y="3148508"/>
                </a:moveTo>
                <a:lnTo>
                  <a:pt x="697116" y="3148508"/>
                </a:lnTo>
                <a:lnTo>
                  <a:pt x="697116" y="3166339"/>
                </a:lnTo>
                <a:lnTo>
                  <a:pt x="679285" y="3166339"/>
                </a:lnTo>
                <a:lnTo>
                  <a:pt x="679285" y="3184169"/>
                </a:lnTo>
                <a:lnTo>
                  <a:pt x="697116" y="3184169"/>
                </a:lnTo>
                <a:lnTo>
                  <a:pt x="697116" y="3202000"/>
                </a:lnTo>
                <a:lnTo>
                  <a:pt x="714946" y="3202000"/>
                </a:lnTo>
                <a:lnTo>
                  <a:pt x="714946" y="3184169"/>
                </a:lnTo>
                <a:lnTo>
                  <a:pt x="732777" y="3184169"/>
                </a:lnTo>
                <a:lnTo>
                  <a:pt x="732777" y="3166339"/>
                </a:lnTo>
                <a:lnTo>
                  <a:pt x="714946" y="3166339"/>
                </a:lnTo>
                <a:lnTo>
                  <a:pt x="714946" y="3148508"/>
                </a:lnTo>
                <a:close/>
                <a:moveTo>
                  <a:pt x="782841" y="3287382"/>
                </a:moveTo>
                <a:lnTo>
                  <a:pt x="766381" y="3287382"/>
                </a:lnTo>
                <a:lnTo>
                  <a:pt x="766381" y="3304184"/>
                </a:lnTo>
                <a:lnTo>
                  <a:pt x="749579" y="3304184"/>
                </a:lnTo>
                <a:lnTo>
                  <a:pt x="749579" y="3320644"/>
                </a:lnTo>
                <a:lnTo>
                  <a:pt x="766381" y="3320644"/>
                </a:lnTo>
                <a:lnTo>
                  <a:pt x="766381" y="3337446"/>
                </a:lnTo>
                <a:lnTo>
                  <a:pt x="782841" y="3337446"/>
                </a:lnTo>
                <a:lnTo>
                  <a:pt x="782841" y="3320644"/>
                </a:lnTo>
                <a:lnTo>
                  <a:pt x="799643" y="3320644"/>
                </a:lnTo>
                <a:lnTo>
                  <a:pt x="799643" y="3304184"/>
                </a:lnTo>
                <a:lnTo>
                  <a:pt x="782841" y="3304184"/>
                </a:lnTo>
                <a:lnTo>
                  <a:pt x="782841" y="3287382"/>
                </a:lnTo>
                <a:close/>
                <a:moveTo>
                  <a:pt x="648767" y="2729827"/>
                </a:moveTo>
                <a:lnTo>
                  <a:pt x="626135" y="2729827"/>
                </a:lnTo>
                <a:lnTo>
                  <a:pt x="626135" y="2752458"/>
                </a:lnTo>
                <a:lnTo>
                  <a:pt x="603504" y="2752458"/>
                </a:lnTo>
                <a:lnTo>
                  <a:pt x="603504" y="2775090"/>
                </a:lnTo>
                <a:lnTo>
                  <a:pt x="626135" y="2775090"/>
                </a:lnTo>
                <a:lnTo>
                  <a:pt x="626135" y="2797721"/>
                </a:lnTo>
                <a:lnTo>
                  <a:pt x="648767" y="2797721"/>
                </a:lnTo>
                <a:lnTo>
                  <a:pt x="648767" y="2775090"/>
                </a:lnTo>
                <a:lnTo>
                  <a:pt x="671398" y="2775090"/>
                </a:lnTo>
                <a:lnTo>
                  <a:pt x="671398" y="2752458"/>
                </a:lnTo>
                <a:lnTo>
                  <a:pt x="648767" y="2752458"/>
                </a:lnTo>
                <a:lnTo>
                  <a:pt x="648767" y="2729827"/>
                </a:lnTo>
                <a:close/>
                <a:moveTo>
                  <a:pt x="785241" y="3006204"/>
                </a:moveTo>
                <a:lnTo>
                  <a:pt x="763981" y="3006204"/>
                </a:lnTo>
                <a:lnTo>
                  <a:pt x="763981" y="3027464"/>
                </a:lnTo>
                <a:lnTo>
                  <a:pt x="742721" y="3027464"/>
                </a:lnTo>
                <a:lnTo>
                  <a:pt x="742721" y="3048724"/>
                </a:lnTo>
                <a:lnTo>
                  <a:pt x="763981" y="3048724"/>
                </a:lnTo>
                <a:lnTo>
                  <a:pt x="763981" y="3069984"/>
                </a:lnTo>
                <a:lnTo>
                  <a:pt x="785241" y="3069984"/>
                </a:lnTo>
                <a:lnTo>
                  <a:pt x="785241" y="3048724"/>
                </a:lnTo>
                <a:lnTo>
                  <a:pt x="806501" y="3048724"/>
                </a:lnTo>
                <a:lnTo>
                  <a:pt x="806501" y="3027464"/>
                </a:lnTo>
                <a:lnTo>
                  <a:pt x="785241" y="3027464"/>
                </a:lnTo>
                <a:lnTo>
                  <a:pt x="785241" y="3006204"/>
                </a:lnTo>
                <a:close/>
                <a:moveTo>
                  <a:pt x="850735" y="3427286"/>
                </a:moveTo>
                <a:lnTo>
                  <a:pt x="835647" y="3427286"/>
                </a:lnTo>
                <a:lnTo>
                  <a:pt x="835647" y="3442030"/>
                </a:lnTo>
                <a:lnTo>
                  <a:pt x="820903" y="3442030"/>
                </a:lnTo>
                <a:lnTo>
                  <a:pt x="820903" y="3457118"/>
                </a:lnTo>
                <a:lnTo>
                  <a:pt x="835647" y="3457118"/>
                </a:lnTo>
                <a:lnTo>
                  <a:pt x="835647" y="3471863"/>
                </a:lnTo>
                <a:lnTo>
                  <a:pt x="850735" y="3471863"/>
                </a:lnTo>
                <a:lnTo>
                  <a:pt x="850735" y="3457118"/>
                </a:lnTo>
                <a:lnTo>
                  <a:pt x="865480" y="3457118"/>
                </a:lnTo>
                <a:lnTo>
                  <a:pt x="865480" y="3442030"/>
                </a:lnTo>
                <a:lnTo>
                  <a:pt x="850735" y="3442030"/>
                </a:lnTo>
                <a:lnTo>
                  <a:pt x="850735" y="3427286"/>
                </a:lnTo>
                <a:close/>
                <a:moveTo>
                  <a:pt x="918286" y="3567189"/>
                </a:moveTo>
                <a:lnTo>
                  <a:pt x="905256" y="3567189"/>
                </a:lnTo>
                <a:lnTo>
                  <a:pt x="905256" y="3580219"/>
                </a:lnTo>
                <a:lnTo>
                  <a:pt x="892226" y="3580219"/>
                </a:lnTo>
                <a:lnTo>
                  <a:pt x="892226" y="3593249"/>
                </a:lnTo>
                <a:lnTo>
                  <a:pt x="905256" y="3593249"/>
                </a:lnTo>
                <a:lnTo>
                  <a:pt x="905256" y="3606279"/>
                </a:lnTo>
                <a:lnTo>
                  <a:pt x="918286" y="3606279"/>
                </a:lnTo>
                <a:lnTo>
                  <a:pt x="918286" y="3593249"/>
                </a:lnTo>
                <a:lnTo>
                  <a:pt x="931316" y="3593249"/>
                </a:lnTo>
                <a:lnTo>
                  <a:pt x="931316" y="3580219"/>
                </a:lnTo>
                <a:lnTo>
                  <a:pt x="918286" y="3580219"/>
                </a:lnTo>
                <a:lnTo>
                  <a:pt x="918286" y="3567189"/>
                </a:lnTo>
                <a:close/>
                <a:moveTo>
                  <a:pt x="1882178" y="3556216"/>
                </a:moveTo>
                <a:lnTo>
                  <a:pt x="1861604" y="3556216"/>
                </a:lnTo>
                <a:lnTo>
                  <a:pt x="1861604" y="3576447"/>
                </a:lnTo>
                <a:lnTo>
                  <a:pt x="1841373" y="3576447"/>
                </a:lnTo>
                <a:lnTo>
                  <a:pt x="1841373" y="3597021"/>
                </a:lnTo>
                <a:lnTo>
                  <a:pt x="1861604" y="3597021"/>
                </a:lnTo>
                <a:lnTo>
                  <a:pt x="1861604" y="3617252"/>
                </a:lnTo>
                <a:lnTo>
                  <a:pt x="1882178" y="3617252"/>
                </a:lnTo>
                <a:lnTo>
                  <a:pt x="1882178" y="3597021"/>
                </a:lnTo>
                <a:lnTo>
                  <a:pt x="1902409" y="3597021"/>
                </a:lnTo>
                <a:lnTo>
                  <a:pt x="1902409" y="3576447"/>
                </a:lnTo>
                <a:lnTo>
                  <a:pt x="1882178" y="3576447"/>
                </a:lnTo>
                <a:lnTo>
                  <a:pt x="1882178" y="3556216"/>
                </a:lnTo>
                <a:close/>
                <a:moveTo>
                  <a:pt x="830847" y="2937624"/>
                </a:moveTo>
                <a:lnTo>
                  <a:pt x="855535" y="2937624"/>
                </a:lnTo>
                <a:lnTo>
                  <a:pt x="855535" y="2913278"/>
                </a:lnTo>
                <a:lnTo>
                  <a:pt x="879881" y="2913278"/>
                </a:lnTo>
                <a:lnTo>
                  <a:pt x="879881" y="2888590"/>
                </a:lnTo>
                <a:lnTo>
                  <a:pt x="855535" y="2888590"/>
                </a:lnTo>
                <a:lnTo>
                  <a:pt x="855535" y="2864244"/>
                </a:lnTo>
                <a:lnTo>
                  <a:pt x="830847" y="2864244"/>
                </a:lnTo>
                <a:lnTo>
                  <a:pt x="830847" y="2888590"/>
                </a:lnTo>
                <a:lnTo>
                  <a:pt x="806501" y="2888590"/>
                </a:lnTo>
                <a:lnTo>
                  <a:pt x="806501" y="2913278"/>
                </a:lnTo>
                <a:lnTo>
                  <a:pt x="830847" y="2913278"/>
                </a:lnTo>
                <a:lnTo>
                  <a:pt x="830847" y="2937624"/>
                </a:lnTo>
                <a:close/>
                <a:moveTo>
                  <a:pt x="712546" y="3430029"/>
                </a:moveTo>
                <a:lnTo>
                  <a:pt x="699516" y="3430029"/>
                </a:lnTo>
                <a:lnTo>
                  <a:pt x="699516" y="3443059"/>
                </a:lnTo>
                <a:lnTo>
                  <a:pt x="686486" y="3443059"/>
                </a:lnTo>
                <a:lnTo>
                  <a:pt x="686486" y="3456089"/>
                </a:lnTo>
                <a:lnTo>
                  <a:pt x="699516" y="3456089"/>
                </a:lnTo>
                <a:lnTo>
                  <a:pt x="699516" y="3469119"/>
                </a:lnTo>
                <a:lnTo>
                  <a:pt x="712546" y="3469119"/>
                </a:lnTo>
                <a:lnTo>
                  <a:pt x="712546" y="3456089"/>
                </a:lnTo>
                <a:lnTo>
                  <a:pt x="725576" y="3456089"/>
                </a:lnTo>
                <a:lnTo>
                  <a:pt x="725576" y="3443059"/>
                </a:lnTo>
                <a:lnTo>
                  <a:pt x="712546" y="3443059"/>
                </a:lnTo>
                <a:lnTo>
                  <a:pt x="712546" y="3430029"/>
                </a:lnTo>
                <a:close/>
                <a:moveTo>
                  <a:pt x="1741246" y="3841166"/>
                </a:moveTo>
                <a:lnTo>
                  <a:pt x="1728216" y="3841166"/>
                </a:lnTo>
                <a:lnTo>
                  <a:pt x="1728216" y="3854539"/>
                </a:lnTo>
                <a:lnTo>
                  <a:pt x="1714843" y="3854539"/>
                </a:lnTo>
                <a:lnTo>
                  <a:pt x="1714843" y="3867569"/>
                </a:lnTo>
                <a:lnTo>
                  <a:pt x="1728216" y="3867569"/>
                </a:lnTo>
                <a:lnTo>
                  <a:pt x="1728216" y="3880942"/>
                </a:lnTo>
                <a:lnTo>
                  <a:pt x="1741246" y="3880942"/>
                </a:lnTo>
                <a:lnTo>
                  <a:pt x="1741246" y="3867569"/>
                </a:lnTo>
                <a:lnTo>
                  <a:pt x="1754619" y="3867569"/>
                </a:lnTo>
                <a:lnTo>
                  <a:pt x="1754619" y="3854539"/>
                </a:lnTo>
                <a:lnTo>
                  <a:pt x="1741246" y="3854539"/>
                </a:lnTo>
                <a:lnTo>
                  <a:pt x="1741246" y="3841166"/>
                </a:lnTo>
                <a:close/>
                <a:moveTo>
                  <a:pt x="1674381" y="3699205"/>
                </a:moveTo>
                <a:lnTo>
                  <a:pt x="1657921" y="3699205"/>
                </a:lnTo>
                <a:lnTo>
                  <a:pt x="1657921" y="3715664"/>
                </a:lnTo>
                <a:lnTo>
                  <a:pt x="1641462" y="3715664"/>
                </a:lnTo>
                <a:lnTo>
                  <a:pt x="1641462" y="3732124"/>
                </a:lnTo>
                <a:lnTo>
                  <a:pt x="1657921" y="3732124"/>
                </a:lnTo>
                <a:lnTo>
                  <a:pt x="1657921" y="3748583"/>
                </a:lnTo>
                <a:lnTo>
                  <a:pt x="1674381" y="3748583"/>
                </a:lnTo>
                <a:lnTo>
                  <a:pt x="1674381" y="3732124"/>
                </a:lnTo>
                <a:lnTo>
                  <a:pt x="1690840" y="3732124"/>
                </a:lnTo>
                <a:lnTo>
                  <a:pt x="1690840" y="3715664"/>
                </a:lnTo>
                <a:lnTo>
                  <a:pt x="1674381" y="3715664"/>
                </a:lnTo>
                <a:lnTo>
                  <a:pt x="1674381" y="3699205"/>
                </a:lnTo>
                <a:close/>
                <a:moveTo>
                  <a:pt x="1677467" y="3415627"/>
                </a:moveTo>
                <a:lnTo>
                  <a:pt x="1654835" y="3415627"/>
                </a:lnTo>
                <a:lnTo>
                  <a:pt x="1654835" y="3438258"/>
                </a:lnTo>
                <a:lnTo>
                  <a:pt x="1632204" y="3438258"/>
                </a:lnTo>
                <a:lnTo>
                  <a:pt x="1632204" y="3460890"/>
                </a:lnTo>
                <a:lnTo>
                  <a:pt x="1654835" y="3460890"/>
                </a:lnTo>
                <a:lnTo>
                  <a:pt x="1654835" y="3483521"/>
                </a:lnTo>
                <a:lnTo>
                  <a:pt x="1677467" y="3483521"/>
                </a:lnTo>
                <a:lnTo>
                  <a:pt x="1677467" y="3460890"/>
                </a:lnTo>
                <a:lnTo>
                  <a:pt x="1700098" y="3460890"/>
                </a:lnTo>
                <a:lnTo>
                  <a:pt x="1700098" y="3438258"/>
                </a:lnTo>
                <a:lnTo>
                  <a:pt x="1677467" y="3438258"/>
                </a:lnTo>
                <a:lnTo>
                  <a:pt x="1677467" y="3415627"/>
                </a:lnTo>
                <a:close/>
                <a:moveTo>
                  <a:pt x="1604086" y="3841852"/>
                </a:moveTo>
                <a:lnTo>
                  <a:pt x="1591056" y="3841852"/>
                </a:lnTo>
                <a:lnTo>
                  <a:pt x="1591056" y="3854539"/>
                </a:lnTo>
                <a:lnTo>
                  <a:pt x="1578369" y="3854539"/>
                </a:lnTo>
                <a:lnTo>
                  <a:pt x="1578369" y="3867569"/>
                </a:lnTo>
                <a:lnTo>
                  <a:pt x="1591056" y="3867569"/>
                </a:lnTo>
                <a:lnTo>
                  <a:pt x="1591056" y="3880256"/>
                </a:lnTo>
                <a:lnTo>
                  <a:pt x="1604086" y="3880256"/>
                </a:lnTo>
                <a:lnTo>
                  <a:pt x="1604086" y="3867569"/>
                </a:lnTo>
                <a:lnTo>
                  <a:pt x="1616773" y="3867569"/>
                </a:lnTo>
                <a:lnTo>
                  <a:pt x="1616773" y="3854539"/>
                </a:lnTo>
                <a:lnTo>
                  <a:pt x="1604086" y="3854539"/>
                </a:lnTo>
                <a:lnTo>
                  <a:pt x="1604086" y="3841852"/>
                </a:lnTo>
                <a:close/>
                <a:moveTo>
                  <a:pt x="1607172" y="3557588"/>
                </a:moveTo>
                <a:lnTo>
                  <a:pt x="1587970" y="3557588"/>
                </a:lnTo>
                <a:lnTo>
                  <a:pt x="1587970" y="3577133"/>
                </a:lnTo>
                <a:lnTo>
                  <a:pt x="1568425" y="3577133"/>
                </a:lnTo>
                <a:lnTo>
                  <a:pt x="1568425" y="3596335"/>
                </a:lnTo>
                <a:lnTo>
                  <a:pt x="1587970" y="3596335"/>
                </a:lnTo>
                <a:lnTo>
                  <a:pt x="1587970" y="3615881"/>
                </a:lnTo>
                <a:lnTo>
                  <a:pt x="1607172" y="3615881"/>
                </a:lnTo>
                <a:lnTo>
                  <a:pt x="1607172" y="3596335"/>
                </a:lnTo>
                <a:lnTo>
                  <a:pt x="1626718" y="3596335"/>
                </a:lnTo>
                <a:lnTo>
                  <a:pt x="1626718" y="3577133"/>
                </a:lnTo>
                <a:lnTo>
                  <a:pt x="1607172" y="3577133"/>
                </a:lnTo>
                <a:lnTo>
                  <a:pt x="1607172" y="3557588"/>
                </a:lnTo>
                <a:close/>
                <a:moveTo>
                  <a:pt x="1539964" y="3416313"/>
                </a:moveTo>
                <a:lnTo>
                  <a:pt x="1518018" y="3416313"/>
                </a:lnTo>
                <a:lnTo>
                  <a:pt x="1518018" y="3438601"/>
                </a:lnTo>
                <a:lnTo>
                  <a:pt x="1495730" y="3438601"/>
                </a:lnTo>
                <a:lnTo>
                  <a:pt x="1495730" y="3460547"/>
                </a:lnTo>
                <a:lnTo>
                  <a:pt x="1518018" y="3460547"/>
                </a:lnTo>
                <a:lnTo>
                  <a:pt x="1518018" y="3482835"/>
                </a:lnTo>
                <a:lnTo>
                  <a:pt x="1539964" y="3482835"/>
                </a:lnTo>
                <a:lnTo>
                  <a:pt x="1539964" y="3460547"/>
                </a:lnTo>
                <a:lnTo>
                  <a:pt x="1562252" y="3460547"/>
                </a:lnTo>
                <a:lnTo>
                  <a:pt x="1562252" y="3438601"/>
                </a:lnTo>
                <a:lnTo>
                  <a:pt x="1539964" y="3438601"/>
                </a:lnTo>
                <a:lnTo>
                  <a:pt x="1539964" y="3416313"/>
                </a:lnTo>
                <a:close/>
                <a:moveTo>
                  <a:pt x="1878749" y="3840480"/>
                </a:moveTo>
                <a:lnTo>
                  <a:pt x="1865033" y="3840480"/>
                </a:lnTo>
                <a:lnTo>
                  <a:pt x="1865033" y="3854196"/>
                </a:lnTo>
                <a:lnTo>
                  <a:pt x="1851317" y="3854196"/>
                </a:lnTo>
                <a:lnTo>
                  <a:pt x="1851317" y="3867912"/>
                </a:lnTo>
                <a:lnTo>
                  <a:pt x="1865033" y="3867912"/>
                </a:lnTo>
                <a:lnTo>
                  <a:pt x="1865033" y="3881628"/>
                </a:lnTo>
                <a:lnTo>
                  <a:pt x="1878749" y="3881628"/>
                </a:lnTo>
                <a:lnTo>
                  <a:pt x="1878749" y="3867912"/>
                </a:lnTo>
                <a:lnTo>
                  <a:pt x="1892465" y="3867912"/>
                </a:lnTo>
                <a:lnTo>
                  <a:pt x="1892465" y="3854196"/>
                </a:lnTo>
                <a:lnTo>
                  <a:pt x="1878749" y="3854196"/>
                </a:lnTo>
                <a:lnTo>
                  <a:pt x="1878749" y="3840480"/>
                </a:lnTo>
                <a:close/>
                <a:moveTo>
                  <a:pt x="1744675" y="3556902"/>
                </a:moveTo>
                <a:lnTo>
                  <a:pt x="1724787" y="3556902"/>
                </a:lnTo>
                <a:lnTo>
                  <a:pt x="1724787" y="3576790"/>
                </a:lnTo>
                <a:lnTo>
                  <a:pt x="1704899" y="3576790"/>
                </a:lnTo>
                <a:lnTo>
                  <a:pt x="1704899" y="3596678"/>
                </a:lnTo>
                <a:lnTo>
                  <a:pt x="1724787" y="3596678"/>
                </a:lnTo>
                <a:lnTo>
                  <a:pt x="1724787" y="3616566"/>
                </a:lnTo>
                <a:lnTo>
                  <a:pt x="1744675" y="3616566"/>
                </a:lnTo>
                <a:lnTo>
                  <a:pt x="1744675" y="3596678"/>
                </a:lnTo>
                <a:lnTo>
                  <a:pt x="1764563" y="3596678"/>
                </a:lnTo>
                <a:lnTo>
                  <a:pt x="1764563" y="3576790"/>
                </a:lnTo>
                <a:lnTo>
                  <a:pt x="1744675" y="3576790"/>
                </a:lnTo>
                <a:lnTo>
                  <a:pt x="1744675" y="3556902"/>
                </a:lnTo>
                <a:close/>
                <a:moveTo>
                  <a:pt x="1814970" y="3414598"/>
                </a:moveTo>
                <a:lnTo>
                  <a:pt x="1791652" y="3414598"/>
                </a:lnTo>
                <a:lnTo>
                  <a:pt x="1791652" y="3437915"/>
                </a:lnTo>
                <a:lnTo>
                  <a:pt x="1768335" y="3437915"/>
                </a:lnTo>
                <a:lnTo>
                  <a:pt x="1768335" y="3461233"/>
                </a:lnTo>
                <a:lnTo>
                  <a:pt x="1791652" y="3461233"/>
                </a:lnTo>
                <a:lnTo>
                  <a:pt x="1791652" y="3484550"/>
                </a:lnTo>
                <a:lnTo>
                  <a:pt x="1814970" y="3484550"/>
                </a:lnTo>
                <a:lnTo>
                  <a:pt x="1814970" y="3461233"/>
                </a:lnTo>
                <a:lnTo>
                  <a:pt x="1838287" y="3461233"/>
                </a:lnTo>
                <a:lnTo>
                  <a:pt x="1838287" y="3437915"/>
                </a:lnTo>
                <a:lnTo>
                  <a:pt x="1814970" y="3437915"/>
                </a:lnTo>
                <a:lnTo>
                  <a:pt x="1814970" y="3414598"/>
                </a:lnTo>
                <a:close/>
                <a:moveTo>
                  <a:pt x="1811884" y="3698519"/>
                </a:moveTo>
                <a:lnTo>
                  <a:pt x="1794739" y="3698519"/>
                </a:lnTo>
                <a:lnTo>
                  <a:pt x="1794739" y="3715322"/>
                </a:lnTo>
                <a:lnTo>
                  <a:pt x="1777936" y="3715322"/>
                </a:lnTo>
                <a:lnTo>
                  <a:pt x="1777936" y="3732467"/>
                </a:lnTo>
                <a:lnTo>
                  <a:pt x="1794739" y="3732467"/>
                </a:lnTo>
                <a:lnTo>
                  <a:pt x="1794739" y="3749269"/>
                </a:lnTo>
                <a:lnTo>
                  <a:pt x="1811884" y="3749269"/>
                </a:lnTo>
                <a:lnTo>
                  <a:pt x="1811884" y="3732467"/>
                </a:lnTo>
                <a:lnTo>
                  <a:pt x="1828686" y="3732467"/>
                </a:lnTo>
                <a:lnTo>
                  <a:pt x="1828686" y="3715322"/>
                </a:lnTo>
                <a:lnTo>
                  <a:pt x="1811884" y="3715322"/>
                </a:lnTo>
                <a:lnTo>
                  <a:pt x="1811884" y="3698519"/>
                </a:lnTo>
                <a:close/>
                <a:moveTo>
                  <a:pt x="1402461" y="3417684"/>
                </a:moveTo>
                <a:lnTo>
                  <a:pt x="1381201" y="3417684"/>
                </a:lnTo>
                <a:lnTo>
                  <a:pt x="1381201" y="3438944"/>
                </a:lnTo>
                <a:lnTo>
                  <a:pt x="1359941" y="3438944"/>
                </a:lnTo>
                <a:lnTo>
                  <a:pt x="1359941" y="3460204"/>
                </a:lnTo>
                <a:lnTo>
                  <a:pt x="1381201" y="3460204"/>
                </a:lnTo>
                <a:lnTo>
                  <a:pt x="1381201" y="3481464"/>
                </a:lnTo>
                <a:lnTo>
                  <a:pt x="1402461" y="3481464"/>
                </a:lnTo>
                <a:lnTo>
                  <a:pt x="1402461" y="3460204"/>
                </a:lnTo>
                <a:lnTo>
                  <a:pt x="1423721" y="3460204"/>
                </a:lnTo>
                <a:lnTo>
                  <a:pt x="1423721" y="3438944"/>
                </a:lnTo>
                <a:lnTo>
                  <a:pt x="1402461" y="3438944"/>
                </a:lnTo>
                <a:lnTo>
                  <a:pt x="1402461" y="3417684"/>
                </a:lnTo>
                <a:close/>
                <a:moveTo>
                  <a:pt x="1334910" y="3277438"/>
                </a:moveTo>
                <a:lnTo>
                  <a:pt x="1311592" y="3277438"/>
                </a:lnTo>
                <a:lnTo>
                  <a:pt x="1311592" y="3300755"/>
                </a:lnTo>
                <a:lnTo>
                  <a:pt x="1288275" y="3300755"/>
                </a:lnTo>
                <a:lnTo>
                  <a:pt x="1288275" y="3324073"/>
                </a:lnTo>
                <a:lnTo>
                  <a:pt x="1311592" y="3324073"/>
                </a:lnTo>
                <a:lnTo>
                  <a:pt x="1311592" y="3347390"/>
                </a:lnTo>
                <a:lnTo>
                  <a:pt x="1334910" y="3347390"/>
                </a:lnTo>
                <a:lnTo>
                  <a:pt x="1334910" y="3324073"/>
                </a:lnTo>
                <a:lnTo>
                  <a:pt x="1358227" y="3324073"/>
                </a:lnTo>
                <a:lnTo>
                  <a:pt x="1358227" y="3300755"/>
                </a:lnTo>
                <a:lnTo>
                  <a:pt x="1334910" y="3300755"/>
                </a:lnTo>
                <a:lnTo>
                  <a:pt x="1334910" y="3277438"/>
                </a:lnTo>
                <a:close/>
                <a:moveTo>
                  <a:pt x="1399375" y="3701263"/>
                </a:moveTo>
                <a:lnTo>
                  <a:pt x="1384287" y="3701263"/>
                </a:lnTo>
                <a:lnTo>
                  <a:pt x="1384287" y="3716350"/>
                </a:lnTo>
                <a:lnTo>
                  <a:pt x="1369200" y="3716350"/>
                </a:lnTo>
                <a:lnTo>
                  <a:pt x="1369200" y="3731438"/>
                </a:lnTo>
                <a:lnTo>
                  <a:pt x="1384287" y="3731438"/>
                </a:lnTo>
                <a:lnTo>
                  <a:pt x="1384287" y="3746525"/>
                </a:lnTo>
                <a:lnTo>
                  <a:pt x="1399375" y="3746525"/>
                </a:lnTo>
                <a:lnTo>
                  <a:pt x="1399375" y="3731438"/>
                </a:lnTo>
                <a:lnTo>
                  <a:pt x="1414462" y="3731438"/>
                </a:lnTo>
                <a:lnTo>
                  <a:pt x="1414462" y="3716350"/>
                </a:lnTo>
                <a:lnTo>
                  <a:pt x="1399375" y="3716350"/>
                </a:lnTo>
                <a:lnTo>
                  <a:pt x="1399375" y="3701263"/>
                </a:lnTo>
                <a:close/>
                <a:moveTo>
                  <a:pt x="1332166" y="3560331"/>
                </a:moveTo>
                <a:lnTo>
                  <a:pt x="1314336" y="3560331"/>
                </a:lnTo>
                <a:lnTo>
                  <a:pt x="1314336" y="3577819"/>
                </a:lnTo>
                <a:lnTo>
                  <a:pt x="1296848" y="3577819"/>
                </a:lnTo>
                <a:lnTo>
                  <a:pt x="1296848" y="3595649"/>
                </a:lnTo>
                <a:lnTo>
                  <a:pt x="1314336" y="3595649"/>
                </a:lnTo>
                <a:lnTo>
                  <a:pt x="1314336" y="3613137"/>
                </a:lnTo>
                <a:lnTo>
                  <a:pt x="1332166" y="3613137"/>
                </a:lnTo>
                <a:lnTo>
                  <a:pt x="1332166" y="3595649"/>
                </a:lnTo>
                <a:lnTo>
                  <a:pt x="1349654" y="3595649"/>
                </a:lnTo>
                <a:lnTo>
                  <a:pt x="1349654" y="3577819"/>
                </a:lnTo>
                <a:lnTo>
                  <a:pt x="1332166" y="3577819"/>
                </a:lnTo>
                <a:lnTo>
                  <a:pt x="1332166" y="3560331"/>
                </a:lnTo>
                <a:close/>
                <a:moveTo>
                  <a:pt x="1264615" y="3419399"/>
                </a:moveTo>
                <a:lnTo>
                  <a:pt x="1244727" y="3419399"/>
                </a:lnTo>
                <a:lnTo>
                  <a:pt x="1244727" y="3439630"/>
                </a:lnTo>
                <a:lnTo>
                  <a:pt x="1224496" y="3439630"/>
                </a:lnTo>
                <a:lnTo>
                  <a:pt x="1224496" y="3459518"/>
                </a:lnTo>
                <a:lnTo>
                  <a:pt x="1244727" y="3459518"/>
                </a:lnTo>
                <a:lnTo>
                  <a:pt x="1244727" y="3479749"/>
                </a:lnTo>
                <a:lnTo>
                  <a:pt x="1264615" y="3479749"/>
                </a:lnTo>
                <a:lnTo>
                  <a:pt x="1264615" y="3459518"/>
                </a:lnTo>
                <a:lnTo>
                  <a:pt x="1284846" y="3459518"/>
                </a:lnTo>
                <a:lnTo>
                  <a:pt x="1284846" y="3439630"/>
                </a:lnTo>
                <a:lnTo>
                  <a:pt x="1264615" y="3439630"/>
                </a:lnTo>
                <a:lnTo>
                  <a:pt x="1264615" y="3419399"/>
                </a:lnTo>
                <a:close/>
                <a:moveTo>
                  <a:pt x="1536878" y="3699891"/>
                </a:moveTo>
                <a:lnTo>
                  <a:pt x="1521104" y="3699891"/>
                </a:lnTo>
                <a:lnTo>
                  <a:pt x="1521104" y="3716007"/>
                </a:lnTo>
                <a:lnTo>
                  <a:pt x="1504988" y="3716007"/>
                </a:lnTo>
                <a:lnTo>
                  <a:pt x="1504988" y="3731781"/>
                </a:lnTo>
                <a:lnTo>
                  <a:pt x="1521104" y="3731781"/>
                </a:lnTo>
                <a:lnTo>
                  <a:pt x="1521104" y="3747897"/>
                </a:lnTo>
                <a:lnTo>
                  <a:pt x="1536878" y="3747897"/>
                </a:lnTo>
                <a:lnTo>
                  <a:pt x="1536878" y="3731781"/>
                </a:lnTo>
                <a:lnTo>
                  <a:pt x="1552994" y="3731781"/>
                </a:lnTo>
                <a:lnTo>
                  <a:pt x="1552994" y="3716007"/>
                </a:lnTo>
                <a:lnTo>
                  <a:pt x="1536878" y="3716007"/>
                </a:lnTo>
                <a:lnTo>
                  <a:pt x="1536878" y="3699891"/>
                </a:lnTo>
                <a:close/>
                <a:moveTo>
                  <a:pt x="1466583" y="3842880"/>
                </a:moveTo>
                <a:lnTo>
                  <a:pt x="1454239" y="3842880"/>
                </a:lnTo>
                <a:lnTo>
                  <a:pt x="1454239" y="3854882"/>
                </a:lnTo>
                <a:lnTo>
                  <a:pt x="1442237" y="3854882"/>
                </a:lnTo>
                <a:lnTo>
                  <a:pt x="1442237" y="3867226"/>
                </a:lnTo>
                <a:lnTo>
                  <a:pt x="1454239" y="3867226"/>
                </a:lnTo>
                <a:lnTo>
                  <a:pt x="1454239" y="3879228"/>
                </a:lnTo>
                <a:lnTo>
                  <a:pt x="1466583" y="3879228"/>
                </a:lnTo>
                <a:lnTo>
                  <a:pt x="1466583" y="3867226"/>
                </a:lnTo>
                <a:lnTo>
                  <a:pt x="1478585" y="3867226"/>
                </a:lnTo>
                <a:lnTo>
                  <a:pt x="1478585" y="3854882"/>
                </a:lnTo>
                <a:lnTo>
                  <a:pt x="1466583" y="3854882"/>
                </a:lnTo>
                <a:lnTo>
                  <a:pt x="1466583" y="3842880"/>
                </a:lnTo>
                <a:close/>
                <a:moveTo>
                  <a:pt x="1261529" y="3703320"/>
                </a:moveTo>
                <a:lnTo>
                  <a:pt x="1247813" y="3703320"/>
                </a:lnTo>
                <a:lnTo>
                  <a:pt x="1247813" y="3717036"/>
                </a:lnTo>
                <a:lnTo>
                  <a:pt x="1234097" y="3717036"/>
                </a:lnTo>
                <a:lnTo>
                  <a:pt x="1234097" y="3730752"/>
                </a:lnTo>
                <a:lnTo>
                  <a:pt x="1247813" y="3730752"/>
                </a:lnTo>
                <a:lnTo>
                  <a:pt x="1247813" y="3744468"/>
                </a:lnTo>
                <a:lnTo>
                  <a:pt x="1261529" y="3744468"/>
                </a:lnTo>
                <a:lnTo>
                  <a:pt x="1261529" y="3730752"/>
                </a:lnTo>
                <a:lnTo>
                  <a:pt x="1275245" y="3730752"/>
                </a:lnTo>
                <a:lnTo>
                  <a:pt x="1275245" y="3717036"/>
                </a:lnTo>
                <a:lnTo>
                  <a:pt x="1261529" y="3717036"/>
                </a:lnTo>
                <a:lnTo>
                  <a:pt x="1261529" y="3703320"/>
                </a:lnTo>
                <a:close/>
                <a:moveTo>
                  <a:pt x="1469669" y="3558616"/>
                </a:moveTo>
                <a:lnTo>
                  <a:pt x="1451153" y="3558616"/>
                </a:lnTo>
                <a:lnTo>
                  <a:pt x="1451153" y="3577476"/>
                </a:lnTo>
                <a:lnTo>
                  <a:pt x="1432293" y="3577476"/>
                </a:lnTo>
                <a:lnTo>
                  <a:pt x="1432293" y="3595992"/>
                </a:lnTo>
                <a:lnTo>
                  <a:pt x="1451153" y="3595992"/>
                </a:lnTo>
                <a:lnTo>
                  <a:pt x="1451153" y="3614852"/>
                </a:lnTo>
                <a:lnTo>
                  <a:pt x="1469669" y="3614852"/>
                </a:lnTo>
                <a:lnTo>
                  <a:pt x="1469669" y="3595992"/>
                </a:lnTo>
                <a:lnTo>
                  <a:pt x="1488529" y="3595992"/>
                </a:lnTo>
                <a:lnTo>
                  <a:pt x="1488529" y="3577476"/>
                </a:lnTo>
                <a:lnTo>
                  <a:pt x="1469669" y="3577476"/>
                </a:lnTo>
                <a:lnTo>
                  <a:pt x="1469669" y="3558616"/>
                </a:lnTo>
                <a:close/>
                <a:moveTo>
                  <a:pt x="1448067" y="3349104"/>
                </a:moveTo>
                <a:lnTo>
                  <a:pt x="1472755" y="3349104"/>
                </a:lnTo>
                <a:lnTo>
                  <a:pt x="1472755" y="3324758"/>
                </a:lnTo>
                <a:lnTo>
                  <a:pt x="1497101" y="3324758"/>
                </a:lnTo>
                <a:lnTo>
                  <a:pt x="1497101" y="3300070"/>
                </a:lnTo>
                <a:lnTo>
                  <a:pt x="1472755" y="3300070"/>
                </a:lnTo>
                <a:lnTo>
                  <a:pt x="1472755" y="3275724"/>
                </a:lnTo>
                <a:lnTo>
                  <a:pt x="1448067" y="3275724"/>
                </a:lnTo>
                <a:lnTo>
                  <a:pt x="1448067" y="3300070"/>
                </a:lnTo>
                <a:lnTo>
                  <a:pt x="1423721" y="3300070"/>
                </a:lnTo>
                <a:lnTo>
                  <a:pt x="1423721" y="3324758"/>
                </a:lnTo>
                <a:lnTo>
                  <a:pt x="1448067" y="3324758"/>
                </a:lnTo>
                <a:lnTo>
                  <a:pt x="1448067" y="3349104"/>
                </a:lnTo>
                <a:close/>
                <a:moveTo>
                  <a:pt x="853135" y="3145079"/>
                </a:moveTo>
                <a:lnTo>
                  <a:pt x="833247" y="3145079"/>
                </a:lnTo>
                <a:lnTo>
                  <a:pt x="833247" y="3165310"/>
                </a:lnTo>
                <a:lnTo>
                  <a:pt x="813016" y="3165310"/>
                </a:lnTo>
                <a:lnTo>
                  <a:pt x="813016" y="3185198"/>
                </a:lnTo>
                <a:lnTo>
                  <a:pt x="833247" y="3185198"/>
                </a:lnTo>
                <a:lnTo>
                  <a:pt x="833247" y="3205429"/>
                </a:lnTo>
                <a:lnTo>
                  <a:pt x="853135" y="3205429"/>
                </a:lnTo>
                <a:lnTo>
                  <a:pt x="853135" y="3185198"/>
                </a:lnTo>
                <a:lnTo>
                  <a:pt x="873366" y="3185198"/>
                </a:lnTo>
                <a:lnTo>
                  <a:pt x="873366" y="3165310"/>
                </a:lnTo>
                <a:lnTo>
                  <a:pt x="853135" y="3165310"/>
                </a:lnTo>
                <a:lnTo>
                  <a:pt x="853135" y="3145079"/>
                </a:lnTo>
                <a:close/>
                <a:moveTo>
                  <a:pt x="233172" y="2742514"/>
                </a:moveTo>
                <a:lnTo>
                  <a:pt x="218770" y="2742514"/>
                </a:lnTo>
                <a:lnTo>
                  <a:pt x="218770" y="2756573"/>
                </a:lnTo>
                <a:lnTo>
                  <a:pt x="204711" y="2756573"/>
                </a:lnTo>
                <a:lnTo>
                  <a:pt x="204711" y="2770975"/>
                </a:lnTo>
                <a:lnTo>
                  <a:pt x="218770" y="2770975"/>
                </a:lnTo>
                <a:lnTo>
                  <a:pt x="218770" y="2785034"/>
                </a:lnTo>
                <a:lnTo>
                  <a:pt x="233172" y="2785034"/>
                </a:lnTo>
                <a:lnTo>
                  <a:pt x="233172" y="2770975"/>
                </a:lnTo>
                <a:lnTo>
                  <a:pt x="247231" y="2770975"/>
                </a:lnTo>
                <a:lnTo>
                  <a:pt x="247231" y="2756573"/>
                </a:lnTo>
                <a:lnTo>
                  <a:pt x="233172" y="2756573"/>
                </a:lnTo>
                <a:lnTo>
                  <a:pt x="233172" y="2742514"/>
                </a:lnTo>
                <a:close/>
                <a:moveTo>
                  <a:pt x="234201" y="2464422"/>
                </a:moveTo>
                <a:lnTo>
                  <a:pt x="217742" y="2464422"/>
                </a:lnTo>
                <a:lnTo>
                  <a:pt x="217742" y="2481224"/>
                </a:lnTo>
                <a:lnTo>
                  <a:pt x="200939" y="2481224"/>
                </a:lnTo>
                <a:lnTo>
                  <a:pt x="200939" y="2497684"/>
                </a:lnTo>
                <a:lnTo>
                  <a:pt x="217742" y="2497684"/>
                </a:lnTo>
                <a:lnTo>
                  <a:pt x="217742" y="2514486"/>
                </a:lnTo>
                <a:lnTo>
                  <a:pt x="234201" y="2514486"/>
                </a:lnTo>
                <a:lnTo>
                  <a:pt x="234201" y="2497684"/>
                </a:lnTo>
                <a:lnTo>
                  <a:pt x="251003" y="2497684"/>
                </a:lnTo>
                <a:lnTo>
                  <a:pt x="251003" y="2481224"/>
                </a:lnTo>
                <a:lnTo>
                  <a:pt x="234201" y="2481224"/>
                </a:lnTo>
                <a:lnTo>
                  <a:pt x="234201" y="2464422"/>
                </a:lnTo>
                <a:close/>
                <a:moveTo>
                  <a:pt x="165278" y="2328634"/>
                </a:moveTo>
                <a:lnTo>
                  <a:pt x="149504" y="2328634"/>
                </a:lnTo>
                <a:lnTo>
                  <a:pt x="149504" y="2344407"/>
                </a:lnTo>
                <a:lnTo>
                  <a:pt x="133731" y="2344407"/>
                </a:lnTo>
                <a:lnTo>
                  <a:pt x="133731" y="2360181"/>
                </a:lnTo>
                <a:lnTo>
                  <a:pt x="149504" y="2360181"/>
                </a:lnTo>
                <a:lnTo>
                  <a:pt x="149504" y="2375954"/>
                </a:lnTo>
                <a:lnTo>
                  <a:pt x="165278" y="2375954"/>
                </a:lnTo>
                <a:lnTo>
                  <a:pt x="165278" y="2360181"/>
                </a:lnTo>
                <a:lnTo>
                  <a:pt x="181051" y="2360181"/>
                </a:lnTo>
                <a:lnTo>
                  <a:pt x="181051" y="2344407"/>
                </a:lnTo>
                <a:lnTo>
                  <a:pt x="165278" y="2344407"/>
                </a:lnTo>
                <a:lnTo>
                  <a:pt x="165278" y="2328634"/>
                </a:lnTo>
                <a:close/>
                <a:moveTo>
                  <a:pt x="165964" y="2052599"/>
                </a:moveTo>
                <a:lnTo>
                  <a:pt x="148819" y="2052599"/>
                </a:lnTo>
                <a:lnTo>
                  <a:pt x="148819" y="2069402"/>
                </a:lnTo>
                <a:lnTo>
                  <a:pt x="132017" y="2069402"/>
                </a:lnTo>
                <a:lnTo>
                  <a:pt x="132017" y="2086547"/>
                </a:lnTo>
                <a:lnTo>
                  <a:pt x="148819" y="2086547"/>
                </a:lnTo>
                <a:lnTo>
                  <a:pt x="148819" y="2103349"/>
                </a:lnTo>
                <a:lnTo>
                  <a:pt x="165964" y="2103349"/>
                </a:lnTo>
                <a:lnTo>
                  <a:pt x="165964" y="2086547"/>
                </a:lnTo>
                <a:lnTo>
                  <a:pt x="182766" y="2086547"/>
                </a:lnTo>
                <a:lnTo>
                  <a:pt x="182766" y="2069402"/>
                </a:lnTo>
                <a:lnTo>
                  <a:pt x="165964" y="2069402"/>
                </a:lnTo>
                <a:lnTo>
                  <a:pt x="165964" y="2052599"/>
                </a:lnTo>
                <a:close/>
                <a:moveTo>
                  <a:pt x="165964" y="1778279"/>
                </a:moveTo>
                <a:lnTo>
                  <a:pt x="148819" y="1778279"/>
                </a:lnTo>
                <a:lnTo>
                  <a:pt x="148819" y="1795082"/>
                </a:lnTo>
                <a:lnTo>
                  <a:pt x="132017" y="1795082"/>
                </a:lnTo>
                <a:lnTo>
                  <a:pt x="132017" y="1812227"/>
                </a:lnTo>
                <a:lnTo>
                  <a:pt x="148819" y="1812227"/>
                </a:lnTo>
                <a:lnTo>
                  <a:pt x="148819" y="1829029"/>
                </a:lnTo>
                <a:lnTo>
                  <a:pt x="165964" y="1829029"/>
                </a:lnTo>
                <a:lnTo>
                  <a:pt x="165964" y="1812227"/>
                </a:lnTo>
                <a:lnTo>
                  <a:pt x="182766" y="1812227"/>
                </a:lnTo>
                <a:lnTo>
                  <a:pt x="182766" y="1795082"/>
                </a:lnTo>
                <a:lnTo>
                  <a:pt x="165964" y="1795082"/>
                </a:lnTo>
                <a:lnTo>
                  <a:pt x="165964" y="1778279"/>
                </a:lnTo>
                <a:close/>
                <a:moveTo>
                  <a:pt x="304495" y="2047799"/>
                </a:moveTo>
                <a:lnTo>
                  <a:pt x="284607" y="2047799"/>
                </a:lnTo>
                <a:lnTo>
                  <a:pt x="284607" y="2068030"/>
                </a:lnTo>
                <a:lnTo>
                  <a:pt x="264376" y="2068030"/>
                </a:lnTo>
                <a:lnTo>
                  <a:pt x="264376" y="2087918"/>
                </a:lnTo>
                <a:lnTo>
                  <a:pt x="284607" y="2087918"/>
                </a:lnTo>
                <a:lnTo>
                  <a:pt x="284607" y="2108149"/>
                </a:lnTo>
                <a:lnTo>
                  <a:pt x="304495" y="2108149"/>
                </a:lnTo>
                <a:lnTo>
                  <a:pt x="304495" y="2087918"/>
                </a:lnTo>
                <a:lnTo>
                  <a:pt x="324726" y="2087918"/>
                </a:lnTo>
                <a:lnTo>
                  <a:pt x="324726" y="2068030"/>
                </a:lnTo>
                <a:lnTo>
                  <a:pt x="304495" y="2068030"/>
                </a:lnTo>
                <a:lnTo>
                  <a:pt x="304495" y="2047799"/>
                </a:lnTo>
                <a:close/>
                <a:moveTo>
                  <a:pt x="304152" y="2323833"/>
                </a:moveTo>
                <a:lnTo>
                  <a:pt x="284950" y="2323833"/>
                </a:lnTo>
                <a:lnTo>
                  <a:pt x="284950" y="2342693"/>
                </a:lnTo>
                <a:lnTo>
                  <a:pt x="266090" y="2342693"/>
                </a:lnTo>
                <a:lnTo>
                  <a:pt x="266090" y="2361895"/>
                </a:lnTo>
                <a:lnTo>
                  <a:pt x="284950" y="2361895"/>
                </a:lnTo>
                <a:lnTo>
                  <a:pt x="284950" y="2380755"/>
                </a:lnTo>
                <a:lnTo>
                  <a:pt x="304152" y="2380755"/>
                </a:lnTo>
                <a:lnTo>
                  <a:pt x="304152" y="2361895"/>
                </a:lnTo>
                <a:lnTo>
                  <a:pt x="323012" y="2361895"/>
                </a:lnTo>
                <a:lnTo>
                  <a:pt x="323012" y="2342693"/>
                </a:lnTo>
                <a:lnTo>
                  <a:pt x="304152" y="2342693"/>
                </a:lnTo>
                <a:lnTo>
                  <a:pt x="304152" y="2323833"/>
                </a:lnTo>
                <a:close/>
                <a:moveTo>
                  <a:pt x="303124" y="2600897"/>
                </a:moveTo>
                <a:lnTo>
                  <a:pt x="285979" y="2600897"/>
                </a:lnTo>
                <a:lnTo>
                  <a:pt x="285979" y="2618042"/>
                </a:lnTo>
                <a:lnTo>
                  <a:pt x="268834" y="2618042"/>
                </a:lnTo>
                <a:lnTo>
                  <a:pt x="268834" y="2635187"/>
                </a:lnTo>
                <a:lnTo>
                  <a:pt x="285979" y="2635187"/>
                </a:lnTo>
                <a:lnTo>
                  <a:pt x="285979" y="2652332"/>
                </a:lnTo>
                <a:lnTo>
                  <a:pt x="303124" y="2652332"/>
                </a:lnTo>
                <a:lnTo>
                  <a:pt x="303124" y="2635187"/>
                </a:lnTo>
                <a:lnTo>
                  <a:pt x="320269" y="2635187"/>
                </a:lnTo>
                <a:lnTo>
                  <a:pt x="320269" y="2618042"/>
                </a:lnTo>
                <a:lnTo>
                  <a:pt x="303124" y="2618042"/>
                </a:lnTo>
                <a:lnTo>
                  <a:pt x="303124" y="2600897"/>
                </a:lnTo>
                <a:close/>
                <a:moveTo>
                  <a:pt x="235229" y="1912696"/>
                </a:moveTo>
                <a:lnTo>
                  <a:pt x="216713" y="1912696"/>
                </a:lnTo>
                <a:lnTo>
                  <a:pt x="216713" y="1931556"/>
                </a:lnTo>
                <a:lnTo>
                  <a:pt x="197853" y="1931556"/>
                </a:lnTo>
                <a:lnTo>
                  <a:pt x="197853" y="1950072"/>
                </a:lnTo>
                <a:lnTo>
                  <a:pt x="216713" y="1950072"/>
                </a:lnTo>
                <a:lnTo>
                  <a:pt x="216713" y="1968932"/>
                </a:lnTo>
                <a:lnTo>
                  <a:pt x="235229" y="1968932"/>
                </a:lnTo>
                <a:lnTo>
                  <a:pt x="235229" y="1950072"/>
                </a:lnTo>
                <a:lnTo>
                  <a:pt x="254089" y="1950072"/>
                </a:lnTo>
                <a:lnTo>
                  <a:pt x="254089" y="1931556"/>
                </a:lnTo>
                <a:lnTo>
                  <a:pt x="235229" y="1931556"/>
                </a:lnTo>
                <a:lnTo>
                  <a:pt x="235229" y="1912696"/>
                </a:lnTo>
                <a:close/>
                <a:moveTo>
                  <a:pt x="301409" y="2880017"/>
                </a:moveTo>
                <a:lnTo>
                  <a:pt x="287693" y="2880017"/>
                </a:lnTo>
                <a:lnTo>
                  <a:pt x="287693" y="2894076"/>
                </a:lnTo>
                <a:lnTo>
                  <a:pt x="273634" y="2894076"/>
                </a:lnTo>
                <a:lnTo>
                  <a:pt x="273634" y="2907792"/>
                </a:lnTo>
                <a:lnTo>
                  <a:pt x="287693" y="2907792"/>
                </a:lnTo>
                <a:lnTo>
                  <a:pt x="287693" y="2921851"/>
                </a:lnTo>
                <a:lnTo>
                  <a:pt x="301409" y="2921851"/>
                </a:lnTo>
                <a:lnTo>
                  <a:pt x="301409" y="2907792"/>
                </a:lnTo>
                <a:lnTo>
                  <a:pt x="315468" y="2907792"/>
                </a:lnTo>
                <a:lnTo>
                  <a:pt x="315468" y="2894076"/>
                </a:lnTo>
                <a:lnTo>
                  <a:pt x="301409" y="2894076"/>
                </a:lnTo>
                <a:lnTo>
                  <a:pt x="301409" y="2880017"/>
                </a:lnTo>
                <a:close/>
                <a:moveTo>
                  <a:pt x="235229" y="2187702"/>
                </a:moveTo>
                <a:lnTo>
                  <a:pt x="216713" y="2187702"/>
                </a:lnTo>
                <a:lnTo>
                  <a:pt x="216713" y="2205876"/>
                </a:lnTo>
                <a:lnTo>
                  <a:pt x="198539" y="2205876"/>
                </a:lnTo>
                <a:lnTo>
                  <a:pt x="198539" y="2224392"/>
                </a:lnTo>
                <a:lnTo>
                  <a:pt x="216713" y="2224392"/>
                </a:lnTo>
                <a:lnTo>
                  <a:pt x="216713" y="2242566"/>
                </a:lnTo>
                <a:lnTo>
                  <a:pt x="235229" y="2242566"/>
                </a:lnTo>
                <a:lnTo>
                  <a:pt x="235229" y="2224392"/>
                </a:lnTo>
                <a:lnTo>
                  <a:pt x="253403" y="2224392"/>
                </a:lnTo>
                <a:lnTo>
                  <a:pt x="253403" y="2205876"/>
                </a:lnTo>
                <a:lnTo>
                  <a:pt x="235229" y="2205876"/>
                </a:lnTo>
                <a:lnTo>
                  <a:pt x="235229" y="2187702"/>
                </a:lnTo>
                <a:close/>
                <a:moveTo>
                  <a:pt x="27089" y="2057743"/>
                </a:moveTo>
                <a:lnTo>
                  <a:pt x="13373" y="2057743"/>
                </a:lnTo>
                <a:lnTo>
                  <a:pt x="13373" y="2071116"/>
                </a:lnTo>
                <a:lnTo>
                  <a:pt x="0" y="2071116"/>
                </a:lnTo>
                <a:lnTo>
                  <a:pt x="0" y="2084832"/>
                </a:lnTo>
                <a:lnTo>
                  <a:pt x="13373" y="2084832"/>
                </a:lnTo>
                <a:lnTo>
                  <a:pt x="13373" y="2098205"/>
                </a:lnTo>
                <a:lnTo>
                  <a:pt x="27089" y="2098205"/>
                </a:lnTo>
                <a:lnTo>
                  <a:pt x="27089" y="2084832"/>
                </a:lnTo>
                <a:lnTo>
                  <a:pt x="40462" y="2084832"/>
                </a:lnTo>
                <a:lnTo>
                  <a:pt x="40462" y="2071116"/>
                </a:lnTo>
                <a:lnTo>
                  <a:pt x="27089" y="2071116"/>
                </a:lnTo>
                <a:lnTo>
                  <a:pt x="27089" y="2057743"/>
                </a:lnTo>
                <a:close/>
                <a:moveTo>
                  <a:pt x="164249" y="2605697"/>
                </a:moveTo>
                <a:lnTo>
                  <a:pt x="150533" y="2605697"/>
                </a:lnTo>
                <a:lnTo>
                  <a:pt x="150533" y="2619756"/>
                </a:lnTo>
                <a:lnTo>
                  <a:pt x="136474" y="2619756"/>
                </a:lnTo>
                <a:lnTo>
                  <a:pt x="136474" y="2633472"/>
                </a:lnTo>
                <a:lnTo>
                  <a:pt x="150533" y="2633472"/>
                </a:lnTo>
                <a:lnTo>
                  <a:pt x="150533" y="2647531"/>
                </a:lnTo>
                <a:lnTo>
                  <a:pt x="164249" y="2647531"/>
                </a:lnTo>
                <a:lnTo>
                  <a:pt x="164249" y="2633472"/>
                </a:lnTo>
                <a:lnTo>
                  <a:pt x="178308" y="2633472"/>
                </a:lnTo>
                <a:lnTo>
                  <a:pt x="178308" y="2619756"/>
                </a:lnTo>
                <a:lnTo>
                  <a:pt x="164249" y="2619756"/>
                </a:lnTo>
                <a:lnTo>
                  <a:pt x="164249" y="2605697"/>
                </a:lnTo>
                <a:close/>
                <a:moveTo>
                  <a:pt x="26403" y="2333435"/>
                </a:moveTo>
                <a:lnTo>
                  <a:pt x="14059" y="2333435"/>
                </a:lnTo>
                <a:lnTo>
                  <a:pt x="14059" y="2346122"/>
                </a:lnTo>
                <a:lnTo>
                  <a:pt x="1372" y="2346122"/>
                </a:lnTo>
                <a:lnTo>
                  <a:pt x="1372" y="2358466"/>
                </a:lnTo>
                <a:lnTo>
                  <a:pt x="14059" y="2358466"/>
                </a:lnTo>
                <a:lnTo>
                  <a:pt x="14059" y="2371154"/>
                </a:lnTo>
                <a:lnTo>
                  <a:pt x="26403" y="2371154"/>
                </a:lnTo>
                <a:lnTo>
                  <a:pt x="26403" y="2358466"/>
                </a:lnTo>
                <a:lnTo>
                  <a:pt x="39091" y="2358466"/>
                </a:lnTo>
                <a:lnTo>
                  <a:pt x="39091" y="2346122"/>
                </a:lnTo>
                <a:lnTo>
                  <a:pt x="26403" y="2346122"/>
                </a:lnTo>
                <a:lnTo>
                  <a:pt x="26403" y="2333435"/>
                </a:lnTo>
                <a:close/>
                <a:moveTo>
                  <a:pt x="81267" y="1688783"/>
                </a:moveTo>
                <a:lnTo>
                  <a:pt x="96355" y="1688783"/>
                </a:lnTo>
                <a:lnTo>
                  <a:pt x="96355" y="1674038"/>
                </a:lnTo>
                <a:lnTo>
                  <a:pt x="111100" y="1674038"/>
                </a:lnTo>
                <a:lnTo>
                  <a:pt x="111100" y="1658950"/>
                </a:lnTo>
                <a:lnTo>
                  <a:pt x="96355" y="1658950"/>
                </a:lnTo>
                <a:lnTo>
                  <a:pt x="96355" y="1644206"/>
                </a:lnTo>
                <a:lnTo>
                  <a:pt x="81267" y="1644206"/>
                </a:lnTo>
                <a:lnTo>
                  <a:pt x="81267" y="1658950"/>
                </a:lnTo>
                <a:lnTo>
                  <a:pt x="66523" y="1658950"/>
                </a:lnTo>
                <a:lnTo>
                  <a:pt x="66523" y="1674038"/>
                </a:lnTo>
                <a:lnTo>
                  <a:pt x="81267" y="1674038"/>
                </a:lnTo>
                <a:lnTo>
                  <a:pt x="81267" y="1688783"/>
                </a:lnTo>
                <a:close/>
                <a:moveTo>
                  <a:pt x="81953" y="1412405"/>
                </a:moveTo>
                <a:lnTo>
                  <a:pt x="95669" y="1412405"/>
                </a:lnTo>
                <a:lnTo>
                  <a:pt x="95669" y="1399032"/>
                </a:lnTo>
                <a:lnTo>
                  <a:pt x="109042" y="1399032"/>
                </a:lnTo>
                <a:lnTo>
                  <a:pt x="109042" y="1385316"/>
                </a:lnTo>
                <a:lnTo>
                  <a:pt x="95669" y="1385316"/>
                </a:lnTo>
                <a:lnTo>
                  <a:pt x="95669" y="1371943"/>
                </a:lnTo>
                <a:lnTo>
                  <a:pt x="81953" y="1371943"/>
                </a:lnTo>
                <a:lnTo>
                  <a:pt x="81953" y="1385316"/>
                </a:lnTo>
                <a:lnTo>
                  <a:pt x="68580" y="1385316"/>
                </a:lnTo>
                <a:lnTo>
                  <a:pt x="68580" y="1399032"/>
                </a:lnTo>
                <a:lnTo>
                  <a:pt x="81953" y="1399032"/>
                </a:lnTo>
                <a:lnTo>
                  <a:pt x="81953" y="1412405"/>
                </a:lnTo>
                <a:close/>
                <a:moveTo>
                  <a:pt x="27089" y="1783423"/>
                </a:moveTo>
                <a:lnTo>
                  <a:pt x="13373" y="1783423"/>
                </a:lnTo>
                <a:lnTo>
                  <a:pt x="13373" y="1796796"/>
                </a:lnTo>
                <a:lnTo>
                  <a:pt x="0" y="1796796"/>
                </a:lnTo>
                <a:lnTo>
                  <a:pt x="0" y="1810512"/>
                </a:lnTo>
                <a:lnTo>
                  <a:pt x="13373" y="1810512"/>
                </a:lnTo>
                <a:lnTo>
                  <a:pt x="13373" y="1823885"/>
                </a:lnTo>
                <a:lnTo>
                  <a:pt x="27089" y="1823885"/>
                </a:lnTo>
                <a:lnTo>
                  <a:pt x="27089" y="1810512"/>
                </a:lnTo>
                <a:lnTo>
                  <a:pt x="40462" y="1810512"/>
                </a:lnTo>
                <a:lnTo>
                  <a:pt x="40462" y="1796796"/>
                </a:lnTo>
                <a:lnTo>
                  <a:pt x="27089" y="1796796"/>
                </a:lnTo>
                <a:lnTo>
                  <a:pt x="27089" y="1783423"/>
                </a:lnTo>
                <a:close/>
                <a:moveTo>
                  <a:pt x="96355" y="1917840"/>
                </a:moveTo>
                <a:lnTo>
                  <a:pt x="81267" y="1917840"/>
                </a:lnTo>
                <a:lnTo>
                  <a:pt x="81267" y="1933270"/>
                </a:lnTo>
                <a:lnTo>
                  <a:pt x="65837" y="1933270"/>
                </a:lnTo>
                <a:lnTo>
                  <a:pt x="65837" y="1948358"/>
                </a:lnTo>
                <a:lnTo>
                  <a:pt x="81267" y="1948358"/>
                </a:lnTo>
                <a:lnTo>
                  <a:pt x="81267" y="1963788"/>
                </a:lnTo>
                <a:lnTo>
                  <a:pt x="96355" y="1963788"/>
                </a:lnTo>
                <a:lnTo>
                  <a:pt x="96355" y="1948358"/>
                </a:lnTo>
                <a:lnTo>
                  <a:pt x="111785" y="1948358"/>
                </a:lnTo>
                <a:lnTo>
                  <a:pt x="111785" y="1933270"/>
                </a:lnTo>
                <a:lnTo>
                  <a:pt x="96355" y="1933270"/>
                </a:lnTo>
                <a:lnTo>
                  <a:pt x="96355" y="1917840"/>
                </a:lnTo>
                <a:close/>
                <a:moveTo>
                  <a:pt x="96012" y="2193188"/>
                </a:moveTo>
                <a:lnTo>
                  <a:pt x="81610" y="2193188"/>
                </a:lnTo>
                <a:lnTo>
                  <a:pt x="81610" y="2207933"/>
                </a:lnTo>
                <a:lnTo>
                  <a:pt x="66866" y="2207933"/>
                </a:lnTo>
                <a:lnTo>
                  <a:pt x="66866" y="2222335"/>
                </a:lnTo>
                <a:lnTo>
                  <a:pt x="81610" y="2222335"/>
                </a:lnTo>
                <a:lnTo>
                  <a:pt x="81610" y="2237080"/>
                </a:lnTo>
                <a:lnTo>
                  <a:pt x="96012" y="2237080"/>
                </a:lnTo>
                <a:lnTo>
                  <a:pt x="96012" y="2222335"/>
                </a:lnTo>
                <a:lnTo>
                  <a:pt x="110757" y="2222335"/>
                </a:lnTo>
                <a:lnTo>
                  <a:pt x="110757" y="2207933"/>
                </a:lnTo>
                <a:lnTo>
                  <a:pt x="96012" y="2207933"/>
                </a:lnTo>
                <a:lnTo>
                  <a:pt x="96012" y="2193188"/>
                </a:lnTo>
                <a:close/>
                <a:moveTo>
                  <a:pt x="95326" y="2469566"/>
                </a:moveTo>
                <a:lnTo>
                  <a:pt x="82296" y="2469566"/>
                </a:lnTo>
                <a:lnTo>
                  <a:pt x="82296" y="2482939"/>
                </a:lnTo>
                <a:lnTo>
                  <a:pt x="68923" y="2482939"/>
                </a:lnTo>
                <a:lnTo>
                  <a:pt x="68923" y="2495969"/>
                </a:lnTo>
                <a:lnTo>
                  <a:pt x="82296" y="2495969"/>
                </a:lnTo>
                <a:lnTo>
                  <a:pt x="82296" y="2509342"/>
                </a:lnTo>
                <a:lnTo>
                  <a:pt x="95326" y="2509342"/>
                </a:lnTo>
                <a:lnTo>
                  <a:pt x="95326" y="2495969"/>
                </a:lnTo>
                <a:lnTo>
                  <a:pt x="108699" y="2495969"/>
                </a:lnTo>
                <a:lnTo>
                  <a:pt x="108699" y="2482939"/>
                </a:lnTo>
                <a:lnTo>
                  <a:pt x="95326" y="2482939"/>
                </a:lnTo>
                <a:lnTo>
                  <a:pt x="95326" y="2469566"/>
                </a:lnTo>
                <a:close/>
                <a:moveTo>
                  <a:pt x="440284" y="2875559"/>
                </a:moveTo>
                <a:lnTo>
                  <a:pt x="423139" y="2875559"/>
                </a:lnTo>
                <a:lnTo>
                  <a:pt x="423139" y="2892362"/>
                </a:lnTo>
                <a:lnTo>
                  <a:pt x="406336" y="2892362"/>
                </a:lnTo>
                <a:lnTo>
                  <a:pt x="406336" y="2909507"/>
                </a:lnTo>
                <a:lnTo>
                  <a:pt x="423139" y="2909507"/>
                </a:lnTo>
                <a:lnTo>
                  <a:pt x="423139" y="2926309"/>
                </a:lnTo>
                <a:lnTo>
                  <a:pt x="440284" y="2926309"/>
                </a:lnTo>
                <a:lnTo>
                  <a:pt x="440284" y="2909507"/>
                </a:lnTo>
                <a:lnTo>
                  <a:pt x="457086" y="2909507"/>
                </a:lnTo>
                <a:lnTo>
                  <a:pt x="457086" y="2892362"/>
                </a:lnTo>
                <a:lnTo>
                  <a:pt x="440284" y="2892362"/>
                </a:lnTo>
                <a:lnTo>
                  <a:pt x="440284" y="2875559"/>
                </a:lnTo>
                <a:close/>
                <a:moveTo>
                  <a:pt x="510235" y="2733599"/>
                </a:moveTo>
                <a:lnTo>
                  <a:pt x="490347" y="2733599"/>
                </a:lnTo>
                <a:lnTo>
                  <a:pt x="490347" y="2753830"/>
                </a:lnTo>
                <a:lnTo>
                  <a:pt x="470116" y="2753830"/>
                </a:lnTo>
                <a:lnTo>
                  <a:pt x="470116" y="2773718"/>
                </a:lnTo>
                <a:lnTo>
                  <a:pt x="490347" y="2773718"/>
                </a:lnTo>
                <a:lnTo>
                  <a:pt x="490347" y="2793949"/>
                </a:lnTo>
                <a:lnTo>
                  <a:pt x="510235" y="2793949"/>
                </a:lnTo>
                <a:lnTo>
                  <a:pt x="510235" y="2773718"/>
                </a:lnTo>
                <a:lnTo>
                  <a:pt x="530466" y="2773718"/>
                </a:lnTo>
                <a:lnTo>
                  <a:pt x="530466" y="2753830"/>
                </a:lnTo>
                <a:lnTo>
                  <a:pt x="510235" y="2753830"/>
                </a:lnTo>
                <a:lnTo>
                  <a:pt x="510235" y="2733599"/>
                </a:lnTo>
                <a:close/>
                <a:moveTo>
                  <a:pt x="508521" y="3013748"/>
                </a:moveTo>
                <a:lnTo>
                  <a:pt x="492061" y="3013748"/>
                </a:lnTo>
                <a:lnTo>
                  <a:pt x="492061" y="3029864"/>
                </a:lnTo>
                <a:lnTo>
                  <a:pt x="475945" y="3029864"/>
                </a:lnTo>
                <a:lnTo>
                  <a:pt x="475945" y="3046324"/>
                </a:lnTo>
                <a:lnTo>
                  <a:pt x="492061" y="3046324"/>
                </a:lnTo>
                <a:lnTo>
                  <a:pt x="492061" y="3062440"/>
                </a:lnTo>
                <a:lnTo>
                  <a:pt x="508521" y="3062440"/>
                </a:lnTo>
                <a:lnTo>
                  <a:pt x="508521" y="3046324"/>
                </a:lnTo>
                <a:lnTo>
                  <a:pt x="524637" y="3046324"/>
                </a:lnTo>
                <a:lnTo>
                  <a:pt x="524637" y="3029864"/>
                </a:lnTo>
                <a:lnTo>
                  <a:pt x="508521" y="3029864"/>
                </a:lnTo>
                <a:lnTo>
                  <a:pt x="508521" y="3013748"/>
                </a:lnTo>
                <a:close/>
                <a:moveTo>
                  <a:pt x="511607" y="2455507"/>
                </a:moveTo>
                <a:lnTo>
                  <a:pt x="488975" y="2455507"/>
                </a:lnTo>
                <a:lnTo>
                  <a:pt x="488975" y="2478138"/>
                </a:lnTo>
                <a:lnTo>
                  <a:pt x="466344" y="2478138"/>
                </a:lnTo>
                <a:lnTo>
                  <a:pt x="466344" y="2500770"/>
                </a:lnTo>
                <a:lnTo>
                  <a:pt x="488975" y="2500770"/>
                </a:lnTo>
                <a:lnTo>
                  <a:pt x="488975" y="2523401"/>
                </a:lnTo>
                <a:lnTo>
                  <a:pt x="511607" y="2523401"/>
                </a:lnTo>
                <a:lnTo>
                  <a:pt x="511607" y="2500770"/>
                </a:lnTo>
                <a:lnTo>
                  <a:pt x="534238" y="2500770"/>
                </a:lnTo>
                <a:lnTo>
                  <a:pt x="534238" y="2478138"/>
                </a:lnTo>
                <a:lnTo>
                  <a:pt x="511607" y="2478138"/>
                </a:lnTo>
                <a:lnTo>
                  <a:pt x="511607" y="2455507"/>
                </a:lnTo>
                <a:close/>
                <a:moveTo>
                  <a:pt x="506120" y="3294583"/>
                </a:moveTo>
                <a:lnTo>
                  <a:pt x="494462" y="3294583"/>
                </a:lnTo>
                <a:lnTo>
                  <a:pt x="494462" y="3306585"/>
                </a:lnTo>
                <a:lnTo>
                  <a:pt x="482460" y="3306585"/>
                </a:lnTo>
                <a:lnTo>
                  <a:pt x="482460" y="3318243"/>
                </a:lnTo>
                <a:lnTo>
                  <a:pt x="494462" y="3318243"/>
                </a:lnTo>
                <a:lnTo>
                  <a:pt x="494462" y="3330245"/>
                </a:lnTo>
                <a:lnTo>
                  <a:pt x="506120" y="3330245"/>
                </a:lnTo>
                <a:lnTo>
                  <a:pt x="506120" y="3318243"/>
                </a:lnTo>
                <a:lnTo>
                  <a:pt x="518122" y="3318243"/>
                </a:lnTo>
                <a:lnTo>
                  <a:pt x="518122" y="3306585"/>
                </a:lnTo>
                <a:lnTo>
                  <a:pt x="506120" y="3306585"/>
                </a:lnTo>
                <a:lnTo>
                  <a:pt x="506120" y="3294583"/>
                </a:lnTo>
                <a:close/>
                <a:moveTo>
                  <a:pt x="442684" y="2319376"/>
                </a:moveTo>
                <a:lnTo>
                  <a:pt x="420738" y="2319376"/>
                </a:lnTo>
                <a:lnTo>
                  <a:pt x="420738" y="2341321"/>
                </a:lnTo>
                <a:lnTo>
                  <a:pt x="398793" y="2341321"/>
                </a:lnTo>
                <a:lnTo>
                  <a:pt x="398793" y="2363267"/>
                </a:lnTo>
                <a:lnTo>
                  <a:pt x="420738" y="2363267"/>
                </a:lnTo>
                <a:lnTo>
                  <a:pt x="420738" y="2385212"/>
                </a:lnTo>
                <a:lnTo>
                  <a:pt x="442684" y="2385212"/>
                </a:lnTo>
                <a:lnTo>
                  <a:pt x="442684" y="2363267"/>
                </a:lnTo>
                <a:lnTo>
                  <a:pt x="464629" y="2363267"/>
                </a:lnTo>
                <a:lnTo>
                  <a:pt x="464629" y="2341321"/>
                </a:lnTo>
                <a:lnTo>
                  <a:pt x="442684" y="2341321"/>
                </a:lnTo>
                <a:lnTo>
                  <a:pt x="442684" y="2319376"/>
                </a:lnTo>
                <a:close/>
                <a:moveTo>
                  <a:pt x="580187" y="2592324"/>
                </a:moveTo>
                <a:lnTo>
                  <a:pt x="557555" y="2592324"/>
                </a:lnTo>
                <a:lnTo>
                  <a:pt x="557555" y="2615298"/>
                </a:lnTo>
                <a:lnTo>
                  <a:pt x="534581" y="2615298"/>
                </a:lnTo>
                <a:lnTo>
                  <a:pt x="534581" y="2637930"/>
                </a:lnTo>
                <a:lnTo>
                  <a:pt x="557555" y="2637930"/>
                </a:lnTo>
                <a:lnTo>
                  <a:pt x="557555" y="2660904"/>
                </a:lnTo>
                <a:lnTo>
                  <a:pt x="580187" y="2660904"/>
                </a:lnTo>
                <a:lnTo>
                  <a:pt x="580187" y="2637930"/>
                </a:lnTo>
                <a:lnTo>
                  <a:pt x="603161" y="2637930"/>
                </a:lnTo>
                <a:lnTo>
                  <a:pt x="603161" y="2615298"/>
                </a:lnTo>
                <a:lnTo>
                  <a:pt x="580187" y="2615298"/>
                </a:lnTo>
                <a:lnTo>
                  <a:pt x="580187" y="2592324"/>
                </a:lnTo>
                <a:close/>
                <a:moveTo>
                  <a:pt x="644652" y="3290811"/>
                </a:moveTo>
                <a:lnTo>
                  <a:pt x="630250" y="3290811"/>
                </a:lnTo>
                <a:lnTo>
                  <a:pt x="630250" y="3305213"/>
                </a:lnTo>
                <a:lnTo>
                  <a:pt x="615848" y="3305213"/>
                </a:lnTo>
                <a:lnTo>
                  <a:pt x="615848" y="3319615"/>
                </a:lnTo>
                <a:lnTo>
                  <a:pt x="630250" y="3319615"/>
                </a:lnTo>
                <a:lnTo>
                  <a:pt x="630250" y="3334017"/>
                </a:lnTo>
                <a:lnTo>
                  <a:pt x="644652" y="3334017"/>
                </a:lnTo>
                <a:lnTo>
                  <a:pt x="644652" y="3319615"/>
                </a:lnTo>
                <a:lnTo>
                  <a:pt x="659054" y="3319615"/>
                </a:lnTo>
                <a:lnTo>
                  <a:pt x="659054" y="3305213"/>
                </a:lnTo>
                <a:lnTo>
                  <a:pt x="644652" y="3305213"/>
                </a:lnTo>
                <a:lnTo>
                  <a:pt x="644652" y="3290811"/>
                </a:lnTo>
                <a:close/>
                <a:moveTo>
                  <a:pt x="576758" y="3151937"/>
                </a:moveTo>
                <a:lnTo>
                  <a:pt x="560984" y="3151937"/>
                </a:lnTo>
                <a:lnTo>
                  <a:pt x="560984" y="3167367"/>
                </a:lnTo>
                <a:lnTo>
                  <a:pt x="545554" y="3167367"/>
                </a:lnTo>
                <a:lnTo>
                  <a:pt x="545554" y="3183141"/>
                </a:lnTo>
                <a:lnTo>
                  <a:pt x="560984" y="3183141"/>
                </a:lnTo>
                <a:lnTo>
                  <a:pt x="560984" y="3198571"/>
                </a:lnTo>
                <a:lnTo>
                  <a:pt x="576758" y="3198571"/>
                </a:lnTo>
                <a:lnTo>
                  <a:pt x="576758" y="3183141"/>
                </a:lnTo>
                <a:lnTo>
                  <a:pt x="592188" y="3183141"/>
                </a:lnTo>
                <a:lnTo>
                  <a:pt x="592188" y="3167367"/>
                </a:lnTo>
                <a:lnTo>
                  <a:pt x="576758" y="3167367"/>
                </a:lnTo>
                <a:lnTo>
                  <a:pt x="576758" y="3151937"/>
                </a:lnTo>
                <a:close/>
                <a:moveTo>
                  <a:pt x="578815" y="2871445"/>
                </a:moveTo>
                <a:lnTo>
                  <a:pt x="558927" y="2871445"/>
                </a:lnTo>
                <a:lnTo>
                  <a:pt x="558927" y="2890990"/>
                </a:lnTo>
                <a:lnTo>
                  <a:pt x="539382" y="2890990"/>
                </a:lnTo>
                <a:lnTo>
                  <a:pt x="539382" y="2910878"/>
                </a:lnTo>
                <a:lnTo>
                  <a:pt x="558927" y="2910878"/>
                </a:lnTo>
                <a:lnTo>
                  <a:pt x="558927" y="2930423"/>
                </a:lnTo>
                <a:lnTo>
                  <a:pt x="578815" y="2930423"/>
                </a:lnTo>
                <a:lnTo>
                  <a:pt x="578815" y="2910878"/>
                </a:lnTo>
                <a:lnTo>
                  <a:pt x="598360" y="2910878"/>
                </a:lnTo>
                <a:lnTo>
                  <a:pt x="598360" y="2890990"/>
                </a:lnTo>
                <a:lnTo>
                  <a:pt x="578815" y="2890990"/>
                </a:lnTo>
                <a:lnTo>
                  <a:pt x="578815" y="2871445"/>
                </a:lnTo>
                <a:close/>
                <a:moveTo>
                  <a:pt x="373761" y="2183244"/>
                </a:moveTo>
                <a:lnTo>
                  <a:pt x="352501" y="2183244"/>
                </a:lnTo>
                <a:lnTo>
                  <a:pt x="352501" y="2204504"/>
                </a:lnTo>
                <a:lnTo>
                  <a:pt x="331241" y="2204504"/>
                </a:lnTo>
                <a:lnTo>
                  <a:pt x="331241" y="2225764"/>
                </a:lnTo>
                <a:lnTo>
                  <a:pt x="352501" y="2225764"/>
                </a:lnTo>
                <a:lnTo>
                  <a:pt x="352501" y="2247024"/>
                </a:lnTo>
                <a:lnTo>
                  <a:pt x="373761" y="2247024"/>
                </a:lnTo>
                <a:lnTo>
                  <a:pt x="373761" y="2225764"/>
                </a:lnTo>
                <a:lnTo>
                  <a:pt x="395021" y="2225764"/>
                </a:lnTo>
                <a:lnTo>
                  <a:pt x="395021" y="2204504"/>
                </a:lnTo>
                <a:lnTo>
                  <a:pt x="373761" y="2204504"/>
                </a:lnTo>
                <a:lnTo>
                  <a:pt x="373761" y="2183244"/>
                </a:lnTo>
                <a:close/>
                <a:moveTo>
                  <a:pt x="371704" y="2738057"/>
                </a:moveTo>
                <a:lnTo>
                  <a:pt x="354559" y="2738057"/>
                </a:lnTo>
                <a:lnTo>
                  <a:pt x="354559" y="2755202"/>
                </a:lnTo>
                <a:lnTo>
                  <a:pt x="337414" y="2755202"/>
                </a:lnTo>
                <a:lnTo>
                  <a:pt x="337414" y="2772347"/>
                </a:lnTo>
                <a:lnTo>
                  <a:pt x="354559" y="2772347"/>
                </a:lnTo>
                <a:lnTo>
                  <a:pt x="354559" y="2789492"/>
                </a:lnTo>
                <a:lnTo>
                  <a:pt x="371704" y="2789492"/>
                </a:lnTo>
                <a:lnTo>
                  <a:pt x="371704" y="2772347"/>
                </a:lnTo>
                <a:lnTo>
                  <a:pt x="388849" y="2772347"/>
                </a:lnTo>
                <a:lnTo>
                  <a:pt x="388849" y="2755202"/>
                </a:lnTo>
                <a:lnTo>
                  <a:pt x="371704" y="2755202"/>
                </a:lnTo>
                <a:lnTo>
                  <a:pt x="371704" y="2738057"/>
                </a:lnTo>
                <a:close/>
                <a:moveTo>
                  <a:pt x="373075" y="2459965"/>
                </a:moveTo>
                <a:lnTo>
                  <a:pt x="353187" y="2459965"/>
                </a:lnTo>
                <a:lnTo>
                  <a:pt x="353187" y="2479510"/>
                </a:lnTo>
                <a:lnTo>
                  <a:pt x="333642" y="2479510"/>
                </a:lnTo>
                <a:lnTo>
                  <a:pt x="333642" y="2499398"/>
                </a:lnTo>
                <a:lnTo>
                  <a:pt x="353187" y="2499398"/>
                </a:lnTo>
                <a:lnTo>
                  <a:pt x="353187" y="2518943"/>
                </a:lnTo>
                <a:lnTo>
                  <a:pt x="373075" y="2518943"/>
                </a:lnTo>
                <a:lnTo>
                  <a:pt x="373075" y="2499398"/>
                </a:lnTo>
                <a:lnTo>
                  <a:pt x="392620" y="2499398"/>
                </a:lnTo>
                <a:lnTo>
                  <a:pt x="392620" y="2479510"/>
                </a:lnTo>
                <a:lnTo>
                  <a:pt x="373075" y="2479510"/>
                </a:lnTo>
                <a:lnTo>
                  <a:pt x="373075" y="2459965"/>
                </a:lnTo>
                <a:close/>
                <a:moveTo>
                  <a:pt x="304495" y="1773479"/>
                </a:moveTo>
                <a:lnTo>
                  <a:pt x="284607" y="1773479"/>
                </a:lnTo>
                <a:lnTo>
                  <a:pt x="284607" y="1793710"/>
                </a:lnTo>
                <a:lnTo>
                  <a:pt x="264376" y="1793710"/>
                </a:lnTo>
                <a:lnTo>
                  <a:pt x="264376" y="1813598"/>
                </a:lnTo>
                <a:lnTo>
                  <a:pt x="284607" y="1813598"/>
                </a:lnTo>
                <a:lnTo>
                  <a:pt x="284607" y="1833829"/>
                </a:lnTo>
                <a:lnTo>
                  <a:pt x="304495" y="1833829"/>
                </a:lnTo>
                <a:lnTo>
                  <a:pt x="304495" y="1813598"/>
                </a:lnTo>
                <a:lnTo>
                  <a:pt x="324726" y="1813598"/>
                </a:lnTo>
                <a:lnTo>
                  <a:pt x="324726" y="1793710"/>
                </a:lnTo>
                <a:lnTo>
                  <a:pt x="304495" y="1793710"/>
                </a:lnTo>
                <a:lnTo>
                  <a:pt x="304495" y="1773479"/>
                </a:lnTo>
                <a:close/>
                <a:moveTo>
                  <a:pt x="369989" y="3017520"/>
                </a:moveTo>
                <a:lnTo>
                  <a:pt x="356273" y="3017520"/>
                </a:lnTo>
                <a:lnTo>
                  <a:pt x="356273" y="3031236"/>
                </a:lnTo>
                <a:lnTo>
                  <a:pt x="342557" y="3031236"/>
                </a:lnTo>
                <a:lnTo>
                  <a:pt x="342557" y="3044952"/>
                </a:lnTo>
                <a:lnTo>
                  <a:pt x="356273" y="3044952"/>
                </a:lnTo>
                <a:lnTo>
                  <a:pt x="356273" y="3058668"/>
                </a:lnTo>
                <a:lnTo>
                  <a:pt x="369989" y="3058668"/>
                </a:lnTo>
                <a:lnTo>
                  <a:pt x="369989" y="3044952"/>
                </a:lnTo>
                <a:lnTo>
                  <a:pt x="383705" y="3044952"/>
                </a:lnTo>
                <a:lnTo>
                  <a:pt x="383705" y="3031236"/>
                </a:lnTo>
                <a:lnTo>
                  <a:pt x="369989" y="3031236"/>
                </a:lnTo>
                <a:lnTo>
                  <a:pt x="369989" y="3017520"/>
                </a:lnTo>
                <a:close/>
                <a:moveTo>
                  <a:pt x="441655" y="2596439"/>
                </a:moveTo>
                <a:lnTo>
                  <a:pt x="421767" y="2596439"/>
                </a:lnTo>
                <a:lnTo>
                  <a:pt x="421767" y="2616670"/>
                </a:lnTo>
                <a:lnTo>
                  <a:pt x="401536" y="2616670"/>
                </a:lnTo>
                <a:lnTo>
                  <a:pt x="401536" y="2636558"/>
                </a:lnTo>
                <a:lnTo>
                  <a:pt x="421767" y="2636558"/>
                </a:lnTo>
                <a:lnTo>
                  <a:pt x="421767" y="2656789"/>
                </a:lnTo>
                <a:lnTo>
                  <a:pt x="441655" y="2656789"/>
                </a:lnTo>
                <a:lnTo>
                  <a:pt x="441655" y="2636558"/>
                </a:lnTo>
                <a:lnTo>
                  <a:pt x="461886" y="2636558"/>
                </a:lnTo>
                <a:lnTo>
                  <a:pt x="461886" y="2616670"/>
                </a:lnTo>
                <a:lnTo>
                  <a:pt x="441655" y="2616670"/>
                </a:lnTo>
                <a:lnTo>
                  <a:pt x="441655" y="2596439"/>
                </a:lnTo>
                <a:close/>
                <a:moveTo>
                  <a:pt x="438226" y="3156052"/>
                </a:moveTo>
                <a:lnTo>
                  <a:pt x="425196" y="3156052"/>
                </a:lnTo>
                <a:lnTo>
                  <a:pt x="425196" y="3168739"/>
                </a:lnTo>
                <a:lnTo>
                  <a:pt x="412509" y="3168739"/>
                </a:lnTo>
                <a:lnTo>
                  <a:pt x="412509" y="3181769"/>
                </a:lnTo>
                <a:lnTo>
                  <a:pt x="425196" y="3181769"/>
                </a:lnTo>
                <a:lnTo>
                  <a:pt x="425196" y="3194456"/>
                </a:lnTo>
                <a:lnTo>
                  <a:pt x="438226" y="3194456"/>
                </a:lnTo>
                <a:lnTo>
                  <a:pt x="438226" y="3181769"/>
                </a:lnTo>
                <a:lnTo>
                  <a:pt x="450913" y="3181769"/>
                </a:lnTo>
                <a:lnTo>
                  <a:pt x="450913" y="3168739"/>
                </a:lnTo>
                <a:lnTo>
                  <a:pt x="438226" y="3168739"/>
                </a:lnTo>
                <a:lnTo>
                  <a:pt x="438226" y="3156052"/>
                </a:lnTo>
                <a:close/>
                <a:moveTo>
                  <a:pt x="647052" y="3009633"/>
                </a:moveTo>
                <a:lnTo>
                  <a:pt x="627850" y="3009633"/>
                </a:lnTo>
                <a:lnTo>
                  <a:pt x="627850" y="3028493"/>
                </a:lnTo>
                <a:lnTo>
                  <a:pt x="608990" y="3028493"/>
                </a:lnTo>
                <a:lnTo>
                  <a:pt x="608990" y="3047695"/>
                </a:lnTo>
                <a:lnTo>
                  <a:pt x="627850" y="3047695"/>
                </a:lnTo>
                <a:lnTo>
                  <a:pt x="627850" y="3066555"/>
                </a:lnTo>
                <a:lnTo>
                  <a:pt x="647052" y="3066555"/>
                </a:lnTo>
                <a:lnTo>
                  <a:pt x="647052" y="3047695"/>
                </a:lnTo>
                <a:lnTo>
                  <a:pt x="665912" y="3047695"/>
                </a:lnTo>
                <a:lnTo>
                  <a:pt x="665912" y="3028493"/>
                </a:lnTo>
                <a:lnTo>
                  <a:pt x="647052" y="3028493"/>
                </a:lnTo>
                <a:lnTo>
                  <a:pt x="647052" y="3009633"/>
                </a:lnTo>
                <a:close/>
                <a:moveTo>
                  <a:pt x="420052" y="2112607"/>
                </a:moveTo>
                <a:lnTo>
                  <a:pt x="443370" y="2112607"/>
                </a:lnTo>
                <a:lnTo>
                  <a:pt x="443370" y="2089633"/>
                </a:lnTo>
                <a:lnTo>
                  <a:pt x="466344" y="2089633"/>
                </a:lnTo>
                <a:lnTo>
                  <a:pt x="466344" y="2066315"/>
                </a:lnTo>
                <a:lnTo>
                  <a:pt x="443370" y="2066315"/>
                </a:lnTo>
                <a:lnTo>
                  <a:pt x="443370" y="2043341"/>
                </a:lnTo>
                <a:lnTo>
                  <a:pt x="420052" y="2043341"/>
                </a:lnTo>
                <a:lnTo>
                  <a:pt x="420052" y="2066315"/>
                </a:lnTo>
                <a:lnTo>
                  <a:pt x="397078" y="2066315"/>
                </a:lnTo>
                <a:lnTo>
                  <a:pt x="397078" y="2089633"/>
                </a:lnTo>
                <a:lnTo>
                  <a:pt x="420052" y="2089633"/>
                </a:lnTo>
                <a:lnTo>
                  <a:pt x="420052" y="2112607"/>
                </a:lnTo>
                <a:close/>
                <a:moveTo>
                  <a:pt x="374104" y="1907896"/>
                </a:moveTo>
                <a:lnTo>
                  <a:pt x="352158" y="1907896"/>
                </a:lnTo>
                <a:lnTo>
                  <a:pt x="352158" y="1929841"/>
                </a:lnTo>
                <a:lnTo>
                  <a:pt x="330213" y="1929841"/>
                </a:lnTo>
                <a:lnTo>
                  <a:pt x="330213" y="1951787"/>
                </a:lnTo>
                <a:lnTo>
                  <a:pt x="352158" y="1951787"/>
                </a:lnTo>
                <a:lnTo>
                  <a:pt x="352158" y="1973732"/>
                </a:lnTo>
                <a:lnTo>
                  <a:pt x="374104" y="1973732"/>
                </a:lnTo>
                <a:lnTo>
                  <a:pt x="374104" y="1951787"/>
                </a:lnTo>
                <a:lnTo>
                  <a:pt x="396049" y="1951787"/>
                </a:lnTo>
                <a:lnTo>
                  <a:pt x="396049" y="1929841"/>
                </a:lnTo>
                <a:lnTo>
                  <a:pt x="374104" y="1929841"/>
                </a:lnTo>
                <a:lnTo>
                  <a:pt x="374104" y="1907896"/>
                </a:lnTo>
                <a:close/>
                <a:moveTo>
                  <a:pt x="14059" y="1547851"/>
                </a:moveTo>
                <a:lnTo>
                  <a:pt x="26403" y="1547851"/>
                </a:lnTo>
                <a:lnTo>
                  <a:pt x="26403" y="1535506"/>
                </a:lnTo>
                <a:lnTo>
                  <a:pt x="38748" y="1535506"/>
                </a:lnTo>
                <a:lnTo>
                  <a:pt x="38748" y="1523162"/>
                </a:lnTo>
                <a:lnTo>
                  <a:pt x="26403" y="1523162"/>
                </a:lnTo>
                <a:lnTo>
                  <a:pt x="26403" y="1510817"/>
                </a:lnTo>
                <a:lnTo>
                  <a:pt x="14059" y="1510817"/>
                </a:lnTo>
                <a:lnTo>
                  <a:pt x="14059" y="1523162"/>
                </a:lnTo>
                <a:lnTo>
                  <a:pt x="1715" y="1523162"/>
                </a:lnTo>
                <a:lnTo>
                  <a:pt x="1715" y="1535506"/>
                </a:lnTo>
                <a:lnTo>
                  <a:pt x="14059" y="1535506"/>
                </a:lnTo>
                <a:lnTo>
                  <a:pt x="14059" y="1547851"/>
                </a:lnTo>
                <a:close/>
                <a:moveTo>
                  <a:pt x="1949044" y="3698177"/>
                </a:moveTo>
                <a:lnTo>
                  <a:pt x="1931899" y="3698177"/>
                </a:lnTo>
                <a:lnTo>
                  <a:pt x="1931899" y="3715322"/>
                </a:lnTo>
                <a:lnTo>
                  <a:pt x="1914754" y="3715322"/>
                </a:lnTo>
                <a:lnTo>
                  <a:pt x="1914754" y="3732467"/>
                </a:lnTo>
                <a:lnTo>
                  <a:pt x="1931899" y="3732467"/>
                </a:lnTo>
                <a:lnTo>
                  <a:pt x="1931899" y="3749612"/>
                </a:lnTo>
                <a:lnTo>
                  <a:pt x="1949044" y="3749612"/>
                </a:lnTo>
                <a:lnTo>
                  <a:pt x="1949044" y="3732467"/>
                </a:lnTo>
                <a:lnTo>
                  <a:pt x="1966189" y="3732467"/>
                </a:lnTo>
                <a:lnTo>
                  <a:pt x="1966189" y="3715322"/>
                </a:lnTo>
                <a:lnTo>
                  <a:pt x="1949044" y="3715322"/>
                </a:lnTo>
                <a:lnTo>
                  <a:pt x="1949044" y="3698177"/>
                </a:lnTo>
                <a:close/>
                <a:moveTo>
                  <a:pt x="3460890" y="1769021"/>
                </a:moveTo>
                <a:lnTo>
                  <a:pt x="3437573" y="1769021"/>
                </a:lnTo>
                <a:lnTo>
                  <a:pt x="3437573" y="1791995"/>
                </a:lnTo>
                <a:lnTo>
                  <a:pt x="3414598" y="1791995"/>
                </a:lnTo>
                <a:lnTo>
                  <a:pt x="3414598" y="1815313"/>
                </a:lnTo>
                <a:lnTo>
                  <a:pt x="3437573" y="1815313"/>
                </a:lnTo>
                <a:lnTo>
                  <a:pt x="3437573" y="1838287"/>
                </a:lnTo>
                <a:lnTo>
                  <a:pt x="3460890" y="1838287"/>
                </a:lnTo>
                <a:lnTo>
                  <a:pt x="3460890" y="1815313"/>
                </a:lnTo>
                <a:lnTo>
                  <a:pt x="3483864" y="1815313"/>
                </a:lnTo>
                <a:lnTo>
                  <a:pt x="3483864" y="1791995"/>
                </a:lnTo>
                <a:lnTo>
                  <a:pt x="3460890" y="1791995"/>
                </a:lnTo>
                <a:lnTo>
                  <a:pt x="3460890" y="1769021"/>
                </a:lnTo>
                <a:close/>
                <a:moveTo>
                  <a:pt x="3455746" y="3156052"/>
                </a:moveTo>
                <a:lnTo>
                  <a:pt x="3442716" y="3156052"/>
                </a:lnTo>
                <a:lnTo>
                  <a:pt x="3442716" y="3168739"/>
                </a:lnTo>
                <a:lnTo>
                  <a:pt x="3430029" y="3168739"/>
                </a:lnTo>
                <a:lnTo>
                  <a:pt x="3430029" y="3181769"/>
                </a:lnTo>
                <a:lnTo>
                  <a:pt x="3442716" y="3181769"/>
                </a:lnTo>
                <a:lnTo>
                  <a:pt x="3442716" y="3194456"/>
                </a:lnTo>
                <a:lnTo>
                  <a:pt x="3455746" y="3194456"/>
                </a:lnTo>
                <a:lnTo>
                  <a:pt x="3455746" y="3181769"/>
                </a:lnTo>
                <a:lnTo>
                  <a:pt x="3468434" y="3181769"/>
                </a:lnTo>
                <a:lnTo>
                  <a:pt x="3468434" y="3168739"/>
                </a:lnTo>
                <a:lnTo>
                  <a:pt x="3455746" y="3168739"/>
                </a:lnTo>
                <a:lnTo>
                  <a:pt x="3455746" y="3156052"/>
                </a:lnTo>
                <a:close/>
                <a:moveTo>
                  <a:pt x="3459175" y="2596439"/>
                </a:moveTo>
                <a:lnTo>
                  <a:pt x="3439287" y="2596439"/>
                </a:lnTo>
                <a:lnTo>
                  <a:pt x="3439287" y="2616670"/>
                </a:lnTo>
                <a:lnTo>
                  <a:pt x="3419056" y="2616670"/>
                </a:lnTo>
                <a:lnTo>
                  <a:pt x="3419056" y="2636558"/>
                </a:lnTo>
                <a:lnTo>
                  <a:pt x="3439287" y="2636558"/>
                </a:lnTo>
                <a:lnTo>
                  <a:pt x="3439287" y="2656789"/>
                </a:lnTo>
                <a:lnTo>
                  <a:pt x="3459175" y="2656789"/>
                </a:lnTo>
                <a:lnTo>
                  <a:pt x="3459175" y="2636558"/>
                </a:lnTo>
                <a:lnTo>
                  <a:pt x="3479407" y="2636558"/>
                </a:lnTo>
                <a:lnTo>
                  <a:pt x="3479407" y="2616670"/>
                </a:lnTo>
                <a:lnTo>
                  <a:pt x="3459175" y="2616670"/>
                </a:lnTo>
                <a:lnTo>
                  <a:pt x="3459175" y="2596439"/>
                </a:lnTo>
                <a:close/>
                <a:moveTo>
                  <a:pt x="3457804" y="2875559"/>
                </a:moveTo>
                <a:lnTo>
                  <a:pt x="3440659" y="2875559"/>
                </a:lnTo>
                <a:lnTo>
                  <a:pt x="3440659" y="2892362"/>
                </a:lnTo>
                <a:lnTo>
                  <a:pt x="3423857" y="2892362"/>
                </a:lnTo>
                <a:lnTo>
                  <a:pt x="3423857" y="2909507"/>
                </a:lnTo>
                <a:lnTo>
                  <a:pt x="3440659" y="2909507"/>
                </a:lnTo>
                <a:lnTo>
                  <a:pt x="3440659" y="2926309"/>
                </a:lnTo>
                <a:lnTo>
                  <a:pt x="3457804" y="2926309"/>
                </a:lnTo>
                <a:lnTo>
                  <a:pt x="3457804" y="2909507"/>
                </a:lnTo>
                <a:lnTo>
                  <a:pt x="3474606" y="2909507"/>
                </a:lnTo>
                <a:lnTo>
                  <a:pt x="3474606" y="2892362"/>
                </a:lnTo>
                <a:lnTo>
                  <a:pt x="3457804" y="2892362"/>
                </a:lnTo>
                <a:lnTo>
                  <a:pt x="3457804" y="2875559"/>
                </a:lnTo>
                <a:close/>
                <a:moveTo>
                  <a:pt x="3460204" y="2319033"/>
                </a:moveTo>
                <a:lnTo>
                  <a:pt x="3438259" y="2319033"/>
                </a:lnTo>
                <a:lnTo>
                  <a:pt x="3438259" y="2341321"/>
                </a:lnTo>
                <a:lnTo>
                  <a:pt x="3415970" y="2341321"/>
                </a:lnTo>
                <a:lnTo>
                  <a:pt x="3415970" y="2363267"/>
                </a:lnTo>
                <a:lnTo>
                  <a:pt x="3438259" y="2363267"/>
                </a:lnTo>
                <a:lnTo>
                  <a:pt x="3438259" y="2385555"/>
                </a:lnTo>
                <a:lnTo>
                  <a:pt x="3460204" y="2385555"/>
                </a:lnTo>
                <a:lnTo>
                  <a:pt x="3460204" y="2363267"/>
                </a:lnTo>
                <a:lnTo>
                  <a:pt x="3482492" y="2363267"/>
                </a:lnTo>
                <a:lnTo>
                  <a:pt x="3482492" y="2341321"/>
                </a:lnTo>
                <a:lnTo>
                  <a:pt x="3460204" y="2341321"/>
                </a:lnTo>
                <a:lnTo>
                  <a:pt x="3460204" y="2319033"/>
                </a:lnTo>
                <a:close/>
                <a:moveTo>
                  <a:pt x="3528441" y="2183244"/>
                </a:moveTo>
                <a:lnTo>
                  <a:pt x="3507181" y="2183244"/>
                </a:lnTo>
                <a:lnTo>
                  <a:pt x="3507181" y="2204504"/>
                </a:lnTo>
                <a:lnTo>
                  <a:pt x="3485921" y="2204504"/>
                </a:lnTo>
                <a:lnTo>
                  <a:pt x="3485921" y="2225764"/>
                </a:lnTo>
                <a:lnTo>
                  <a:pt x="3507181" y="2225764"/>
                </a:lnTo>
                <a:lnTo>
                  <a:pt x="3507181" y="2247024"/>
                </a:lnTo>
                <a:lnTo>
                  <a:pt x="3528441" y="2247024"/>
                </a:lnTo>
                <a:lnTo>
                  <a:pt x="3528441" y="2225764"/>
                </a:lnTo>
                <a:lnTo>
                  <a:pt x="3549701" y="2225764"/>
                </a:lnTo>
                <a:lnTo>
                  <a:pt x="3549701" y="2204504"/>
                </a:lnTo>
                <a:lnTo>
                  <a:pt x="3528441" y="2204504"/>
                </a:lnTo>
                <a:lnTo>
                  <a:pt x="3528441" y="2183244"/>
                </a:lnTo>
                <a:close/>
                <a:moveTo>
                  <a:pt x="3250692" y="3290811"/>
                </a:moveTo>
                <a:lnTo>
                  <a:pt x="3236290" y="3290811"/>
                </a:lnTo>
                <a:lnTo>
                  <a:pt x="3236290" y="3305213"/>
                </a:lnTo>
                <a:lnTo>
                  <a:pt x="3221888" y="3305213"/>
                </a:lnTo>
                <a:lnTo>
                  <a:pt x="3221888" y="3319615"/>
                </a:lnTo>
                <a:lnTo>
                  <a:pt x="3236290" y="3319615"/>
                </a:lnTo>
                <a:lnTo>
                  <a:pt x="3236290" y="3334017"/>
                </a:lnTo>
                <a:lnTo>
                  <a:pt x="3250692" y="3334017"/>
                </a:lnTo>
                <a:lnTo>
                  <a:pt x="3250692" y="3319615"/>
                </a:lnTo>
                <a:lnTo>
                  <a:pt x="3265094" y="3319615"/>
                </a:lnTo>
                <a:lnTo>
                  <a:pt x="3265094" y="3305213"/>
                </a:lnTo>
                <a:lnTo>
                  <a:pt x="3250692" y="3305213"/>
                </a:lnTo>
                <a:lnTo>
                  <a:pt x="3250692" y="3290811"/>
                </a:lnTo>
                <a:close/>
                <a:moveTo>
                  <a:pt x="3524669" y="3017863"/>
                </a:moveTo>
                <a:lnTo>
                  <a:pt x="3510953" y="3017863"/>
                </a:lnTo>
                <a:lnTo>
                  <a:pt x="3510953" y="3031236"/>
                </a:lnTo>
                <a:lnTo>
                  <a:pt x="3497580" y="3031236"/>
                </a:lnTo>
                <a:lnTo>
                  <a:pt x="3497580" y="3044952"/>
                </a:lnTo>
                <a:lnTo>
                  <a:pt x="3510953" y="3044952"/>
                </a:lnTo>
                <a:lnTo>
                  <a:pt x="3510953" y="3058325"/>
                </a:lnTo>
                <a:lnTo>
                  <a:pt x="3524669" y="3058325"/>
                </a:lnTo>
                <a:lnTo>
                  <a:pt x="3524669" y="3044952"/>
                </a:lnTo>
                <a:lnTo>
                  <a:pt x="3538042" y="3044952"/>
                </a:lnTo>
                <a:lnTo>
                  <a:pt x="3538042" y="3031236"/>
                </a:lnTo>
                <a:lnTo>
                  <a:pt x="3524669" y="3031236"/>
                </a:lnTo>
                <a:lnTo>
                  <a:pt x="3524669" y="3017863"/>
                </a:lnTo>
                <a:close/>
                <a:moveTo>
                  <a:pt x="3526384" y="2738057"/>
                </a:moveTo>
                <a:lnTo>
                  <a:pt x="3509239" y="2738057"/>
                </a:lnTo>
                <a:lnTo>
                  <a:pt x="3509239" y="2755202"/>
                </a:lnTo>
                <a:lnTo>
                  <a:pt x="3492094" y="2755202"/>
                </a:lnTo>
                <a:lnTo>
                  <a:pt x="3492094" y="2772347"/>
                </a:lnTo>
                <a:lnTo>
                  <a:pt x="3509239" y="2772347"/>
                </a:lnTo>
                <a:lnTo>
                  <a:pt x="3509239" y="2789492"/>
                </a:lnTo>
                <a:lnTo>
                  <a:pt x="3526384" y="2789492"/>
                </a:lnTo>
                <a:lnTo>
                  <a:pt x="3526384" y="2772347"/>
                </a:lnTo>
                <a:lnTo>
                  <a:pt x="3543529" y="2772347"/>
                </a:lnTo>
                <a:lnTo>
                  <a:pt x="3543529" y="2755202"/>
                </a:lnTo>
                <a:lnTo>
                  <a:pt x="3526384" y="2755202"/>
                </a:lnTo>
                <a:lnTo>
                  <a:pt x="3526384" y="2738057"/>
                </a:lnTo>
                <a:close/>
                <a:moveTo>
                  <a:pt x="3460890" y="2043341"/>
                </a:moveTo>
                <a:lnTo>
                  <a:pt x="3437573" y="2043341"/>
                </a:lnTo>
                <a:lnTo>
                  <a:pt x="3437573" y="2066315"/>
                </a:lnTo>
                <a:lnTo>
                  <a:pt x="3414598" y="2066315"/>
                </a:lnTo>
                <a:lnTo>
                  <a:pt x="3414598" y="2089633"/>
                </a:lnTo>
                <a:lnTo>
                  <a:pt x="3437573" y="2089633"/>
                </a:lnTo>
                <a:lnTo>
                  <a:pt x="3437573" y="2112607"/>
                </a:lnTo>
                <a:lnTo>
                  <a:pt x="3460890" y="2112607"/>
                </a:lnTo>
                <a:lnTo>
                  <a:pt x="3460890" y="2089633"/>
                </a:lnTo>
                <a:lnTo>
                  <a:pt x="3483864" y="2089633"/>
                </a:lnTo>
                <a:lnTo>
                  <a:pt x="3483864" y="2066315"/>
                </a:lnTo>
                <a:lnTo>
                  <a:pt x="3460890" y="2066315"/>
                </a:lnTo>
                <a:lnTo>
                  <a:pt x="3460890" y="2043341"/>
                </a:lnTo>
                <a:close/>
                <a:moveTo>
                  <a:pt x="3254807" y="2729827"/>
                </a:moveTo>
                <a:lnTo>
                  <a:pt x="3232175" y="2729827"/>
                </a:lnTo>
                <a:lnTo>
                  <a:pt x="3232175" y="2752458"/>
                </a:lnTo>
                <a:lnTo>
                  <a:pt x="3209544" y="2752458"/>
                </a:lnTo>
                <a:lnTo>
                  <a:pt x="3209544" y="2775090"/>
                </a:lnTo>
                <a:lnTo>
                  <a:pt x="3232175" y="2775090"/>
                </a:lnTo>
                <a:lnTo>
                  <a:pt x="3232175" y="2797721"/>
                </a:lnTo>
                <a:lnTo>
                  <a:pt x="3254807" y="2797721"/>
                </a:lnTo>
                <a:lnTo>
                  <a:pt x="3254807" y="2775090"/>
                </a:lnTo>
                <a:lnTo>
                  <a:pt x="3277438" y="2775090"/>
                </a:lnTo>
                <a:lnTo>
                  <a:pt x="3277438" y="2752458"/>
                </a:lnTo>
                <a:lnTo>
                  <a:pt x="3254807" y="2752458"/>
                </a:lnTo>
                <a:lnTo>
                  <a:pt x="3254807" y="2729827"/>
                </a:lnTo>
                <a:close/>
                <a:moveTo>
                  <a:pt x="3319958" y="3151937"/>
                </a:moveTo>
                <a:lnTo>
                  <a:pt x="3304184" y="3151937"/>
                </a:lnTo>
                <a:lnTo>
                  <a:pt x="3304184" y="3167367"/>
                </a:lnTo>
                <a:lnTo>
                  <a:pt x="3288754" y="3167367"/>
                </a:lnTo>
                <a:lnTo>
                  <a:pt x="3288754" y="3183141"/>
                </a:lnTo>
                <a:lnTo>
                  <a:pt x="3304184" y="3183141"/>
                </a:lnTo>
                <a:lnTo>
                  <a:pt x="3304184" y="3198571"/>
                </a:lnTo>
                <a:lnTo>
                  <a:pt x="3319958" y="3198571"/>
                </a:lnTo>
                <a:lnTo>
                  <a:pt x="3319958" y="3183141"/>
                </a:lnTo>
                <a:lnTo>
                  <a:pt x="3335389" y="3183141"/>
                </a:lnTo>
                <a:lnTo>
                  <a:pt x="3335389" y="3167367"/>
                </a:lnTo>
                <a:lnTo>
                  <a:pt x="3319958" y="3167367"/>
                </a:lnTo>
                <a:lnTo>
                  <a:pt x="3319958" y="3151937"/>
                </a:lnTo>
                <a:close/>
                <a:moveTo>
                  <a:pt x="3322015" y="2871445"/>
                </a:moveTo>
                <a:lnTo>
                  <a:pt x="3302127" y="2871445"/>
                </a:lnTo>
                <a:lnTo>
                  <a:pt x="3302127" y="2890990"/>
                </a:lnTo>
                <a:lnTo>
                  <a:pt x="3282582" y="2890990"/>
                </a:lnTo>
                <a:lnTo>
                  <a:pt x="3282582" y="2910878"/>
                </a:lnTo>
                <a:lnTo>
                  <a:pt x="3302127" y="2910878"/>
                </a:lnTo>
                <a:lnTo>
                  <a:pt x="3302127" y="2930423"/>
                </a:lnTo>
                <a:lnTo>
                  <a:pt x="3322015" y="2930423"/>
                </a:lnTo>
                <a:lnTo>
                  <a:pt x="3322015" y="2910878"/>
                </a:lnTo>
                <a:lnTo>
                  <a:pt x="3341561" y="2910878"/>
                </a:lnTo>
                <a:lnTo>
                  <a:pt x="3341561" y="2890990"/>
                </a:lnTo>
                <a:lnTo>
                  <a:pt x="3322015" y="2890990"/>
                </a:lnTo>
                <a:lnTo>
                  <a:pt x="3322015" y="2871445"/>
                </a:lnTo>
                <a:close/>
                <a:moveTo>
                  <a:pt x="3253093" y="3009633"/>
                </a:moveTo>
                <a:lnTo>
                  <a:pt x="3233890" y="3009633"/>
                </a:lnTo>
                <a:lnTo>
                  <a:pt x="3233890" y="3028493"/>
                </a:lnTo>
                <a:lnTo>
                  <a:pt x="3215030" y="3028493"/>
                </a:lnTo>
                <a:lnTo>
                  <a:pt x="3215030" y="3047695"/>
                </a:lnTo>
                <a:lnTo>
                  <a:pt x="3233890" y="3047695"/>
                </a:lnTo>
                <a:lnTo>
                  <a:pt x="3233890" y="3066555"/>
                </a:lnTo>
                <a:lnTo>
                  <a:pt x="3253093" y="3066555"/>
                </a:lnTo>
                <a:lnTo>
                  <a:pt x="3253093" y="3047695"/>
                </a:lnTo>
                <a:lnTo>
                  <a:pt x="3271952" y="3047695"/>
                </a:lnTo>
                <a:lnTo>
                  <a:pt x="3271952" y="3028493"/>
                </a:lnTo>
                <a:lnTo>
                  <a:pt x="3253093" y="3028493"/>
                </a:lnTo>
                <a:lnTo>
                  <a:pt x="3253093" y="3009633"/>
                </a:lnTo>
                <a:close/>
                <a:moveTo>
                  <a:pt x="3323387" y="2592667"/>
                </a:moveTo>
                <a:lnTo>
                  <a:pt x="3300755" y="2592667"/>
                </a:lnTo>
                <a:lnTo>
                  <a:pt x="3300755" y="2615298"/>
                </a:lnTo>
                <a:lnTo>
                  <a:pt x="3278124" y="2615298"/>
                </a:lnTo>
                <a:lnTo>
                  <a:pt x="3278124" y="2637930"/>
                </a:lnTo>
                <a:lnTo>
                  <a:pt x="3300755" y="2637930"/>
                </a:lnTo>
                <a:lnTo>
                  <a:pt x="3300755" y="2660561"/>
                </a:lnTo>
                <a:lnTo>
                  <a:pt x="3323387" y="2660561"/>
                </a:lnTo>
                <a:lnTo>
                  <a:pt x="3323387" y="2637930"/>
                </a:lnTo>
                <a:lnTo>
                  <a:pt x="3346018" y="2637930"/>
                </a:lnTo>
                <a:lnTo>
                  <a:pt x="3346018" y="2615298"/>
                </a:lnTo>
                <a:lnTo>
                  <a:pt x="3323387" y="2615298"/>
                </a:lnTo>
                <a:lnTo>
                  <a:pt x="3323387" y="2592667"/>
                </a:lnTo>
                <a:close/>
                <a:moveTo>
                  <a:pt x="3388881" y="3013405"/>
                </a:moveTo>
                <a:lnTo>
                  <a:pt x="3372422" y="3013405"/>
                </a:lnTo>
                <a:lnTo>
                  <a:pt x="3372422" y="3029864"/>
                </a:lnTo>
                <a:lnTo>
                  <a:pt x="3355963" y="3029864"/>
                </a:lnTo>
                <a:lnTo>
                  <a:pt x="3355963" y="3046324"/>
                </a:lnTo>
                <a:lnTo>
                  <a:pt x="3372422" y="3046324"/>
                </a:lnTo>
                <a:lnTo>
                  <a:pt x="3372422" y="3062783"/>
                </a:lnTo>
                <a:lnTo>
                  <a:pt x="3388881" y="3062783"/>
                </a:lnTo>
                <a:lnTo>
                  <a:pt x="3388881" y="3046324"/>
                </a:lnTo>
                <a:lnTo>
                  <a:pt x="3405340" y="3046324"/>
                </a:lnTo>
                <a:lnTo>
                  <a:pt x="3405340" y="3029864"/>
                </a:lnTo>
                <a:lnTo>
                  <a:pt x="3388881" y="3029864"/>
                </a:lnTo>
                <a:lnTo>
                  <a:pt x="3388881" y="3013405"/>
                </a:lnTo>
                <a:close/>
                <a:moveTo>
                  <a:pt x="3391967" y="2455507"/>
                </a:moveTo>
                <a:lnTo>
                  <a:pt x="3369335" y="2455507"/>
                </a:lnTo>
                <a:lnTo>
                  <a:pt x="3369335" y="2478138"/>
                </a:lnTo>
                <a:lnTo>
                  <a:pt x="3346704" y="2478138"/>
                </a:lnTo>
                <a:lnTo>
                  <a:pt x="3346704" y="2500770"/>
                </a:lnTo>
                <a:lnTo>
                  <a:pt x="3369335" y="2500770"/>
                </a:lnTo>
                <a:lnTo>
                  <a:pt x="3369335" y="2523401"/>
                </a:lnTo>
                <a:lnTo>
                  <a:pt x="3391967" y="2523401"/>
                </a:lnTo>
                <a:lnTo>
                  <a:pt x="3391967" y="2500770"/>
                </a:lnTo>
                <a:lnTo>
                  <a:pt x="3414598" y="2500770"/>
                </a:lnTo>
                <a:lnTo>
                  <a:pt x="3414598" y="2478138"/>
                </a:lnTo>
                <a:lnTo>
                  <a:pt x="3391967" y="2478138"/>
                </a:lnTo>
                <a:lnTo>
                  <a:pt x="3391967" y="2455507"/>
                </a:lnTo>
                <a:close/>
                <a:moveTo>
                  <a:pt x="3390595" y="2733599"/>
                </a:moveTo>
                <a:lnTo>
                  <a:pt x="3370707" y="2733599"/>
                </a:lnTo>
                <a:lnTo>
                  <a:pt x="3370707" y="2753830"/>
                </a:lnTo>
                <a:lnTo>
                  <a:pt x="3350476" y="2753830"/>
                </a:lnTo>
                <a:lnTo>
                  <a:pt x="3350476" y="2773718"/>
                </a:lnTo>
                <a:lnTo>
                  <a:pt x="3370707" y="2773718"/>
                </a:lnTo>
                <a:lnTo>
                  <a:pt x="3370707" y="2793949"/>
                </a:lnTo>
                <a:lnTo>
                  <a:pt x="3390595" y="2793949"/>
                </a:lnTo>
                <a:lnTo>
                  <a:pt x="3390595" y="2773718"/>
                </a:lnTo>
                <a:lnTo>
                  <a:pt x="3410827" y="2773718"/>
                </a:lnTo>
                <a:lnTo>
                  <a:pt x="3410827" y="2753830"/>
                </a:lnTo>
                <a:lnTo>
                  <a:pt x="3390595" y="2753830"/>
                </a:lnTo>
                <a:lnTo>
                  <a:pt x="3390595" y="2733599"/>
                </a:lnTo>
                <a:close/>
                <a:moveTo>
                  <a:pt x="3386480" y="3294583"/>
                </a:moveTo>
                <a:lnTo>
                  <a:pt x="3374822" y="3294583"/>
                </a:lnTo>
                <a:lnTo>
                  <a:pt x="3374822" y="3306585"/>
                </a:lnTo>
                <a:lnTo>
                  <a:pt x="3362821" y="3306585"/>
                </a:lnTo>
                <a:lnTo>
                  <a:pt x="3362821" y="3318243"/>
                </a:lnTo>
                <a:lnTo>
                  <a:pt x="3374822" y="3318243"/>
                </a:lnTo>
                <a:lnTo>
                  <a:pt x="3374822" y="3330245"/>
                </a:lnTo>
                <a:lnTo>
                  <a:pt x="3386480" y="3330245"/>
                </a:lnTo>
                <a:lnTo>
                  <a:pt x="3386480" y="3318243"/>
                </a:lnTo>
                <a:lnTo>
                  <a:pt x="3398482" y="3318243"/>
                </a:lnTo>
                <a:lnTo>
                  <a:pt x="3398482" y="3306585"/>
                </a:lnTo>
                <a:lnTo>
                  <a:pt x="3386480" y="3306585"/>
                </a:lnTo>
                <a:lnTo>
                  <a:pt x="3386480" y="3294583"/>
                </a:lnTo>
                <a:close/>
                <a:moveTo>
                  <a:pt x="3527755" y="2459965"/>
                </a:moveTo>
                <a:lnTo>
                  <a:pt x="3507867" y="2459965"/>
                </a:lnTo>
                <a:lnTo>
                  <a:pt x="3507867" y="2479510"/>
                </a:lnTo>
                <a:lnTo>
                  <a:pt x="3488322" y="2479510"/>
                </a:lnTo>
                <a:lnTo>
                  <a:pt x="3488322" y="2499398"/>
                </a:lnTo>
                <a:lnTo>
                  <a:pt x="3507867" y="2499398"/>
                </a:lnTo>
                <a:lnTo>
                  <a:pt x="3507867" y="2518943"/>
                </a:lnTo>
                <a:lnTo>
                  <a:pt x="3527755" y="2518943"/>
                </a:lnTo>
                <a:lnTo>
                  <a:pt x="3527755" y="2499398"/>
                </a:lnTo>
                <a:lnTo>
                  <a:pt x="3547301" y="2499398"/>
                </a:lnTo>
                <a:lnTo>
                  <a:pt x="3547301" y="2479510"/>
                </a:lnTo>
                <a:lnTo>
                  <a:pt x="3527755" y="2479510"/>
                </a:lnTo>
                <a:lnTo>
                  <a:pt x="3527755" y="2459965"/>
                </a:lnTo>
                <a:close/>
                <a:moveTo>
                  <a:pt x="3799675" y="2192846"/>
                </a:moveTo>
                <a:lnTo>
                  <a:pt x="3784588" y="2192846"/>
                </a:lnTo>
                <a:lnTo>
                  <a:pt x="3784588" y="2207590"/>
                </a:lnTo>
                <a:lnTo>
                  <a:pt x="3769843" y="2207590"/>
                </a:lnTo>
                <a:lnTo>
                  <a:pt x="3769843" y="2222678"/>
                </a:lnTo>
                <a:lnTo>
                  <a:pt x="3784588" y="2222678"/>
                </a:lnTo>
                <a:lnTo>
                  <a:pt x="3784588" y="2237423"/>
                </a:lnTo>
                <a:lnTo>
                  <a:pt x="3799675" y="2237423"/>
                </a:lnTo>
                <a:lnTo>
                  <a:pt x="3799675" y="2222678"/>
                </a:lnTo>
                <a:lnTo>
                  <a:pt x="3814420" y="2222678"/>
                </a:lnTo>
                <a:lnTo>
                  <a:pt x="3814420" y="2207590"/>
                </a:lnTo>
                <a:lnTo>
                  <a:pt x="3799675" y="2207590"/>
                </a:lnTo>
                <a:lnTo>
                  <a:pt x="3799675" y="2192846"/>
                </a:lnTo>
                <a:close/>
                <a:moveTo>
                  <a:pt x="3798646" y="2469566"/>
                </a:moveTo>
                <a:lnTo>
                  <a:pt x="3785616" y="2469566"/>
                </a:lnTo>
                <a:lnTo>
                  <a:pt x="3785616" y="2482939"/>
                </a:lnTo>
                <a:lnTo>
                  <a:pt x="3772243" y="2482939"/>
                </a:lnTo>
                <a:lnTo>
                  <a:pt x="3772243" y="2495969"/>
                </a:lnTo>
                <a:lnTo>
                  <a:pt x="3785616" y="2495969"/>
                </a:lnTo>
                <a:lnTo>
                  <a:pt x="3785616" y="2509342"/>
                </a:lnTo>
                <a:lnTo>
                  <a:pt x="3798646" y="2509342"/>
                </a:lnTo>
                <a:lnTo>
                  <a:pt x="3798646" y="2495969"/>
                </a:lnTo>
                <a:lnTo>
                  <a:pt x="3812020" y="2495969"/>
                </a:lnTo>
                <a:lnTo>
                  <a:pt x="3812020" y="2482939"/>
                </a:lnTo>
                <a:lnTo>
                  <a:pt x="3798646" y="2482939"/>
                </a:lnTo>
                <a:lnTo>
                  <a:pt x="3798646" y="2469566"/>
                </a:lnTo>
                <a:close/>
                <a:moveTo>
                  <a:pt x="3799675" y="1917840"/>
                </a:moveTo>
                <a:lnTo>
                  <a:pt x="3784588" y="1917840"/>
                </a:lnTo>
                <a:lnTo>
                  <a:pt x="3784588" y="1933270"/>
                </a:lnTo>
                <a:lnTo>
                  <a:pt x="3769157" y="1933270"/>
                </a:lnTo>
                <a:lnTo>
                  <a:pt x="3769157" y="1948358"/>
                </a:lnTo>
                <a:lnTo>
                  <a:pt x="3784588" y="1948358"/>
                </a:lnTo>
                <a:lnTo>
                  <a:pt x="3784588" y="1963788"/>
                </a:lnTo>
                <a:lnTo>
                  <a:pt x="3799675" y="1963788"/>
                </a:lnTo>
                <a:lnTo>
                  <a:pt x="3799675" y="1948358"/>
                </a:lnTo>
                <a:lnTo>
                  <a:pt x="3815105" y="1948358"/>
                </a:lnTo>
                <a:lnTo>
                  <a:pt x="3815105" y="1933270"/>
                </a:lnTo>
                <a:lnTo>
                  <a:pt x="3799675" y="1933270"/>
                </a:lnTo>
                <a:lnTo>
                  <a:pt x="3799675" y="1917840"/>
                </a:lnTo>
                <a:close/>
                <a:moveTo>
                  <a:pt x="3732124" y="2052599"/>
                </a:moveTo>
                <a:lnTo>
                  <a:pt x="3714979" y="2052599"/>
                </a:lnTo>
                <a:lnTo>
                  <a:pt x="3714979" y="2069402"/>
                </a:lnTo>
                <a:lnTo>
                  <a:pt x="3698177" y="2069402"/>
                </a:lnTo>
                <a:lnTo>
                  <a:pt x="3698177" y="2086547"/>
                </a:lnTo>
                <a:lnTo>
                  <a:pt x="3714979" y="2086547"/>
                </a:lnTo>
                <a:lnTo>
                  <a:pt x="3714979" y="2103349"/>
                </a:lnTo>
                <a:lnTo>
                  <a:pt x="3732124" y="2103349"/>
                </a:lnTo>
                <a:lnTo>
                  <a:pt x="3732124" y="2086547"/>
                </a:lnTo>
                <a:lnTo>
                  <a:pt x="3748926" y="2086547"/>
                </a:lnTo>
                <a:lnTo>
                  <a:pt x="3748926" y="2069402"/>
                </a:lnTo>
                <a:lnTo>
                  <a:pt x="3732124" y="2069402"/>
                </a:lnTo>
                <a:lnTo>
                  <a:pt x="3732124" y="2052599"/>
                </a:lnTo>
                <a:close/>
                <a:moveTo>
                  <a:pt x="3593249" y="2880017"/>
                </a:moveTo>
                <a:lnTo>
                  <a:pt x="3579533" y="2880017"/>
                </a:lnTo>
                <a:lnTo>
                  <a:pt x="3579533" y="2894076"/>
                </a:lnTo>
                <a:lnTo>
                  <a:pt x="3565474" y="2894076"/>
                </a:lnTo>
                <a:lnTo>
                  <a:pt x="3565474" y="2907792"/>
                </a:lnTo>
                <a:lnTo>
                  <a:pt x="3579533" y="2907792"/>
                </a:lnTo>
                <a:lnTo>
                  <a:pt x="3579533" y="2921851"/>
                </a:lnTo>
                <a:lnTo>
                  <a:pt x="3593249" y="2921851"/>
                </a:lnTo>
                <a:lnTo>
                  <a:pt x="3593249" y="2907792"/>
                </a:lnTo>
                <a:lnTo>
                  <a:pt x="3607308" y="2907792"/>
                </a:lnTo>
                <a:lnTo>
                  <a:pt x="3607308" y="2894076"/>
                </a:lnTo>
                <a:lnTo>
                  <a:pt x="3593249" y="2894076"/>
                </a:lnTo>
                <a:lnTo>
                  <a:pt x="3593249" y="2880017"/>
                </a:lnTo>
                <a:close/>
                <a:moveTo>
                  <a:pt x="3732124" y="1778279"/>
                </a:moveTo>
                <a:lnTo>
                  <a:pt x="3714979" y="1778279"/>
                </a:lnTo>
                <a:lnTo>
                  <a:pt x="3714979" y="1795082"/>
                </a:lnTo>
                <a:lnTo>
                  <a:pt x="3698177" y="1795082"/>
                </a:lnTo>
                <a:lnTo>
                  <a:pt x="3698177" y="1812227"/>
                </a:lnTo>
                <a:lnTo>
                  <a:pt x="3714979" y="1812227"/>
                </a:lnTo>
                <a:lnTo>
                  <a:pt x="3714979" y="1829029"/>
                </a:lnTo>
                <a:lnTo>
                  <a:pt x="3732124" y="1829029"/>
                </a:lnTo>
                <a:lnTo>
                  <a:pt x="3732124" y="1812227"/>
                </a:lnTo>
                <a:lnTo>
                  <a:pt x="3748926" y="1812227"/>
                </a:lnTo>
                <a:lnTo>
                  <a:pt x="3748926" y="1795082"/>
                </a:lnTo>
                <a:lnTo>
                  <a:pt x="3732124" y="1795082"/>
                </a:lnTo>
                <a:lnTo>
                  <a:pt x="3732124" y="1778279"/>
                </a:lnTo>
                <a:close/>
                <a:moveTo>
                  <a:pt x="3866884" y="2333435"/>
                </a:moveTo>
                <a:lnTo>
                  <a:pt x="3854539" y="2333435"/>
                </a:lnTo>
                <a:lnTo>
                  <a:pt x="3854539" y="2346122"/>
                </a:lnTo>
                <a:lnTo>
                  <a:pt x="3841852" y="2346122"/>
                </a:lnTo>
                <a:lnTo>
                  <a:pt x="3841852" y="2358466"/>
                </a:lnTo>
                <a:lnTo>
                  <a:pt x="3854539" y="2358466"/>
                </a:lnTo>
                <a:lnTo>
                  <a:pt x="3854539" y="2371154"/>
                </a:lnTo>
                <a:lnTo>
                  <a:pt x="3866884" y="2371154"/>
                </a:lnTo>
                <a:lnTo>
                  <a:pt x="3866884" y="2358466"/>
                </a:lnTo>
                <a:lnTo>
                  <a:pt x="3879571" y="2358466"/>
                </a:lnTo>
                <a:lnTo>
                  <a:pt x="3879571" y="2346122"/>
                </a:lnTo>
                <a:lnTo>
                  <a:pt x="3866884" y="2346122"/>
                </a:lnTo>
                <a:lnTo>
                  <a:pt x="3866884" y="2333435"/>
                </a:lnTo>
                <a:close/>
                <a:moveTo>
                  <a:pt x="3947122" y="1934985"/>
                </a:moveTo>
                <a:lnTo>
                  <a:pt x="3935120" y="1934985"/>
                </a:lnTo>
                <a:lnTo>
                  <a:pt x="3935120" y="1922983"/>
                </a:lnTo>
                <a:lnTo>
                  <a:pt x="3923462" y="1922983"/>
                </a:lnTo>
                <a:lnTo>
                  <a:pt x="3923462" y="1934985"/>
                </a:lnTo>
                <a:lnTo>
                  <a:pt x="3911461" y="1934985"/>
                </a:lnTo>
                <a:lnTo>
                  <a:pt x="3911461" y="1946643"/>
                </a:lnTo>
                <a:lnTo>
                  <a:pt x="3923462" y="1946643"/>
                </a:lnTo>
                <a:lnTo>
                  <a:pt x="3923462" y="1958645"/>
                </a:lnTo>
                <a:lnTo>
                  <a:pt x="3935120" y="1958645"/>
                </a:lnTo>
                <a:lnTo>
                  <a:pt x="3935120" y="1946643"/>
                </a:lnTo>
                <a:lnTo>
                  <a:pt x="3947122" y="1946643"/>
                </a:lnTo>
                <a:cubicBezTo>
                  <a:pt x="3947122" y="1944586"/>
                  <a:pt x="3947122" y="1942871"/>
                  <a:pt x="3947122" y="1940814"/>
                </a:cubicBezTo>
                <a:cubicBezTo>
                  <a:pt x="3947122" y="1938757"/>
                  <a:pt x="3947122" y="1937042"/>
                  <a:pt x="3947122" y="1934985"/>
                </a:cubicBezTo>
                <a:close/>
                <a:moveTo>
                  <a:pt x="3867569" y="1783423"/>
                </a:moveTo>
                <a:lnTo>
                  <a:pt x="3853853" y="1783423"/>
                </a:lnTo>
                <a:lnTo>
                  <a:pt x="3853853" y="1796796"/>
                </a:lnTo>
                <a:lnTo>
                  <a:pt x="3840480" y="1796796"/>
                </a:lnTo>
                <a:lnTo>
                  <a:pt x="3840480" y="1810512"/>
                </a:lnTo>
                <a:lnTo>
                  <a:pt x="3853853" y="1810512"/>
                </a:lnTo>
                <a:lnTo>
                  <a:pt x="3853853" y="1823885"/>
                </a:lnTo>
                <a:lnTo>
                  <a:pt x="3867569" y="1823885"/>
                </a:lnTo>
                <a:lnTo>
                  <a:pt x="3867569" y="1810512"/>
                </a:lnTo>
                <a:lnTo>
                  <a:pt x="3880942" y="1810512"/>
                </a:lnTo>
                <a:lnTo>
                  <a:pt x="3880942" y="1796796"/>
                </a:lnTo>
                <a:lnTo>
                  <a:pt x="3867569" y="1796796"/>
                </a:lnTo>
                <a:lnTo>
                  <a:pt x="3867569" y="1783423"/>
                </a:lnTo>
                <a:close/>
                <a:moveTo>
                  <a:pt x="3867569" y="2057743"/>
                </a:moveTo>
                <a:lnTo>
                  <a:pt x="3853853" y="2057743"/>
                </a:lnTo>
                <a:lnTo>
                  <a:pt x="3853853" y="2071116"/>
                </a:lnTo>
                <a:lnTo>
                  <a:pt x="3840480" y="2071116"/>
                </a:lnTo>
                <a:lnTo>
                  <a:pt x="3840480" y="2084832"/>
                </a:lnTo>
                <a:lnTo>
                  <a:pt x="3853853" y="2084832"/>
                </a:lnTo>
                <a:lnTo>
                  <a:pt x="3853853" y="2098205"/>
                </a:lnTo>
                <a:lnTo>
                  <a:pt x="3867569" y="2098205"/>
                </a:lnTo>
                <a:lnTo>
                  <a:pt x="3867569" y="2084832"/>
                </a:lnTo>
                <a:lnTo>
                  <a:pt x="3880942" y="2084832"/>
                </a:lnTo>
                <a:lnTo>
                  <a:pt x="3880942" y="2071116"/>
                </a:lnTo>
                <a:lnTo>
                  <a:pt x="3867569" y="2071116"/>
                </a:lnTo>
                <a:lnTo>
                  <a:pt x="3867569" y="2057743"/>
                </a:lnTo>
                <a:close/>
                <a:moveTo>
                  <a:pt x="3731438" y="2328634"/>
                </a:moveTo>
                <a:lnTo>
                  <a:pt x="3715664" y="2328634"/>
                </a:lnTo>
                <a:lnTo>
                  <a:pt x="3715664" y="2344407"/>
                </a:lnTo>
                <a:lnTo>
                  <a:pt x="3699891" y="2344407"/>
                </a:lnTo>
                <a:lnTo>
                  <a:pt x="3699891" y="2360181"/>
                </a:lnTo>
                <a:lnTo>
                  <a:pt x="3715664" y="2360181"/>
                </a:lnTo>
                <a:lnTo>
                  <a:pt x="3715664" y="2375954"/>
                </a:lnTo>
                <a:lnTo>
                  <a:pt x="3731438" y="2375954"/>
                </a:lnTo>
                <a:lnTo>
                  <a:pt x="3731438" y="2360181"/>
                </a:lnTo>
                <a:lnTo>
                  <a:pt x="3747211" y="2360181"/>
                </a:lnTo>
                <a:lnTo>
                  <a:pt x="3747211" y="2344407"/>
                </a:lnTo>
                <a:lnTo>
                  <a:pt x="3731438" y="2344407"/>
                </a:lnTo>
                <a:lnTo>
                  <a:pt x="3731438" y="2328634"/>
                </a:lnTo>
                <a:close/>
                <a:moveTo>
                  <a:pt x="3596335" y="1773479"/>
                </a:moveTo>
                <a:lnTo>
                  <a:pt x="3576447" y="1773479"/>
                </a:lnTo>
                <a:lnTo>
                  <a:pt x="3576447" y="1793710"/>
                </a:lnTo>
                <a:lnTo>
                  <a:pt x="3556216" y="1793710"/>
                </a:lnTo>
                <a:lnTo>
                  <a:pt x="3556216" y="1813598"/>
                </a:lnTo>
                <a:lnTo>
                  <a:pt x="3576447" y="1813598"/>
                </a:lnTo>
                <a:lnTo>
                  <a:pt x="3576447" y="1833829"/>
                </a:lnTo>
                <a:lnTo>
                  <a:pt x="3596335" y="1833829"/>
                </a:lnTo>
                <a:lnTo>
                  <a:pt x="3596335" y="1813598"/>
                </a:lnTo>
                <a:lnTo>
                  <a:pt x="3616567" y="1813598"/>
                </a:lnTo>
                <a:lnTo>
                  <a:pt x="3616567" y="1793710"/>
                </a:lnTo>
                <a:lnTo>
                  <a:pt x="3596335" y="1793710"/>
                </a:lnTo>
                <a:lnTo>
                  <a:pt x="3596335" y="1773479"/>
                </a:lnTo>
                <a:close/>
                <a:moveTo>
                  <a:pt x="3595993" y="2323833"/>
                </a:moveTo>
                <a:lnTo>
                  <a:pt x="3576790" y="2323833"/>
                </a:lnTo>
                <a:lnTo>
                  <a:pt x="3576790" y="2342693"/>
                </a:lnTo>
                <a:lnTo>
                  <a:pt x="3557930" y="2342693"/>
                </a:lnTo>
                <a:lnTo>
                  <a:pt x="3557930" y="2361895"/>
                </a:lnTo>
                <a:lnTo>
                  <a:pt x="3576790" y="2361895"/>
                </a:lnTo>
                <a:lnTo>
                  <a:pt x="3576790" y="2380755"/>
                </a:lnTo>
                <a:lnTo>
                  <a:pt x="3595993" y="2380755"/>
                </a:lnTo>
                <a:lnTo>
                  <a:pt x="3595993" y="2361895"/>
                </a:lnTo>
                <a:lnTo>
                  <a:pt x="3614852" y="2361895"/>
                </a:lnTo>
                <a:lnTo>
                  <a:pt x="3614852" y="2342693"/>
                </a:lnTo>
                <a:lnTo>
                  <a:pt x="3595993" y="2342693"/>
                </a:lnTo>
                <a:lnTo>
                  <a:pt x="3595993" y="2323833"/>
                </a:lnTo>
                <a:close/>
                <a:moveTo>
                  <a:pt x="3596335" y="2047799"/>
                </a:moveTo>
                <a:lnTo>
                  <a:pt x="3576447" y="2047799"/>
                </a:lnTo>
                <a:lnTo>
                  <a:pt x="3576447" y="2068030"/>
                </a:lnTo>
                <a:lnTo>
                  <a:pt x="3556216" y="2068030"/>
                </a:lnTo>
                <a:lnTo>
                  <a:pt x="3556216" y="2087918"/>
                </a:lnTo>
                <a:lnTo>
                  <a:pt x="3576447" y="2087918"/>
                </a:lnTo>
                <a:lnTo>
                  <a:pt x="3576447" y="2108149"/>
                </a:lnTo>
                <a:lnTo>
                  <a:pt x="3596335" y="2108149"/>
                </a:lnTo>
                <a:lnTo>
                  <a:pt x="3596335" y="2087918"/>
                </a:lnTo>
                <a:lnTo>
                  <a:pt x="3616567" y="2087918"/>
                </a:lnTo>
                <a:lnTo>
                  <a:pt x="3616567" y="2068030"/>
                </a:lnTo>
                <a:lnTo>
                  <a:pt x="3596335" y="2068030"/>
                </a:lnTo>
                <a:lnTo>
                  <a:pt x="3596335" y="2047799"/>
                </a:lnTo>
                <a:close/>
                <a:moveTo>
                  <a:pt x="3730409" y="2606040"/>
                </a:moveTo>
                <a:lnTo>
                  <a:pt x="3716693" y="2606040"/>
                </a:lnTo>
                <a:lnTo>
                  <a:pt x="3716693" y="2619756"/>
                </a:lnTo>
                <a:lnTo>
                  <a:pt x="3702977" y="2619756"/>
                </a:lnTo>
                <a:lnTo>
                  <a:pt x="3702977" y="2633472"/>
                </a:lnTo>
                <a:lnTo>
                  <a:pt x="3716693" y="2633472"/>
                </a:lnTo>
                <a:lnTo>
                  <a:pt x="3716693" y="2647188"/>
                </a:lnTo>
                <a:lnTo>
                  <a:pt x="3730409" y="2647188"/>
                </a:lnTo>
                <a:lnTo>
                  <a:pt x="3730409" y="2633472"/>
                </a:lnTo>
                <a:lnTo>
                  <a:pt x="3744125" y="2633472"/>
                </a:lnTo>
                <a:lnTo>
                  <a:pt x="3744125" y="2619756"/>
                </a:lnTo>
                <a:lnTo>
                  <a:pt x="3730409" y="2619756"/>
                </a:lnTo>
                <a:lnTo>
                  <a:pt x="3730409" y="2606040"/>
                </a:lnTo>
                <a:close/>
                <a:moveTo>
                  <a:pt x="3594964" y="2600897"/>
                </a:moveTo>
                <a:lnTo>
                  <a:pt x="3577819" y="2600897"/>
                </a:lnTo>
                <a:lnTo>
                  <a:pt x="3577819" y="2618042"/>
                </a:lnTo>
                <a:lnTo>
                  <a:pt x="3560674" y="2618042"/>
                </a:lnTo>
                <a:lnTo>
                  <a:pt x="3560674" y="2635187"/>
                </a:lnTo>
                <a:lnTo>
                  <a:pt x="3577819" y="2635187"/>
                </a:lnTo>
                <a:lnTo>
                  <a:pt x="3577819" y="2652332"/>
                </a:lnTo>
                <a:lnTo>
                  <a:pt x="3594964" y="2652332"/>
                </a:lnTo>
                <a:lnTo>
                  <a:pt x="3594964" y="2635187"/>
                </a:lnTo>
                <a:lnTo>
                  <a:pt x="3612109" y="2635187"/>
                </a:lnTo>
                <a:lnTo>
                  <a:pt x="3612109" y="2618042"/>
                </a:lnTo>
                <a:lnTo>
                  <a:pt x="3594964" y="2618042"/>
                </a:lnTo>
                <a:lnTo>
                  <a:pt x="3594964" y="2600897"/>
                </a:lnTo>
                <a:close/>
                <a:moveTo>
                  <a:pt x="3664229" y="1913039"/>
                </a:moveTo>
                <a:lnTo>
                  <a:pt x="3645713" y="1913039"/>
                </a:lnTo>
                <a:lnTo>
                  <a:pt x="3645713" y="1931556"/>
                </a:lnTo>
                <a:lnTo>
                  <a:pt x="3627196" y="1931556"/>
                </a:lnTo>
                <a:lnTo>
                  <a:pt x="3627196" y="1950072"/>
                </a:lnTo>
                <a:lnTo>
                  <a:pt x="3645713" y="1950072"/>
                </a:lnTo>
                <a:lnTo>
                  <a:pt x="3645713" y="1968589"/>
                </a:lnTo>
                <a:lnTo>
                  <a:pt x="3664229" y="1968589"/>
                </a:lnTo>
                <a:lnTo>
                  <a:pt x="3664229" y="1950072"/>
                </a:lnTo>
                <a:lnTo>
                  <a:pt x="3682746" y="1950072"/>
                </a:lnTo>
                <a:lnTo>
                  <a:pt x="3682746" y="1931556"/>
                </a:lnTo>
                <a:lnTo>
                  <a:pt x="3664229" y="1931556"/>
                </a:lnTo>
                <a:lnTo>
                  <a:pt x="3664229" y="1913039"/>
                </a:lnTo>
                <a:close/>
                <a:moveTo>
                  <a:pt x="3663887" y="2188045"/>
                </a:moveTo>
                <a:lnTo>
                  <a:pt x="3646056" y="2188045"/>
                </a:lnTo>
                <a:lnTo>
                  <a:pt x="3646056" y="2206219"/>
                </a:lnTo>
                <a:lnTo>
                  <a:pt x="3627882" y="2206219"/>
                </a:lnTo>
                <a:lnTo>
                  <a:pt x="3627882" y="2224049"/>
                </a:lnTo>
                <a:lnTo>
                  <a:pt x="3646056" y="2224049"/>
                </a:lnTo>
                <a:lnTo>
                  <a:pt x="3646056" y="2242223"/>
                </a:lnTo>
                <a:lnTo>
                  <a:pt x="3663887" y="2242223"/>
                </a:lnTo>
                <a:lnTo>
                  <a:pt x="3663887" y="2224049"/>
                </a:lnTo>
                <a:lnTo>
                  <a:pt x="3682060" y="2224049"/>
                </a:lnTo>
                <a:lnTo>
                  <a:pt x="3682060" y="2206219"/>
                </a:lnTo>
                <a:lnTo>
                  <a:pt x="3663887" y="2206219"/>
                </a:lnTo>
                <a:lnTo>
                  <a:pt x="3663887" y="2188045"/>
                </a:lnTo>
                <a:close/>
                <a:moveTo>
                  <a:pt x="3661829" y="2742857"/>
                </a:moveTo>
                <a:lnTo>
                  <a:pt x="3648113" y="2742857"/>
                </a:lnTo>
                <a:lnTo>
                  <a:pt x="3648113" y="2756916"/>
                </a:lnTo>
                <a:lnTo>
                  <a:pt x="3634054" y="2756916"/>
                </a:lnTo>
                <a:lnTo>
                  <a:pt x="3634054" y="2770632"/>
                </a:lnTo>
                <a:lnTo>
                  <a:pt x="3648113" y="2770632"/>
                </a:lnTo>
                <a:lnTo>
                  <a:pt x="3648113" y="2784691"/>
                </a:lnTo>
                <a:lnTo>
                  <a:pt x="3661829" y="2784691"/>
                </a:lnTo>
                <a:lnTo>
                  <a:pt x="3661829" y="2770632"/>
                </a:lnTo>
                <a:lnTo>
                  <a:pt x="3675888" y="2770632"/>
                </a:lnTo>
                <a:lnTo>
                  <a:pt x="3675888" y="2756916"/>
                </a:lnTo>
                <a:lnTo>
                  <a:pt x="3661829" y="2756916"/>
                </a:lnTo>
                <a:lnTo>
                  <a:pt x="3661829" y="2742857"/>
                </a:lnTo>
                <a:close/>
                <a:moveTo>
                  <a:pt x="3663201" y="2464422"/>
                </a:moveTo>
                <a:lnTo>
                  <a:pt x="3646742" y="2464422"/>
                </a:lnTo>
                <a:lnTo>
                  <a:pt x="3646742" y="2481224"/>
                </a:lnTo>
                <a:lnTo>
                  <a:pt x="3629939" y="2481224"/>
                </a:lnTo>
                <a:lnTo>
                  <a:pt x="3629939" y="2497684"/>
                </a:lnTo>
                <a:lnTo>
                  <a:pt x="3646742" y="2497684"/>
                </a:lnTo>
                <a:lnTo>
                  <a:pt x="3646742" y="2514486"/>
                </a:lnTo>
                <a:lnTo>
                  <a:pt x="3663201" y="2514486"/>
                </a:lnTo>
                <a:lnTo>
                  <a:pt x="3663201" y="2497684"/>
                </a:lnTo>
                <a:lnTo>
                  <a:pt x="3680003" y="2497684"/>
                </a:lnTo>
                <a:lnTo>
                  <a:pt x="3680003" y="2481224"/>
                </a:lnTo>
                <a:lnTo>
                  <a:pt x="3663201" y="2481224"/>
                </a:lnTo>
                <a:lnTo>
                  <a:pt x="3663201" y="2464422"/>
                </a:lnTo>
                <a:close/>
                <a:moveTo>
                  <a:pt x="3528784" y="1907896"/>
                </a:moveTo>
                <a:lnTo>
                  <a:pt x="3506839" y="1907896"/>
                </a:lnTo>
                <a:lnTo>
                  <a:pt x="3506839" y="1929841"/>
                </a:lnTo>
                <a:lnTo>
                  <a:pt x="3484893" y="1929841"/>
                </a:lnTo>
                <a:lnTo>
                  <a:pt x="3484893" y="1951787"/>
                </a:lnTo>
                <a:lnTo>
                  <a:pt x="3506839" y="1951787"/>
                </a:lnTo>
                <a:lnTo>
                  <a:pt x="3506839" y="1973732"/>
                </a:lnTo>
                <a:lnTo>
                  <a:pt x="3528784" y="1973732"/>
                </a:lnTo>
                <a:lnTo>
                  <a:pt x="3528784" y="1951787"/>
                </a:lnTo>
                <a:lnTo>
                  <a:pt x="3550730" y="1951787"/>
                </a:lnTo>
                <a:lnTo>
                  <a:pt x="3550730" y="1929841"/>
                </a:lnTo>
                <a:lnTo>
                  <a:pt x="3528784" y="1929841"/>
                </a:lnTo>
                <a:lnTo>
                  <a:pt x="3528784" y="1907896"/>
                </a:lnTo>
                <a:close/>
                <a:moveTo>
                  <a:pt x="2362924" y="3416313"/>
                </a:moveTo>
                <a:lnTo>
                  <a:pt x="2340979" y="3416313"/>
                </a:lnTo>
                <a:lnTo>
                  <a:pt x="2340979" y="3438601"/>
                </a:lnTo>
                <a:lnTo>
                  <a:pt x="2318690" y="3438601"/>
                </a:lnTo>
                <a:lnTo>
                  <a:pt x="2318690" y="3460547"/>
                </a:lnTo>
                <a:lnTo>
                  <a:pt x="2340979" y="3460547"/>
                </a:lnTo>
                <a:lnTo>
                  <a:pt x="2340979" y="3482835"/>
                </a:lnTo>
                <a:lnTo>
                  <a:pt x="2362924" y="3482835"/>
                </a:lnTo>
                <a:lnTo>
                  <a:pt x="2362924" y="3460547"/>
                </a:lnTo>
                <a:lnTo>
                  <a:pt x="2385212" y="3460547"/>
                </a:lnTo>
                <a:lnTo>
                  <a:pt x="2385212" y="3438601"/>
                </a:lnTo>
                <a:lnTo>
                  <a:pt x="2362924" y="3438601"/>
                </a:lnTo>
                <a:lnTo>
                  <a:pt x="2362924" y="3416313"/>
                </a:lnTo>
                <a:close/>
                <a:moveTo>
                  <a:pt x="2426704" y="3842880"/>
                </a:moveTo>
                <a:lnTo>
                  <a:pt x="2414359" y="3842880"/>
                </a:lnTo>
                <a:lnTo>
                  <a:pt x="2414359" y="3854882"/>
                </a:lnTo>
                <a:lnTo>
                  <a:pt x="2402357" y="3854882"/>
                </a:lnTo>
                <a:lnTo>
                  <a:pt x="2402357" y="3867226"/>
                </a:lnTo>
                <a:lnTo>
                  <a:pt x="2414359" y="3867226"/>
                </a:lnTo>
                <a:lnTo>
                  <a:pt x="2414359" y="3879228"/>
                </a:lnTo>
                <a:lnTo>
                  <a:pt x="2426704" y="3879228"/>
                </a:lnTo>
                <a:lnTo>
                  <a:pt x="2426704" y="3867226"/>
                </a:lnTo>
                <a:lnTo>
                  <a:pt x="2438705" y="3867226"/>
                </a:lnTo>
                <a:lnTo>
                  <a:pt x="2438705" y="3854882"/>
                </a:lnTo>
                <a:lnTo>
                  <a:pt x="2426704" y="3854882"/>
                </a:lnTo>
                <a:lnTo>
                  <a:pt x="2426704" y="3842880"/>
                </a:lnTo>
                <a:close/>
                <a:moveTo>
                  <a:pt x="2289886" y="3841852"/>
                </a:moveTo>
                <a:lnTo>
                  <a:pt x="2276856" y="3841852"/>
                </a:lnTo>
                <a:lnTo>
                  <a:pt x="2276856" y="3854539"/>
                </a:lnTo>
                <a:lnTo>
                  <a:pt x="2264169" y="3854539"/>
                </a:lnTo>
                <a:lnTo>
                  <a:pt x="2264169" y="3867569"/>
                </a:lnTo>
                <a:lnTo>
                  <a:pt x="2276856" y="3867569"/>
                </a:lnTo>
                <a:lnTo>
                  <a:pt x="2276856" y="3880256"/>
                </a:lnTo>
                <a:lnTo>
                  <a:pt x="2289886" y="3880256"/>
                </a:lnTo>
                <a:lnTo>
                  <a:pt x="2289886" y="3867569"/>
                </a:lnTo>
                <a:lnTo>
                  <a:pt x="2302574" y="3867569"/>
                </a:lnTo>
                <a:lnTo>
                  <a:pt x="2302574" y="3854539"/>
                </a:lnTo>
                <a:lnTo>
                  <a:pt x="2289886" y="3854539"/>
                </a:lnTo>
                <a:lnTo>
                  <a:pt x="2289886" y="3841852"/>
                </a:lnTo>
                <a:close/>
                <a:moveTo>
                  <a:pt x="3185884" y="2867673"/>
                </a:moveTo>
                <a:lnTo>
                  <a:pt x="3163939" y="2867673"/>
                </a:lnTo>
                <a:lnTo>
                  <a:pt x="3163939" y="2889961"/>
                </a:lnTo>
                <a:lnTo>
                  <a:pt x="3141650" y="2889961"/>
                </a:lnTo>
                <a:lnTo>
                  <a:pt x="3141650" y="2911907"/>
                </a:lnTo>
                <a:lnTo>
                  <a:pt x="3163939" y="2911907"/>
                </a:lnTo>
                <a:lnTo>
                  <a:pt x="3163939" y="2934195"/>
                </a:lnTo>
                <a:lnTo>
                  <a:pt x="3185884" y="2934195"/>
                </a:lnTo>
                <a:lnTo>
                  <a:pt x="3185884" y="2911907"/>
                </a:lnTo>
                <a:lnTo>
                  <a:pt x="3208172" y="2911907"/>
                </a:lnTo>
                <a:lnTo>
                  <a:pt x="3208172" y="2889961"/>
                </a:lnTo>
                <a:lnTo>
                  <a:pt x="3185884" y="2889961"/>
                </a:lnTo>
                <a:lnTo>
                  <a:pt x="3185884" y="2867673"/>
                </a:lnTo>
                <a:close/>
                <a:moveTo>
                  <a:pt x="2359838" y="3700234"/>
                </a:moveTo>
                <a:lnTo>
                  <a:pt x="2344064" y="3700234"/>
                </a:lnTo>
                <a:lnTo>
                  <a:pt x="2344064" y="3716007"/>
                </a:lnTo>
                <a:lnTo>
                  <a:pt x="2328291" y="3716007"/>
                </a:lnTo>
                <a:lnTo>
                  <a:pt x="2328291" y="3731781"/>
                </a:lnTo>
                <a:lnTo>
                  <a:pt x="2344064" y="3731781"/>
                </a:lnTo>
                <a:lnTo>
                  <a:pt x="2344064" y="3747554"/>
                </a:lnTo>
                <a:lnTo>
                  <a:pt x="2359838" y="3747554"/>
                </a:lnTo>
                <a:lnTo>
                  <a:pt x="2359838" y="3731781"/>
                </a:lnTo>
                <a:lnTo>
                  <a:pt x="2375611" y="3731781"/>
                </a:lnTo>
                <a:lnTo>
                  <a:pt x="2375611" y="3716007"/>
                </a:lnTo>
                <a:lnTo>
                  <a:pt x="2359838" y="3716007"/>
                </a:lnTo>
                <a:lnTo>
                  <a:pt x="2359838" y="3700234"/>
                </a:lnTo>
                <a:close/>
                <a:moveTo>
                  <a:pt x="2292973" y="3557588"/>
                </a:moveTo>
                <a:lnTo>
                  <a:pt x="2273770" y="3557588"/>
                </a:lnTo>
                <a:lnTo>
                  <a:pt x="2273770" y="3577133"/>
                </a:lnTo>
                <a:lnTo>
                  <a:pt x="2254225" y="3577133"/>
                </a:lnTo>
                <a:lnTo>
                  <a:pt x="2254225" y="3596335"/>
                </a:lnTo>
                <a:lnTo>
                  <a:pt x="2273770" y="3596335"/>
                </a:lnTo>
                <a:lnTo>
                  <a:pt x="2273770" y="3615881"/>
                </a:lnTo>
                <a:lnTo>
                  <a:pt x="2292973" y="3615881"/>
                </a:lnTo>
                <a:lnTo>
                  <a:pt x="2292973" y="3596335"/>
                </a:lnTo>
                <a:lnTo>
                  <a:pt x="2312518" y="3596335"/>
                </a:lnTo>
                <a:lnTo>
                  <a:pt x="2312518" y="3577133"/>
                </a:lnTo>
                <a:lnTo>
                  <a:pt x="2292973" y="3577133"/>
                </a:lnTo>
                <a:lnTo>
                  <a:pt x="2292973" y="3557588"/>
                </a:lnTo>
                <a:close/>
                <a:moveTo>
                  <a:pt x="2566607" y="3560331"/>
                </a:moveTo>
                <a:lnTo>
                  <a:pt x="2548776" y="3560331"/>
                </a:lnTo>
                <a:lnTo>
                  <a:pt x="2548776" y="3577819"/>
                </a:lnTo>
                <a:lnTo>
                  <a:pt x="2531288" y="3577819"/>
                </a:lnTo>
                <a:lnTo>
                  <a:pt x="2531288" y="3595649"/>
                </a:lnTo>
                <a:lnTo>
                  <a:pt x="2548776" y="3595649"/>
                </a:lnTo>
                <a:lnTo>
                  <a:pt x="2548776" y="3613137"/>
                </a:lnTo>
                <a:lnTo>
                  <a:pt x="2566607" y="3613137"/>
                </a:lnTo>
                <a:lnTo>
                  <a:pt x="2566607" y="3595649"/>
                </a:lnTo>
                <a:lnTo>
                  <a:pt x="2584094" y="3595649"/>
                </a:lnTo>
                <a:lnTo>
                  <a:pt x="2584094" y="3577819"/>
                </a:lnTo>
                <a:lnTo>
                  <a:pt x="2566607" y="3577819"/>
                </a:lnTo>
                <a:lnTo>
                  <a:pt x="2566607" y="3560331"/>
                </a:lnTo>
                <a:close/>
                <a:moveTo>
                  <a:pt x="2569350" y="3277438"/>
                </a:moveTo>
                <a:lnTo>
                  <a:pt x="2546033" y="3277438"/>
                </a:lnTo>
                <a:lnTo>
                  <a:pt x="2546033" y="3300755"/>
                </a:lnTo>
                <a:lnTo>
                  <a:pt x="2522716" y="3300755"/>
                </a:lnTo>
                <a:lnTo>
                  <a:pt x="2522716" y="3324073"/>
                </a:lnTo>
                <a:lnTo>
                  <a:pt x="2546033" y="3324073"/>
                </a:lnTo>
                <a:lnTo>
                  <a:pt x="2546033" y="3347390"/>
                </a:lnTo>
                <a:lnTo>
                  <a:pt x="2569350" y="3347390"/>
                </a:lnTo>
                <a:lnTo>
                  <a:pt x="2569350" y="3324073"/>
                </a:lnTo>
                <a:lnTo>
                  <a:pt x="2592667" y="3324073"/>
                </a:lnTo>
                <a:lnTo>
                  <a:pt x="2592667" y="3300755"/>
                </a:lnTo>
                <a:lnTo>
                  <a:pt x="2569350" y="3300755"/>
                </a:lnTo>
                <a:lnTo>
                  <a:pt x="2569350" y="3277438"/>
                </a:lnTo>
                <a:close/>
                <a:moveTo>
                  <a:pt x="2496655" y="3701263"/>
                </a:moveTo>
                <a:lnTo>
                  <a:pt x="2481568" y="3701263"/>
                </a:lnTo>
                <a:lnTo>
                  <a:pt x="2481568" y="3716350"/>
                </a:lnTo>
                <a:lnTo>
                  <a:pt x="2466480" y="3716350"/>
                </a:lnTo>
                <a:lnTo>
                  <a:pt x="2466480" y="3731438"/>
                </a:lnTo>
                <a:lnTo>
                  <a:pt x="2481568" y="3731438"/>
                </a:lnTo>
                <a:lnTo>
                  <a:pt x="2481568" y="3746525"/>
                </a:lnTo>
                <a:lnTo>
                  <a:pt x="2496655" y="3746525"/>
                </a:lnTo>
                <a:lnTo>
                  <a:pt x="2496655" y="3731438"/>
                </a:lnTo>
                <a:lnTo>
                  <a:pt x="2511743" y="3731438"/>
                </a:lnTo>
                <a:lnTo>
                  <a:pt x="2511743" y="3716350"/>
                </a:lnTo>
                <a:lnTo>
                  <a:pt x="2496655" y="3716350"/>
                </a:lnTo>
                <a:lnTo>
                  <a:pt x="2496655" y="3701263"/>
                </a:lnTo>
                <a:close/>
                <a:moveTo>
                  <a:pt x="2499741" y="3417684"/>
                </a:moveTo>
                <a:lnTo>
                  <a:pt x="2478481" y="3417684"/>
                </a:lnTo>
                <a:lnTo>
                  <a:pt x="2478481" y="3438944"/>
                </a:lnTo>
                <a:lnTo>
                  <a:pt x="2457221" y="3438944"/>
                </a:lnTo>
                <a:lnTo>
                  <a:pt x="2457221" y="3460204"/>
                </a:lnTo>
                <a:lnTo>
                  <a:pt x="2478481" y="3460204"/>
                </a:lnTo>
                <a:lnTo>
                  <a:pt x="2478481" y="3481464"/>
                </a:lnTo>
                <a:lnTo>
                  <a:pt x="2499741" y="3481464"/>
                </a:lnTo>
                <a:lnTo>
                  <a:pt x="2499741" y="3460204"/>
                </a:lnTo>
                <a:lnTo>
                  <a:pt x="2521001" y="3460204"/>
                </a:lnTo>
                <a:lnTo>
                  <a:pt x="2521001" y="3438944"/>
                </a:lnTo>
                <a:lnTo>
                  <a:pt x="2499741" y="3438944"/>
                </a:lnTo>
                <a:lnTo>
                  <a:pt x="2499741" y="3417684"/>
                </a:lnTo>
                <a:close/>
                <a:moveTo>
                  <a:pt x="1952130" y="3414598"/>
                </a:moveTo>
                <a:lnTo>
                  <a:pt x="1928812" y="3414598"/>
                </a:lnTo>
                <a:lnTo>
                  <a:pt x="1928812" y="3437915"/>
                </a:lnTo>
                <a:lnTo>
                  <a:pt x="1905495" y="3437915"/>
                </a:lnTo>
                <a:lnTo>
                  <a:pt x="1905495" y="3461233"/>
                </a:lnTo>
                <a:lnTo>
                  <a:pt x="1928812" y="3461233"/>
                </a:lnTo>
                <a:lnTo>
                  <a:pt x="1928812" y="3484550"/>
                </a:lnTo>
                <a:lnTo>
                  <a:pt x="1952130" y="3484550"/>
                </a:lnTo>
                <a:lnTo>
                  <a:pt x="1952130" y="3461233"/>
                </a:lnTo>
                <a:lnTo>
                  <a:pt x="1975447" y="3461233"/>
                </a:lnTo>
                <a:lnTo>
                  <a:pt x="1975447" y="3437915"/>
                </a:lnTo>
                <a:lnTo>
                  <a:pt x="1952130" y="3437915"/>
                </a:lnTo>
                <a:lnTo>
                  <a:pt x="1952130" y="3414598"/>
                </a:lnTo>
                <a:close/>
                <a:moveTo>
                  <a:pt x="2019338" y="3556216"/>
                </a:moveTo>
                <a:lnTo>
                  <a:pt x="1998764" y="3556216"/>
                </a:lnTo>
                <a:lnTo>
                  <a:pt x="1998764" y="3576447"/>
                </a:lnTo>
                <a:lnTo>
                  <a:pt x="1978533" y="3576447"/>
                </a:lnTo>
                <a:lnTo>
                  <a:pt x="1978533" y="3597021"/>
                </a:lnTo>
                <a:lnTo>
                  <a:pt x="1998764" y="3597021"/>
                </a:lnTo>
                <a:lnTo>
                  <a:pt x="1998764" y="3617252"/>
                </a:lnTo>
                <a:lnTo>
                  <a:pt x="2019338" y="3617252"/>
                </a:lnTo>
                <a:lnTo>
                  <a:pt x="2019338" y="3597021"/>
                </a:lnTo>
                <a:lnTo>
                  <a:pt x="2039569" y="3597021"/>
                </a:lnTo>
                <a:lnTo>
                  <a:pt x="2039569" y="3576447"/>
                </a:lnTo>
                <a:lnTo>
                  <a:pt x="2019338" y="3576447"/>
                </a:lnTo>
                <a:lnTo>
                  <a:pt x="2019338" y="3556216"/>
                </a:lnTo>
                <a:close/>
                <a:moveTo>
                  <a:pt x="2015909" y="3840823"/>
                </a:moveTo>
                <a:lnTo>
                  <a:pt x="2002193" y="3840823"/>
                </a:lnTo>
                <a:lnTo>
                  <a:pt x="2002193" y="3854196"/>
                </a:lnTo>
                <a:lnTo>
                  <a:pt x="1988820" y="3854196"/>
                </a:lnTo>
                <a:lnTo>
                  <a:pt x="1988820" y="3867912"/>
                </a:lnTo>
                <a:lnTo>
                  <a:pt x="2002193" y="3867912"/>
                </a:lnTo>
                <a:lnTo>
                  <a:pt x="2002193" y="3881285"/>
                </a:lnTo>
                <a:lnTo>
                  <a:pt x="2015909" y="3881285"/>
                </a:lnTo>
                <a:lnTo>
                  <a:pt x="2015909" y="3867912"/>
                </a:lnTo>
                <a:lnTo>
                  <a:pt x="2029282" y="3867912"/>
                </a:lnTo>
                <a:lnTo>
                  <a:pt x="2029282" y="3854196"/>
                </a:lnTo>
                <a:lnTo>
                  <a:pt x="2015909" y="3854196"/>
                </a:lnTo>
                <a:lnTo>
                  <a:pt x="2015909" y="3840823"/>
                </a:lnTo>
                <a:close/>
                <a:moveTo>
                  <a:pt x="2086204" y="3698519"/>
                </a:moveTo>
                <a:lnTo>
                  <a:pt x="2069059" y="3698519"/>
                </a:lnTo>
                <a:lnTo>
                  <a:pt x="2069059" y="3715322"/>
                </a:lnTo>
                <a:lnTo>
                  <a:pt x="2052256" y="3715322"/>
                </a:lnTo>
                <a:lnTo>
                  <a:pt x="2052256" y="3732467"/>
                </a:lnTo>
                <a:lnTo>
                  <a:pt x="2069059" y="3732467"/>
                </a:lnTo>
                <a:lnTo>
                  <a:pt x="2069059" y="3749269"/>
                </a:lnTo>
                <a:lnTo>
                  <a:pt x="2086204" y="3749269"/>
                </a:lnTo>
                <a:lnTo>
                  <a:pt x="2086204" y="3732467"/>
                </a:lnTo>
                <a:lnTo>
                  <a:pt x="2103006" y="3732467"/>
                </a:lnTo>
                <a:lnTo>
                  <a:pt x="2103006" y="3715322"/>
                </a:lnTo>
                <a:lnTo>
                  <a:pt x="2086204" y="3715322"/>
                </a:lnTo>
                <a:lnTo>
                  <a:pt x="2086204" y="3698519"/>
                </a:lnTo>
                <a:close/>
                <a:moveTo>
                  <a:pt x="2633129" y="3703320"/>
                </a:moveTo>
                <a:lnTo>
                  <a:pt x="2619413" y="3703320"/>
                </a:lnTo>
                <a:lnTo>
                  <a:pt x="2619413" y="3717036"/>
                </a:lnTo>
                <a:lnTo>
                  <a:pt x="2605697" y="3717036"/>
                </a:lnTo>
                <a:lnTo>
                  <a:pt x="2605697" y="3730752"/>
                </a:lnTo>
                <a:lnTo>
                  <a:pt x="2619413" y="3730752"/>
                </a:lnTo>
                <a:lnTo>
                  <a:pt x="2619413" y="3744468"/>
                </a:lnTo>
                <a:lnTo>
                  <a:pt x="2633129" y="3744468"/>
                </a:lnTo>
                <a:lnTo>
                  <a:pt x="2633129" y="3730752"/>
                </a:lnTo>
                <a:lnTo>
                  <a:pt x="2646845" y="3730752"/>
                </a:lnTo>
                <a:lnTo>
                  <a:pt x="2646845" y="3717036"/>
                </a:lnTo>
                <a:lnTo>
                  <a:pt x="2633129" y="3717036"/>
                </a:lnTo>
                <a:lnTo>
                  <a:pt x="2633129" y="3703320"/>
                </a:lnTo>
                <a:close/>
                <a:moveTo>
                  <a:pt x="2156155" y="3556559"/>
                </a:moveTo>
                <a:lnTo>
                  <a:pt x="2136267" y="3556559"/>
                </a:lnTo>
                <a:lnTo>
                  <a:pt x="2136267" y="3576790"/>
                </a:lnTo>
                <a:lnTo>
                  <a:pt x="2116036" y="3576790"/>
                </a:lnTo>
                <a:lnTo>
                  <a:pt x="2116036" y="3596678"/>
                </a:lnTo>
                <a:lnTo>
                  <a:pt x="2136267" y="3596678"/>
                </a:lnTo>
                <a:lnTo>
                  <a:pt x="2136267" y="3616909"/>
                </a:lnTo>
                <a:lnTo>
                  <a:pt x="2156155" y="3616909"/>
                </a:lnTo>
                <a:lnTo>
                  <a:pt x="2156155" y="3596678"/>
                </a:lnTo>
                <a:lnTo>
                  <a:pt x="2176387" y="3596678"/>
                </a:lnTo>
                <a:lnTo>
                  <a:pt x="2176387" y="3576790"/>
                </a:lnTo>
                <a:lnTo>
                  <a:pt x="2156155" y="3576790"/>
                </a:lnTo>
                <a:lnTo>
                  <a:pt x="2156155" y="3556559"/>
                </a:lnTo>
                <a:close/>
                <a:moveTo>
                  <a:pt x="2223021" y="3699205"/>
                </a:moveTo>
                <a:lnTo>
                  <a:pt x="2206562" y="3699205"/>
                </a:lnTo>
                <a:lnTo>
                  <a:pt x="2206562" y="3715664"/>
                </a:lnTo>
                <a:lnTo>
                  <a:pt x="2190103" y="3715664"/>
                </a:lnTo>
                <a:lnTo>
                  <a:pt x="2190103" y="3732124"/>
                </a:lnTo>
                <a:lnTo>
                  <a:pt x="2206562" y="3732124"/>
                </a:lnTo>
                <a:lnTo>
                  <a:pt x="2206562" y="3748583"/>
                </a:lnTo>
                <a:lnTo>
                  <a:pt x="2223021" y="3748583"/>
                </a:lnTo>
                <a:lnTo>
                  <a:pt x="2223021" y="3732124"/>
                </a:lnTo>
                <a:lnTo>
                  <a:pt x="2239480" y="3732124"/>
                </a:lnTo>
                <a:lnTo>
                  <a:pt x="2239480" y="3715664"/>
                </a:lnTo>
                <a:lnTo>
                  <a:pt x="2223021" y="3715664"/>
                </a:lnTo>
                <a:lnTo>
                  <a:pt x="2223021" y="3699205"/>
                </a:lnTo>
                <a:close/>
                <a:moveTo>
                  <a:pt x="2089290" y="3414598"/>
                </a:moveTo>
                <a:lnTo>
                  <a:pt x="2065972" y="3414598"/>
                </a:lnTo>
                <a:lnTo>
                  <a:pt x="2065972" y="3437915"/>
                </a:lnTo>
                <a:lnTo>
                  <a:pt x="2042656" y="3437915"/>
                </a:lnTo>
                <a:lnTo>
                  <a:pt x="2042656" y="3461233"/>
                </a:lnTo>
                <a:lnTo>
                  <a:pt x="2065972" y="3461233"/>
                </a:lnTo>
                <a:lnTo>
                  <a:pt x="2065972" y="3484550"/>
                </a:lnTo>
                <a:lnTo>
                  <a:pt x="2089290" y="3484550"/>
                </a:lnTo>
                <a:lnTo>
                  <a:pt x="2089290" y="3461233"/>
                </a:lnTo>
                <a:lnTo>
                  <a:pt x="2112607" y="3461233"/>
                </a:lnTo>
                <a:lnTo>
                  <a:pt x="2112607" y="3437915"/>
                </a:lnTo>
                <a:lnTo>
                  <a:pt x="2089290" y="3437915"/>
                </a:lnTo>
                <a:lnTo>
                  <a:pt x="2089290" y="3414598"/>
                </a:lnTo>
                <a:close/>
                <a:moveTo>
                  <a:pt x="2226107" y="3415627"/>
                </a:moveTo>
                <a:lnTo>
                  <a:pt x="2203475" y="3415627"/>
                </a:lnTo>
                <a:lnTo>
                  <a:pt x="2203475" y="3438258"/>
                </a:lnTo>
                <a:lnTo>
                  <a:pt x="2180844" y="3438258"/>
                </a:lnTo>
                <a:lnTo>
                  <a:pt x="2180844" y="3460890"/>
                </a:lnTo>
                <a:lnTo>
                  <a:pt x="2203475" y="3460890"/>
                </a:lnTo>
                <a:lnTo>
                  <a:pt x="2203475" y="3483521"/>
                </a:lnTo>
                <a:lnTo>
                  <a:pt x="2226107" y="3483521"/>
                </a:lnTo>
                <a:lnTo>
                  <a:pt x="2226107" y="3460890"/>
                </a:lnTo>
                <a:lnTo>
                  <a:pt x="2248738" y="3460890"/>
                </a:lnTo>
                <a:lnTo>
                  <a:pt x="2248738" y="3438258"/>
                </a:lnTo>
                <a:lnTo>
                  <a:pt x="2226107" y="3438258"/>
                </a:lnTo>
                <a:lnTo>
                  <a:pt x="2226107" y="3415627"/>
                </a:lnTo>
                <a:close/>
                <a:moveTo>
                  <a:pt x="2153069" y="3840823"/>
                </a:moveTo>
                <a:lnTo>
                  <a:pt x="2139353" y="3840823"/>
                </a:lnTo>
                <a:lnTo>
                  <a:pt x="2139353" y="3854196"/>
                </a:lnTo>
                <a:lnTo>
                  <a:pt x="2125980" y="3854196"/>
                </a:lnTo>
                <a:lnTo>
                  <a:pt x="2125980" y="3867912"/>
                </a:lnTo>
                <a:lnTo>
                  <a:pt x="2139353" y="3867912"/>
                </a:lnTo>
                <a:lnTo>
                  <a:pt x="2139353" y="3881285"/>
                </a:lnTo>
                <a:lnTo>
                  <a:pt x="2153069" y="3881285"/>
                </a:lnTo>
                <a:lnTo>
                  <a:pt x="2153069" y="3867912"/>
                </a:lnTo>
                <a:lnTo>
                  <a:pt x="2166442" y="3867912"/>
                </a:lnTo>
                <a:lnTo>
                  <a:pt x="2166442" y="3854196"/>
                </a:lnTo>
                <a:lnTo>
                  <a:pt x="2153069" y="3854196"/>
                </a:lnTo>
                <a:lnTo>
                  <a:pt x="2153069" y="3840823"/>
                </a:lnTo>
                <a:close/>
                <a:moveTo>
                  <a:pt x="2429789" y="3558616"/>
                </a:moveTo>
                <a:lnTo>
                  <a:pt x="2411273" y="3558616"/>
                </a:lnTo>
                <a:lnTo>
                  <a:pt x="2411273" y="3577476"/>
                </a:lnTo>
                <a:lnTo>
                  <a:pt x="2392414" y="3577476"/>
                </a:lnTo>
                <a:lnTo>
                  <a:pt x="2392414" y="3595992"/>
                </a:lnTo>
                <a:lnTo>
                  <a:pt x="2411273" y="3595992"/>
                </a:lnTo>
                <a:lnTo>
                  <a:pt x="2411273" y="3614852"/>
                </a:lnTo>
                <a:lnTo>
                  <a:pt x="2429789" y="3614852"/>
                </a:lnTo>
                <a:lnTo>
                  <a:pt x="2429789" y="3595992"/>
                </a:lnTo>
                <a:lnTo>
                  <a:pt x="2448649" y="3595992"/>
                </a:lnTo>
                <a:lnTo>
                  <a:pt x="2448649" y="3577476"/>
                </a:lnTo>
                <a:lnTo>
                  <a:pt x="2429789" y="3577476"/>
                </a:lnTo>
                <a:lnTo>
                  <a:pt x="2429789" y="3558616"/>
                </a:lnTo>
                <a:close/>
                <a:moveTo>
                  <a:pt x="3048038" y="3144736"/>
                </a:moveTo>
                <a:lnTo>
                  <a:pt x="3027464" y="3144736"/>
                </a:lnTo>
                <a:lnTo>
                  <a:pt x="3027464" y="3164967"/>
                </a:lnTo>
                <a:lnTo>
                  <a:pt x="3007233" y="3164967"/>
                </a:lnTo>
                <a:lnTo>
                  <a:pt x="3007233" y="3185541"/>
                </a:lnTo>
                <a:lnTo>
                  <a:pt x="3027464" y="3185541"/>
                </a:lnTo>
                <a:lnTo>
                  <a:pt x="3027464" y="3205772"/>
                </a:lnTo>
                <a:lnTo>
                  <a:pt x="3048038" y="3205772"/>
                </a:lnTo>
                <a:lnTo>
                  <a:pt x="3048038" y="3185541"/>
                </a:lnTo>
                <a:lnTo>
                  <a:pt x="3068269" y="3185541"/>
                </a:lnTo>
                <a:lnTo>
                  <a:pt x="3068269" y="3164967"/>
                </a:lnTo>
                <a:lnTo>
                  <a:pt x="3048038" y="3164967"/>
                </a:lnTo>
                <a:lnTo>
                  <a:pt x="3048038" y="3144736"/>
                </a:lnTo>
                <a:close/>
                <a:moveTo>
                  <a:pt x="2980830" y="3003118"/>
                </a:moveTo>
                <a:lnTo>
                  <a:pt x="2957513" y="3003118"/>
                </a:lnTo>
                <a:lnTo>
                  <a:pt x="2957513" y="3026435"/>
                </a:lnTo>
                <a:lnTo>
                  <a:pt x="2934196" y="3026435"/>
                </a:lnTo>
                <a:lnTo>
                  <a:pt x="2934196" y="3049753"/>
                </a:lnTo>
                <a:lnTo>
                  <a:pt x="2957513" y="3049753"/>
                </a:lnTo>
                <a:lnTo>
                  <a:pt x="2957513" y="3073070"/>
                </a:lnTo>
                <a:lnTo>
                  <a:pt x="2980830" y="3073070"/>
                </a:lnTo>
                <a:lnTo>
                  <a:pt x="2980830" y="3049753"/>
                </a:lnTo>
                <a:lnTo>
                  <a:pt x="3004147" y="3049753"/>
                </a:lnTo>
                <a:lnTo>
                  <a:pt x="3004147" y="3026435"/>
                </a:lnTo>
                <a:lnTo>
                  <a:pt x="2980830" y="3026435"/>
                </a:lnTo>
                <a:lnTo>
                  <a:pt x="2980830" y="3003118"/>
                </a:lnTo>
                <a:close/>
                <a:moveTo>
                  <a:pt x="3045295" y="3426943"/>
                </a:moveTo>
                <a:lnTo>
                  <a:pt x="3030208" y="3426943"/>
                </a:lnTo>
                <a:lnTo>
                  <a:pt x="3030208" y="3442030"/>
                </a:lnTo>
                <a:lnTo>
                  <a:pt x="3015120" y="3442030"/>
                </a:lnTo>
                <a:lnTo>
                  <a:pt x="3015120" y="3457118"/>
                </a:lnTo>
                <a:lnTo>
                  <a:pt x="3030208" y="3457118"/>
                </a:lnTo>
                <a:lnTo>
                  <a:pt x="3030208" y="3472205"/>
                </a:lnTo>
                <a:lnTo>
                  <a:pt x="3045295" y="3472205"/>
                </a:lnTo>
                <a:lnTo>
                  <a:pt x="3045295" y="3457118"/>
                </a:lnTo>
                <a:lnTo>
                  <a:pt x="3060383" y="3457118"/>
                </a:lnTo>
                <a:lnTo>
                  <a:pt x="3060383" y="3442030"/>
                </a:lnTo>
                <a:lnTo>
                  <a:pt x="3045295" y="3442030"/>
                </a:lnTo>
                <a:lnTo>
                  <a:pt x="3045295" y="3426943"/>
                </a:lnTo>
                <a:close/>
                <a:moveTo>
                  <a:pt x="2636215" y="3419399"/>
                </a:moveTo>
                <a:lnTo>
                  <a:pt x="2616327" y="3419399"/>
                </a:lnTo>
                <a:lnTo>
                  <a:pt x="2616327" y="3439630"/>
                </a:lnTo>
                <a:lnTo>
                  <a:pt x="2596096" y="3439630"/>
                </a:lnTo>
                <a:lnTo>
                  <a:pt x="2596096" y="3459518"/>
                </a:lnTo>
                <a:lnTo>
                  <a:pt x="2616327" y="3459518"/>
                </a:lnTo>
                <a:lnTo>
                  <a:pt x="2616327" y="3479749"/>
                </a:lnTo>
                <a:lnTo>
                  <a:pt x="2636215" y="3479749"/>
                </a:lnTo>
                <a:lnTo>
                  <a:pt x="2636215" y="3459518"/>
                </a:lnTo>
                <a:lnTo>
                  <a:pt x="2656447" y="3459518"/>
                </a:lnTo>
                <a:lnTo>
                  <a:pt x="2656447" y="3439630"/>
                </a:lnTo>
                <a:lnTo>
                  <a:pt x="2636215" y="3439630"/>
                </a:lnTo>
                <a:lnTo>
                  <a:pt x="2636215" y="3419399"/>
                </a:lnTo>
                <a:close/>
                <a:moveTo>
                  <a:pt x="3114561" y="3287382"/>
                </a:moveTo>
                <a:lnTo>
                  <a:pt x="3098102" y="3287382"/>
                </a:lnTo>
                <a:lnTo>
                  <a:pt x="3098102" y="3304184"/>
                </a:lnTo>
                <a:lnTo>
                  <a:pt x="3081299" y="3304184"/>
                </a:lnTo>
                <a:lnTo>
                  <a:pt x="3081299" y="3320644"/>
                </a:lnTo>
                <a:lnTo>
                  <a:pt x="3098102" y="3320644"/>
                </a:lnTo>
                <a:lnTo>
                  <a:pt x="3098102" y="3337446"/>
                </a:lnTo>
                <a:lnTo>
                  <a:pt x="3114561" y="3337446"/>
                </a:lnTo>
                <a:lnTo>
                  <a:pt x="3114561" y="3320644"/>
                </a:lnTo>
                <a:lnTo>
                  <a:pt x="3131363" y="3320644"/>
                </a:lnTo>
                <a:lnTo>
                  <a:pt x="3131363" y="3304184"/>
                </a:lnTo>
                <a:lnTo>
                  <a:pt x="3114561" y="3304184"/>
                </a:lnTo>
                <a:lnTo>
                  <a:pt x="3114561" y="3287382"/>
                </a:lnTo>
                <a:close/>
                <a:moveTo>
                  <a:pt x="2975686" y="3567189"/>
                </a:moveTo>
                <a:lnTo>
                  <a:pt x="2962656" y="3567189"/>
                </a:lnTo>
                <a:lnTo>
                  <a:pt x="2962656" y="3580219"/>
                </a:lnTo>
                <a:lnTo>
                  <a:pt x="2949626" y="3580219"/>
                </a:lnTo>
                <a:lnTo>
                  <a:pt x="2949626" y="3593249"/>
                </a:lnTo>
                <a:lnTo>
                  <a:pt x="2962656" y="3593249"/>
                </a:lnTo>
                <a:lnTo>
                  <a:pt x="2962656" y="3606279"/>
                </a:lnTo>
                <a:lnTo>
                  <a:pt x="2975686" y="3606279"/>
                </a:lnTo>
                <a:lnTo>
                  <a:pt x="2975686" y="3593249"/>
                </a:lnTo>
                <a:lnTo>
                  <a:pt x="2988716" y="3593249"/>
                </a:lnTo>
                <a:lnTo>
                  <a:pt x="2988716" y="3580219"/>
                </a:lnTo>
                <a:lnTo>
                  <a:pt x="2975686" y="3580219"/>
                </a:lnTo>
                <a:lnTo>
                  <a:pt x="2975686" y="3567189"/>
                </a:lnTo>
                <a:close/>
                <a:moveTo>
                  <a:pt x="3183827" y="3148508"/>
                </a:moveTo>
                <a:lnTo>
                  <a:pt x="3165996" y="3148508"/>
                </a:lnTo>
                <a:lnTo>
                  <a:pt x="3165996" y="3166339"/>
                </a:lnTo>
                <a:lnTo>
                  <a:pt x="3148165" y="3166339"/>
                </a:lnTo>
                <a:lnTo>
                  <a:pt x="3148165" y="3184169"/>
                </a:lnTo>
                <a:lnTo>
                  <a:pt x="3165996" y="3184169"/>
                </a:lnTo>
                <a:lnTo>
                  <a:pt x="3165996" y="3202000"/>
                </a:lnTo>
                <a:lnTo>
                  <a:pt x="3183827" y="3202000"/>
                </a:lnTo>
                <a:lnTo>
                  <a:pt x="3183827" y="3184169"/>
                </a:lnTo>
                <a:lnTo>
                  <a:pt x="3201658" y="3184169"/>
                </a:lnTo>
                <a:lnTo>
                  <a:pt x="3201658" y="3166339"/>
                </a:lnTo>
                <a:lnTo>
                  <a:pt x="3183827" y="3166339"/>
                </a:lnTo>
                <a:lnTo>
                  <a:pt x="3183827" y="3148508"/>
                </a:lnTo>
                <a:close/>
                <a:moveTo>
                  <a:pt x="3181426" y="3430029"/>
                </a:moveTo>
                <a:lnTo>
                  <a:pt x="3168396" y="3430029"/>
                </a:lnTo>
                <a:lnTo>
                  <a:pt x="3168396" y="3443059"/>
                </a:lnTo>
                <a:lnTo>
                  <a:pt x="3155366" y="3443059"/>
                </a:lnTo>
                <a:lnTo>
                  <a:pt x="3155366" y="3456089"/>
                </a:lnTo>
                <a:lnTo>
                  <a:pt x="3168396" y="3456089"/>
                </a:lnTo>
                <a:lnTo>
                  <a:pt x="3168396" y="3469119"/>
                </a:lnTo>
                <a:lnTo>
                  <a:pt x="3181426" y="3469119"/>
                </a:lnTo>
                <a:lnTo>
                  <a:pt x="3181426" y="3456089"/>
                </a:lnTo>
                <a:lnTo>
                  <a:pt x="3194456" y="3456089"/>
                </a:lnTo>
                <a:lnTo>
                  <a:pt x="3194456" y="3443059"/>
                </a:lnTo>
                <a:lnTo>
                  <a:pt x="3181426" y="3443059"/>
                </a:lnTo>
                <a:lnTo>
                  <a:pt x="3181426" y="3430029"/>
                </a:lnTo>
                <a:close/>
                <a:moveTo>
                  <a:pt x="3116961" y="3006204"/>
                </a:moveTo>
                <a:lnTo>
                  <a:pt x="3095701" y="3006204"/>
                </a:lnTo>
                <a:lnTo>
                  <a:pt x="3095701" y="3027464"/>
                </a:lnTo>
                <a:lnTo>
                  <a:pt x="3074441" y="3027464"/>
                </a:lnTo>
                <a:lnTo>
                  <a:pt x="3074441" y="3048724"/>
                </a:lnTo>
                <a:lnTo>
                  <a:pt x="3095701" y="3048724"/>
                </a:lnTo>
                <a:lnTo>
                  <a:pt x="3095701" y="3069984"/>
                </a:lnTo>
                <a:lnTo>
                  <a:pt x="3116961" y="3069984"/>
                </a:lnTo>
                <a:lnTo>
                  <a:pt x="3116961" y="3048724"/>
                </a:lnTo>
                <a:lnTo>
                  <a:pt x="3138221" y="3048724"/>
                </a:lnTo>
                <a:lnTo>
                  <a:pt x="3138221" y="3027464"/>
                </a:lnTo>
                <a:lnTo>
                  <a:pt x="3116961" y="3027464"/>
                </a:lnTo>
                <a:lnTo>
                  <a:pt x="3116961" y="3006204"/>
                </a:lnTo>
                <a:close/>
                <a:moveTo>
                  <a:pt x="2978429" y="3284296"/>
                </a:moveTo>
                <a:lnTo>
                  <a:pt x="2959913" y="3284296"/>
                </a:lnTo>
                <a:lnTo>
                  <a:pt x="2959913" y="3303156"/>
                </a:lnTo>
                <a:lnTo>
                  <a:pt x="2941054" y="3303156"/>
                </a:lnTo>
                <a:lnTo>
                  <a:pt x="2941054" y="3321672"/>
                </a:lnTo>
                <a:lnTo>
                  <a:pt x="2959913" y="3321672"/>
                </a:lnTo>
                <a:lnTo>
                  <a:pt x="2959913" y="3340532"/>
                </a:lnTo>
                <a:lnTo>
                  <a:pt x="2978429" y="3340532"/>
                </a:lnTo>
                <a:lnTo>
                  <a:pt x="2978429" y="3321672"/>
                </a:lnTo>
                <a:lnTo>
                  <a:pt x="2997289" y="3321672"/>
                </a:lnTo>
                <a:lnTo>
                  <a:pt x="2997289" y="3303156"/>
                </a:lnTo>
                <a:lnTo>
                  <a:pt x="2978429" y="3303156"/>
                </a:lnTo>
                <a:lnTo>
                  <a:pt x="2978429" y="3284296"/>
                </a:lnTo>
                <a:close/>
                <a:moveTo>
                  <a:pt x="2772689" y="3421799"/>
                </a:moveTo>
                <a:lnTo>
                  <a:pt x="2754173" y="3421799"/>
                </a:lnTo>
                <a:lnTo>
                  <a:pt x="2754173" y="3440316"/>
                </a:lnTo>
                <a:lnTo>
                  <a:pt x="2735656" y="3440316"/>
                </a:lnTo>
                <a:lnTo>
                  <a:pt x="2735656" y="3458832"/>
                </a:lnTo>
                <a:lnTo>
                  <a:pt x="2754173" y="3458832"/>
                </a:lnTo>
                <a:lnTo>
                  <a:pt x="2754173" y="3477349"/>
                </a:lnTo>
                <a:lnTo>
                  <a:pt x="2772689" y="3477349"/>
                </a:lnTo>
                <a:lnTo>
                  <a:pt x="2772689" y="3458832"/>
                </a:lnTo>
                <a:lnTo>
                  <a:pt x="2791206" y="3458832"/>
                </a:lnTo>
                <a:lnTo>
                  <a:pt x="2791206" y="3440316"/>
                </a:lnTo>
                <a:lnTo>
                  <a:pt x="2772689" y="3440316"/>
                </a:lnTo>
                <a:lnTo>
                  <a:pt x="2772689" y="3421799"/>
                </a:lnTo>
                <a:close/>
                <a:moveTo>
                  <a:pt x="2705824" y="3279153"/>
                </a:moveTo>
                <a:lnTo>
                  <a:pt x="2683879" y="3279153"/>
                </a:lnTo>
                <a:lnTo>
                  <a:pt x="2683879" y="3301441"/>
                </a:lnTo>
                <a:lnTo>
                  <a:pt x="2661590" y="3301441"/>
                </a:lnTo>
                <a:lnTo>
                  <a:pt x="2661590" y="3323387"/>
                </a:lnTo>
                <a:lnTo>
                  <a:pt x="2683879" y="3323387"/>
                </a:lnTo>
                <a:lnTo>
                  <a:pt x="2683879" y="3345675"/>
                </a:lnTo>
                <a:lnTo>
                  <a:pt x="2705824" y="3345675"/>
                </a:lnTo>
                <a:lnTo>
                  <a:pt x="2705824" y="3323387"/>
                </a:lnTo>
                <a:lnTo>
                  <a:pt x="2728112" y="3323387"/>
                </a:lnTo>
                <a:lnTo>
                  <a:pt x="2728112" y="3301441"/>
                </a:lnTo>
                <a:lnTo>
                  <a:pt x="2705824" y="3301441"/>
                </a:lnTo>
                <a:lnTo>
                  <a:pt x="2705824" y="3279153"/>
                </a:lnTo>
                <a:close/>
                <a:moveTo>
                  <a:pt x="2769604" y="3705035"/>
                </a:moveTo>
                <a:lnTo>
                  <a:pt x="2757259" y="3705035"/>
                </a:lnTo>
                <a:lnTo>
                  <a:pt x="2757259" y="3717722"/>
                </a:lnTo>
                <a:lnTo>
                  <a:pt x="2744572" y="3717722"/>
                </a:lnTo>
                <a:lnTo>
                  <a:pt x="2744572" y="3730066"/>
                </a:lnTo>
                <a:lnTo>
                  <a:pt x="2757259" y="3730066"/>
                </a:lnTo>
                <a:lnTo>
                  <a:pt x="2757259" y="3742754"/>
                </a:lnTo>
                <a:lnTo>
                  <a:pt x="2769604" y="3742754"/>
                </a:lnTo>
                <a:lnTo>
                  <a:pt x="2769604" y="3730066"/>
                </a:lnTo>
                <a:lnTo>
                  <a:pt x="2782291" y="3730066"/>
                </a:lnTo>
                <a:lnTo>
                  <a:pt x="2782291" y="3717722"/>
                </a:lnTo>
                <a:lnTo>
                  <a:pt x="2769604" y="3717722"/>
                </a:lnTo>
                <a:lnTo>
                  <a:pt x="2769604" y="3705035"/>
                </a:lnTo>
                <a:close/>
                <a:moveTo>
                  <a:pt x="2911564" y="3141993"/>
                </a:moveTo>
                <a:lnTo>
                  <a:pt x="2889619" y="3141993"/>
                </a:lnTo>
                <a:lnTo>
                  <a:pt x="2889619" y="3164281"/>
                </a:lnTo>
                <a:lnTo>
                  <a:pt x="2867330" y="3164281"/>
                </a:lnTo>
                <a:lnTo>
                  <a:pt x="2867330" y="3186227"/>
                </a:lnTo>
                <a:lnTo>
                  <a:pt x="2889619" y="3186227"/>
                </a:lnTo>
                <a:lnTo>
                  <a:pt x="2889619" y="3208515"/>
                </a:lnTo>
                <a:lnTo>
                  <a:pt x="2911564" y="3208515"/>
                </a:lnTo>
                <a:lnTo>
                  <a:pt x="2911564" y="3186227"/>
                </a:lnTo>
                <a:lnTo>
                  <a:pt x="2933852" y="3186227"/>
                </a:lnTo>
                <a:lnTo>
                  <a:pt x="2933852" y="3164281"/>
                </a:lnTo>
                <a:lnTo>
                  <a:pt x="2911564" y="3164281"/>
                </a:lnTo>
                <a:lnTo>
                  <a:pt x="2911564" y="3141993"/>
                </a:lnTo>
                <a:close/>
                <a:moveTo>
                  <a:pt x="2703081" y="3562045"/>
                </a:moveTo>
                <a:lnTo>
                  <a:pt x="2686622" y="3562045"/>
                </a:lnTo>
                <a:lnTo>
                  <a:pt x="2686622" y="3578504"/>
                </a:lnTo>
                <a:lnTo>
                  <a:pt x="2670163" y="3578504"/>
                </a:lnTo>
                <a:lnTo>
                  <a:pt x="2670163" y="3594964"/>
                </a:lnTo>
                <a:lnTo>
                  <a:pt x="2686622" y="3594964"/>
                </a:lnTo>
                <a:lnTo>
                  <a:pt x="2686622" y="3611423"/>
                </a:lnTo>
                <a:lnTo>
                  <a:pt x="2703081" y="3611423"/>
                </a:lnTo>
                <a:lnTo>
                  <a:pt x="2703081" y="3594964"/>
                </a:lnTo>
                <a:lnTo>
                  <a:pt x="2719540" y="3594964"/>
                </a:lnTo>
                <a:lnTo>
                  <a:pt x="2719540" y="3578504"/>
                </a:lnTo>
                <a:lnTo>
                  <a:pt x="2703081" y="3578504"/>
                </a:lnTo>
                <a:lnTo>
                  <a:pt x="2703081" y="3562045"/>
                </a:lnTo>
                <a:close/>
                <a:moveTo>
                  <a:pt x="2909164" y="3424199"/>
                </a:moveTo>
                <a:lnTo>
                  <a:pt x="2892019" y="3424199"/>
                </a:lnTo>
                <a:lnTo>
                  <a:pt x="2892019" y="3441002"/>
                </a:lnTo>
                <a:lnTo>
                  <a:pt x="2875217" y="3441002"/>
                </a:lnTo>
                <a:lnTo>
                  <a:pt x="2875217" y="3458147"/>
                </a:lnTo>
                <a:lnTo>
                  <a:pt x="2892019" y="3458147"/>
                </a:lnTo>
                <a:lnTo>
                  <a:pt x="2892019" y="3474949"/>
                </a:lnTo>
                <a:lnTo>
                  <a:pt x="2909164" y="3474949"/>
                </a:lnTo>
                <a:lnTo>
                  <a:pt x="2909164" y="3458147"/>
                </a:lnTo>
                <a:lnTo>
                  <a:pt x="2925966" y="3458147"/>
                </a:lnTo>
                <a:lnTo>
                  <a:pt x="2925966" y="3441002"/>
                </a:lnTo>
                <a:lnTo>
                  <a:pt x="2909164" y="3441002"/>
                </a:lnTo>
                <a:lnTo>
                  <a:pt x="2909164" y="3424199"/>
                </a:lnTo>
                <a:close/>
                <a:moveTo>
                  <a:pt x="2842298" y="3281553"/>
                </a:moveTo>
                <a:lnTo>
                  <a:pt x="2821724" y="3281553"/>
                </a:lnTo>
                <a:lnTo>
                  <a:pt x="2821724" y="3302127"/>
                </a:lnTo>
                <a:lnTo>
                  <a:pt x="2801150" y="3302127"/>
                </a:lnTo>
                <a:lnTo>
                  <a:pt x="2801150" y="3322701"/>
                </a:lnTo>
                <a:lnTo>
                  <a:pt x="2821724" y="3322701"/>
                </a:lnTo>
                <a:lnTo>
                  <a:pt x="2821724" y="3343275"/>
                </a:lnTo>
                <a:lnTo>
                  <a:pt x="2842298" y="3343275"/>
                </a:lnTo>
                <a:lnTo>
                  <a:pt x="2842298" y="3322701"/>
                </a:lnTo>
                <a:lnTo>
                  <a:pt x="2862872" y="3322701"/>
                </a:lnTo>
                <a:lnTo>
                  <a:pt x="2862872" y="3302127"/>
                </a:lnTo>
                <a:lnTo>
                  <a:pt x="2842298" y="3302127"/>
                </a:lnTo>
                <a:lnTo>
                  <a:pt x="2842298" y="3281553"/>
                </a:lnTo>
                <a:close/>
                <a:moveTo>
                  <a:pt x="2839555" y="3564446"/>
                </a:moveTo>
                <a:lnTo>
                  <a:pt x="2824468" y="3564446"/>
                </a:lnTo>
                <a:lnTo>
                  <a:pt x="2824468" y="3579190"/>
                </a:lnTo>
                <a:lnTo>
                  <a:pt x="2809723" y="3579190"/>
                </a:lnTo>
                <a:lnTo>
                  <a:pt x="2809723" y="3594278"/>
                </a:lnTo>
                <a:lnTo>
                  <a:pt x="2824468" y="3594278"/>
                </a:lnTo>
                <a:lnTo>
                  <a:pt x="2824468" y="3609023"/>
                </a:lnTo>
                <a:lnTo>
                  <a:pt x="2839555" y="3609023"/>
                </a:lnTo>
                <a:lnTo>
                  <a:pt x="2839555" y="3594278"/>
                </a:lnTo>
                <a:lnTo>
                  <a:pt x="2854300" y="3594278"/>
                </a:lnTo>
                <a:lnTo>
                  <a:pt x="2854300" y="3579190"/>
                </a:lnTo>
                <a:lnTo>
                  <a:pt x="2839555" y="3579190"/>
                </a:lnTo>
                <a:lnTo>
                  <a:pt x="2839555" y="3564446"/>
                </a:lnTo>
                <a:close/>
                <a:moveTo>
                  <a:pt x="2775433" y="3139592"/>
                </a:moveTo>
                <a:lnTo>
                  <a:pt x="2751430" y="3139592"/>
                </a:lnTo>
                <a:lnTo>
                  <a:pt x="2751430" y="3163253"/>
                </a:lnTo>
                <a:lnTo>
                  <a:pt x="2727770" y="3163253"/>
                </a:lnTo>
                <a:lnTo>
                  <a:pt x="2727770" y="3187256"/>
                </a:lnTo>
                <a:lnTo>
                  <a:pt x="2751430" y="3187256"/>
                </a:lnTo>
                <a:lnTo>
                  <a:pt x="2751430" y="3210916"/>
                </a:lnTo>
                <a:lnTo>
                  <a:pt x="2775433" y="3210916"/>
                </a:lnTo>
                <a:lnTo>
                  <a:pt x="2775433" y="3187256"/>
                </a:lnTo>
                <a:lnTo>
                  <a:pt x="2799093" y="3187256"/>
                </a:lnTo>
                <a:lnTo>
                  <a:pt x="2799093" y="3163253"/>
                </a:lnTo>
                <a:lnTo>
                  <a:pt x="2775433" y="3163253"/>
                </a:lnTo>
                <a:lnTo>
                  <a:pt x="2775433" y="3139592"/>
                </a:lnTo>
                <a:close/>
                <a:moveTo>
                  <a:pt x="1038644" y="600075"/>
                </a:moveTo>
                <a:lnTo>
                  <a:pt x="1059218" y="600075"/>
                </a:lnTo>
                <a:lnTo>
                  <a:pt x="1059218" y="579501"/>
                </a:lnTo>
                <a:lnTo>
                  <a:pt x="1079792" y="579501"/>
                </a:lnTo>
                <a:lnTo>
                  <a:pt x="1079792" y="558927"/>
                </a:lnTo>
                <a:lnTo>
                  <a:pt x="1059218" y="558927"/>
                </a:lnTo>
                <a:lnTo>
                  <a:pt x="1059218" y="538353"/>
                </a:lnTo>
                <a:lnTo>
                  <a:pt x="1038644" y="538353"/>
                </a:lnTo>
                <a:lnTo>
                  <a:pt x="1038644" y="558927"/>
                </a:lnTo>
                <a:lnTo>
                  <a:pt x="1018070" y="558927"/>
                </a:lnTo>
                <a:lnTo>
                  <a:pt x="1018070" y="579501"/>
                </a:lnTo>
                <a:lnTo>
                  <a:pt x="1038644" y="579501"/>
                </a:lnTo>
                <a:lnTo>
                  <a:pt x="1038644" y="600075"/>
                </a:lnTo>
                <a:close/>
                <a:moveTo>
                  <a:pt x="3236290" y="590817"/>
                </a:moveTo>
                <a:lnTo>
                  <a:pt x="3250692" y="590817"/>
                </a:lnTo>
                <a:lnTo>
                  <a:pt x="3250692" y="576415"/>
                </a:lnTo>
                <a:lnTo>
                  <a:pt x="3265094" y="576415"/>
                </a:lnTo>
                <a:lnTo>
                  <a:pt x="3265094" y="562013"/>
                </a:lnTo>
                <a:lnTo>
                  <a:pt x="3250692" y="562013"/>
                </a:lnTo>
                <a:lnTo>
                  <a:pt x="3250692" y="547611"/>
                </a:lnTo>
                <a:lnTo>
                  <a:pt x="3236290" y="547611"/>
                </a:lnTo>
                <a:lnTo>
                  <a:pt x="3236290" y="562013"/>
                </a:lnTo>
                <a:lnTo>
                  <a:pt x="3221888" y="562013"/>
                </a:lnTo>
                <a:lnTo>
                  <a:pt x="3221888" y="576415"/>
                </a:lnTo>
                <a:lnTo>
                  <a:pt x="3236290" y="576415"/>
                </a:lnTo>
                <a:lnTo>
                  <a:pt x="3236290" y="590817"/>
                </a:lnTo>
                <a:close/>
                <a:moveTo>
                  <a:pt x="3233890" y="871995"/>
                </a:moveTo>
                <a:lnTo>
                  <a:pt x="3253093" y="871995"/>
                </a:lnTo>
                <a:lnTo>
                  <a:pt x="3253093" y="853135"/>
                </a:lnTo>
                <a:lnTo>
                  <a:pt x="3271952" y="853135"/>
                </a:lnTo>
                <a:lnTo>
                  <a:pt x="3271952" y="833933"/>
                </a:lnTo>
                <a:lnTo>
                  <a:pt x="3253093" y="833933"/>
                </a:lnTo>
                <a:lnTo>
                  <a:pt x="3253093" y="815073"/>
                </a:lnTo>
                <a:lnTo>
                  <a:pt x="3233890" y="815073"/>
                </a:lnTo>
                <a:lnTo>
                  <a:pt x="3233890" y="833933"/>
                </a:lnTo>
                <a:lnTo>
                  <a:pt x="3215030" y="833933"/>
                </a:lnTo>
                <a:lnTo>
                  <a:pt x="3215030" y="853135"/>
                </a:lnTo>
                <a:lnTo>
                  <a:pt x="3233890" y="853135"/>
                </a:lnTo>
                <a:lnTo>
                  <a:pt x="3233890" y="871995"/>
                </a:lnTo>
                <a:close/>
                <a:moveTo>
                  <a:pt x="3300755" y="1288961"/>
                </a:moveTo>
                <a:lnTo>
                  <a:pt x="3323387" y="1288961"/>
                </a:lnTo>
                <a:lnTo>
                  <a:pt x="3323387" y="1266330"/>
                </a:lnTo>
                <a:lnTo>
                  <a:pt x="3346018" y="1266330"/>
                </a:lnTo>
                <a:lnTo>
                  <a:pt x="3346018" y="1243698"/>
                </a:lnTo>
                <a:lnTo>
                  <a:pt x="3323387" y="1243698"/>
                </a:lnTo>
                <a:lnTo>
                  <a:pt x="3323387" y="1221067"/>
                </a:lnTo>
                <a:lnTo>
                  <a:pt x="3300755" y="1221067"/>
                </a:lnTo>
                <a:lnTo>
                  <a:pt x="3300755" y="1243698"/>
                </a:lnTo>
                <a:lnTo>
                  <a:pt x="3278124" y="1243698"/>
                </a:lnTo>
                <a:lnTo>
                  <a:pt x="3278124" y="1266330"/>
                </a:lnTo>
                <a:lnTo>
                  <a:pt x="3300755" y="1266330"/>
                </a:lnTo>
                <a:lnTo>
                  <a:pt x="3300755" y="1288961"/>
                </a:lnTo>
                <a:close/>
                <a:moveTo>
                  <a:pt x="3304184" y="729691"/>
                </a:moveTo>
                <a:lnTo>
                  <a:pt x="3319958" y="729691"/>
                </a:lnTo>
                <a:lnTo>
                  <a:pt x="3319958" y="714261"/>
                </a:lnTo>
                <a:lnTo>
                  <a:pt x="3335389" y="714261"/>
                </a:lnTo>
                <a:lnTo>
                  <a:pt x="3335389" y="698487"/>
                </a:lnTo>
                <a:lnTo>
                  <a:pt x="3319958" y="698487"/>
                </a:lnTo>
                <a:lnTo>
                  <a:pt x="3319958" y="683057"/>
                </a:lnTo>
                <a:lnTo>
                  <a:pt x="3304184" y="683057"/>
                </a:lnTo>
                <a:lnTo>
                  <a:pt x="3304184" y="698487"/>
                </a:lnTo>
                <a:lnTo>
                  <a:pt x="3288754" y="698487"/>
                </a:lnTo>
                <a:lnTo>
                  <a:pt x="3288754" y="714261"/>
                </a:lnTo>
                <a:lnTo>
                  <a:pt x="3304184" y="714261"/>
                </a:lnTo>
                <a:lnTo>
                  <a:pt x="3304184" y="729691"/>
                </a:lnTo>
                <a:close/>
                <a:moveTo>
                  <a:pt x="3232175" y="1151801"/>
                </a:moveTo>
                <a:lnTo>
                  <a:pt x="3254807" y="1151801"/>
                </a:lnTo>
                <a:lnTo>
                  <a:pt x="3254807" y="1129170"/>
                </a:lnTo>
                <a:lnTo>
                  <a:pt x="3277438" y="1129170"/>
                </a:lnTo>
                <a:lnTo>
                  <a:pt x="3277438" y="1106538"/>
                </a:lnTo>
                <a:lnTo>
                  <a:pt x="3254807" y="1106538"/>
                </a:lnTo>
                <a:lnTo>
                  <a:pt x="3254807" y="1083907"/>
                </a:lnTo>
                <a:lnTo>
                  <a:pt x="3232175" y="1083907"/>
                </a:lnTo>
                <a:lnTo>
                  <a:pt x="3232175" y="1106538"/>
                </a:lnTo>
                <a:lnTo>
                  <a:pt x="3209544" y="1106538"/>
                </a:lnTo>
                <a:lnTo>
                  <a:pt x="3209544" y="1129170"/>
                </a:lnTo>
                <a:lnTo>
                  <a:pt x="3232175" y="1129170"/>
                </a:lnTo>
                <a:lnTo>
                  <a:pt x="3232175" y="1151801"/>
                </a:lnTo>
                <a:close/>
                <a:moveTo>
                  <a:pt x="3302127" y="1010183"/>
                </a:moveTo>
                <a:lnTo>
                  <a:pt x="3322015" y="1010183"/>
                </a:lnTo>
                <a:lnTo>
                  <a:pt x="3322015" y="990638"/>
                </a:lnTo>
                <a:lnTo>
                  <a:pt x="3341561" y="990638"/>
                </a:lnTo>
                <a:lnTo>
                  <a:pt x="3341561" y="970750"/>
                </a:lnTo>
                <a:lnTo>
                  <a:pt x="3322015" y="970750"/>
                </a:lnTo>
                <a:lnTo>
                  <a:pt x="3322015" y="951205"/>
                </a:lnTo>
                <a:lnTo>
                  <a:pt x="3302127" y="951205"/>
                </a:lnTo>
                <a:lnTo>
                  <a:pt x="3302127" y="970750"/>
                </a:lnTo>
                <a:lnTo>
                  <a:pt x="3282582" y="970750"/>
                </a:lnTo>
                <a:lnTo>
                  <a:pt x="3282582" y="990638"/>
                </a:lnTo>
                <a:lnTo>
                  <a:pt x="3302127" y="990638"/>
                </a:lnTo>
                <a:lnTo>
                  <a:pt x="3302127" y="1010183"/>
                </a:lnTo>
                <a:close/>
                <a:moveTo>
                  <a:pt x="3098102" y="594246"/>
                </a:moveTo>
                <a:lnTo>
                  <a:pt x="3114561" y="594246"/>
                </a:lnTo>
                <a:lnTo>
                  <a:pt x="3114561" y="577444"/>
                </a:lnTo>
                <a:lnTo>
                  <a:pt x="3131363" y="577444"/>
                </a:lnTo>
                <a:lnTo>
                  <a:pt x="3131363" y="560984"/>
                </a:lnTo>
                <a:lnTo>
                  <a:pt x="3114561" y="560984"/>
                </a:lnTo>
                <a:lnTo>
                  <a:pt x="3114561" y="544182"/>
                </a:lnTo>
                <a:lnTo>
                  <a:pt x="3098102" y="544182"/>
                </a:lnTo>
                <a:lnTo>
                  <a:pt x="3098102" y="560984"/>
                </a:lnTo>
                <a:lnTo>
                  <a:pt x="3081299" y="560984"/>
                </a:lnTo>
                <a:lnTo>
                  <a:pt x="3081299" y="577444"/>
                </a:lnTo>
                <a:lnTo>
                  <a:pt x="3098102" y="577444"/>
                </a:lnTo>
                <a:lnTo>
                  <a:pt x="3098102" y="594246"/>
                </a:lnTo>
                <a:close/>
                <a:moveTo>
                  <a:pt x="3163939" y="1013955"/>
                </a:moveTo>
                <a:lnTo>
                  <a:pt x="3185884" y="1013955"/>
                </a:lnTo>
                <a:lnTo>
                  <a:pt x="3185884" y="991667"/>
                </a:lnTo>
                <a:lnTo>
                  <a:pt x="3208172" y="991667"/>
                </a:lnTo>
                <a:lnTo>
                  <a:pt x="3208172" y="969721"/>
                </a:lnTo>
                <a:lnTo>
                  <a:pt x="3185884" y="969721"/>
                </a:lnTo>
                <a:lnTo>
                  <a:pt x="3185884" y="947433"/>
                </a:lnTo>
                <a:lnTo>
                  <a:pt x="3163939" y="947433"/>
                </a:lnTo>
                <a:lnTo>
                  <a:pt x="3163939" y="969721"/>
                </a:lnTo>
                <a:lnTo>
                  <a:pt x="3141650" y="969721"/>
                </a:lnTo>
                <a:lnTo>
                  <a:pt x="3141650" y="991667"/>
                </a:lnTo>
                <a:lnTo>
                  <a:pt x="3163939" y="991667"/>
                </a:lnTo>
                <a:lnTo>
                  <a:pt x="3163939" y="1013955"/>
                </a:lnTo>
                <a:close/>
                <a:moveTo>
                  <a:pt x="3165996" y="733463"/>
                </a:moveTo>
                <a:lnTo>
                  <a:pt x="3183827" y="733463"/>
                </a:lnTo>
                <a:lnTo>
                  <a:pt x="3183827" y="715289"/>
                </a:lnTo>
                <a:lnTo>
                  <a:pt x="3202000" y="715289"/>
                </a:lnTo>
                <a:lnTo>
                  <a:pt x="3202000" y="697459"/>
                </a:lnTo>
                <a:lnTo>
                  <a:pt x="3183827" y="697459"/>
                </a:lnTo>
                <a:lnTo>
                  <a:pt x="3183827" y="679285"/>
                </a:lnTo>
                <a:lnTo>
                  <a:pt x="3165996" y="679285"/>
                </a:lnTo>
                <a:lnTo>
                  <a:pt x="3165996" y="697459"/>
                </a:lnTo>
                <a:lnTo>
                  <a:pt x="3147822" y="697459"/>
                </a:lnTo>
                <a:lnTo>
                  <a:pt x="3147822" y="715289"/>
                </a:lnTo>
                <a:lnTo>
                  <a:pt x="3165996" y="715289"/>
                </a:lnTo>
                <a:lnTo>
                  <a:pt x="3165996" y="733463"/>
                </a:lnTo>
                <a:close/>
                <a:moveTo>
                  <a:pt x="3168396" y="451599"/>
                </a:moveTo>
                <a:lnTo>
                  <a:pt x="3181426" y="451599"/>
                </a:lnTo>
                <a:lnTo>
                  <a:pt x="3181426" y="438569"/>
                </a:lnTo>
                <a:lnTo>
                  <a:pt x="3194456" y="438569"/>
                </a:lnTo>
                <a:lnTo>
                  <a:pt x="3194456" y="425539"/>
                </a:lnTo>
                <a:lnTo>
                  <a:pt x="3181426" y="425539"/>
                </a:lnTo>
                <a:lnTo>
                  <a:pt x="3181426" y="412509"/>
                </a:lnTo>
                <a:lnTo>
                  <a:pt x="3168396" y="412509"/>
                </a:lnTo>
                <a:lnTo>
                  <a:pt x="3168396" y="425539"/>
                </a:lnTo>
                <a:lnTo>
                  <a:pt x="3155366" y="425539"/>
                </a:lnTo>
                <a:lnTo>
                  <a:pt x="3155366" y="438569"/>
                </a:lnTo>
                <a:lnTo>
                  <a:pt x="3168396" y="438569"/>
                </a:lnTo>
                <a:lnTo>
                  <a:pt x="3168396" y="451599"/>
                </a:lnTo>
                <a:close/>
                <a:moveTo>
                  <a:pt x="3374822" y="587045"/>
                </a:moveTo>
                <a:lnTo>
                  <a:pt x="3386480" y="587045"/>
                </a:lnTo>
                <a:lnTo>
                  <a:pt x="3386480" y="575043"/>
                </a:lnTo>
                <a:lnTo>
                  <a:pt x="3398482" y="575043"/>
                </a:lnTo>
                <a:lnTo>
                  <a:pt x="3398482" y="563385"/>
                </a:lnTo>
                <a:lnTo>
                  <a:pt x="3386480" y="563385"/>
                </a:lnTo>
                <a:lnTo>
                  <a:pt x="3386480" y="551383"/>
                </a:lnTo>
                <a:lnTo>
                  <a:pt x="3374822" y="551383"/>
                </a:lnTo>
                <a:lnTo>
                  <a:pt x="3374822" y="563385"/>
                </a:lnTo>
                <a:lnTo>
                  <a:pt x="3362821" y="563385"/>
                </a:lnTo>
                <a:lnTo>
                  <a:pt x="3362821" y="575043"/>
                </a:lnTo>
                <a:lnTo>
                  <a:pt x="3374822" y="575043"/>
                </a:lnTo>
                <a:lnTo>
                  <a:pt x="3374822" y="587045"/>
                </a:lnTo>
                <a:close/>
                <a:moveTo>
                  <a:pt x="1065047" y="1989163"/>
                </a:moveTo>
                <a:lnTo>
                  <a:pt x="1065047" y="1956930"/>
                </a:lnTo>
                <a:lnTo>
                  <a:pt x="1097280" y="1956930"/>
                </a:lnTo>
                <a:lnTo>
                  <a:pt x="1097280" y="1924698"/>
                </a:lnTo>
                <a:lnTo>
                  <a:pt x="1065047" y="1924698"/>
                </a:lnTo>
                <a:lnTo>
                  <a:pt x="1065047" y="1892465"/>
                </a:lnTo>
                <a:lnTo>
                  <a:pt x="1032815" y="1892465"/>
                </a:lnTo>
                <a:lnTo>
                  <a:pt x="1032815" y="1924698"/>
                </a:lnTo>
                <a:lnTo>
                  <a:pt x="1000582" y="1924698"/>
                </a:lnTo>
                <a:lnTo>
                  <a:pt x="1000582" y="1956930"/>
                </a:lnTo>
                <a:lnTo>
                  <a:pt x="1032815" y="1956930"/>
                </a:lnTo>
                <a:lnTo>
                  <a:pt x="1032815" y="1989163"/>
                </a:lnTo>
                <a:lnTo>
                  <a:pt x="1065047" y="1989163"/>
                </a:lnTo>
                <a:close/>
                <a:moveTo>
                  <a:pt x="2610155" y="1755305"/>
                </a:moveTo>
                <a:lnTo>
                  <a:pt x="2610155" y="1787538"/>
                </a:lnTo>
                <a:lnTo>
                  <a:pt x="2577922" y="1787538"/>
                </a:lnTo>
                <a:lnTo>
                  <a:pt x="2577922" y="1819770"/>
                </a:lnTo>
                <a:lnTo>
                  <a:pt x="2610155" y="1819770"/>
                </a:lnTo>
                <a:lnTo>
                  <a:pt x="2610155" y="1852003"/>
                </a:lnTo>
                <a:lnTo>
                  <a:pt x="2642387" y="1852003"/>
                </a:lnTo>
                <a:lnTo>
                  <a:pt x="2642387" y="1819770"/>
                </a:lnTo>
                <a:lnTo>
                  <a:pt x="2674620" y="1819770"/>
                </a:lnTo>
                <a:lnTo>
                  <a:pt x="2674620" y="1787538"/>
                </a:lnTo>
                <a:lnTo>
                  <a:pt x="2642387" y="1787538"/>
                </a:lnTo>
                <a:lnTo>
                  <a:pt x="2642387" y="1755305"/>
                </a:lnTo>
                <a:lnTo>
                  <a:pt x="2610155" y="1755305"/>
                </a:lnTo>
                <a:close/>
                <a:moveTo>
                  <a:pt x="1613687" y="1989163"/>
                </a:moveTo>
                <a:lnTo>
                  <a:pt x="1613687" y="1956930"/>
                </a:lnTo>
                <a:lnTo>
                  <a:pt x="1645920" y="1956930"/>
                </a:lnTo>
                <a:lnTo>
                  <a:pt x="1645920" y="1924698"/>
                </a:lnTo>
                <a:lnTo>
                  <a:pt x="1613687" y="1924698"/>
                </a:lnTo>
                <a:lnTo>
                  <a:pt x="1613687" y="1892465"/>
                </a:lnTo>
                <a:lnTo>
                  <a:pt x="1581455" y="1892465"/>
                </a:lnTo>
                <a:lnTo>
                  <a:pt x="1581455" y="1924698"/>
                </a:lnTo>
                <a:lnTo>
                  <a:pt x="1549222" y="1924698"/>
                </a:lnTo>
                <a:lnTo>
                  <a:pt x="1549222" y="1956930"/>
                </a:lnTo>
                <a:lnTo>
                  <a:pt x="1581455" y="1956930"/>
                </a:lnTo>
                <a:lnTo>
                  <a:pt x="1581455" y="1989163"/>
                </a:lnTo>
                <a:lnTo>
                  <a:pt x="1613687" y="1989163"/>
                </a:lnTo>
                <a:close/>
                <a:moveTo>
                  <a:pt x="1750847" y="1989163"/>
                </a:moveTo>
                <a:lnTo>
                  <a:pt x="1750847" y="1956930"/>
                </a:lnTo>
                <a:lnTo>
                  <a:pt x="1783080" y="1956930"/>
                </a:lnTo>
                <a:lnTo>
                  <a:pt x="1783080" y="1924698"/>
                </a:lnTo>
                <a:lnTo>
                  <a:pt x="1750847" y="1924698"/>
                </a:lnTo>
                <a:lnTo>
                  <a:pt x="1750847" y="1892465"/>
                </a:lnTo>
                <a:lnTo>
                  <a:pt x="1718615" y="1892465"/>
                </a:lnTo>
                <a:lnTo>
                  <a:pt x="1718615" y="1924698"/>
                </a:lnTo>
                <a:lnTo>
                  <a:pt x="1686382" y="1924698"/>
                </a:lnTo>
                <a:lnTo>
                  <a:pt x="1686382" y="1956930"/>
                </a:lnTo>
                <a:lnTo>
                  <a:pt x="1718615" y="1956930"/>
                </a:lnTo>
                <a:lnTo>
                  <a:pt x="1718615" y="1989163"/>
                </a:lnTo>
                <a:lnTo>
                  <a:pt x="1750847" y="1989163"/>
                </a:lnTo>
                <a:close/>
                <a:moveTo>
                  <a:pt x="3372422" y="868223"/>
                </a:moveTo>
                <a:lnTo>
                  <a:pt x="3388881" y="868223"/>
                </a:lnTo>
                <a:lnTo>
                  <a:pt x="3388881" y="851764"/>
                </a:lnTo>
                <a:lnTo>
                  <a:pt x="3405340" y="851764"/>
                </a:lnTo>
                <a:lnTo>
                  <a:pt x="3405340" y="835304"/>
                </a:lnTo>
                <a:lnTo>
                  <a:pt x="3388881" y="835304"/>
                </a:lnTo>
                <a:lnTo>
                  <a:pt x="3388881" y="818845"/>
                </a:lnTo>
                <a:lnTo>
                  <a:pt x="3372422" y="818845"/>
                </a:lnTo>
                <a:lnTo>
                  <a:pt x="3372422" y="835304"/>
                </a:lnTo>
                <a:lnTo>
                  <a:pt x="3355963" y="835304"/>
                </a:lnTo>
                <a:lnTo>
                  <a:pt x="3355963" y="851764"/>
                </a:lnTo>
                <a:lnTo>
                  <a:pt x="3372422" y="851764"/>
                </a:lnTo>
                <a:lnTo>
                  <a:pt x="3372422" y="868223"/>
                </a:lnTo>
                <a:close/>
                <a:moveTo>
                  <a:pt x="3369335" y="1426121"/>
                </a:moveTo>
                <a:lnTo>
                  <a:pt x="3391967" y="1426121"/>
                </a:lnTo>
                <a:lnTo>
                  <a:pt x="3391967" y="1403490"/>
                </a:lnTo>
                <a:lnTo>
                  <a:pt x="3414598" y="1403490"/>
                </a:lnTo>
                <a:lnTo>
                  <a:pt x="3414598" y="1380858"/>
                </a:lnTo>
                <a:lnTo>
                  <a:pt x="3391967" y="1380858"/>
                </a:lnTo>
                <a:lnTo>
                  <a:pt x="3391967" y="1358227"/>
                </a:lnTo>
                <a:lnTo>
                  <a:pt x="3369335" y="1358227"/>
                </a:lnTo>
                <a:lnTo>
                  <a:pt x="3369335" y="1380858"/>
                </a:lnTo>
                <a:lnTo>
                  <a:pt x="3346704" y="1380858"/>
                </a:lnTo>
                <a:lnTo>
                  <a:pt x="3346704" y="1403490"/>
                </a:lnTo>
                <a:lnTo>
                  <a:pt x="3369335" y="1403490"/>
                </a:lnTo>
                <a:lnTo>
                  <a:pt x="3369335" y="1426121"/>
                </a:lnTo>
                <a:close/>
                <a:moveTo>
                  <a:pt x="3370707" y="1148029"/>
                </a:moveTo>
                <a:lnTo>
                  <a:pt x="3390595" y="1148029"/>
                </a:lnTo>
                <a:lnTo>
                  <a:pt x="3390595" y="1127798"/>
                </a:lnTo>
                <a:lnTo>
                  <a:pt x="3410827" y="1127798"/>
                </a:lnTo>
                <a:lnTo>
                  <a:pt x="3410827" y="1107910"/>
                </a:lnTo>
                <a:lnTo>
                  <a:pt x="3390595" y="1107910"/>
                </a:lnTo>
                <a:lnTo>
                  <a:pt x="3390595" y="1087679"/>
                </a:lnTo>
                <a:lnTo>
                  <a:pt x="3370707" y="1087679"/>
                </a:lnTo>
                <a:lnTo>
                  <a:pt x="3370707" y="1107910"/>
                </a:lnTo>
                <a:lnTo>
                  <a:pt x="3350476" y="1107910"/>
                </a:lnTo>
                <a:lnTo>
                  <a:pt x="3350476" y="1127798"/>
                </a:lnTo>
                <a:lnTo>
                  <a:pt x="3370707" y="1127798"/>
                </a:lnTo>
                <a:lnTo>
                  <a:pt x="3370707" y="1148029"/>
                </a:lnTo>
                <a:close/>
                <a:moveTo>
                  <a:pt x="3095701" y="875424"/>
                </a:moveTo>
                <a:lnTo>
                  <a:pt x="3116961" y="875424"/>
                </a:lnTo>
                <a:lnTo>
                  <a:pt x="3116961" y="854164"/>
                </a:lnTo>
                <a:lnTo>
                  <a:pt x="3138221" y="854164"/>
                </a:lnTo>
                <a:lnTo>
                  <a:pt x="3138221" y="832904"/>
                </a:lnTo>
                <a:lnTo>
                  <a:pt x="3116961" y="832904"/>
                </a:lnTo>
                <a:lnTo>
                  <a:pt x="3116961" y="811644"/>
                </a:lnTo>
                <a:lnTo>
                  <a:pt x="3095701" y="811644"/>
                </a:lnTo>
                <a:lnTo>
                  <a:pt x="3095701" y="832904"/>
                </a:lnTo>
                <a:lnTo>
                  <a:pt x="3074441" y="832904"/>
                </a:lnTo>
                <a:lnTo>
                  <a:pt x="3074441" y="854164"/>
                </a:lnTo>
                <a:lnTo>
                  <a:pt x="3095701" y="854164"/>
                </a:lnTo>
                <a:lnTo>
                  <a:pt x="3095701" y="875424"/>
                </a:lnTo>
                <a:close/>
                <a:moveTo>
                  <a:pt x="3416999" y="1654493"/>
                </a:moveTo>
                <a:lnTo>
                  <a:pt x="3392653" y="1654493"/>
                </a:lnTo>
                <a:lnTo>
                  <a:pt x="3392653" y="1630147"/>
                </a:lnTo>
                <a:lnTo>
                  <a:pt x="3368650" y="1630147"/>
                </a:lnTo>
                <a:lnTo>
                  <a:pt x="3368650" y="1654493"/>
                </a:lnTo>
                <a:lnTo>
                  <a:pt x="3344304" y="1654493"/>
                </a:lnTo>
                <a:lnTo>
                  <a:pt x="3344304" y="1678496"/>
                </a:lnTo>
                <a:lnTo>
                  <a:pt x="3368650" y="1678496"/>
                </a:lnTo>
                <a:lnTo>
                  <a:pt x="3368650" y="1702841"/>
                </a:lnTo>
                <a:lnTo>
                  <a:pt x="3392653" y="1702841"/>
                </a:lnTo>
                <a:lnTo>
                  <a:pt x="3392653" y="1678496"/>
                </a:lnTo>
                <a:lnTo>
                  <a:pt x="3416999" y="1678496"/>
                </a:lnTo>
                <a:lnTo>
                  <a:pt x="3416999" y="1654493"/>
                </a:lnTo>
                <a:close/>
                <a:moveTo>
                  <a:pt x="1888007" y="1989163"/>
                </a:moveTo>
                <a:lnTo>
                  <a:pt x="1888007" y="1956930"/>
                </a:lnTo>
                <a:lnTo>
                  <a:pt x="1920240" y="1956930"/>
                </a:lnTo>
                <a:lnTo>
                  <a:pt x="1920240" y="1924698"/>
                </a:lnTo>
                <a:lnTo>
                  <a:pt x="1888007" y="1924698"/>
                </a:lnTo>
                <a:lnTo>
                  <a:pt x="1888007" y="1892465"/>
                </a:lnTo>
                <a:lnTo>
                  <a:pt x="1855775" y="1892465"/>
                </a:lnTo>
                <a:lnTo>
                  <a:pt x="1855775" y="1924698"/>
                </a:lnTo>
                <a:lnTo>
                  <a:pt x="1823542" y="1924698"/>
                </a:lnTo>
                <a:lnTo>
                  <a:pt x="1823542" y="1956930"/>
                </a:lnTo>
                <a:lnTo>
                  <a:pt x="1855775" y="1956930"/>
                </a:lnTo>
                <a:lnTo>
                  <a:pt x="1855775" y="1989163"/>
                </a:lnTo>
                <a:lnTo>
                  <a:pt x="1888007" y="1989163"/>
                </a:lnTo>
                <a:close/>
                <a:moveTo>
                  <a:pt x="2686622" y="319583"/>
                </a:moveTo>
                <a:lnTo>
                  <a:pt x="2703081" y="319583"/>
                </a:lnTo>
                <a:lnTo>
                  <a:pt x="2703081" y="303124"/>
                </a:lnTo>
                <a:lnTo>
                  <a:pt x="2719540" y="303124"/>
                </a:lnTo>
                <a:lnTo>
                  <a:pt x="2719540" y="286664"/>
                </a:lnTo>
                <a:lnTo>
                  <a:pt x="2703081" y="286664"/>
                </a:lnTo>
                <a:lnTo>
                  <a:pt x="2703081" y="270205"/>
                </a:lnTo>
                <a:lnTo>
                  <a:pt x="2686622" y="270205"/>
                </a:lnTo>
                <a:lnTo>
                  <a:pt x="2686622" y="286664"/>
                </a:lnTo>
                <a:lnTo>
                  <a:pt x="2670163" y="286664"/>
                </a:lnTo>
                <a:lnTo>
                  <a:pt x="2670163" y="303124"/>
                </a:lnTo>
                <a:lnTo>
                  <a:pt x="2686622" y="303124"/>
                </a:lnTo>
                <a:lnTo>
                  <a:pt x="2686622" y="319583"/>
                </a:lnTo>
                <a:close/>
                <a:moveTo>
                  <a:pt x="2683879" y="602132"/>
                </a:moveTo>
                <a:lnTo>
                  <a:pt x="2705824" y="602132"/>
                </a:lnTo>
                <a:lnTo>
                  <a:pt x="2705824" y="580187"/>
                </a:lnTo>
                <a:lnTo>
                  <a:pt x="2727770" y="580187"/>
                </a:lnTo>
                <a:lnTo>
                  <a:pt x="2727770" y="558241"/>
                </a:lnTo>
                <a:lnTo>
                  <a:pt x="2705824" y="558241"/>
                </a:lnTo>
                <a:lnTo>
                  <a:pt x="2705824" y="536296"/>
                </a:lnTo>
                <a:lnTo>
                  <a:pt x="2683879" y="536296"/>
                </a:lnTo>
                <a:lnTo>
                  <a:pt x="2683879" y="558241"/>
                </a:lnTo>
                <a:lnTo>
                  <a:pt x="2661933" y="558241"/>
                </a:lnTo>
                <a:lnTo>
                  <a:pt x="2661933" y="580187"/>
                </a:lnTo>
                <a:lnTo>
                  <a:pt x="2683879" y="580187"/>
                </a:lnTo>
                <a:lnTo>
                  <a:pt x="2683879" y="602132"/>
                </a:lnTo>
                <a:close/>
                <a:moveTo>
                  <a:pt x="2619413" y="178651"/>
                </a:moveTo>
                <a:lnTo>
                  <a:pt x="2633129" y="178651"/>
                </a:lnTo>
                <a:lnTo>
                  <a:pt x="2633129" y="164592"/>
                </a:lnTo>
                <a:lnTo>
                  <a:pt x="2647188" y="164592"/>
                </a:lnTo>
                <a:lnTo>
                  <a:pt x="2647188" y="150876"/>
                </a:lnTo>
                <a:lnTo>
                  <a:pt x="2633129" y="150876"/>
                </a:lnTo>
                <a:lnTo>
                  <a:pt x="2633129" y="136817"/>
                </a:lnTo>
                <a:lnTo>
                  <a:pt x="2619413" y="136817"/>
                </a:lnTo>
                <a:lnTo>
                  <a:pt x="2619413" y="150876"/>
                </a:lnTo>
                <a:lnTo>
                  <a:pt x="2605354" y="150876"/>
                </a:lnTo>
                <a:lnTo>
                  <a:pt x="2605354" y="164592"/>
                </a:lnTo>
                <a:lnTo>
                  <a:pt x="2619413" y="164592"/>
                </a:lnTo>
                <a:lnTo>
                  <a:pt x="2619413" y="178651"/>
                </a:lnTo>
                <a:close/>
                <a:moveTo>
                  <a:pt x="2754173" y="459829"/>
                </a:moveTo>
                <a:lnTo>
                  <a:pt x="2772689" y="459829"/>
                </a:lnTo>
                <a:lnTo>
                  <a:pt x="2772689" y="441312"/>
                </a:lnTo>
                <a:lnTo>
                  <a:pt x="2791206" y="441312"/>
                </a:lnTo>
                <a:lnTo>
                  <a:pt x="2791206" y="422796"/>
                </a:lnTo>
                <a:lnTo>
                  <a:pt x="2772689" y="422796"/>
                </a:lnTo>
                <a:lnTo>
                  <a:pt x="2772689" y="404279"/>
                </a:lnTo>
                <a:lnTo>
                  <a:pt x="2754173" y="404279"/>
                </a:lnTo>
                <a:lnTo>
                  <a:pt x="2754173" y="422796"/>
                </a:lnTo>
                <a:lnTo>
                  <a:pt x="2735656" y="422796"/>
                </a:lnTo>
                <a:lnTo>
                  <a:pt x="2735656" y="441312"/>
                </a:lnTo>
                <a:lnTo>
                  <a:pt x="2754173" y="441312"/>
                </a:lnTo>
                <a:lnTo>
                  <a:pt x="2754173" y="459829"/>
                </a:lnTo>
                <a:close/>
                <a:moveTo>
                  <a:pt x="3049753" y="944347"/>
                </a:moveTo>
                <a:lnTo>
                  <a:pt x="3025750" y="944347"/>
                </a:lnTo>
                <a:lnTo>
                  <a:pt x="3025750" y="968693"/>
                </a:lnTo>
                <a:lnTo>
                  <a:pt x="3001404" y="968693"/>
                </a:lnTo>
                <a:lnTo>
                  <a:pt x="3001404" y="992696"/>
                </a:lnTo>
                <a:lnTo>
                  <a:pt x="3025750" y="992696"/>
                </a:lnTo>
                <a:lnTo>
                  <a:pt x="3025750" y="1017041"/>
                </a:lnTo>
                <a:lnTo>
                  <a:pt x="3049753" y="1017041"/>
                </a:lnTo>
                <a:lnTo>
                  <a:pt x="3049753" y="992696"/>
                </a:lnTo>
                <a:lnTo>
                  <a:pt x="3074099" y="992696"/>
                </a:lnTo>
                <a:lnTo>
                  <a:pt x="3074099" y="968693"/>
                </a:lnTo>
                <a:lnTo>
                  <a:pt x="3049753" y="968693"/>
                </a:lnTo>
                <a:lnTo>
                  <a:pt x="3049753" y="944347"/>
                </a:lnTo>
                <a:close/>
                <a:moveTo>
                  <a:pt x="2616327" y="462229"/>
                </a:moveTo>
                <a:lnTo>
                  <a:pt x="2636215" y="462229"/>
                </a:lnTo>
                <a:lnTo>
                  <a:pt x="2636215" y="441998"/>
                </a:lnTo>
                <a:lnTo>
                  <a:pt x="2656447" y="441998"/>
                </a:lnTo>
                <a:lnTo>
                  <a:pt x="2656447" y="422110"/>
                </a:lnTo>
                <a:lnTo>
                  <a:pt x="2636215" y="422110"/>
                </a:lnTo>
                <a:lnTo>
                  <a:pt x="2636215" y="401879"/>
                </a:lnTo>
                <a:lnTo>
                  <a:pt x="2616327" y="401879"/>
                </a:lnTo>
                <a:lnTo>
                  <a:pt x="2616327" y="422110"/>
                </a:lnTo>
                <a:lnTo>
                  <a:pt x="2596096" y="422110"/>
                </a:lnTo>
                <a:lnTo>
                  <a:pt x="2596096" y="441998"/>
                </a:lnTo>
                <a:lnTo>
                  <a:pt x="2616327" y="441998"/>
                </a:lnTo>
                <a:lnTo>
                  <a:pt x="2616327" y="462229"/>
                </a:lnTo>
                <a:close/>
                <a:moveTo>
                  <a:pt x="2546033" y="604190"/>
                </a:moveTo>
                <a:lnTo>
                  <a:pt x="2569350" y="604190"/>
                </a:lnTo>
                <a:lnTo>
                  <a:pt x="2569350" y="580873"/>
                </a:lnTo>
                <a:lnTo>
                  <a:pt x="2592667" y="580873"/>
                </a:lnTo>
                <a:lnTo>
                  <a:pt x="2592667" y="557555"/>
                </a:lnTo>
                <a:lnTo>
                  <a:pt x="2569350" y="557555"/>
                </a:lnTo>
                <a:lnTo>
                  <a:pt x="2569350" y="534238"/>
                </a:lnTo>
                <a:lnTo>
                  <a:pt x="2546033" y="534238"/>
                </a:lnTo>
                <a:lnTo>
                  <a:pt x="2546033" y="557555"/>
                </a:lnTo>
                <a:lnTo>
                  <a:pt x="2522716" y="557555"/>
                </a:lnTo>
                <a:lnTo>
                  <a:pt x="2522716" y="580873"/>
                </a:lnTo>
                <a:lnTo>
                  <a:pt x="2546033" y="580873"/>
                </a:lnTo>
                <a:lnTo>
                  <a:pt x="2546033" y="604190"/>
                </a:lnTo>
                <a:close/>
                <a:moveTo>
                  <a:pt x="2775433" y="670712"/>
                </a:moveTo>
                <a:lnTo>
                  <a:pt x="2751430" y="670712"/>
                </a:lnTo>
                <a:lnTo>
                  <a:pt x="2751430" y="694373"/>
                </a:lnTo>
                <a:lnTo>
                  <a:pt x="2727770" y="694373"/>
                </a:lnTo>
                <a:lnTo>
                  <a:pt x="2727770" y="718376"/>
                </a:lnTo>
                <a:lnTo>
                  <a:pt x="2751430" y="718376"/>
                </a:lnTo>
                <a:lnTo>
                  <a:pt x="2751430" y="742036"/>
                </a:lnTo>
                <a:lnTo>
                  <a:pt x="2775433" y="742036"/>
                </a:lnTo>
                <a:lnTo>
                  <a:pt x="2775433" y="718376"/>
                </a:lnTo>
                <a:lnTo>
                  <a:pt x="2799093" y="718376"/>
                </a:lnTo>
                <a:lnTo>
                  <a:pt x="2799093" y="694373"/>
                </a:lnTo>
                <a:lnTo>
                  <a:pt x="2775433" y="694373"/>
                </a:lnTo>
                <a:lnTo>
                  <a:pt x="2775433" y="670712"/>
                </a:lnTo>
                <a:close/>
                <a:moveTo>
                  <a:pt x="2481568" y="180365"/>
                </a:moveTo>
                <a:lnTo>
                  <a:pt x="2496655" y="180365"/>
                </a:lnTo>
                <a:lnTo>
                  <a:pt x="2496655" y="165278"/>
                </a:lnTo>
                <a:lnTo>
                  <a:pt x="2511743" y="165278"/>
                </a:lnTo>
                <a:lnTo>
                  <a:pt x="2511743" y="150190"/>
                </a:lnTo>
                <a:lnTo>
                  <a:pt x="2496655" y="150190"/>
                </a:lnTo>
                <a:lnTo>
                  <a:pt x="2496655" y="135103"/>
                </a:lnTo>
                <a:lnTo>
                  <a:pt x="2481568" y="135103"/>
                </a:lnTo>
                <a:lnTo>
                  <a:pt x="2481568" y="150190"/>
                </a:lnTo>
                <a:lnTo>
                  <a:pt x="2466480" y="150190"/>
                </a:lnTo>
                <a:lnTo>
                  <a:pt x="2466480" y="165278"/>
                </a:lnTo>
                <a:lnTo>
                  <a:pt x="2481568" y="165278"/>
                </a:lnTo>
                <a:lnTo>
                  <a:pt x="2481568" y="180365"/>
                </a:lnTo>
                <a:close/>
                <a:moveTo>
                  <a:pt x="2548776" y="321297"/>
                </a:moveTo>
                <a:lnTo>
                  <a:pt x="2566607" y="321297"/>
                </a:lnTo>
                <a:lnTo>
                  <a:pt x="2566607" y="303809"/>
                </a:lnTo>
                <a:lnTo>
                  <a:pt x="2584094" y="303809"/>
                </a:lnTo>
                <a:lnTo>
                  <a:pt x="2584094" y="285979"/>
                </a:lnTo>
                <a:lnTo>
                  <a:pt x="2566607" y="285979"/>
                </a:lnTo>
                <a:lnTo>
                  <a:pt x="2566607" y="268491"/>
                </a:lnTo>
                <a:lnTo>
                  <a:pt x="2548776" y="268491"/>
                </a:lnTo>
                <a:lnTo>
                  <a:pt x="2548776" y="285979"/>
                </a:lnTo>
                <a:lnTo>
                  <a:pt x="2531288" y="285979"/>
                </a:lnTo>
                <a:lnTo>
                  <a:pt x="2531288" y="303809"/>
                </a:lnTo>
                <a:lnTo>
                  <a:pt x="2548776" y="303809"/>
                </a:lnTo>
                <a:lnTo>
                  <a:pt x="2548776" y="321297"/>
                </a:lnTo>
                <a:close/>
                <a:moveTo>
                  <a:pt x="2757259" y="176594"/>
                </a:moveTo>
                <a:lnTo>
                  <a:pt x="2769604" y="176594"/>
                </a:lnTo>
                <a:lnTo>
                  <a:pt x="2769604" y="163906"/>
                </a:lnTo>
                <a:lnTo>
                  <a:pt x="2782291" y="163906"/>
                </a:lnTo>
                <a:lnTo>
                  <a:pt x="2782291" y="151562"/>
                </a:lnTo>
                <a:lnTo>
                  <a:pt x="2769604" y="151562"/>
                </a:lnTo>
                <a:lnTo>
                  <a:pt x="2769604" y="138875"/>
                </a:lnTo>
                <a:lnTo>
                  <a:pt x="2757259" y="138875"/>
                </a:lnTo>
                <a:lnTo>
                  <a:pt x="2757259" y="151562"/>
                </a:lnTo>
                <a:lnTo>
                  <a:pt x="2744572" y="151562"/>
                </a:lnTo>
                <a:lnTo>
                  <a:pt x="2744572" y="163906"/>
                </a:lnTo>
                <a:lnTo>
                  <a:pt x="2757259" y="163906"/>
                </a:lnTo>
                <a:lnTo>
                  <a:pt x="2757259" y="176594"/>
                </a:lnTo>
                <a:close/>
                <a:moveTo>
                  <a:pt x="2821724" y="600075"/>
                </a:moveTo>
                <a:lnTo>
                  <a:pt x="2842298" y="600075"/>
                </a:lnTo>
                <a:lnTo>
                  <a:pt x="2842298" y="579501"/>
                </a:lnTo>
                <a:lnTo>
                  <a:pt x="2862872" y="579501"/>
                </a:lnTo>
                <a:lnTo>
                  <a:pt x="2862872" y="558927"/>
                </a:lnTo>
                <a:lnTo>
                  <a:pt x="2842298" y="558927"/>
                </a:lnTo>
                <a:lnTo>
                  <a:pt x="2842298" y="538353"/>
                </a:lnTo>
                <a:lnTo>
                  <a:pt x="2821724" y="538353"/>
                </a:lnTo>
                <a:lnTo>
                  <a:pt x="2821724" y="558927"/>
                </a:lnTo>
                <a:lnTo>
                  <a:pt x="2801150" y="558927"/>
                </a:lnTo>
                <a:lnTo>
                  <a:pt x="2801150" y="579501"/>
                </a:lnTo>
                <a:lnTo>
                  <a:pt x="2821724" y="579501"/>
                </a:lnTo>
                <a:lnTo>
                  <a:pt x="2821724" y="600075"/>
                </a:lnTo>
                <a:close/>
                <a:moveTo>
                  <a:pt x="2980830" y="808215"/>
                </a:moveTo>
                <a:lnTo>
                  <a:pt x="2957513" y="808215"/>
                </a:lnTo>
                <a:lnTo>
                  <a:pt x="2957513" y="831875"/>
                </a:lnTo>
                <a:lnTo>
                  <a:pt x="2933852" y="831875"/>
                </a:lnTo>
                <a:lnTo>
                  <a:pt x="2933852" y="855193"/>
                </a:lnTo>
                <a:lnTo>
                  <a:pt x="2957513" y="855193"/>
                </a:lnTo>
                <a:lnTo>
                  <a:pt x="2957513" y="878853"/>
                </a:lnTo>
                <a:lnTo>
                  <a:pt x="2980830" y="878853"/>
                </a:lnTo>
                <a:lnTo>
                  <a:pt x="2980830" y="855193"/>
                </a:lnTo>
                <a:lnTo>
                  <a:pt x="3004490" y="855193"/>
                </a:lnTo>
                <a:lnTo>
                  <a:pt x="3004490" y="831875"/>
                </a:lnTo>
                <a:lnTo>
                  <a:pt x="2980830" y="831875"/>
                </a:lnTo>
                <a:lnTo>
                  <a:pt x="2980830" y="808215"/>
                </a:lnTo>
                <a:close/>
                <a:moveTo>
                  <a:pt x="2962656" y="314439"/>
                </a:moveTo>
                <a:lnTo>
                  <a:pt x="2975686" y="314439"/>
                </a:lnTo>
                <a:lnTo>
                  <a:pt x="2975686" y="301409"/>
                </a:lnTo>
                <a:lnTo>
                  <a:pt x="2988716" y="301409"/>
                </a:lnTo>
                <a:lnTo>
                  <a:pt x="2988716" y="288379"/>
                </a:lnTo>
                <a:lnTo>
                  <a:pt x="2975686" y="288379"/>
                </a:lnTo>
                <a:lnTo>
                  <a:pt x="2975686" y="275349"/>
                </a:lnTo>
                <a:lnTo>
                  <a:pt x="2962656" y="275349"/>
                </a:lnTo>
                <a:lnTo>
                  <a:pt x="2962656" y="288379"/>
                </a:lnTo>
                <a:lnTo>
                  <a:pt x="2949626" y="288379"/>
                </a:lnTo>
                <a:lnTo>
                  <a:pt x="2949626" y="301409"/>
                </a:lnTo>
                <a:lnTo>
                  <a:pt x="2962656" y="301409"/>
                </a:lnTo>
                <a:lnTo>
                  <a:pt x="2962656" y="314439"/>
                </a:lnTo>
                <a:close/>
                <a:moveTo>
                  <a:pt x="3030208" y="454685"/>
                </a:moveTo>
                <a:lnTo>
                  <a:pt x="3045295" y="454685"/>
                </a:lnTo>
                <a:lnTo>
                  <a:pt x="3045295" y="439598"/>
                </a:lnTo>
                <a:lnTo>
                  <a:pt x="3060383" y="439598"/>
                </a:lnTo>
                <a:lnTo>
                  <a:pt x="3060383" y="424510"/>
                </a:lnTo>
                <a:lnTo>
                  <a:pt x="3045295" y="424510"/>
                </a:lnTo>
                <a:lnTo>
                  <a:pt x="3045295" y="409423"/>
                </a:lnTo>
                <a:lnTo>
                  <a:pt x="3030208" y="409423"/>
                </a:lnTo>
                <a:lnTo>
                  <a:pt x="3030208" y="424510"/>
                </a:lnTo>
                <a:lnTo>
                  <a:pt x="3015120" y="424510"/>
                </a:lnTo>
                <a:lnTo>
                  <a:pt x="3015120" y="439598"/>
                </a:lnTo>
                <a:lnTo>
                  <a:pt x="3030208" y="439598"/>
                </a:lnTo>
                <a:lnTo>
                  <a:pt x="3030208" y="454685"/>
                </a:lnTo>
                <a:close/>
                <a:moveTo>
                  <a:pt x="3027807" y="736549"/>
                </a:moveTo>
                <a:lnTo>
                  <a:pt x="3047695" y="736549"/>
                </a:lnTo>
                <a:lnTo>
                  <a:pt x="3047695" y="716318"/>
                </a:lnTo>
                <a:lnTo>
                  <a:pt x="3067927" y="716318"/>
                </a:lnTo>
                <a:lnTo>
                  <a:pt x="3067927" y="696430"/>
                </a:lnTo>
                <a:lnTo>
                  <a:pt x="3047695" y="696430"/>
                </a:lnTo>
                <a:lnTo>
                  <a:pt x="3047695" y="676199"/>
                </a:lnTo>
                <a:lnTo>
                  <a:pt x="3027807" y="676199"/>
                </a:lnTo>
                <a:lnTo>
                  <a:pt x="3027807" y="696430"/>
                </a:lnTo>
                <a:lnTo>
                  <a:pt x="3007576" y="696430"/>
                </a:lnTo>
                <a:lnTo>
                  <a:pt x="3007576" y="716318"/>
                </a:lnTo>
                <a:lnTo>
                  <a:pt x="3027807" y="716318"/>
                </a:lnTo>
                <a:lnTo>
                  <a:pt x="3027807" y="736549"/>
                </a:lnTo>
                <a:close/>
                <a:moveTo>
                  <a:pt x="2889619" y="739635"/>
                </a:moveTo>
                <a:lnTo>
                  <a:pt x="2911564" y="739635"/>
                </a:lnTo>
                <a:lnTo>
                  <a:pt x="2911564" y="717347"/>
                </a:lnTo>
                <a:lnTo>
                  <a:pt x="2933852" y="717347"/>
                </a:lnTo>
                <a:lnTo>
                  <a:pt x="2933852" y="695401"/>
                </a:lnTo>
                <a:lnTo>
                  <a:pt x="2911564" y="695401"/>
                </a:lnTo>
                <a:lnTo>
                  <a:pt x="2911564" y="673113"/>
                </a:lnTo>
                <a:lnTo>
                  <a:pt x="2889619" y="673113"/>
                </a:lnTo>
                <a:lnTo>
                  <a:pt x="2889619" y="695401"/>
                </a:lnTo>
                <a:lnTo>
                  <a:pt x="2867330" y="695401"/>
                </a:lnTo>
                <a:lnTo>
                  <a:pt x="2867330" y="717347"/>
                </a:lnTo>
                <a:lnTo>
                  <a:pt x="2889619" y="717347"/>
                </a:lnTo>
                <a:lnTo>
                  <a:pt x="2889619" y="739635"/>
                </a:lnTo>
                <a:close/>
                <a:moveTo>
                  <a:pt x="2824468" y="317183"/>
                </a:moveTo>
                <a:lnTo>
                  <a:pt x="2839555" y="317183"/>
                </a:lnTo>
                <a:lnTo>
                  <a:pt x="2839555" y="302438"/>
                </a:lnTo>
                <a:lnTo>
                  <a:pt x="2854300" y="302438"/>
                </a:lnTo>
                <a:lnTo>
                  <a:pt x="2854300" y="287350"/>
                </a:lnTo>
                <a:lnTo>
                  <a:pt x="2839555" y="287350"/>
                </a:lnTo>
                <a:lnTo>
                  <a:pt x="2839555" y="272606"/>
                </a:lnTo>
                <a:lnTo>
                  <a:pt x="2824468" y="272606"/>
                </a:lnTo>
                <a:lnTo>
                  <a:pt x="2824468" y="287350"/>
                </a:lnTo>
                <a:lnTo>
                  <a:pt x="2809723" y="287350"/>
                </a:lnTo>
                <a:lnTo>
                  <a:pt x="2809723" y="302438"/>
                </a:lnTo>
                <a:lnTo>
                  <a:pt x="2824468" y="302438"/>
                </a:lnTo>
                <a:lnTo>
                  <a:pt x="2824468" y="317183"/>
                </a:lnTo>
                <a:close/>
                <a:moveTo>
                  <a:pt x="2892019" y="457429"/>
                </a:moveTo>
                <a:lnTo>
                  <a:pt x="2909164" y="457429"/>
                </a:lnTo>
                <a:lnTo>
                  <a:pt x="2909164" y="440627"/>
                </a:lnTo>
                <a:lnTo>
                  <a:pt x="2925966" y="440627"/>
                </a:lnTo>
                <a:lnTo>
                  <a:pt x="2925966" y="423482"/>
                </a:lnTo>
                <a:lnTo>
                  <a:pt x="2909164" y="423482"/>
                </a:lnTo>
                <a:lnTo>
                  <a:pt x="2909164" y="406679"/>
                </a:lnTo>
                <a:lnTo>
                  <a:pt x="2892019" y="406679"/>
                </a:lnTo>
                <a:lnTo>
                  <a:pt x="2892019" y="423482"/>
                </a:lnTo>
                <a:lnTo>
                  <a:pt x="2875217" y="423482"/>
                </a:lnTo>
                <a:lnTo>
                  <a:pt x="2875217" y="440627"/>
                </a:lnTo>
                <a:lnTo>
                  <a:pt x="2892019" y="440627"/>
                </a:lnTo>
                <a:lnTo>
                  <a:pt x="2892019" y="457429"/>
                </a:lnTo>
                <a:close/>
                <a:moveTo>
                  <a:pt x="2959913" y="597332"/>
                </a:moveTo>
                <a:lnTo>
                  <a:pt x="2978429" y="597332"/>
                </a:lnTo>
                <a:lnTo>
                  <a:pt x="2978429" y="578472"/>
                </a:lnTo>
                <a:lnTo>
                  <a:pt x="2997289" y="578472"/>
                </a:lnTo>
                <a:lnTo>
                  <a:pt x="2997289" y="559956"/>
                </a:lnTo>
                <a:lnTo>
                  <a:pt x="2978429" y="559956"/>
                </a:lnTo>
                <a:lnTo>
                  <a:pt x="2978429" y="541096"/>
                </a:lnTo>
                <a:lnTo>
                  <a:pt x="2959913" y="541096"/>
                </a:lnTo>
                <a:lnTo>
                  <a:pt x="2959913" y="559956"/>
                </a:lnTo>
                <a:lnTo>
                  <a:pt x="2941054" y="559956"/>
                </a:lnTo>
                <a:lnTo>
                  <a:pt x="2941054" y="578472"/>
                </a:lnTo>
                <a:lnTo>
                  <a:pt x="2959913" y="578472"/>
                </a:lnTo>
                <a:lnTo>
                  <a:pt x="2959913" y="597332"/>
                </a:lnTo>
                <a:close/>
                <a:moveTo>
                  <a:pt x="2230907" y="2126323"/>
                </a:moveTo>
                <a:lnTo>
                  <a:pt x="2230907" y="2094090"/>
                </a:lnTo>
                <a:lnTo>
                  <a:pt x="2263140" y="2094090"/>
                </a:lnTo>
                <a:lnTo>
                  <a:pt x="2263140" y="2061858"/>
                </a:lnTo>
                <a:lnTo>
                  <a:pt x="2230907" y="2061858"/>
                </a:lnTo>
                <a:lnTo>
                  <a:pt x="2230907" y="2029625"/>
                </a:lnTo>
                <a:lnTo>
                  <a:pt x="2198675" y="2029625"/>
                </a:lnTo>
                <a:lnTo>
                  <a:pt x="2198675" y="2061858"/>
                </a:lnTo>
                <a:lnTo>
                  <a:pt x="2166442" y="2061858"/>
                </a:lnTo>
                <a:lnTo>
                  <a:pt x="2166442" y="2094090"/>
                </a:lnTo>
                <a:lnTo>
                  <a:pt x="2198675" y="2094090"/>
                </a:lnTo>
                <a:lnTo>
                  <a:pt x="2198675" y="2126323"/>
                </a:lnTo>
                <a:lnTo>
                  <a:pt x="2230907" y="2126323"/>
                </a:lnTo>
                <a:close/>
                <a:moveTo>
                  <a:pt x="1476527" y="1989163"/>
                </a:moveTo>
                <a:lnTo>
                  <a:pt x="1476527" y="1956930"/>
                </a:lnTo>
                <a:lnTo>
                  <a:pt x="1508760" y="1956930"/>
                </a:lnTo>
                <a:lnTo>
                  <a:pt x="1508760" y="1924698"/>
                </a:lnTo>
                <a:lnTo>
                  <a:pt x="1476527" y="1924698"/>
                </a:lnTo>
                <a:lnTo>
                  <a:pt x="1476527" y="1892465"/>
                </a:lnTo>
                <a:lnTo>
                  <a:pt x="1444295" y="1892465"/>
                </a:lnTo>
                <a:lnTo>
                  <a:pt x="1444295" y="1924698"/>
                </a:lnTo>
                <a:lnTo>
                  <a:pt x="1412062" y="1924698"/>
                </a:lnTo>
                <a:lnTo>
                  <a:pt x="1412062" y="1956930"/>
                </a:lnTo>
                <a:lnTo>
                  <a:pt x="1444295" y="1956930"/>
                </a:lnTo>
                <a:lnTo>
                  <a:pt x="1444295" y="1989163"/>
                </a:lnTo>
                <a:lnTo>
                  <a:pt x="1476527" y="1989163"/>
                </a:lnTo>
                <a:close/>
                <a:moveTo>
                  <a:pt x="1545107" y="2126323"/>
                </a:moveTo>
                <a:lnTo>
                  <a:pt x="1545107" y="2094090"/>
                </a:lnTo>
                <a:lnTo>
                  <a:pt x="1577340" y="2094090"/>
                </a:lnTo>
                <a:lnTo>
                  <a:pt x="1577340" y="2061858"/>
                </a:lnTo>
                <a:lnTo>
                  <a:pt x="1545107" y="2061858"/>
                </a:lnTo>
                <a:lnTo>
                  <a:pt x="1545107" y="2029625"/>
                </a:lnTo>
                <a:lnTo>
                  <a:pt x="1512875" y="2029625"/>
                </a:lnTo>
                <a:lnTo>
                  <a:pt x="1512875" y="2061858"/>
                </a:lnTo>
                <a:lnTo>
                  <a:pt x="1480642" y="2061858"/>
                </a:lnTo>
                <a:lnTo>
                  <a:pt x="1480642" y="2094090"/>
                </a:lnTo>
                <a:lnTo>
                  <a:pt x="1512875" y="2094090"/>
                </a:lnTo>
                <a:lnTo>
                  <a:pt x="1512875" y="2126323"/>
                </a:lnTo>
                <a:lnTo>
                  <a:pt x="1545107" y="2126323"/>
                </a:lnTo>
                <a:close/>
                <a:moveTo>
                  <a:pt x="1613687" y="2263483"/>
                </a:moveTo>
                <a:lnTo>
                  <a:pt x="1613687" y="2231250"/>
                </a:lnTo>
                <a:lnTo>
                  <a:pt x="1645920" y="2231250"/>
                </a:lnTo>
                <a:lnTo>
                  <a:pt x="1645920" y="2199018"/>
                </a:lnTo>
                <a:lnTo>
                  <a:pt x="1613687" y="2199018"/>
                </a:lnTo>
                <a:lnTo>
                  <a:pt x="1613687" y="2166785"/>
                </a:lnTo>
                <a:lnTo>
                  <a:pt x="1581455" y="2166785"/>
                </a:lnTo>
                <a:lnTo>
                  <a:pt x="1581455" y="2199018"/>
                </a:lnTo>
                <a:lnTo>
                  <a:pt x="1549222" y="2199018"/>
                </a:lnTo>
                <a:lnTo>
                  <a:pt x="1549222" y="2231250"/>
                </a:lnTo>
                <a:lnTo>
                  <a:pt x="1581455" y="2231250"/>
                </a:lnTo>
                <a:lnTo>
                  <a:pt x="1581455" y="2263483"/>
                </a:lnTo>
                <a:lnTo>
                  <a:pt x="1613687" y="2263483"/>
                </a:lnTo>
                <a:close/>
                <a:moveTo>
                  <a:pt x="1819427" y="2126323"/>
                </a:moveTo>
                <a:lnTo>
                  <a:pt x="1819427" y="2094090"/>
                </a:lnTo>
                <a:lnTo>
                  <a:pt x="1851660" y="2094090"/>
                </a:lnTo>
                <a:lnTo>
                  <a:pt x="1851660" y="2061858"/>
                </a:lnTo>
                <a:lnTo>
                  <a:pt x="1819427" y="2061858"/>
                </a:lnTo>
                <a:lnTo>
                  <a:pt x="1819427" y="2029625"/>
                </a:lnTo>
                <a:lnTo>
                  <a:pt x="1787195" y="2029625"/>
                </a:lnTo>
                <a:lnTo>
                  <a:pt x="1787195" y="2061858"/>
                </a:lnTo>
                <a:lnTo>
                  <a:pt x="1754962" y="2061858"/>
                </a:lnTo>
                <a:lnTo>
                  <a:pt x="1754962" y="2094090"/>
                </a:lnTo>
                <a:lnTo>
                  <a:pt x="1787195" y="2094090"/>
                </a:lnTo>
                <a:lnTo>
                  <a:pt x="1787195" y="2126323"/>
                </a:lnTo>
                <a:lnTo>
                  <a:pt x="1819427" y="2126323"/>
                </a:lnTo>
                <a:close/>
                <a:moveTo>
                  <a:pt x="1682267" y="2126323"/>
                </a:moveTo>
                <a:lnTo>
                  <a:pt x="1682267" y="2094090"/>
                </a:lnTo>
                <a:lnTo>
                  <a:pt x="1714500" y="2094090"/>
                </a:lnTo>
                <a:lnTo>
                  <a:pt x="1714500" y="2061858"/>
                </a:lnTo>
                <a:lnTo>
                  <a:pt x="1682267" y="2061858"/>
                </a:lnTo>
                <a:lnTo>
                  <a:pt x="1682267" y="2029625"/>
                </a:lnTo>
                <a:lnTo>
                  <a:pt x="1650035" y="2029625"/>
                </a:lnTo>
                <a:lnTo>
                  <a:pt x="1650035" y="2061858"/>
                </a:lnTo>
                <a:lnTo>
                  <a:pt x="1617802" y="2061858"/>
                </a:lnTo>
                <a:lnTo>
                  <a:pt x="1617802" y="2094090"/>
                </a:lnTo>
                <a:lnTo>
                  <a:pt x="1650035" y="2094090"/>
                </a:lnTo>
                <a:lnTo>
                  <a:pt x="1650035" y="2126323"/>
                </a:lnTo>
                <a:lnTo>
                  <a:pt x="1682267" y="2126323"/>
                </a:lnTo>
                <a:close/>
                <a:moveTo>
                  <a:pt x="1750847" y="2263483"/>
                </a:moveTo>
                <a:lnTo>
                  <a:pt x="1750847" y="2231250"/>
                </a:lnTo>
                <a:lnTo>
                  <a:pt x="1783080" y="2231250"/>
                </a:lnTo>
                <a:lnTo>
                  <a:pt x="1783080" y="2199018"/>
                </a:lnTo>
                <a:lnTo>
                  <a:pt x="1750847" y="2199018"/>
                </a:lnTo>
                <a:lnTo>
                  <a:pt x="1750847" y="2166785"/>
                </a:lnTo>
                <a:lnTo>
                  <a:pt x="1718615" y="2166785"/>
                </a:lnTo>
                <a:lnTo>
                  <a:pt x="1718615" y="2199018"/>
                </a:lnTo>
                <a:lnTo>
                  <a:pt x="1686382" y="2199018"/>
                </a:lnTo>
                <a:lnTo>
                  <a:pt x="1686382" y="2231250"/>
                </a:lnTo>
                <a:lnTo>
                  <a:pt x="1718615" y="2231250"/>
                </a:lnTo>
                <a:lnTo>
                  <a:pt x="1718615" y="2263483"/>
                </a:lnTo>
                <a:lnTo>
                  <a:pt x="1750847" y="2263483"/>
                </a:lnTo>
                <a:close/>
                <a:moveTo>
                  <a:pt x="1407947" y="2126323"/>
                </a:moveTo>
                <a:lnTo>
                  <a:pt x="1407947" y="2094090"/>
                </a:lnTo>
                <a:lnTo>
                  <a:pt x="1440180" y="2094090"/>
                </a:lnTo>
                <a:lnTo>
                  <a:pt x="1440180" y="2061858"/>
                </a:lnTo>
                <a:lnTo>
                  <a:pt x="1407947" y="2061858"/>
                </a:lnTo>
                <a:lnTo>
                  <a:pt x="1407947" y="2029625"/>
                </a:lnTo>
                <a:lnTo>
                  <a:pt x="1375715" y="2029625"/>
                </a:lnTo>
                <a:lnTo>
                  <a:pt x="1375715" y="2061858"/>
                </a:lnTo>
                <a:lnTo>
                  <a:pt x="1343482" y="2061858"/>
                </a:lnTo>
                <a:lnTo>
                  <a:pt x="1343482" y="2094090"/>
                </a:lnTo>
                <a:lnTo>
                  <a:pt x="1375715" y="2094090"/>
                </a:lnTo>
                <a:lnTo>
                  <a:pt x="1375715" y="2126323"/>
                </a:lnTo>
                <a:lnTo>
                  <a:pt x="1407947" y="2126323"/>
                </a:lnTo>
                <a:close/>
                <a:moveTo>
                  <a:pt x="1202207" y="1989163"/>
                </a:moveTo>
                <a:lnTo>
                  <a:pt x="1202207" y="1956930"/>
                </a:lnTo>
                <a:lnTo>
                  <a:pt x="1234440" y="1956930"/>
                </a:lnTo>
                <a:lnTo>
                  <a:pt x="1234440" y="1924698"/>
                </a:lnTo>
                <a:lnTo>
                  <a:pt x="1202207" y="1924698"/>
                </a:lnTo>
                <a:lnTo>
                  <a:pt x="1202207" y="1892465"/>
                </a:lnTo>
                <a:lnTo>
                  <a:pt x="1169975" y="1892465"/>
                </a:lnTo>
                <a:lnTo>
                  <a:pt x="1169975" y="1924698"/>
                </a:lnTo>
                <a:lnTo>
                  <a:pt x="1137742" y="1924698"/>
                </a:lnTo>
                <a:lnTo>
                  <a:pt x="1137742" y="1956930"/>
                </a:lnTo>
                <a:lnTo>
                  <a:pt x="1169975" y="1956930"/>
                </a:lnTo>
                <a:lnTo>
                  <a:pt x="1169975" y="1989163"/>
                </a:lnTo>
                <a:lnTo>
                  <a:pt x="1202207" y="1989163"/>
                </a:lnTo>
                <a:close/>
                <a:moveTo>
                  <a:pt x="1270787" y="2126323"/>
                </a:moveTo>
                <a:lnTo>
                  <a:pt x="1270787" y="2094090"/>
                </a:lnTo>
                <a:lnTo>
                  <a:pt x="1303020" y="2094090"/>
                </a:lnTo>
                <a:lnTo>
                  <a:pt x="1303020" y="2061858"/>
                </a:lnTo>
                <a:lnTo>
                  <a:pt x="1270787" y="2061858"/>
                </a:lnTo>
                <a:lnTo>
                  <a:pt x="1270787" y="2029625"/>
                </a:lnTo>
                <a:lnTo>
                  <a:pt x="1238555" y="2029625"/>
                </a:lnTo>
                <a:lnTo>
                  <a:pt x="1238555" y="2061858"/>
                </a:lnTo>
                <a:lnTo>
                  <a:pt x="1206322" y="2061858"/>
                </a:lnTo>
                <a:lnTo>
                  <a:pt x="1206322" y="2094090"/>
                </a:lnTo>
                <a:lnTo>
                  <a:pt x="1238555" y="2094090"/>
                </a:lnTo>
                <a:lnTo>
                  <a:pt x="1238555" y="2126323"/>
                </a:lnTo>
                <a:lnTo>
                  <a:pt x="1270787" y="2126323"/>
                </a:lnTo>
                <a:close/>
                <a:moveTo>
                  <a:pt x="1339367" y="1989163"/>
                </a:moveTo>
                <a:lnTo>
                  <a:pt x="1339367" y="1956930"/>
                </a:lnTo>
                <a:lnTo>
                  <a:pt x="1371600" y="1956930"/>
                </a:lnTo>
                <a:lnTo>
                  <a:pt x="1371600" y="1924698"/>
                </a:lnTo>
                <a:lnTo>
                  <a:pt x="1339367" y="1924698"/>
                </a:lnTo>
                <a:lnTo>
                  <a:pt x="1339367" y="1892465"/>
                </a:lnTo>
                <a:lnTo>
                  <a:pt x="1307135" y="1892465"/>
                </a:lnTo>
                <a:lnTo>
                  <a:pt x="1307135" y="1924698"/>
                </a:lnTo>
                <a:lnTo>
                  <a:pt x="1274902" y="1924698"/>
                </a:lnTo>
                <a:lnTo>
                  <a:pt x="1274902" y="1956930"/>
                </a:lnTo>
                <a:lnTo>
                  <a:pt x="1307135" y="1956930"/>
                </a:lnTo>
                <a:lnTo>
                  <a:pt x="1307135" y="1989163"/>
                </a:lnTo>
                <a:lnTo>
                  <a:pt x="1339367" y="1989163"/>
                </a:lnTo>
                <a:close/>
                <a:moveTo>
                  <a:pt x="2299487" y="2263483"/>
                </a:moveTo>
                <a:lnTo>
                  <a:pt x="2299487" y="2231250"/>
                </a:lnTo>
                <a:lnTo>
                  <a:pt x="2331720" y="2231250"/>
                </a:lnTo>
                <a:lnTo>
                  <a:pt x="2331720" y="2199018"/>
                </a:lnTo>
                <a:lnTo>
                  <a:pt x="2299487" y="2199018"/>
                </a:lnTo>
                <a:lnTo>
                  <a:pt x="2299487" y="2166785"/>
                </a:lnTo>
                <a:lnTo>
                  <a:pt x="2267255" y="2166785"/>
                </a:lnTo>
                <a:lnTo>
                  <a:pt x="2267255" y="2199018"/>
                </a:lnTo>
                <a:lnTo>
                  <a:pt x="2235022" y="2199018"/>
                </a:lnTo>
                <a:lnTo>
                  <a:pt x="2235022" y="2231250"/>
                </a:lnTo>
                <a:lnTo>
                  <a:pt x="2267255" y="2231250"/>
                </a:lnTo>
                <a:lnTo>
                  <a:pt x="2267255" y="2263483"/>
                </a:lnTo>
                <a:lnTo>
                  <a:pt x="2299487" y="2263483"/>
                </a:lnTo>
                <a:close/>
                <a:moveTo>
                  <a:pt x="2368067" y="2126323"/>
                </a:moveTo>
                <a:lnTo>
                  <a:pt x="2368067" y="2094090"/>
                </a:lnTo>
                <a:lnTo>
                  <a:pt x="2400300" y="2094090"/>
                </a:lnTo>
                <a:lnTo>
                  <a:pt x="2400300" y="2061858"/>
                </a:lnTo>
                <a:lnTo>
                  <a:pt x="2368067" y="2061858"/>
                </a:lnTo>
                <a:lnTo>
                  <a:pt x="2368067" y="2029625"/>
                </a:lnTo>
                <a:lnTo>
                  <a:pt x="2335835" y="2029625"/>
                </a:lnTo>
                <a:lnTo>
                  <a:pt x="2335835" y="2061858"/>
                </a:lnTo>
                <a:lnTo>
                  <a:pt x="2303602" y="2061858"/>
                </a:lnTo>
                <a:lnTo>
                  <a:pt x="2303602" y="2094090"/>
                </a:lnTo>
                <a:lnTo>
                  <a:pt x="2335835" y="2094090"/>
                </a:lnTo>
                <a:lnTo>
                  <a:pt x="2335835" y="2126323"/>
                </a:lnTo>
                <a:lnTo>
                  <a:pt x="2368067" y="2126323"/>
                </a:lnTo>
                <a:close/>
                <a:moveTo>
                  <a:pt x="1888007" y="2263483"/>
                </a:moveTo>
                <a:lnTo>
                  <a:pt x="1888007" y="2231250"/>
                </a:lnTo>
                <a:lnTo>
                  <a:pt x="1920240" y="2231250"/>
                </a:lnTo>
                <a:lnTo>
                  <a:pt x="1920240" y="2199018"/>
                </a:lnTo>
                <a:lnTo>
                  <a:pt x="1888007" y="2199018"/>
                </a:lnTo>
                <a:lnTo>
                  <a:pt x="1888007" y="2166785"/>
                </a:lnTo>
                <a:lnTo>
                  <a:pt x="1855775" y="2166785"/>
                </a:lnTo>
                <a:lnTo>
                  <a:pt x="1855775" y="2199018"/>
                </a:lnTo>
                <a:lnTo>
                  <a:pt x="1823542" y="2199018"/>
                </a:lnTo>
                <a:lnTo>
                  <a:pt x="1823542" y="2231250"/>
                </a:lnTo>
                <a:lnTo>
                  <a:pt x="1855775" y="2231250"/>
                </a:lnTo>
                <a:lnTo>
                  <a:pt x="1855775" y="2263483"/>
                </a:lnTo>
                <a:lnTo>
                  <a:pt x="1888007" y="2263483"/>
                </a:lnTo>
                <a:close/>
                <a:moveTo>
                  <a:pt x="2436647" y="2263483"/>
                </a:moveTo>
                <a:lnTo>
                  <a:pt x="2436647" y="2231250"/>
                </a:lnTo>
                <a:lnTo>
                  <a:pt x="2468880" y="2231250"/>
                </a:lnTo>
                <a:lnTo>
                  <a:pt x="2468880" y="2199018"/>
                </a:lnTo>
                <a:lnTo>
                  <a:pt x="2436647" y="2199018"/>
                </a:lnTo>
                <a:lnTo>
                  <a:pt x="2436647" y="2166785"/>
                </a:lnTo>
                <a:lnTo>
                  <a:pt x="2404415" y="2166785"/>
                </a:lnTo>
                <a:lnTo>
                  <a:pt x="2404415" y="2199018"/>
                </a:lnTo>
                <a:lnTo>
                  <a:pt x="2372182" y="2199018"/>
                </a:lnTo>
                <a:lnTo>
                  <a:pt x="2372182" y="2231250"/>
                </a:lnTo>
                <a:lnTo>
                  <a:pt x="2404415" y="2231250"/>
                </a:lnTo>
                <a:lnTo>
                  <a:pt x="2404415" y="2263483"/>
                </a:lnTo>
                <a:lnTo>
                  <a:pt x="2436647" y="2263483"/>
                </a:lnTo>
                <a:close/>
                <a:moveTo>
                  <a:pt x="2478481" y="463944"/>
                </a:moveTo>
                <a:lnTo>
                  <a:pt x="2499741" y="463944"/>
                </a:lnTo>
                <a:lnTo>
                  <a:pt x="2499741" y="442684"/>
                </a:lnTo>
                <a:lnTo>
                  <a:pt x="2521001" y="442684"/>
                </a:lnTo>
                <a:lnTo>
                  <a:pt x="2521001" y="421424"/>
                </a:lnTo>
                <a:lnTo>
                  <a:pt x="2499741" y="421424"/>
                </a:lnTo>
                <a:lnTo>
                  <a:pt x="2499741" y="400164"/>
                </a:lnTo>
                <a:lnTo>
                  <a:pt x="2478481" y="400164"/>
                </a:lnTo>
                <a:lnTo>
                  <a:pt x="2478481" y="421424"/>
                </a:lnTo>
                <a:lnTo>
                  <a:pt x="2457221" y="421424"/>
                </a:lnTo>
                <a:lnTo>
                  <a:pt x="2457221" y="442684"/>
                </a:lnTo>
                <a:lnTo>
                  <a:pt x="2478481" y="442684"/>
                </a:lnTo>
                <a:lnTo>
                  <a:pt x="2478481" y="463944"/>
                </a:lnTo>
                <a:close/>
                <a:moveTo>
                  <a:pt x="1238555" y="1755305"/>
                </a:moveTo>
                <a:lnTo>
                  <a:pt x="1238555" y="1787538"/>
                </a:lnTo>
                <a:lnTo>
                  <a:pt x="1206322" y="1787538"/>
                </a:lnTo>
                <a:lnTo>
                  <a:pt x="1206322" y="1819770"/>
                </a:lnTo>
                <a:lnTo>
                  <a:pt x="1238555" y="1819770"/>
                </a:lnTo>
                <a:lnTo>
                  <a:pt x="1238555" y="1852003"/>
                </a:lnTo>
                <a:lnTo>
                  <a:pt x="1270787" y="1852003"/>
                </a:lnTo>
                <a:lnTo>
                  <a:pt x="1270787" y="1819770"/>
                </a:lnTo>
                <a:lnTo>
                  <a:pt x="1303020" y="1819770"/>
                </a:lnTo>
                <a:lnTo>
                  <a:pt x="1303020" y="1787538"/>
                </a:lnTo>
                <a:lnTo>
                  <a:pt x="1270787" y="1787538"/>
                </a:lnTo>
                <a:lnTo>
                  <a:pt x="1270787" y="1755305"/>
                </a:lnTo>
                <a:lnTo>
                  <a:pt x="1238555" y="1755305"/>
                </a:lnTo>
                <a:close/>
                <a:moveTo>
                  <a:pt x="2025167" y="2263483"/>
                </a:moveTo>
                <a:lnTo>
                  <a:pt x="2025167" y="2231250"/>
                </a:lnTo>
                <a:lnTo>
                  <a:pt x="2057400" y="2231250"/>
                </a:lnTo>
                <a:lnTo>
                  <a:pt x="2057400" y="2199018"/>
                </a:lnTo>
                <a:lnTo>
                  <a:pt x="2025167" y="2199018"/>
                </a:lnTo>
                <a:lnTo>
                  <a:pt x="2025167" y="2166785"/>
                </a:lnTo>
                <a:lnTo>
                  <a:pt x="1992935" y="2166785"/>
                </a:lnTo>
                <a:lnTo>
                  <a:pt x="1992935" y="2199018"/>
                </a:lnTo>
                <a:lnTo>
                  <a:pt x="1960702" y="2199018"/>
                </a:lnTo>
                <a:lnTo>
                  <a:pt x="1960702" y="2231250"/>
                </a:lnTo>
                <a:lnTo>
                  <a:pt x="1992935" y="2231250"/>
                </a:lnTo>
                <a:lnTo>
                  <a:pt x="1992935" y="2263483"/>
                </a:lnTo>
                <a:lnTo>
                  <a:pt x="2025167" y="2263483"/>
                </a:lnTo>
                <a:close/>
                <a:moveTo>
                  <a:pt x="1956587" y="2126323"/>
                </a:moveTo>
                <a:lnTo>
                  <a:pt x="1956587" y="2094090"/>
                </a:lnTo>
                <a:lnTo>
                  <a:pt x="1988820" y="2094090"/>
                </a:lnTo>
                <a:lnTo>
                  <a:pt x="1988820" y="2061858"/>
                </a:lnTo>
                <a:lnTo>
                  <a:pt x="1956587" y="2061858"/>
                </a:lnTo>
                <a:lnTo>
                  <a:pt x="1956587" y="2029625"/>
                </a:lnTo>
                <a:lnTo>
                  <a:pt x="1924355" y="2029625"/>
                </a:lnTo>
                <a:lnTo>
                  <a:pt x="1924355" y="2061858"/>
                </a:lnTo>
                <a:lnTo>
                  <a:pt x="1892122" y="2061858"/>
                </a:lnTo>
                <a:lnTo>
                  <a:pt x="1892122" y="2094090"/>
                </a:lnTo>
                <a:lnTo>
                  <a:pt x="1924355" y="2094090"/>
                </a:lnTo>
                <a:lnTo>
                  <a:pt x="1924355" y="2126323"/>
                </a:lnTo>
                <a:lnTo>
                  <a:pt x="1956587" y="2126323"/>
                </a:lnTo>
                <a:close/>
                <a:moveTo>
                  <a:pt x="2093747" y="2126323"/>
                </a:moveTo>
                <a:lnTo>
                  <a:pt x="2093747" y="2094090"/>
                </a:lnTo>
                <a:lnTo>
                  <a:pt x="2125980" y="2094090"/>
                </a:lnTo>
                <a:lnTo>
                  <a:pt x="2125980" y="2061858"/>
                </a:lnTo>
                <a:lnTo>
                  <a:pt x="2093747" y="2061858"/>
                </a:lnTo>
                <a:lnTo>
                  <a:pt x="2093747" y="2029625"/>
                </a:lnTo>
                <a:lnTo>
                  <a:pt x="2061515" y="2029625"/>
                </a:lnTo>
                <a:lnTo>
                  <a:pt x="2061515" y="2061858"/>
                </a:lnTo>
                <a:lnTo>
                  <a:pt x="2029282" y="2061858"/>
                </a:lnTo>
                <a:lnTo>
                  <a:pt x="2029282" y="2094090"/>
                </a:lnTo>
                <a:lnTo>
                  <a:pt x="2061515" y="2094090"/>
                </a:lnTo>
                <a:lnTo>
                  <a:pt x="2061515" y="2126323"/>
                </a:lnTo>
                <a:lnTo>
                  <a:pt x="2093747" y="2126323"/>
                </a:lnTo>
                <a:close/>
                <a:moveTo>
                  <a:pt x="2162327" y="2263483"/>
                </a:moveTo>
                <a:lnTo>
                  <a:pt x="2162327" y="2231250"/>
                </a:lnTo>
                <a:lnTo>
                  <a:pt x="2194560" y="2231250"/>
                </a:lnTo>
                <a:lnTo>
                  <a:pt x="2194560" y="2199018"/>
                </a:lnTo>
                <a:lnTo>
                  <a:pt x="2162327" y="2199018"/>
                </a:lnTo>
                <a:lnTo>
                  <a:pt x="2162327" y="2166785"/>
                </a:lnTo>
                <a:lnTo>
                  <a:pt x="2130095" y="2166785"/>
                </a:lnTo>
                <a:lnTo>
                  <a:pt x="2130095" y="2199018"/>
                </a:lnTo>
                <a:lnTo>
                  <a:pt x="2097862" y="2199018"/>
                </a:lnTo>
                <a:lnTo>
                  <a:pt x="2097862" y="2231250"/>
                </a:lnTo>
                <a:lnTo>
                  <a:pt x="2130095" y="2231250"/>
                </a:lnTo>
                <a:lnTo>
                  <a:pt x="2130095" y="2263483"/>
                </a:lnTo>
                <a:lnTo>
                  <a:pt x="2162327" y="2263483"/>
                </a:lnTo>
                <a:close/>
                <a:moveTo>
                  <a:pt x="1581455" y="1618145"/>
                </a:moveTo>
                <a:lnTo>
                  <a:pt x="1581455" y="1650378"/>
                </a:lnTo>
                <a:lnTo>
                  <a:pt x="1549222" y="1650378"/>
                </a:lnTo>
                <a:lnTo>
                  <a:pt x="1549222" y="1682610"/>
                </a:lnTo>
                <a:lnTo>
                  <a:pt x="1581455" y="1682610"/>
                </a:lnTo>
                <a:lnTo>
                  <a:pt x="1581455" y="1714843"/>
                </a:lnTo>
                <a:lnTo>
                  <a:pt x="1613687" y="1714843"/>
                </a:lnTo>
                <a:lnTo>
                  <a:pt x="1613687" y="1682610"/>
                </a:lnTo>
                <a:lnTo>
                  <a:pt x="1645920" y="1682610"/>
                </a:lnTo>
                <a:lnTo>
                  <a:pt x="1645920" y="1650378"/>
                </a:lnTo>
                <a:lnTo>
                  <a:pt x="1613687" y="1650378"/>
                </a:lnTo>
                <a:lnTo>
                  <a:pt x="1613687" y="1618145"/>
                </a:lnTo>
                <a:lnTo>
                  <a:pt x="1581455" y="1618145"/>
                </a:lnTo>
                <a:close/>
                <a:moveTo>
                  <a:pt x="2198675" y="1755305"/>
                </a:moveTo>
                <a:lnTo>
                  <a:pt x="2198675" y="1787538"/>
                </a:lnTo>
                <a:lnTo>
                  <a:pt x="2166442" y="1787538"/>
                </a:lnTo>
                <a:lnTo>
                  <a:pt x="2166442" y="1819770"/>
                </a:lnTo>
                <a:lnTo>
                  <a:pt x="2198675" y="1819770"/>
                </a:lnTo>
                <a:lnTo>
                  <a:pt x="2198675" y="1852003"/>
                </a:lnTo>
                <a:lnTo>
                  <a:pt x="2230907" y="1852003"/>
                </a:lnTo>
                <a:lnTo>
                  <a:pt x="2230907" y="1819770"/>
                </a:lnTo>
                <a:lnTo>
                  <a:pt x="2263140" y="1819770"/>
                </a:lnTo>
                <a:lnTo>
                  <a:pt x="2263140" y="1787538"/>
                </a:lnTo>
                <a:lnTo>
                  <a:pt x="2230907" y="1787538"/>
                </a:lnTo>
                <a:lnTo>
                  <a:pt x="2230907" y="1755305"/>
                </a:lnTo>
                <a:lnTo>
                  <a:pt x="2198675" y="1755305"/>
                </a:lnTo>
                <a:close/>
                <a:moveTo>
                  <a:pt x="2267255" y="1618145"/>
                </a:moveTo>
                <a:lnTo>
                  <a:pt x="2267255" y="1650378"/>
                </a:lnTo>
                <a:lnTo>
                  <a:pt x="2235022" y="1650378"/>
                </a:lnTo>
                <a:lnTo>
                  <a:pt x="2235022" y="1682610"/>
                </a:lnTo>
                <a:lnTo>
                  <a:pt x="2267255" y="1682610"/>
                </a:lnTo>
                <a:lnTo>
                  <a:pt x="2267255" y="1714843"/>
                </a:lnTo>
                <a:lnTo>
                  <a:pt x="2299487" y="1714843"/>
                </a:lnTo>
                <a:lnTo>
                  <a:pt x="2299487" y="1682610"/>
                </a:lnTo>
                <a:lnTo>
                  <a:pt x="2331720" y="1682610"/>
                </a:lnTo>
                <a:lnTo>
                  <a:pt x="2331720" y="1650378"/>
                </a:lnTo>
                <a:lnTo>
                  <a:pt x="2299487" y="1650378"/>
                </a:lnTo>
                <a:lnTo>
                  <a:pt x="2299487" y="1618145"/>
                </a:lnTo>
                <a:lnTo>
                  <a:pt x="2267255" y="1618145"/>
                </a:lnTo>
                <a:close/>
                <a:moveTo>
                  <a:pt x="2061515" y="1755305"/>
                </a:moveTo>
                <a:lnTo>
                  <a:pt x="2061515" y="1787538"/>
                </a:lnTo>
                <a:lnTo>
                  <a:pt x="2029282" y="1787538"/>
                </a:lnTo>
                <a:lnTo>
                  <a:pt x="2029282" y="1819770"/>
                </a:lnTo>
                <a:lnTo>
                  <a:pt x="2061515" y="1819770"/>
                </a:lnTo>
                <a:lnTo>
                  <a:pt x="2061515" y="1852003"/>
                </a:lnTo>
                <a:lnTo>
                  <a:pt x="2093747" y="1852003"/>
                </a:lnTo>
                <a:lnTo>
                  <a:pt x="2093747" y="1819770"/>
                </a:lnTo>
                <a:lnTo>
                  <a:pt x="2125980" y="1819770"/>
                </a:lnTo>
                <a:lnTo>
                  <a:pt x="2125980" y="1787538"/>
                </a:lnTo>
                <a:lnTo>
                  <a:pt x="2093747" y="1787538"/>
                </a:lnTo>
                <a:lnTo>
                  <a:pt x="2093747" y="1755305"/>
                </a:lnTo>
                <a:lnTo>
                  <a:pt x="2061515" y="1755305"/>
                </a:lnTo>
                <a:close/>
                <a:moveTo>
                  <a:pt x="2335835" y="1755305"/>
                </a:moveTo>
                <a:lnTo>
                  <a:pt x="2335835" y="1787538"/>
                </a:lnTo>
                <a:lnTo>
                  <a:pt x="2303602" y="1787538"/>
                </a:lnTo>
                <a:lnTo>
                  <a:pt x="2303602" y="1819770"/>
                </a:lnTo>
                <a:lnTo>
                  <a:pt x="2335835" y="1819770"/>
                </a:lnTo>
                <a:lnTo>
                  <a:pt x="2335835" y="1852003"/>
                </a:lnTo>
                <a:lnTo>
                  <a:pt x="2368067" y="1852003"/>
                </a:lnTo>
                <a:lnTo>
                  <a:pt x="2368067" y="1819770"/>
                </a:lnTo>
                <a:lnTo>
                  <a:pt x="2400300" y="1819770"/>
                </a:lnTo>
                <a:lnTo>
                  <a:pt x="2400300" y="1787538"/>
                </a:lnTo>
                <a:lnTo>
                  <a:pt x="2368067" y="1787538"/>
                </a:lnTo>
                <a:lnTo>
                  <a:pt x="2368067" y="1755305"/>
                </a:lnTo>
                <a:lnTo>
                  <a:pt x="2335835" y="1755305"/>
                </a:lnTo>
                <a:close/>
                <a:moveTo>
                  <a:pt x="2130095" y="1618145"/>
                </a:moveTo>
                <a:lnTo>
                  <a:pt x="2130095" y="1650378"/>
                </a:lnTo>
                <a:lnTo>
                  <a:pt x="2097862" y="1650378"/>
                </a:lnTo>
                <a:lnTo>
                  <a:pt x="2097862" y="1682610"/>
                </a:lnTo>
                <a:lnTo>
                  <a:pt x="2130095" y="1682610"/>
                </a:lnTo>
                <a:lnTo>
                  <a:pt x="2130095" y="1714843"/>
                </a:lnTo>
                <a:lnTo>
                  <a:pt x="2162327" y="1714843"/>
                </a:lnTo>
                <a:lnTo>
                  <a:pt x="2162327" y="1682610"/>
                </a:lnTo>
                <a:lnTo>
                  <a:pt x="2194560" y="1682610"/>
                </a:lnTo>
                <a:lnTo>
                  <a:pt x="2194560" y="1650378"/>
                </a:lnTo>
                <a:lnTo>
                  <a:pt x="2162327" y="1650378"/>
                </a:lnTo>
                <a:lnTo>
                  <a:pt x="2162327" y="1618145"/>
                </a:lnTo>
                <a:lnTo>
                  <a:pt x="2130095" y="1618145"/>
                </a:lnTo>
                <a:close/>
                <a:moveTo>
                  <a:pt x="2299487" y="1989163"/>
                </a:moveTo>
                <a:lnTo>
                  <a:pt x="2299487" y="1956930"/>
                </a:lnTo>
                <a:lnTo>
                  <a:pt x="2331720" y="1956930"/>
                </a:lnTo>
                <a:lnTo>
                  <a:pt x="2331720" y="1924698"/>
                </a:lnTo>
                <a:lnTo>
                  <a:pt x="2299487" y="1924698"/>
                </a:lnTo>
                <a:lnTo>
                  <a:pt x="2299487" y="1892465"/>
                </a:lnTo>
                <a:lnTo>
                  <a:pt x="2267255" y="1892465"/>
                </a:lnTo>
                <a:lnTo>
                  <a:pt x="2267255" y="1924698"/>
                </a:lnTo>
                <a:lnTo>
                  <a:pt x="2235022" y="1924698"/>
                </a:lnTo>
                <a:lnTo>
                  <a:pt x="2235022" y="1956930"/>
                </a:lnTo>
                <a:lnTo>
                  <a:pt x="2267255" y="1956930"/>
                </a:lnTo>
                <a:lnTo>
                  <a:pt x="2267255" y="1989163"/>
                </a:lnTo>
                <a:lnTo>
                  <a:pt x="2299487" y="1989163"/>
                </a:lnTo>
                <a:close/>
                <a:moveTo>
                  <a:pt x="2404415" y="1892465"/>
                </a:moveTo>
                <a:lnTo>
                  <a:pt x="2404415" y="1924698"/>
                </a:lnTo>
                <a:lnTo>
                  <a:pt x="2372182" y="1924698"/>
                </a:lnTo>
                <a:lnTo>
                  <a:pt x="2372182" y="1956930"/>
                </a:lnTo>
                <a:lnTo>
                  <a:pt x="2404415" y="1956930"/>
                </a:lnTo>
                <a:lnTo>
                  <a:pt x="2404415" y="1989163"/>
                </a:lnTo>
                <a:lnTo>
                  <a:pt x="2436647" y="1989163"/>
                </a:lnTo>
                <a:lnTo>
                  <a:pt x="2436647" y="1956930"/>
                </a:lnTo>
                <a:lnTo>
                  <a:pt x="2468880" y="1956930"/>
                </a:lnTo>
                <a:lnTo>
                  <a:pt x="2468880" y="1924698"/>
                </a:lnTo>
                <a:lnTo>
                  <a:pt x="2436647" y="1924698"/>
                </a:lnTo>
                <a:lnTo>
                  <a:pt x="2436647" y="1892465"/>
                </a:lnTo>
                <a:lnTo>
                  <a:pt x="2404415" y="1892465"/>
                </a:lnTo>
                <a:close/>
                <a:moveTo>
                  <a:pt x="2162327" y="1989163"/>
                </a:moveTo>
                <a:lnTo>
                  <a:pt x="2162327" y="1956930"/>
                </a:lnTo>
                <a:lnTo>
                  <a:pt x="2194560" y="1956930"/>
                </a:lnTo>
                <a:lnTo>
                  <a:pt x="2194560" y="1924698"/>
                </a:lnTo>
                <a:lnTo>
                  <a:pt x="2162327" y="1924698"/>
                </a:lnTo>
                <a:lnTo>
                  <a:pt x="2162327" y="1892465"/>
                </a:lnTo>
                <a:lnTo>
                  <a:pt x="2130095" y="1892465"/>
                </a:lnTo>
                <a:lnTo>
                  <a:pt x="2130095" y="1924698"/>
                </a:lnTo>
                <a:lnTo>
                  <a:pt x="2097862" y="1924698"/>
                </a:lnTo>
                <a:lnTo>
                  <a:pt x="2097862" y="1956930"/>
                </a:lnTo>
                <a:lnTo>
                  <a:pt x="2130095" y="1956930"/>
                </a:lnTo>
                <a:lnTo>
                  <a:pt x="2130095" y="1989163"/>
                </a:lnTo>
                <a:lnTo>
                  <a:pt x="2162327" y="1989163"/>
                </a:lnTo>
                <a:close/>
                <a:moveTo>
                  <a:pt x="2472995" y="1755305"/>
                </a:moveTo>
                <a:lnTo>
                  <a:pt x="2472995" y="1787538"/>
                </a:lnTo>
                <a:lnTo>
                  <a:pt x="2440762" y="1787538"/>
                </a:lnTo>
                <a:lnTo>
                  <a:pt x="2440762" y="1819770"/>
                </a:lnTo>
                <a:lnTo>
                  <a:pt x="2472995" y="1819770"/>
                </a:lnTo>
                <a:lnTo>
                  <a:pt x="2472995" y="1852003"/>
                </a:lnTo>
                <a:lnTo>
                  <a:pt x="2505227" y="1852003"/>
                </a:lnTo>
                <a:lnTo>
                  <a:pt x="2505227" y="1819770"/>
                </a:lnTo>
                <a:lnTo>
                  <a:pt x="2537460" y="1819770"/>
                </a:lnTo>
                <a:lnTo>
                  <a:pt x="2537460" y="1787538"/>
                </a:lnTo>
                <a:lnTo>
                  <a:pt x="2505227" y="1787538"/>
                </a:lnTo>
                <a:lnTo>
                  <a:pt x="2505227" y="1755305"/>
                </a:lnTo>
                <a:lnTo>
                  <a:pt x="2472995" y="1755305"/>
                </a:lnTo>
                <a:close/>
                <a:moveTo>
                  <a:pt x="1924355" y="1755305"/>
                </a:moveTo>
                <a:lnTo>
                  <a:pt x="1924355" y="1787538"/>
                </a:lnTo>
                <a:lnTo>
                  <a:pt x="1892122" y="1787538"/>
                </a:lnTo>
                <a:lnTo>
                  <a:pt x="1892122" y="1819770"/>
                </a:lnTo>
                <a:lnTo>
                  <a:pt x="1924355" y="1819770"/>
                </a:lnTo>
                <a:lnTo>
                  <a:pt x="1924355" y="1852003"/>
                </a:lnTo>
                <a:lnTo>
                  <a:pt x="1956587" y="1852003"/>
                </a:lnTo>
                <a:lnTo>
                  <a:pt x="1956587" y="1819770"/>
                </a:lnTo>
                <a:lnTo>
                  <a:pt x="1988820" y="1819770"/>
                </a:lnTo>
                <a:lnTo>
                  <a:pt x="1988820" y="1787538"/>
                </a:lnTo>
                <a:lnTo>
                  <a:pt x="1956587" y="1787538"/>
                </a:lnTo>
                <a:lnTo>
                  <a:pt x="1956587" y="1755305"/>
                </a:lnTo>
                <a:lnTo>
                  <a:pt x="1924355" y="1755305"/>
                </a:lnTo>
                <a:close/>
                <a:moveTo>
                  <a:pt x="1650035" y="1755305"/>
                </a:moveTo>
                <a:lnTo>
                  <a:pt x="1650035" y="1787538"/>
                </a:lnTo>
                <a:lnTo>
                  <a:pt x="1617802" y="1787538"/>
                </a:lnTo>
                <a:lnTo>
                  <a:pt x="1617802" y="1819770"/>
                </a:lnTo>
                <a:lnTo>
                  <a:pt x="1650035" y="1819770"/>
                </a:lnTo>
                <a:lnTo>
                  <a:pt x="1650035" y="1852003"/>
                </a:lnTo>
                <a:lnTo>
                  <a:pt x="1682267" y="1852003"/>
                </a:lnTo>
                <a:lnTo>
                  <a:pt x="1682267" y="1819770"/>
                </a:lnTo>
                <a:lnTo>
                  <a:pt x="1714500" y="1819770"/>
                </a:lnTo>
                <a:lnTo>
                  <a:pt x="1714500" y="1787538"/>
                </a:lnTo>
                <a:lnTo>
                  <a:pt x="1682267" y="1787538"/>
                </a:lnTo>
                <a:lnTo>
                  <a:pt x="1682267" y="1755305"/>
                </a:lnTo>
                <a:lnTo>
                  <a:pt x="1650035" y="1755305"/>
                </a:lnTo>
                <a:close/>
                <a:moveTo>
                  <a:pt x="2025167" y="1989163"/>
                </a:moveTo>
                <a:lnTo>
                  <a:pt x="2025167" y="1956930"/>
                </a:lnTo>
                <a:lnTo>
                  <a:pt x="2057400" y="1956930"/>
                </a:lnTo>
                <a:lnTo>
                  <a:pt x="2057400" y="1924698"/>
                </a:lnTo>
                <a:lnTo>
                  <a:pt x="2025167" y="1924698"/>
                </a:lnTo>
                <a:lnTo>
                  <a:pt x="2025167" y="1892465"/>
                </a:lnTo>
                <a:lnTo>
                  <a:pt x="1992935" y="1892465"/>
                </a:lnTo>
                <a:lnTo>
                  <a:pt x="1992935" y="1924698"/>
                </a:lnTo>
                <a:lnTo>
                  <a:pt x="1960702" y="1924698"/>
                </a:lnTo>
                <a:lnTo>
                  <a:pt x="1960702" y="1956930"/>
                </a:lnTo>
                <a:lnTo>
                  <a:pt x="1992935" y="1956930"/>
                </a:lnTo>
                <a:lnTo>
                  <a:pt x="1992935" y="1989163"/>
                </a:lnTo>
                <a:lnTo>
                  <a:pt x="2025167" y="1989163"/>
                </a:lnTo>
                <a:close/>
                <a:moveTo>
                  <a:pt x="1992935" y="1618145"/>
                </a:moveTo>
                <a:lnTo>
                  <a:pt x="1992935" y="1650378"/>
                </a:lnTo>
                <a:lnTo>
                  <a:pt x="1960702" y="1650378"/>
                </a:lnTo>
                <a:lnTo>
                  <a:pt x="1960702" y="1682610"/>
                </a:lnTo>
                <a:lnTo>
                  <a:pt x="1992935" y="1682610"/>
                </a:lnTo>
                <a:lnTo>
                  <a:pt x="1992935" y="1714843"/>
                </a:lnTo>
                <a:lnTo>
                  <a:pt x="2025167" y="1714843"/>
                </a:lnTo>
                <a:lnTo>
                  <a:pt x="2025167" y="1682610"/>
                </a:lnTo>
                <a:lnTo>
                  <a:pt x="2057400" y="1682610"/>
                </a:lnTo>
                <a:lnTo>
                  <a:pt x="2057400" y="1650378"/>
                </a:lnTo>
                <a:lnTo>
                  <a:pt x="2025167" y="1650378"/>
                </a:lnTo>
                <a:lnTo>
                  <a:pt x="2025167" y="1618145"/>
                </a:lnTo>
                <a:lnTo>
                  <a:pt x="1992935" y="1618145"/>
                </a:lnTo>
                <a:close/>
                <a:moveTo>
                  <a:pt x="1444295" y="1618145"/>
                </a:moveTo>
                <a:lnTo>
                  <a:pt x="1444295" y="1650378"/>
                </a:lnTo>
                <a:lnTo>
                  <a:pt x="1412062" y="1650378"/>
                </a:lnTo>
                <a:lnTo>
                  <a:pt x="1412062" y="1682610"/>
                </a:lnTo>
                <a:lnTo>
                  <a:pt x="1444295" y="1682610"/>
                </a:lnTo>
                <a:lnTo>
                  <a:pt x="1444295" y="1714843"/>
                </a:lnTo>
                <a:lnTo>
                  <a:pt x="1476527" y="1714843"/>
                </a:lnTo>
                <a:lnTo>
                  <a:pt x="1476527" y="1682610"/>
                </a:lnTo>
                <a:lnTo>
                  <a:pt x="1508760" y="1682610"/>
                </a:lnTo>
                <a:lnTo>
                  <a:pt x="1508760" y="1650378"/>
                </a:lnTo>
                <a:lnTo>
                  <a:pt x="1476527" y="1650378"/>
                </a:lnTo>
                <a:lnTo>
                  <a:pt x="1476527" y="1618145"/>
                </a:lnTo>
                <a:lnTo>
                  <a:pt x="1444295" y="1618145"/>
                </a:lnTo>
                <a:close/>
                <a:moveTo>
                  <a:pt x="1512875" y="1755305"/>
                </a:moveTo>
                <a:lnTo>
                  <a:pt x="1512875" y="1787538"/>
                </a:lnTo>
                <a:lnTo>
                  <a:pt x="1480642" y="1787538"/>
                </a:lnTo>
                <a:lnTo>
                  <a:pt x="1480642" y="1819770"/>
                </a:lnTo>
                <a:lnTo>
                  <a:pt x="1512875" y="1819770"/>
                </a:lnTo>
                <a:lnTo>
                  <a:pt x="1512875" y="1852003"/>
                </a:lnTo>
                <a:lnTo>
                  <a:pt x="1545107" y="1852003"/>
                </a:lnTo>
                <a:lnTo>
                  <a:pt x="1545107" y="1819770"/>
                </a:lnTo>
                <a:lnTo>
                  <a:pt x="1577340" y="1819770"/>
                </a:lnTo>
                <a:lnTo>
                  <a:pt x="1577340" y="1787538"/>
                </a:lnTo>
                <a:lnTo>
                  <a:pt x="1545107" y="1787538"/>
                </a:lnTo>
                <a:lnTo>
                  <a:pt x="1545107" y="1755305"/>
                </a:lnTo>
                <a:lnTo>
                  <a:pt x="1512875" y="1755305"/>
                </a:lnTo>
                <a:close/>
                <a:moveTo>
                  <a:pt x="1855775" y="1618145"/>
                </a:moveTo>
                <a:lnTo>
                  <a:pt x="1855775" y="1650378"/>
                </a:lnTo>
                <a:lnTo>
                  <a:pt x="1823542" y="1650378"/>
                </a:lnTo>
                <a:lnTo>
                  <a:pt x="1823542" y="1682610"/>
                </a:lnTo>
                <a:lnTo>
                  <a:pt x="1855775" y="1682610"/>
                </a:lnTo>
                <a:lnTo>
                  <a:pt x="1855775" y="1714843"/>
                </a:lnTo>
                <a:lnTo>
                  <a:pt x="1888007" y="1714843"/>
                </a:lnTo>
                <a:lnTo>
                  <a:pt x="1888007" y="1682610"/>
                </a:lnTo>
                <a:lnTo>
                  <a:pt x="1920240" y="1682610"/>
                </a:lnTo>
                <a:lnTo>
                  <a:pt x="1920240" y="1650378"/>
                </a:lnTo>
                <a:lnTo>
                  <a:pt x="1888007" y="1650378"/>
                </a:lnTo>
                <a:lnTo>
                  <a:pt x="1888007" y="1618145"/>
                </a:lnTo>
                <a:lnTo>
                  <a:pt x="1855775" y="1618145"/>
                </a:lnTo>
                <a:close/>
                <a:moveTo>
                  <a:pt x="1375715" y="1755305"/>
                </a:moveTo>
                <a:lnTo>
                  <a:pt x="1375715" y="1787538"/>
                </a:lnTo>
                <a:lnTo>
                  <a:pt x="1343482" y="1787538"/>
                </a:lnTo>
                <a:lnTo>
                  <a:pt x="1343482" y="1819770"/>
                </a:lnTo>
                <a:lnTo>
                  <a:pt x="1375715" y="1819770"/>
                </a:lnTo>
                <a:lnTo>
                  <a:pt x="1375715" y="1852003"/>
                </a:lnTo>
                <a:lnTo>
                  <a:pt x="1407947" y="1852003"/>
                </a:lnTo>
                <a:lnTo>
                  <a:pt x="1407947" y="1819770"/>
                </a:lnTo>
                <a:lnTo>
                  <a:pt x="1440180" y="1819770"/>
                </a:lnTo>
                <a:lnTo>
                  <a:pt x="1440180" y="1787538"/>
                </a:lnTo>
                <a:lnTo>
                  <a:pt x="1407947" y="1787538"/>
                </a:lnTo>
                <a:lnTo>
                  <a:pt x="1407947" y="1755305"/>
                </a:lnTo>
                <a:lnTo>
                  <a:pt x="1375715" y="1755305"/>
                </a:lnTo>
                <a:close/>
                <a:moveTo>
                  <a:pt x="1718615" y="1618145"/>
                </a:moveTo>
                <a:lnTo>
                  <a:pt x="1718615" y="1650378"/>
                </a:lnTo>
                <a:lnTo>
                  <a:pt x="1686382" y="1650378"/>
                </a:lnTo>
                <a:lnTo>
                  <a:pt x="1686382" y="1682610"/>
                </a:lnTo>
                <a:lnTo>
                  <a:pt x="1718615" y="1682610"/>
                </a:lnTo>
                <a:lnTo>
                  <a:pt x="1718615" y="1714843"/>
                </a:lnTo>
                <a:lnTo>
                  <a:pt x="1750847" y="1714843"/>
                </a:lnTo>
                <a:lnTo>
                  <a:pt x="1750847" y="1682610"/>
                </a:lnTo>
                <a:lnTo>
                  <a:pt x="1783080" y="1682610"/>
                </a:lnTo>
                <a:lnTo>
                  <a:pt x="1783080" y="1650378"/>
                </a:lnTo>
                <a:lnTo>
                  <a:pt x="1750847" y="1650378"/>
                </a:lnTo>
                <a:lnTo>
                  <a:pt x="1750847" y="1618145"/>
                </a:lnTo>
                <a:lnTo>
                  <a:pt x="1718615" y="1618145"/>
                </a:lnTo>
                <a:close/>
                <a:moveTo>
                  <a:pt x="1787195" y="1755305"/>
                </a:moveTo>
                <a:lnTo>
                  <a:pt x="1787195" y="1787538"/>
                </a:lnTo>
                <a:lnTo>
                  <a:pt x="1754962" y="1787538"/>
                </a:lnTo>
                <a:lnTo>
                  <a:pt x="1754962" y="1819770"/>
                </a:lnTo>
                <a:lnTo>
                  <a:pt x="1787195" y="1819770"/>
                </a:lnTo>
                <a:lnTo>
                  <a:pt x="1787195" y="1852003"/>
                </a:lnTo>
                <a:lnTo>
                  <a:pt x="1819427" y="1852003"/>
                </a:lnTo>
                <a:lnTo>
                  <a:pt x="1819427" y="1819770"/>
                </a:lnTo>
                <a:lnTo>
                  <a:pt x="1851660" y="1819770"/>
                </a:lnTo>
                <a:lnTo>
                  <a:pt x="1851660" y="1787538"/>
                </a:lnTo>
                <a:lnTo>
                  <a:pt x="1819427" y="1787538"/>
                </a:lnTo>
                <a:lnTo>
                  <a:pt x="1819427" y="1755305"/>
                </a:lnTo>
                <a:lnTo>
                  <a:pt x="1787195" y="1755305"/>
                </a:lnTo>
                <a:close/>
                <a:moveTo>
                  <a:pt x="626135" y="1151801"/>
                </a:moveTo>
                <a:lnTo>
                  <a:pt x="648767" y="1151801"/>
                </a:lnTo>
                <a:lnTo>
                  <a:pt x="648767" y="1129170"/>
                </a:lnTo>
                <a:lnTo>
                  <a:pt x="671398" y="1129170"/>
                </a:lnTo>
                <a:lnTo>
                  <a:pt x="671398" y="1106538"/>
                </a:lnTo>
                <a:lnTo>
                  <a:pt x="648767" y="1106538"/>
                </a:lnTo>
                <a:lnTo>
                  <a:pt x="648767" y="1083907"/>
                </a:lnTo>
                <a:lnTo>
                  <a:pt x="626135" y="1083907"/>
                </a:lnTo>
                <a:lnTo>
                  <a:pt x="626135" y="1106538"/>
                </a:lnTo>
                <a:lnTo>
                  <a:pt x="603504" y="1106538"/>
                </a:lnTo>
                <a:lnTo>
                  <a:pt x="603504" y="1129170"/>
                </a:lnTo>
                <a:lnTo>
                  <a:pt x="626135" y="1129170"/>
                </a:lnTo>
                <a:lnTo>
                  <a:pt x="626135" y="1151801"/>
                </a:lnTo>
                <a:close/>
                <a:moveTo>
                  <a:pt x="697116" y="733463"/>
                </a:moveTo>
                <a:lnTo>
                  <a:pt x="714946" y="733463"/>
                </a:lnTo>
                <a:lnTo>
                  <a:pt x="714946" y="715289"/>
                </a:lnTo>
                <a:lnTo>
                  <a:pt x="733120" y="715289"/>
                </a:lnTo>
                <a:lnTo>
                  <a:pt x="733120" y="697459"/>
                </a:lnTo>
                <a:lnTo>
                  <a:pt x="714946" y="697459"/>
                </a:lnTo>
                <a:lnTo>
                  <a:pt x="714946" y="679285"/>
                </a:lnTo>
                <a:lnTo>
                  <a:pt x="697116" y="679285"/>
                </a:lnTo>
                <a:lnTo>
                  <a:pt x="697116" y="697459"/>
                </a:lnTo>
                <a:lnTo>
                  <a:pt x="678942" y="697459"/>
                </a:lnTo>
                <a:lnTo>
                  <a:pt x="678942" y="715289"/>
                </a:lnTo>
                <a:lnTo>
                  <a:pt x="697116" y="715289"/>
                </a:lnTo>
                <a:lnTo>
                  <a:pt x="697116" y="733463"/>
                </a:lnTo>
                <a:close/>
                <a:moveTo>
                  <a:pt x="695058" y="1013955"/>
                </a:moveTo>
                <a:lnTo>
                  <a:pt x="717004" y="1013955"/>
                </a:lnTo>
                <a:lnTo>
                  <a:pt x="717004" y="991667"/>
                </a:lnTo>
                <a:lnTo>
                  <a:pt x="739292" y="991667"/>
                </a:lnTo>
                <a:lnTo>
                  <a:pt x="739292" y="969721"/>
                </a:lnTo>
                <a:lnTo>
                  <a:pt x="717004" y="969721"/>
                </a:lnTo>
                <a:lnTo>
                  <a:pt x="717004" y="947433"/>
                </a:lnTo>
                <a:lnTo>
                  <a:pt x="695058" y="947433"/>
                </a:lnTo>
                <a:lnTo>
                  <a:pt x="695058" y="969721"/>
                </a:lnTo>
                <a:lnTo>
                  <a:pt x="672770" y="969721"/>
                </a:lnTo>
                <a:lnTo>
                  <a:pt x="672770" y="991667"/>
                </a:lnTo>
                <a:lnTo>
                  <a:pt x="695058" y="991667"/>
                </a:lnTo>
                <a:lnTo>
                  <a:pt x="695058" y="1013955"/>
                </a:lnTo>
                <a:close/>
                <a:moveTo>
                  <a:pt x="766381" y="594246"/>
                </a:moveTo>
                <a:lnTo>
                  <a:pt x="782841" y="594246"/>
                </a:lnTo>
                <a:lnTo>
                  <a:pt x="782841" y="577444"/>
                </a:lnTo>
                <a:lnTo>
                  <a:pt x="799643" y="577444"/>
                </a:lnTo>
                <a:lnTo>
                  <a:pt x="799643" y="560984"/>
                </a:lnTo>
                <a:lnTo>
                  <a:pt x="782841" y="560984"/>
                </a:lnTo>
                <a:lnTo>
                  <a:pt x="782841" y="544182"/>
                </a:lnTo>
                <a:lnTo>
                  <a:pt x="766381" y="544182"/>
                </a:lnTo>
                <a:lnTo>
                  <a:pt x="766381" y="560984"/>
                </a:lnTo>
                <a:lnTo>
                  <a:pt x="749579" y="560984"/>
                </a:lnTo>
                <a:lnTo>
                  <a:pt x="749579" y="577444"/>
                </a:lnTo>
                <a:lnTo>
                  <a:pt x="766381" y="577444"/>
                </a:lnTo>
                <a:lnTo>
                  <a:pt x="766381" y="594246"/>
                </a:lnTo>
                <a:close/>
                <a:moveTo>
                  <a:pt x="763981" y="875424"/>
                </a:moveTo>
                <a:lnTo>
                  <a:pt x="785241" y="875424"/>
                </a:lnTo>
                <a:lnTo>
                  <a:pt x="785241" y="854164"/>
                </a:lnTo>
                <a:lnTo>
                  <a:pt x="806501" y="854164"/>
                </a:lnTo>
                <a:lnTo>
                  <a:pt x="806501" y="832904"/>
                </a:lnTo>
                <a:lnTo>
                  <a:pt x="785241" y="832904"/>
                </a:lnTo>
                <a:lnTo>
                  <a:pt x="785241" y="811644"/>
                </a:lnTo>
                <a:lnTo>
                  <a:pt x="763981" y="811644"/>
                </a:lnTo>
                <a:lnTo>
                  <a:pt x="763981" y="832904"/>
                </a:lnTo>
                <a:lnTo>
                  <a:pt x="742721" y="832904"/>
                </a:lnTo>
                <a:lnTo>
                  <a:pt x="742721" y="854164"/>
                </a:lnTo>
                <a:lnTo>
                  <a:pt x="763981" y="854164"/>
                </a:lnTo>
                <a:lnTo>
                  <a:pt x="763981" y="875424"/>
                </a:lnTo>
                <a:close/>
                <a:moveTo>
                  <a:pt x="630250" y="590817"/>
                </a:moveTo>
                <a:lnTo>
                  <a:pt x="644652" y="590817"/>
                </a:lnTo>
                <a:lnTo>
                  <a:pt x="644652" y="576415"/>
                </a:lnTo>
                <a:lnTo>
                  <a:pt x="659054" y="576415"/>
                </a:lnTo>
                <a:lnTo>
                  <a:pt x="659054" y="562013"/>
                </a:lnTo>
                <a:lnTo>
                  <a:pt x="644652" y="562013"/>
                </a:lnTo>
                <a:lnTo>
                  <a:pt x="644652" y="547611"/>
                </a:lnTo>
                <a:lnTo>
                  <a:pt x="630250" y="547611"/>
                </a:lnTo>
                <a:lnTo>
                  <a:pt x="630250" y="562013"/>
                </a:lnTo>
                <a:lnTo>
                  <a:pt x="615848" y="562013"/>
                </a:lnTo>
                <a:lnTo>
                  <a:pt x="615848" y="576415"/>
                </a:lnTo>
                <a:lnTo>
                  <a:pt x="630250" y="576415"/>
                </a:lnTo>
                <a:lnTo>
                  <a:pt x="630250" y="590817"/>
                </a:lnTo>
                <a:close/>
                <a:moveTo>
                  <a:pt x="699516" y="451256"/>
                </a:moveTo>
                <a:lnTo>
                  <a:pt x="712546" y="451256"/>
                </a:lnTo>
                <a:lnTo>
                  <a:pt x="712546" y="438569"/>
                </a:lnTo>
                <a:lnTo>
                  <a:pt x="725233" y="438569"/>
                </a:lnTo>
                <a:lnTo>
                  <a:pt x="725233" y="425539"/>
                </a:lnTo>
                <a:lnTo>
                  <a:pt x="712546" y="425539"/>
                </a:lnTo>
                <a:lnTo>
                  <a:pt x="712546" y="412852"/>
                </a:lnTo>
                <a:lnTo>
                  <a:pt x="699516" y="412852"/>
                </a:lnTo>
                <a:lnTo>
                  <a:pt x="699516" y="425539"/>
                </a:lnTo>
                <a:lnTo>
                  <a:pt x="686829" y="425539"/>
                </a:lnTo>
                <a:lnTo>
                  <a:pt x="686829" y="438569"/>
                </a:lnTo>
                <a:lnTo>
                  <a:pt x="699516" y="438569"/>
                </a:lnTo>
                <a:lnTo>
                  <a:pt x="699516" y="451256"/>
                </a:lnTo>
                <a:close/>
                <a:moveTo>
                  <a:pt x="627850" y="871995"/>
                </a:moveTo>
                <a:lnTo>
                  <a:pt x="647052" y="871995"/>
                </a:lnTo>
                <a:lnTo>
                  <a:pt x="647052" y="853135"/>
                </a:lnTo>
                <a:lnTo>
                  <a:pt x="665912" y="853135"/>
                </a:lnTo>
                <a:lnTo>
                  <a:pt x="665912" y="833933"/>
                </a:lnTo>
                <a:lnTo>
                  <a:pt x="647052" y="833933"/>
                </a:lnTo>
                <a:lnTo>
                  <a:pt x="647052" y="815073"/>
                </a:lnTo>
                <a:lnTo>
                  <a:pt x="627850" y="815073"/>
                </a:lnTo>
                <a:lnTo>
                  <a:pt x="627850" y="833933"/>
                </a:lnTo>
                <a:lnTo>
                  <a:pt x="608990" y="833933"/>
                </a:lnTo>
                <a:lnTo>
                  <a:pt x="608990" y="853135"/>
                </a:lnTo>
                <a:lnTo>
                  <a:pt x="627850" y="853135"/>
                </a:lnTo>
                <a:lnTo>
                  <a:pt x="627850" y="871995"/>
                </a:lnTo>
                <a:close/>
                <a:moveTo>
                  <a:pt x="557555" y="1289304"/>
                </a:moveTo>
                <a:lnTo>
                  <a:pt x="580187" y="1289304"/>
                </a:lnTo>
                <a:lnTo>
                  <a:pt x="580187" y="1266330"/>
                </a:lnTo>
                <a:lnTo>
                  <a:pt x="603161" y="1266330"/>
                </a:lnTo>
                <a:lnTo>
                  <a:pt x="603161" y="1243698"/>
                </a:lnTo>
                <a:lnTo>
                  <a:pt x="580187" y="1243698"/>
                </a:lnTo>
                <a:lnTo>
                  <a:pt x="580187" y="1220724"/>
                </a:lnTo>
                <a:lnTo>
                  <a:pt x="557555" y="1220724"/>
                </a:lnTo>
                <a:lnTo>
                  <a:pt x="557555" y="1243698"/>
                </a:lnTo>
                <a:lnTo>
                  <a:pt x="534581" y="1243698"/>
                </a:lnTo>
                <a:lnTo>
                  <a:pt x="534581" y="1266330"/>
                </a:lnTo>
                <a:lnTo>
                  <a:pt x="557555" y="1266330"/>
                </a:lnTo>
                <a:lnTo>
                  <a:pt x="557555" y="1289304"/>
                </a:lnTo>
                <a:close/>
                <a:moveTo>
                  <a:pt x="560984" y="729691"/>
                </a:moveTo>
                <a:lnTo>
                  <a:pt x="576758" y="729691"/>
                </a:lnTo>
                <a:lnTo>
                  <a:pt x="576758" y="714261"/>
                </a:lnTo>
                <a:lnTo>
                  <a:pt x="592188" y="714261"/>
                </a:lnTo>
                <a:lnTo>
                  <a:pt x="592188" y="698487"/>
                </a:lnTo>
                <a:lnTo>
                  <a:pt x="576758" y="698487"/>
                </a:lnTo>
                <a:lnTo>
                  <a:pt x="576758" y="683057"/>
                </a:lnTo>
                <a:lnTo>
                  <a:pt x="560984" y="683057"/>
                </a:lnTo>
                <a:lnTo>
                  <a:pt x="560984" y="698487"/>
                </a:lnTo>
                <a:lnTo>
                  <a:pt x="545554" y="698487"/>
                </a:lnTo>
                <a:lnTo>
                  <a:pt x="545554" y="714261"/>
                </a:lnTo>
                <a:lnTo>
                  <a:pt x="560984" y="714261"/>
                </a:lnTo>
                <a:lnTo>
                  <a:pt x="560984" y="729691"/>
                </a:lnTo>
                <a:close/>
                <a:moveTo>
                  <a:pt x="149504" y="1552994"/>
                </a:moveTo>
                <a:lnTo>
                  <a:pt x="165278" y="1552994"/>
                </a:lnTo>
                <a:lnTo>
                  <a:pt x="165278" y="1537221"/>
                </a:lnTo>
                <a:lnTo>
                  <a:pt x="181051" y="1537221"/>
                </a:lnTo>
                <a:lnTo>
                  <a:pt x="181051" y="1521447"/>
                </a:lnTo>
                <a:lnTo>
                  <a:pt x="165278" y="1521447"/>
                </a:lnTo>
                <a:lnTo>
                  <a:pt x="165278" y="1505674"/>
                </a:lnTo>
                <a:lnTo>
                  <a:pt x="149504" y="1505674"/>
                </a:lnTo>
                <a:lnTo>
                  <a:pt x="149504" y="1521447"/>
                </a:lnTo>
                <a:lnTo>
                  <a:pt x="133731" y="1521447"/>
                </a:lnTo>
                <a:lnTo>
                  <a:pt x="133731" y="1537221"/>
                </a:lnTo>
                <a:lnTo>
                  <a:pt x="149504" y="1537221"/>
                </a:lnTo>
                <a:lnTo>
                  <a:pt x="149504" y="1552994"/>
                </a:lnTo>
                <a:close/>
                <a:moveTo>
                  <a:pt x="558927" y="1010183"/>
                </a:moveTo>
                <a:lnTo>
                  <a:pt x="578815" y="1010183"/>
                </a:lnTo>
                <a:lnTo>
                  <a:pt x="578815" y="990638"/>
                </a:lnTo>
                <a:lnTo>
                  <a:pt x="598360" y="990638"/>
                </a:lnTo>
                <a:lnTo>
                  <a:pt x="598360" y="970750"/>
                </a:lnTo>
                <a:lnTo>
                  <a:pt x="578815" y="970750"/>
                </a:lnTo>
                <a:lnTo>
                  <a:pt x="578815" y="951205"/>
                </a:lnTo>
                <a:lnTo>
                  <a:pt x="558927" y="951205"/>
                </a:lnTo>
                <a:lnTo>
                  <a:pt x="558927" y="970750"/>
                </a:lnTo>
                <a:lnTo>
                  <a:pt x="539382" y="970750"/>
                </a:lnTo>
                <a:lnTo>
                  <a:pt x="539382" y="990638"/>
                </a:lnTo>
                <a:lnTo>
                  <a:pt x="558927" y="990638"/>
                </a:lnTo>
                <a:lnTo>
                  <a:pt x="558927" y="1010183"/>
                </a:lnTo>
                <a:close/>
                <a:moveTo>
                  <a:pt x="969378" y="739635"/>
                </a:moveTo>
                <a:lnTo>
                  <a:pt x="991324" y="739635"/>
                </a:lnTo>
                <a:lnTo>
                  <a:pt x="991324" y="717347"/>
                </a:lnTo>
                <a:lnTo>
                  <a:pt x="1013612" y="717347"/>
                </a:lnTo>
                <a:lnTo>
                  <a:pt x="1013612" y="695401"/>
                </a:lnTo>
                <a:lnTo>
                  <a:pt x="991324" y="695401"/>
                </a:lnTo>
                <a:lnTo>
                  <a:pt x="991324" y="673113"/>
                </a:lnTo>
                <a:lnTo>
                  <a:pt x="969378" y="673113"/>
                </a:lnTo>
                <a:lnTo>
                  <a:pt x="969378" y="695401"/>
                </a:lnTo>
                <a:lnTo>
                  <a:pt x="947090" y="695401"/>
                </a:lnTo>
                <a:lnTo>
                  <a:pt x="947090" y="717347"/>
                </a:lnTo>
                <a:lnTo>
                  <a:pt x="969378" y="717347"/>
                </a:lnTo>
                <a:lnTo>
                  <a:pt x="969378" y="739635"/>
                </a:lnTo>
                <a:close/>
                <a:moveTo>
                  <a:pt x="2505227" y="2126323"/>
                </a:moveTo>
                <a:lnTo>
                  <a:pt x="2505227" y="2094090"/>
                </a:lnTo>
                <a:lnTo>
                  <a:pt x="2537460" y="2094090"/>
                </a:lnTo>
                <a:lnTo>
                  <a:pt x="2537460" y="2061858"/>
                </a:lnTo>
                <a:lnTo>
                  <a:pt x="2505227" y="2061858"/>
                </a:lnTo>
                <a:lnTo>
                  <a:pt x="2505227" y="2029625"/>
                </a:lnTo>
                <a:lnTo>
                  <a:pt x="2472995" y="2029625"/>
                </a:lnTo>
                <a:lnTo>
                  <a:pt x="2472995" y="2061858"/>
                </a:lnTo>
                <a:lnTo>
                  <a:pt x="2440762" y="2061858"/>
                </a:lnTo>
                <a:lnTo>
                  <a:pt x="2440762" y="2094090"/>
                </a:lnTo>
                <a:lnTo>
                  <a:pt x="2472995" y="2094090"/>
                </a:lnTo>
                <a:lnTo>
                  <a:pt x="2472995" y="2126323"/>
                </a:lnTo>
                <a:lnTo>
                  <a:pt x="2505227" y="2126323"/>
                </a:lnTo>
                <a:close/>
                <a:moveTo>
                  <a:pt x="971779" y="457429"/>
                </a:moveTo>
                <a:lnTo>
                  <a:pt x="988924" y="457429"/>
                </a:lnTo>
                <a:lnTo>
                  <a:pt x="988924" y="440627"/>
                </a:lnTo>
                <a:lnTo>
                  <a:pt x="1005726" y="440627"/>
                </a:lnTo>
                <a:lnTo>
                  <a:pt x="1005726" y="423482"/>
                </a:lnTo>
                <a:lnTo>
                  <a:pt x="988924" y="423482"/>
                </a:lnTo>
                <a:lnTo>
                  <a:pt x="988924" y="406679"/>
                </a:lnTo>
                <a:lnTo>
                  <a:pt x="971779" y="406679"/>
                </a:lnTo>
                <a:lnTo>
                  <a:pt x="971779" y="423482"/>
                </a:lnTo>
                <a:lnTo>
                  <a:pt x="954976" y="423482"/>
                </a:lnTo>
                <a:lnTo>
                  <a:pt x="954976" y="440627"/>
                </a:lnTo>
                <a:lnTo>
                  <a:pt x="971779" y="440627"/>
                </a:lnTo>
                <a:lnTo>
                  <a:pt x="971779" y="457429"/>
                </a:lnTo>
                <a:close/>
                <a:moveTo>
                  <a:pt x="1041387" y="317183"/>
                </a:moveTo>
                <a:lnTo>
                  <a:pt x="1056475" y="317183"/>
                </a:lnTo>
                <a:lnTo>
                  <a:pt x="1056475" y="302438"/>
                </a:lnTo>
                <a:lnTo>
                  <a:pt x="1071220" y="302438"/>
                </a:lnTo>
                <a:lnTo>
                  <a:pt x="1071220" y="287350"/>
                </a:lnTo>
                <a:lnTo>
                  <a:pt x="1056475" y="287350"/>
                </a:lnTo>
                <a:lnTo>
                  <a:pt x="1056475" y="272606"/>
                </a:lnTo>
                <a:lnTo>
                  <a:pt x="1041387" y="272606"/>
                </a:lnTo>
                <a:lnTo>
                  <a:pt x="1041387" y="287350"/>
                </a:lnTo>
                <a:lnTo>
                  <a:pt x="1026643" y="287350"/>
                </a:lnTo>
                <a:lnTo>
                  <a:pt x="1026643" y="302438"/>
                </a:lnTo>
                <a:lnTo>
                  <a:pt x="1041387" y="302438"/>
                </a:lnTo>
                <a:lnTo>
                  <a:pt x="1041387" y="317183"/>
                </a:lnTo>
                <a:close/>
                <a:moveTo>
                  <a:pt x="835647" y="454685"/>
                </a:moveTo>
                <a:lnTo>
                  <a:pt x="850735" y="454685"/>
                </a:lnTo>
                <a:lnTo>
                  <a:pt x="850735" y="439598"/>
                </a:lnTo>
                <a:lnTo>
                  <a:pt x="865822" y="439598"/>
                </a:lnTo>
                <a:lnTo>
                  <a:pt x="865822" y="424510"/>
                </a:lnTo>
                <a:lnTo>
                  <a:pt x="850735" y="424510"/>
                </a:lnTo>
                <a:lnTo>
                  <a:pt x="850735" y="409423"/>
                </a:lnTo>
                <a:lnTo>
                  <a:pt x="835647" y="409423"/>
                </a:lnTo>
                <a:lnTo>
                  <a:pt x="835647" y="424510"/>
                </a:lnTo>
                <a:lnTo>
                  <a:pt x="820560" y="424510"/>
                </a:lnTo>
                <a:lnTo>
                  <a:pt x="820560" y="439598"/>
                </a:lnTo>
                <a:lnTo>
                  <a:pt x="835647" y="439598"/>
                </a:lnTo>
                <a:lnTo>
                  <a:pt x="835647" y="454685"/>
                </a:lnTo>
                <a:close/>
                <a:moveTo>
                  <a:pt x="900112" y="878510"/>
                </a:moveTo>
                <a:lnTo>
                  <a:pt x="923430" y="878510"/>
                </a:lnTo>
                <a:lnTo>
                  <a:pt x="923430" y="855193"/>
                </a:lnTo>
                <a:lnTo>
                  <a:pt x="946747" y="855193"/>
                </a:lnTo>
                <a:lnTo>
                  <a:pt x="946747" y="831875"/>
                </a:lnTo>
                <a:lnTo>
                  <a:pt x="923430" y="831875"/>
                </a:lnTo>
                <a:lnTo>
                  <a:pt x="923430" y="808558"/>
                </a:lnTo>
                <a:lnTo>
                  <a:pt x="900112" y="808558"/>
                </a:lnTo>
                <a:lnTo>
                  <a:pt x="900112" y="831875"/>
                </a:lnTo>
                <a:lnTo>
                  <a:pt x="876795" y="831875"/>
                </a:lnTo>
                <a:lnTo>
                  <a:pt x="876795" y="855193"/>
                </a:lnTo>
                <a:lnTo>
                  <a:pt x="900112" y="855193"/>
                </a:lnTo>
                <a:lnTo>
                  <a:pt x="900112" y="878510"/>
                </a:lnTo>
                <a:close/>
                <a:moveTo>
                  <a:pt x="905256" y="314439"/>
                </a:moveTo>
                <a:lnTo>
                  <a:pt x="918286" y="314439"/>
                </a:lnTo>
                <a:lnTo>
                  <a:pt x="918286" y="301409"/>
                </a:lnTo>
                <a:lnTo>
                  <a:pt x="931316" y="301409"/>
                </a:lnTo>
                <a:lnTo>
                  <a:pt x="931316" y="288379"/>
                </a:lnTo>
                <a:lnTo>
                  <a:pt x="918286" y="288379"/>
                </a:lnTo>
                <a:lnTo>
                  <a:pt x="918286" y="275349"/>
                </a:lnTo>
                <a:lnTo>
                  <a:pt x="905256" y="275349"/>
                </a:lnTo>
                <a:lnTo>
                  <a:pt x="905256" y="288379"/>
                </a:lnTo>
                <a:lnTo>
                  <a:pt x="892226" y="288379"/>
                </a:lnTo>
                <a:lnTo>
                  <a:pt x="892226" y="301409"/>
                </a:lnTo>
                <a:lnTo>
                  <a:pt x="905256" y="301409"/>
                </a:lnTo>
                <a:lnTo>
                  <a:pt x="905256" y="314439"/>
                </a:lnTo>
                <a:close/>
                <a:moveTo>
                  <a:pt x="833247" y="736549"/>
                </a:moveTo>
                <a:lnTo>
                  <a:pt x="853135" y="736549"/>
                </a:lnTo>
                <a:lnTo>
                  <a:pt x="853135" y="716318"/>
                </a:lnTo>
                <a:lnTo>
                  <a:pt x="873366" y="716318"/>
                </a:lnTo>
                <a:lnTo>
                  <a:pt x="873366" y="696430"/>
                </a:lnTo>
                <a:lnTo>
                  <a:pt x="853135" y="696430"/>
                </a:lnTo>
                <a:lnTo>
                  <a:pt x="853135" y="676199"/>
                </a:lnTo>
                <a:lnTo>
                  <a:pt x="833247" y="676199"/>
                </a:lnTo>
                <a:lnTo>
                  <a:pt x="833247" y="696430"/>
                </a:lnTo>
                <a:lnTo>
                  <a:pt x="813016" y="696430"/>
                </a:lnTo>
                <a:lnTo>
                  <a:pt x="813016" y="716318"/>
                </a:lnTo>
                <a:lnTo>
                  <a:pt x="833247" y="716318"/>
                </a:lnTo>
                <a:lnTo>
                  <a:pt x="833247" y="736549"/>
                </a:lnTo>
                <a:close/>
                <a:moveTo>
                  <a:pt x="902513" y="597332"/>
                </a:moveTo>
                <a:lnTo>
                  <a:pt x="921029" y="597332"/>
                </a:lnTo>
                <a:lnTo>
                  <a:pt x="921029" y="578472"/>
                </a:lnTo>
                <a:lnTo>
                  <a:pt x="939889" y="578472"/>
                </a:lnTo>
                <a:lnTo>
                  <a:pt x="939889" y="559956"/>
                </a:lnTo>
                <a:lnTo>
                  <a:pt x="921029" y="559956"/>
                </a:lnTo>
                <a:lnTo>
                  <a:pt x="921029" y="541096"/>
                </a:lnTo>
                <a:lnTo>
                  <a:pt x="902513" y="541096"/>
                </a:lnTo>
                <a:lnTo>
                  <a:pt x="902513" y="559956"/>
                </a:lnTo>
                <a:lnTo>
                  <a:pt x="883653" y="559956"/>
                </a:lnTo>
                <a:lnTo>
                  <a:pt x="883653" y="578472"/>
                </a:lnTo>
                <a:lnTo>
                  <a:pt x="902513" y="578472"/>
                </a:lnTo>
                <a:lnTo>
                  <a:pt x="902513" y="597332"/>
                </a:lnTo>
                <a:close/>
                <a:moveTo>
                  <a:pt x="490347" y="1147686"/>
                </a:moveTo>
                <a:lnTo>
                  <a:pt x="510235" y="1147686"/>
                </a:lnTo>
                <a:lnTo>
                  <a:pt x="510235" y="1127798"/>
                </a:lnTo>
                <a:lnTo>
                  <a:pt x="530123" y="1127798"/>
                </a:lnTo>
                <a:lnTo>
                  <a:pt x="530123" y="1107910"/>
                </a:lnTo>
                <a:lnTo>
                  <a:pt x="510235" y="1107910"/>
                </a:lnTo>
                <a:lnTo>
                  <a:pt x="510235" y="1088022"/>
                </a:lnTo>
                <a:lnTo>
                  <a:pt x="490347" y="1088022"/>
                </a:lnTo>
                <a:lnTo>
                  <a:pt x="490347" y="1107910"/>
                </a:lnTo>
                <a:lnTo>
                  <a:pt x="470459" y="1107910"/>
                </a:lnTo>
                <a:lnTo>
                  <a:pt x="470459" y="1127798"/>
                </a:lnTo>
                <a:lnTo>
                  <a:pt x="490347" y="1127798"/>
                </a:lnTo>
                <a:lnTo>
                  <a:pt x="490347" y="1147686"/>
                </a:lnTo>
                <a:close/>
                <a:moveTo>
                  <a:pt x="494462" y="587045"/>
                </a:moveTo>
                <a:lnTo>
                  <a:pt x="506120" y="587045"/>
                </a:lnTo>
                <a:lnTo>
                  <a:pt x="506120" y="575043"/>
                </a:lnTo>
                <a:lnTo>
                  <a:pt x="518122" y="575043"/>
                </a:lnTo>
                <a:lnTo>
                  <a:pt x="518122" y="563385"/>
                </a:lnTo>
                <a:lnTo>
                  <a:pt x="506120" y="563385"/>
                </a:lnTo>
                <a:lnTo>
                  <a:pt x="506120" y="551383"/>
                </a:lnTo>
                <a:lnTo>
                  <a:pt x="494462" y="551383"/>
                </a:lnTo>
                <a:lnTo>
                  <a:pt x="494462" y="563385"/>
                </a:lnTo>
                <a:lnTo>
                  <a:pt x="482460" y="563385"/>
                </a:lnTo>
                <a:lnTo>
                  <a:pt x="482460" y="575043"/>
                </a:lnTo>
                <a:lnTo>
                  <a:pt x="494462" y="575043"/>
                </a:lnTo>
                <a:lnTo>
                  <a:pt x="494462" y="587045"/>
                </a:lnTo>
                <a:close/>
                <a:moveTo>
                  <a:pt x="287693" y="1001611"/>
                </a:moveTo>
                <a:lnTo>
                  <a:pt x="301409" y="1001611"/>
                </a:lnTo>
                <a:lnTo>
                  <a:pt x="301409" y="987552"/>
                </a:lnTo>
                <a:lnTo>
                  <a:pt x="315468" y="987552"/>
                </a:lnTo>
                <a:lnTo>
                  <a:pt x="315468" y="973836"/>
                </a:lnTo>
                <a:lnTo>
                  <a:pt x="301409" y="973836"/>
                </a:lnTo>
                <a:lnTo>
                  <a:pt x="301409" y="959777"/>
                </a:lnTo>
                <a:lnTo>
                  <a:pt x="287693" y="959777"/>
                </a:lnTo>
                <a:lnTo>
                  <a:pt x="287693" y="973836"/>
                </a:lnTo>
                <a:lnTo>
                  <a:pt x="273634" y="973836"/>
                </a:lnTo>
                <a:lnTo>
                  <a:pt x="273634" y="987552"/>
                </a:lnTo>
                <a:lnTo>
                  <a:pt x="287693" y="987552"/>
                </a:lnTo>
                <a:lnTo>
                  <a:pt x="287693" y="1001611"/>
                </a:lnTo>
                <a:close/>
                <a:moveTo>
                  <a:pt x="285979" y="1280732"/>
                </a:moveTo>
                <a:lnTo>
                  <a:pt x="303124" y="1280732"/>
                </a:lnTo>
                <a:lnTo>
                  <a:pt x="303124" y="1263587"/>
                </a:lnTo>
                <a:lnTo>
                  <a:pt x="320269" y="1263587"/>
                </a:lnTo>
                <a:lnTo>
                  <a:pt x="320269" y="1246442"/>
                </a:lnTo>
                <a:lnTo>
                  <a:pt x="303124" y="1246442"/>
                </a:lnTo>
                <a:lnTo>
                  <a:pt x="303124" y="1229297"/>
                </a:lnTo>
                <a:lnTo>
                  <a:pt x="285979" y="1229297"/>
                </a:lnTo>
                <a:lnTo>
                  <a:pt x="285979" y="1246442"/>
                </a:lnTo>
                <a:lnTo>
                  <a:pt x="268834" y="1246442"/>
                </a:lnTo>
                <a:lnTo>
                  <a:pt x="268834" y="1263587"/>
                </a:lnTo>
                <a:lnTo>
                  <a:pt x="285979" y="1263587"/>
                </a:lnTo>
                <a:lnTo>
                  <a:pt x="285979" y="1280732"/>
                </a:lnTo>
                <a:close/>
                <a:moveTo>
                  <a:pt x="352501" y="1698384"/>
                </a:moveTo>
                <a:lnTo>
                  <a:pt x="373761" y="1698384"/>
                </a:lnTo>
                <a:lnTo>
                  <a:pt x="373761" y="1677124"/>
                </a:lnTo>
                <a:lnTo>
                  <a:pt x="395021" y="1677124"/>
                </a:lnTo>
                <a:lnTo>
                  <a:pt x="395021" y="1655864"/>
                </a:lnTo>
                <a:lnTo>
                  <a:pt x="373761" y="1655864"/>
                </a:lnTo>
                <a:lnTo>
                  <a:pt x="373761" y="1634604"/>
                </a:lnTo>
                <a:lnTo>
                  <a:pt x="352501" y="1634604"/>
                </a:lnTo>
                <a:lnTo>
                  <a:pt x="352501" y="1655864"/>
                </a:lnTo>
                <a:lnTo>
                  <a:pt x="331241" y="1655864"/>
                </a:lnTo>
                <a:lnTo>
                  <a:pt x="331241" y="1677124"/>
                </a:lnTo>
                <a:lnTo>
                  <a:pt x="352501" y="1677124"/>
                </a:lnTo>
                <a:lnTo>
                  <a:pt x="352501" y="1698384"/>
                </a:lnTo>
                <a:close/>
                <a:moveTo>
                  <a:pt x="353187" y="1421663"/>
                </a:moveTo>
                <a:lnTo>
                  <a:pt x="373075" y="1421663"/>
                </a:lnTo>
                <a:lnTo>
                  <a:pt x="373075" y="1402118"/>
                </a:lnTo>
                <a:lnTo>
                  <a:pt x="392620" y="1402118"/>
                </a:lnTo>
                <a:lnTo>
                  <a:pt x="392620" y="1382230"/>
                </a:lnTo>
                <a:lnTo>
                  <a:pt x="373075" y="1382230"/>
                </a:lnTo>
                <a:lnTo>
                  <a:pt x="373075" y="1362685"/>
                </a:lnTo>
                <a:lnTo>
                  <a:pt x="353187" y="1362685"/>
                </a:lnTo>
                <a:lnTo>
                  <a:pt x="353187" y="1382230"/>
                </a:lnTo>
                <a:lnTo>
                  <a:pt x="333642" y="1382230"/>
                </a:lnTo>
                <a:lnTo>
                  <a:pt x="333642" y="1402118"/>
                </a:lnTo>
                <a:lnTo>
                  <a:pt x="353187" y="1402118"/>
                </a:lnTo>
                <a:lnTo>
                  <a:pt x="353187" y="1421663"/>
                </a:lnTo>
                <a:close/>
                <a:moveTo>
                  <a:pt x="150533" y="1275931"/>
                </a:moveTo>
                <a:lnTo>
                  <a:pt x="164249" y="1275931"/>
                </a:lnTo>
                <a:lnTo>
                  <a:pt x="164249" y="1261872"/>
                </a:lnTo>
                <a:lnTo>
                  <a:pt x="178308" y="1261872"/>
                </a:lnTo>
                <a:lnTo>
                  <a:pt x="178308" y="1248156"/>
                </a:lnTo>
                <a:lnTo>
                  <a:pt x="164249" y="1248156"/>
                </a:lnTo>
                <a:lnTo>
                  <a:pt x="164249" y="1234097"/>
                </a:lnTo>
                <a:lnTo>
                  <a:pt x="150533" y="1234097"/>
                </a:lnTo>
                <a:lnTo>
                  <a:pt x="150533" y="1248156"/>
                </a:lnTo>
                <a:lnTo>
                  <a:pt x="136474" y="1248156"/>
                </a:lnTo>
                <a:lnTo>
                  <a:pt x="136474" y="1261872"/>
                </a:lnTo>
                <a:lnTo>
                  <a:pt x="150533" y="1261872"/>
                </a:lnTo>
                <a:lnTo>
                  <a:pt x="150533" y="1275931"/>
                </a:lnTo>
                <a:close/>
                <a:moveTo>
                  <a:pt x="219113" y="1138771"/>
                </a:moveTo>
                <a:lnTo>
                  <a:pt x="232829" y="1138771"/>
                </a:lnTo>
                <a:lnTo>
                  <a:pt x="232829" y="1124712"/>
                </a:lnTo>
                <a:lnTo>
                  <a:pt x="246888" y="1124712"/>
                </a:lnTo>
                <a:lnTo>
                  <a:pt x="246888" y="1110996"/>
                </a:lnTo>
                <a:lnTo>
                  <a:pt x="232829" y="1110996"/>
                </a:lnTo>
                <a:lnTo>
                  <a:pt x="232829" y="1096937"/>
                </a:lnTo>
                <a:lnTo>
                  <a:pt x="219113" y="1096937"/>
                </a:lnTo>
                <a:lnTo>
                  <a:pt x="219113" y="1110996"/>
                </a:lnTo>
                <a:lnTo>
                  <a:pt x="205054" y="1110996"/>
                </a:lnTo>
                <a:lnTo>
                  <a:pt x="205054" y="1124712"/>
                </a:lnTo>
                <a:lnTo>
                  <a:pt x="219113" y="1124712"/>
                </a:lnTo>
                <a:lnTo>
                  <a:pt x="219113" y="1138771"/>
                </a:lnTo>
                <a:close/>
                <a:moveTo>
                  <a:pt x="216713" y="1693926"/>
                </a:moveTo>
                <a:lnTo>
                  <a:pt x="235229" y="1693926"/>
                </a:lnTo>
                <a:lnTo>
                  <a:pt x="235229" y="1675752"/>
                </a:lnTo>
                <a:lnTo>
                  <a:pt x="253403" y="1675752"/>
                </a:lnTo>
                <a:lnTo>
                  <a:pt x="253403" y="1657236"/>
                </a:lnTo>
                <a:lnTo>
                  <a:pt x="235229" y="1657236"/>
                </a:lnTo>
                <a:lnTo>
                  <a:pt x="235229" y="1639062"/>
                </a:lnTo>
                <a:lnTo>
                  <a:pt x="216713" y="1639062"/>
                </a:lnTo>
                <a:lnTo>
                  <a:pt x="216713" y="1657236"/>
                </a:lnTo>
                <a:lnTo>
                  <a:pt x="198539" y="1657236"/>
                </a:lnTo>
                <a:lnTo>
                  <a:pt x="198539" y="1675752"/>
                </a:lnTo>
                <a:lnTo>
                  <a:pt x="216713" y="1675752"/>
                </a:lnTo>
                <a:lnTo>
                  <a:pt x="216713" y="1693926"/>
                </a:lnTo>
                <a:close/>
                <a:moveTo>
                  <a:pt x="354559" y="1143572"/>
                </a:moveTo>
                <a:lnTo>
                  <a:pt x="371704" y="1143572"/>
                </a:lnTo>
                <a:lnTo>
                  <a:pt x="371704" y="1126427"/>
                </a:lnTo>
                <a:lnTo>
                  <a:pt x="388849" y="1126427"/>
                </a:lnTo>
                <a:lnTo>
                  <a:pt x="388849" y="1109282"/>
                </a:lnTo>
                <a:lnTo>
                  <a:pt x="371704" y="1109282"/>
                </a:lnTo>
                <a:lnTo>
                  <a:pt x="371704" y="1092137"/>
                </a:lnTo>
                <a:lnTo>
                  <a:pt x="354559" y="1092137"/>
                </a:lnTo>
                <a:lnTo>
                  <a:pt x="354559" y="1109282"/>
                </a:lnTo>
                <a:lnTo>
                  <a:pt x="337414" y="1109282"/>
                </a:lnTo>
                <a:lnTo>
                  <a:pt x="337414" y="1126427"/>
                </a:lnTo>
                <a:lnTo>
                  <a:pt x="354559" y="1126427"/>
                </a:lnTo>
                <a:lnTo>
                  <a:pt x="354559" y="1143572"/>
                </a:lnTo>
                <a:close/>
                <a:moveTo>
                  <a:pt x="217742" y="1417206"/>
                </a:moveTo>
                <a:lnTo>
                  <a:pt x="234201" y="1417206"/>
                </a:lnTo>
                <a:lnTo>
                  <a:pt x="234201" y="1400404"/>
                </a:lnTo>
                <a:lnTo>
                  <a:pt x="251003" y="1400404"/>
                </a:lnTo>
                <a:lnTo>
                  <a:pt x="251003" y="1383944"/>
                </a:lnTo>
                <a:lnTo>
                  <a:pt x="234201" y="1383944"/>
                </a:lnTo>
                <a:lnTo>
                  <a:pt x="234201" y="1367142"/>
                </a:lnTo>
                <a:lnTo>
                  <a:pt x="217742" y="1367142"/>
                </a:lnTo>
                <a:lnTo>
                  <a:pt x="217742" y="1383944"/>
                </a:lnTo>
                <a:lnTo>
                  <a:pt x="200939" y="1383944"/>
                </a:lnTo>
                <a:lnTo>
                  <a:pt x="200939" y="1400404"/>
                </a:lnTo>
                <a:lnTo>
                  <a:pt x="217742" y="1400404"/>
                </a:lnTo>
                <a:lnTo>
                  <a:pt x="217742" y="1417206"/>
                </a:lnTo>
                <a:close/>
                <a:moveTo>
                  <a:pt x="284950" y="1558138"/>
                </a:moveTo>
                <a:lnTo>
                  <a:pt x="304152" y="1558138"/>
                </a:lnTo>
                <a:lnTo>
                  <a:pt x="304152" y="1538935"/>
                </a:lnTo>
                <a:lnTo>
                  <a:pt x="323355" y="1538935"/>
                </a:lnTo>
                <a:lnTo>
                  <a:pt x="323355" y="1519733"/>
                </a:lnTo>
                <a:lnTo>
                  <a:pt x="304152" y="1519733"/>
                </a:lnTo>
                <a:lnTo>
                  <a:pt x="304152" y="1500530"/>
                </a:lnTo>
                <a:lnTo>
                  <a:pt x="284950" y="1500530"/>
                </a:lnTo>
                <a:lnTo>
                  <a:pt x="284950" y="1519733"/>
                </a:lnTo>
                <a:lnTo>
                  <a:pt x="265748" y="1519733"/>
                </a:lnTo>
                <a:lnTo>
                  <a:pt x="265748" y="1538935"/>
                </a:lnTo>
                <a:lnTo>
                  <a:pt x="284950" y="1538935"/>
                </a:lnTo>
                <a:lnTo>
                  <a:pt x="284950" y="1558138"/>
                </a:lnTo>
                <a:close/>
                <a:moveTo>
                  <a:pt x="356273" y="863765"/>
                </a:moveTo>
                <a:lnTo>
                  <a:pt x="369989" y="863765"/>
                </a:lnTo>
                <a:lnTo>
                  <a:pt x="369989" y="850392"/>
                </a:lnTo>
                <a:lnTo>
                  <a:pt x="383362" y="850392"/>
                </a:lnTo>
                <a:lnTo>
                  <a:pt x="383362" y="836676"/>
                </a:lnTo>
                <a:lnTo>
                  <a:pt x="369989" y="836676"/>
                </a:lnTo>
                <a:lnTo>
                  <a:pt x="369989" y="823303"/>
                </a:lnTo>
                <a:lnTo>
                  <a:pt x="356273" y="823303"/>
                </a:lnTo>
                <a:lnTo>
                  <a:pt x="356273" y="836676"/>
                </a:lnTo>
                <a:lnTo>
                  <a:pt x="342900" y="836676"/>
                </a:lnTo>
                <a:lnTo>
                  <a:pt x="342900" y="850392"/>
                </a:lnTo>
                <a:lnTo>
                  <a:pt x="356273" y="850392"/>
                </a:lnTo>
                <a:lnTo>
                  <a:pt x="356273" y="863765"/>
                </a:lnTo>
                <a:close/>
                <a:moveTo>
                  <a:pt x="1105510" y="742036"/>
                </a:moveTo>
                <a:lnTo>
                  <a:pt x="1129513" y="742036"/>
                </a:lnTo>
                <a:lnTo>
                  <a:pt x="1129513" y="718376"/>
                </a:lnTo>
                <a:lnTo>
                  <a:pt x="1153173" y="718376"/>
                </a:lnTo>
                <a:lnTo>
                  <a:pt x="1153173" y="694373"/>
                </a:lnTo>
                <a:lnTo>
                  <a:pt x="1129513" y="694373"/>
                </a:lnTo>
                <a:lnTo>
                  <a:pt x="1129513" y="670712"/>
                </a:lnTo>
                <a:lnTo>
                  <a:pt x="1105510" y="670712"/>
                </a:lnTo>
                <a:lnTo>
                  <a:pt x="1105510" y="694373"/>
                </a:lnTo>
                <a:lnTo>
                  <a:pt x="1081849" y="694373"/>
                </a:lnTo>
                <a:lnTo>
                  <a:pt x="1081849" y="718376"/>
                </a:lnTo>
                <a:lnTo>
                  <a:pt x="1105510" y="718376"/>
                </a:lnTo>
                <a:lnTo>
                  <a:pt x="1105510" y="742036"/>
                </a:lnTo>
                <a:close/>
                <a:moveTo>
                  <a:pt x="2432876" y="532524"/>
                </a:moveTo>
                <a:lnTo>
                  <a:pt x="2408187" y="532524"/>
                </a:lnTo>
                <a:lnTo>
                  <a:pt x="2408187" y="556870"/>
                </a:lnTo>
                <a:lnTo>
                  <a:pt x="2383841" y="556870"/>
                </a:lnTo>
                <a:lnTo>
                  <a:pt x="2383841" y="581558"/>
                </a:lnTo>
                <a:lnTo>
                  <a:pt x="2408187" y="581558"/>
                </a:lnTo>
                <a:lnTo>
                  <a:pt x="2408187" y="605904"/>
                </a:lnTo>
                <a:lnTo>
                  <a:pt x="2432876" y="605904"/>
                </a:lnTo>
                <a:lnTo>
                  <a:pt x="2432876" y="581558"/>
                </a:lnTo>
                <a:lnTo>
                  <a:pt x="2457221" y="581558"/>
                </a:lnTo>
                <a:lnTo>
                  <a:pt x="2457221" y="556870"/>
                </a:lnTo>
                <a:lnTo>
                  <a:pt x="2432876" y="556870"/>
                </a:lnTo>
                <a:lnTo>
                  <a:pt x="2432876" y="532524"/>
                </a:lnTo>
                <a:close/>
                <a:moveTo>
                  <a:pt x="425196" y="725919"/>
                </a:moveTo>
                <a:lnTo>
                  <a:pt x="438226" y="725919"/>
                </a:lnTo>
                <a:lnTo>
                  <a:pt x="438226" y="712889"/>
                </a:lnTo>
                <a:lnTo>
                  <a:pt x="451256" y="712889"/>
                </a:lnTo>
                <a:lnTo>
                  <a:pt x="451256" y="699859"/>
                </a:lnTo>
                <a:lnTo>
                  <a:pt x="438226" y="699859"/>
                </a:lnTo>
                <a:lnTo>
                  <a:pt x="438226" y="686829"/>
                </a:lnTo>
                <a:lnTo>
                  <a:pt x="425196" y="686829"/>
                </a:lnTo>
                <a:lnTo>
                  <a:pt x="425196" y="699859"/>
                </a:lnTo>
                <a:lnTo>
                  <a:pt x="412166" y="699859"/>
                </a:lnTo>
                <a:lnTo>
                  <a:pt x="412166" y="712889"/>
                </a:lnTo>
                <a:lnTo>
                  <a:pt x="425196" y="712889"/>
                </a:lnTo>
                <a:lnTo>
                  <a:pt x="425196" y="725919"/>
                </a:lnTo>
                <a:close/>
                <a:moveTo>
                  <a:pt x="488975" y="1426121"/>
                </a:moveTo>
                <a:lnTo>
                  <a:pt x="511607" y="1426121"/>
                </a:lnTo>
                <a:lnTo>
                  <a:pt x="511607" y="1403490"/>
                </a:lnTo>
                <a:lnTo>
                  <a:pt x="534238" y="1403490"/>
                </a:lnTo>
                <a:lnTo>
                  <a:pt x="534238" y="1380858"/>
                </a:lnTo>
                <a:lnTo>
                  <a:pt x="511607" y="1380858"/>
                </a:lnTo>
                <a:lnTo>
                  <a:pt x="511607" y="1358227"/>
                </a:lnTo>
                <a:lnTo>
                  <a:pt x="488975" y="1358227"/>
                </a:lnTo>
                <a:lnTo>
                  <a:pt x="488975" y="1380858"/>
                </a:lnTo>
                <a:lnTo>
                  <a:pt x="466344" y="1380858"/>
                </a:lnTo>
                <a:lnTo>
                  <a:pt x="466344" y="1403490"/>
                </a:lnTo>
                <a:lnTo>
                  <a:pt x="488975" y="1403490"/>
                </a:lnTo>
                <a:lnTo>
                  <a:pt x="488975" y="1426121"/>
                </a:lnTo>
                <a:close/>
                <a:moveTo>
                  <a:pt x="420052" y="1838287"/>
                </a:moveTo>
                <a:lnTo>
                  <a:pt x="443370" y="1838287"/>
                </a:lnTo>
                <a:lnTo>
                  <a:pt x="443370" y="1815313"/>
                </a:lnTo>
                <a:lnTo>
                  <a:pt x="466344" y="1815313"/>
                </a:lnTo>
                <a:lnTo>
                  <a:pt x="466344" y="1791995"/>
                </a:lnTo>
                <a:lnTo>
                  <a:pt x="443370" y="1791995"/>
                </a:lnTo>
                <a:lnTo>
                  <a:pt x="443370" y="1769021"/>
                </a:lnTo>
                <a:lnTo>
                  <a:pt x="420052" y="1769021"/>
                </a:lnTo>
                <a:lnTo>
                  <a:pt x="420052" y="1791995"/>
                </a:lnTo>
                <a:lnTo>
                  <a:pt x="397078" y="1791995"/>
                </a:lnTo>
                <a:lnTo>
                  <a:pt x="397078" y="1815313"/>
                </a:lnTo>
                <a:lnTo>
                  <a:pt x="420052" y="1815313"/>
                </a:lnTo>
                <a:lnTo>
                  <a:pt x="420052" y="1838287"/>
                </a:lnTo>
                <a:close/>
                <a:moveTo>
                  <a:pt x="423139" y="1006069"/>
                </a:moveTo>
                <a:lnTo>
                  <a:pt x="440284" y="1006069"/>
                </a:lnTo>
                <a:lnTo>
                  <a:pt x="440284" y="989267"/>
                </a:lnTo>
                <a:lnTo>
                  <a:pt x="457086" y="989267"/>
                </a:lnTo>
                <a:lnTo>
                  <a:pt x="457086" y="972122"/>
                </a:lnTo>
                <a:lnTo>
                  <a:pt x="440284" y="972122"/>
                </a:lnTo>
                <a:lnTo>
                  <a:pt x="440284" y="955319"/>
                </a:lnTo>
                <a:lnTo>
                  <a:pt x="423139" y="955319"/>
                </a:lnTo>
                <a:lnTo>
                  <a:pt x="423139" y="972122"/>
                </a:lnTo>
                <a:lnTo>
                  <a:pt x="406336" y="972122"/>
                </a:lnTo>
                <a:lnTo>
                  <a:pt x="406336" y="989267"/>
                </a:lnTo>
                <a:lnTo>
                  <a:pt x="423139" y="989267"/>
                </a:lnTo>
                <a:lnTo>
                  <a:pt x="423139" y="1006069"/>
                </a:lnTo>
                <a:close/>
                <a:moveTo>
                  <a:pt x="420738" y="1562595"/>
                </a:moveTo>
                <a:lnTo>
                  <a:pt x="442684" y="1562595"/>
                </a:lnTo>
                <a:lnTo>
                  <a:pt x="442684" y="1540307"/>
                </a:lnTo>
                <a:lnTo>
                  <a:pt x="464972" y="1540307"/>
                </a:lnTo>
                <a:lnTo>
                  <a:pt x="464972" y="1518361"/>
                </a:lnTo>
                <a:lnTo>
                  <a:pt x="442684" y="1518361"/>
                </a:lnTo>
                <a:lnTo>
                  <a:pt x="442684" y="1496073"/>
                </a:lnTo>
                <a:lnTo>
                  <a:pt x="420738" y="1496073"/>
                </a:lnTo>
                <a:lnTo>
                  <a:pt x="420738" y="1518361"/>
                </a:lnTo>
                <a:lnTo>
                  <a:pt x="398450" y="1518361"/>
                </a:lnTo>
                <a:lnTo>
                  <a:pt x="398450" y="1540307"/>
                </a:lnTo>
                <a:lnTo>
                  <a:pt x="420738" y="1540307"/>
                </a:lnTo>
                <a:lnTo>
                  <a:pt x="420738" y="1562595"/>
                </a:lnTo>
                <a:close/>
                <a:moveTo>
                  <a:pt x="421767" y="1284846"/>
                </a:moveTo>
                <a:lnTo>
                  <a:pt x="441655" y="1284846"/>
                </a:lnTo>
                <a:lnTo>
                  <a:pt x="441655" y="1264958"/>
                </a:lnTo>
                <a:lnTo>
                  <a:pt x="461543" y="1264958"/>
                </a:lnTo>
                <a:lnTo>
                  <a:pt x="461543" y="1245070"/>
                </a:lnTo>
                <a:lnTo>
                  <a:pt x="441655" y="1245070"/>
                </a:lnTo>
                <a:lnTo>
                  <a:pt x="441655" y="1225182"/>
                </a:lnTo>
                <a:lnTo>
                  <a:pt x="421767" y="1225182"/>
                </a:lnTo>
                <a:lnTo>
                  <a:pt x="421767" y="1245070"/>
                </a:lnTo>
                <a:lnTo>
                  <a:pt x="401879" y="1245070"/>
                </a:lnTo>
                <a:lnTo>
                  <a:pt x="401879" y="1264958"/>
                </a:lnTo>
                <a:lnTo>
                  <a:pt x="421767" y="1264958"/>
                </a:lnTo>
                <a:lnTo>
                  <a:pt x="421767" y="1284846"/>
                </a:lnTo>
                <a:close/>
                <a:moveTo>
                  <a:pt x="492061" y="868223"/>
                </a:moveTo>
                <a:lnTo>
                  <a:pt x="508521" y="868223"/>
                </a:lnTo>
                <a:lnTo>
                  <a:pt x="508521" y="851764"/>
                </a:lnTo>
                <a:lnTo>
                  <a:pt x="524980" y="851764"/>
                </a:lnTo>
                <a:lnTo>
                  <a:pt x="524980" y="835304"/>
                </a:lnTo>
                <a:lnTo>
                  <a:pt x="508521" y="835304"/>
                </a:lnTo>
                <a:lnTo>
                  <a:pt x="508521" y="818845"/>
                </a:lnTo>
                <a:lnTo>
                  <a:pt x="492061" y="818845"/>
                </a:lnTo>
                <a:lnTo>
                  <a:pt x="492061" y="835304"/>
                </a:lnTo>
                <a:lnTo>
                  <a:pt x="475602" y="835304"/>
                </a:lnTo>
                <a:lnTo>
                  <a:pt x="475602" y="851764"/>
                </a:lnTo>
                <a:lnTo>
                  <a:pt x="492061" y="851764"/>
                </a:lnTo>
                <a:lnTo>
                  <a:pt x="492061" y="868223"/>
                </a:lnTo>
                <a:close/>
                <a:moveTo>
                  <a:pt x="1931899" y="183109"/>
                </a:moveTo>
                <a:lnTo>
                  <a:pt x="1949044" y="183109"/>
                </a:lnTo>
                <a:lnTo>
                  <a:pt x="1949044" y="166307"/>
                </a:lnTo>
                <a:lnTo>
                  <a:pt x="1965846" y="166307"/>
                </a:lnTo>
                <a:lnTo>
                  <a:pt x="1965846" y="149162"/>
                </a:lnTo>
                <a:lnTo>
                  <a:pt x="1949044" y="149162"/>
                </a:lnTo>
                <a:lnTo>
                  <a:pt x="1949044" y="132359"/>
                </a:lnTo>
                <a:lnTo>
                  <a:pt x="1931899" y="132359"/>
                </a:lnTo>
                <a:lnTo>
                  <a:pt x="1931899" y="149162"/>
                </a:lnTo>
                <a:lnTo>
                  <a:pt x="1915096" y="149162"/>
                </a:lnTo>
                <a:lnTo>
                  <a:pt x="1915096" y="166307"/>
                </a:lnTo>
                <a:lnTo>
                  <a:pt x="1931899" y="166307"/>
                </a:lnTo>
                <a:lnTo>
                  <a:pt x="1931899" y="183109"/>
                </a:lnTo>
                <a:close/>
                <a:moveTo>
                  <a:pt x="1999107" y="325069"/>
                </a:moveTo>
                <a:lnTo>
                  <a:pt x="2018995" y="325069"/>
                </a:lnTo>
                <a:lnTo>
                  <a:pt x="2018995" y="304838"/>
                </a:lnTo>
                <a:lnTo>
                  <a:pt x="2039227" y="304838"/>
                </a:lnTo>
                <a:lnTo>
                  <a:pt x="2039227" y="284950"/>
                </a:lnTo>
                <a:lnTo>
                  <a:pt x="2018995" y="284950"/>
                </a:lnTo>
                <a:lnTo>
                  <a:pt x="2018995" y="264719"/>
                </a:lnTo>
                <a:lnTo>
                  <a:pt x="1999107" y="264719"/>
                </a:lnTo>
                <a:lnTo>
                  <a:pt x="1999107" y="284950"/>
                </a:lnTo>
                <a:lnTo>
                  <a:pt x="1978876" y="284950"/>
                </a:lnTo>
                <a:lnTo>
                  <a:pt x="1978876" y="304838"/>
                </a:lnTo>
                <a:lnTo>
                  <a:pt x="1999107" y="304838"/>
                </a:lnTo>
                <a:lnTo>
                  <a:pt x="1999107" y="325069"/>
                </a:lnTo>
                <a:close/>
                <a:moveTo>
                  <a:pt x="2136267" y="324726"/>
                </a:moveTo>
                <a:lnTo>
                  <a:pt x="2156155" y="324726"/>
                </a:lnTo>
                <a:lnTo>
                  <a:pt x="2156155" y="304838"/>
                </a:lnTo>
                <a:lnTo>
                  <a:pt x="2176043" y="304838"/>
                </a:lnTo>
                <a:lnTo>
                  <a:pt x="2176043" y="284950"/>
                </a:lnTo>
                <a:lnTo>
                  <a:pt x="2156155" y="284950"/>
                </a:lnTo>
                <a:lnTo>
                  <a:pt x="2156155" y="265062"/>
                </a:lnTo>
                <a:lnTo>
                  <a:pt x="2136267" y="265062"/>
                </a:lnTo>
                <a:lnTo>
                  <a:pt x="2136267" y="284950"/>
                </a:lnTo>
                <a:lnTo>
                  <a:pt x="2116379" y="284950"/>
                </a:lnTo>
                <a:lnTo>
                  <a:pt x="2116379" y="304838"/>
                </a:lnTo>
                <a:lnTo>
                  <a:pt x="2136267" y="304838"/>
                </a:lnTo>
                <a:lnTo>
                  <a:pt x="2136267" y="324726"/>
                </a:lnTo>
                <a:close/>
                <a:moveTo>
                  <a:pt x="2065972" y="466687"/>
                </a:moveTo>
                <a:lnTo>
                  <a:pt x="2089290" y="466687"/>
                </a:lnTo>
                <a:lnTo>
                  <a:pt x="2089290" y="443713"/>
                </a:lnTo>
                <a:lnTo>
                  <a:pt x="2112264" y="443713"/>
                </a:lnTo>
                <a:lnTo>
                  <a:pt x="2112264" y="420395"/>
                </a:lnTo>
                <a:lnTo>
                  <a:pt x="2089290" y="420395"/>
                </a:lnTo>
                <a:lnTo>
                  <a:pt x="2089290" y="397421"/>
                </a:lnTo>
                <a:lnTo>
                  <a:pt x="2065972" y="397421"/>
                </a:lnTo>
                <a:lnTo>
                  <a:pt x="2065972" y="420395"/>
                </a:lnTo>
                <a:lnTo>
                  <a:pt x="2042998" y="420395"/>
                </a:lnTo>
                <a:lnTo>
                  <a:pt x="2042998" y="443713"/>
                </a:lnTo>
                <a:lnTo>
                  <a:pt x="2065972" y="443713"/>
                </a:lnTo>
                <a:lnTo>
                  <a:pt x="2065972" y="466687"/>
                </a:lnTo>
                <a:close/>
                <a:moveTo>
                  <a:pt x="2069059" y="183109"/>
                </a:moveTo>
                <a:lnTo>
                  <a:pt x="2086204" y="183109"/>
                </a:lnTo>
                <a:lnTo>
                  <a:pt x="2086204" y="166307"/>
                </a:lnTo>
                <a:lnTo>
                  <a:pt x="2103006" y="166307"/>
                </a:lnTo>
                <a:lnTo>
                  <a:pt x="2103006" y="149162"/>
                </a:lnTo>
                <a:lnTo>
                  <a:pt x="2086204" y="149162"/>
                </a:lnTo>
                <a:lnTo>
                  <a:pt x="2086204" y="132359"/>
                </a:lnTo>
                <a:lnTo>
                  <a:pt x="2069059" y="132359"/>
                </a:lnTo>
                <a:lnTo>
                  <a:pt x="2069059" y="149162"/>
                </a:lnTo>
                <a:lnTo>
                  <a:pt x="2052256" y="149162"/>
                </a:lnTo>
                <a:lnTo>
                  <a:pt x="2052256" y="166307"/>
                </a:lnTo>
                <a:lnTo>
                  <a:pt x="2069059" y="166307"/>
                </a:lnTo>
                <a:lnTo>
                  <a:pt x="2069059" y="183109"/>
                </a:lnTo>
                <a:close/>
                <a:moveTo>
                  <a:pt x="1791652" y="467030"/>
                </a:moveTo>
                <a:lnTo>
                  <a:pt x="1814970" y="467030"/>
                </a:lnTo>
                <a:lnTo>
                  <a:pt x="1814970" y="443713"/>
                </a:lnTo>
                <a:lnTo>
                  <a:pt x="1838287" y="443713"/>
                </a:lnTo>
                <a:lnTo>
                  <a:pt x="1838287" y="420395"/>
                </a:lnTo>
                <a:lnTo>
                  <a:pt x="1814970" y="420395"/>
                </a:lnTo>
                <a:lnTo>
                  <a:pt x="1814970" y="397078"/>
                </a:lnTo>
                <a:lnTo>
                  <a:pt x="1791652" y="397078"/>
                </a:lnTo>
                <a:lnTo>
                  <a:pt x="1791652" y="420395"/>
                </a:lnTo>
                <a:lnTo>
                  <a:pt x="1768335" y="420395"/>
                </a:lnTo>
                <a:lnTo>
                  <a:pt x="1768335" y="443713"/>
                </a:lnTo>
                <a:lnTo>
                  <a:pt x="1791652" y="443713"/>
                </a:lnTo>
                <a:lnTo>
                  <a:pt x="1791652" y="467030"/>
                </a:lnTo>
                <a:close/>
                <a:moveTo>
                  <a:pt x="1794739" y="183109"/>
                </a:moveTo>
                <a:lnTo>
                  <a:pt x="1811884" y="183109"/>
                </a:lnTo>
                <a:lnTo>
                  <a:pt x="1811884" y="166307"/>
                </a:lnTo>
                <a:lnTo>
                  <a:pt x="1828686" y="166307"/>
                </a:lnTo>
                <a:lnTo>
                  <a:pt x="1828686" y="149162"/>
                </a:lnTo>
                <a:lnTo>
                  <a:pt x="1811884" y="149162"/>
                </a:lnTo>
                <a:lnTo>
                  <a:pt x="1811884" y="132359"/>
                </a:lnTo>
                <a:lnTo>
                  <a:pt x="1794739" y="132359"/>
                </a:lnTo>
                <a:lnTo>
                  <a:pt x="1794739" y="149162"/>
                </a:lnTo>
                <a:lnTo>
                  <a:pt x="1777936" y="149162"/>
                </a:lnTo>
                <a:lnTo>
                  <a:pt x="1777936" y="166307"/>
                </a:lnTo>
                <a:lnTo>
                  <a:pt x="1794739" y="166307"/>
                </a:lnTo>
                <a:lnTo>
                  <a:pt x="1794739" y="183109"/>
                </a:lnTo>
                <a:close/>
                <a:moveTo>
                  <a:pt x="1928812" y="467030"/>
                </a:moveTo>
                <a:lnTo>
                  <a:pt x="1952130" y="467030"/>
                </a:lnTo>
                <a:lnTo>
                  <a:pt x="1952130" y="443713"/>
                </a:lnTo>
                <a:lnTo>
                  <a:pt x="1975447" y="443713"/>
                </a:lnTo>
                <a:lnTo>
                  <a:pt x="1975447" y="420395"/>
                </a:lnTo>
                <a:lnTo>
                  <a:pt x="1952130" y="420395"/>
                </a:lnTo>
                <a:lnTo>
                  <a:pt x="1952130" y="397078"/>
                </a:lnTo>
                <a:lnTo>
                  <a:pt x="1928812" y="397078"/>
                </a:lnTo>
                <a:lnTo>
                  <a:pt x="1928812" y="420395"/>
                </a:lnTo>
                <a:lnTo>
                  <a:pt x="1905495" y="420395"/>
                </a:lnTo>
                <a:lnTo>
                  <a:pt x="1905495" y="443713"/>
                </a:lnTo>
                <a:lnTo>
                  <a:pt x="1928812" y="443713"/>
                </a:lnTo>
                <a:lnTo>
                  <a:pt x="1928812" y="467030"/>
                </a:lnTo>
                <a:close/>
                <a:moveTo>
                  <a:pt x="1861604" y="325412"/>
                </a:moveTo>
                <a:lnTo>
                  <a:pt x="1882178" y="325412"/>
                </a:lnTo>
                <a:lnTo>
                  <a:pt x="1882178" y="305181"/>
                </a:lnTo>
                <a:lnTo>
                  <a:pt x="1902409" y="305181"/>
                </a:lnTo>
                <a:lnTo>
                  <a:pt x="1902409" y="284607"/>
                </a:lnTo>
                <a:lnTo>
                  <a:pt x="1882178" y="284607"/>
                </a:lnTo>
                <a:lnTo>
                  <a:pt x="1882178" y="264376"/>
                </a:lnTo>
                <a:lnTo>
                  <a:pt x="1861604" y="264376"/>
                </a:lnTo>
                <a:lnTo>
                  <a:pt x="1861604" y="284607"/>
                </a:lnTo>
                <a:lnTo>
                  <a:pt x="1841373" y="284607"/>
                </a:lnTo>
                <a:lnTo>
                  <a:pt x="1841373" y="305181"/>
                </a:lnTo>
                <a:lnTo>
                  <a:pt x="1861604" y="305181"/>
                </a:lnTo>
                <a:lnTo>
                  <a:pt x="1861604" y="325412"/>
                </a:lnTo>
                <a:close/>
                <a:moveTo>
                  <a:pt x="1865033" y="40805"/>
                </a:moveTo>
                <a:lnTo>
                  <a:pt x="1878749" y="40805"/>
                </a:lnTo>
                <a:lnTo>
                  <a:pt x="1878749" y="27432"/>
                </a:lnTo>
                <a:lnTo>
                  <a:pt x="1892122" y="27432"/>
                </a:lnTo>
                <a:lnTo>
                  <a:pt x="1892122" y="13716"/>
                </a:lnTo>
                <a:lnTo>
                  <a:pt x="1878749" y="13716"/>
                </a:lnTo>
                <a:lnTo>
                  <a:pt x="1878749" y="343"/>
                </a:lnTo>
                <a:lnTo>
                  <a:pt x="1865033" y="343"/>
                </a:lnTo>
                <a:lnTo>
                  <a:pt x="1865033" y="13716"/>
                </a:lnTo>
                <a:lnTo>
                  <a:pt x="1851660" y="13716"/>
                </a:lnTo>
                <a:lnTo>
                  <a:pt x="1851660" y="27432"/>
                </a:lnTo>
                <a:lnTo>
                  <a:pt x="1865033" y="27432"/>
                </a:lnTo>
                <a:lnTo>
                  <a:pt x="1865033" y="40805"/>
                </a:lnTo>
                <a:close/>
                <a:moveTo>
                  <a:pt x="2002193" y="41148"/>
                </a:moveTo>
                <a:lnTo>
                  <a:pt x="2015909" y="41148"/>
                </a:lnTo>
                <a:lnTo>
                  <a:pt x="2015909" y="27432"/>
                </a:lnTo>
                <a:lnTo>
                  <a:pt x="2029625" y="27432"/>
                </a:lnTo>
                <a:lnTo>
                  <a:pt x="2029625" y="13716"/>
                </a:lnTo>
                <a:lnTo>
                  <a:pt x="2015909" y="13716"/>
                </a:lnTo>
                <a:lnTo>
                  <a:pt x="2015909" y="0"/>
                </a:lnTo>
                <a:lnTo>
                  <a:pt x="2002193" y="0"/>
                </a:lnTo>
                <a:lnTo>
                  <a:pt x="2002193" y="13716"/>
                </a:lnTo>
                <a:lnTo>
                  <a:pt x="1988477" y="13716"/>
                </a:lnTo>
                <a:lnTo>
                  <a:pt x="1988477" y="27432"/>
                </a:lnTo>
                <a:lnTo>
                  <a:pt x="2002193" y="27432"/>
                </a:lnTo>
                <a:lnTo>
                  <a:pt x="2002193" y="41148"/>
                </a:lnTo>
                <a:close/>
                <a:moveTo>
                  <a:pt x="2344064" y="181394"/>
                </a:moveTo>
                <a:lnTo>
                  <a:pt x="2359838" y="181394"/>
                </a:lnTo>
                <a:lnTo>
                  <a:pt x="2359838" y="165621"/>
                </a:lnTo>
                <a:lnTo>
                  <a:pt x="2375611" y="165621"/>
                </a:lnTo>
                <a:lnTo>
                  <a:pt x="2375611" y="149847"/>
                </a:lnTo>
                <a:lnTo>
                  <a:pt x="2359838" y="149847"/>
                </a:lnTo>
                <a:lnTo>
                  <a:pt x="2359838" y="134074"/>
                </a:lnTo>
                <a:lnTo>
                  <a:pt x="2344064" y="134074"/>
                </a:lnTo>
                <a:lnTo>
                  <a:pt x="2344064" y="149847"/>
                </a:lnTo>
                <a:lnTo>
                  <a:pt x="2328291" y="149847"/>
                </a:lnTo>
                <a:lnTo>
                  <a:pt x="2328291" y="165621"/>
                </a:lnTo>
                <a:lnTo>
                  <a:pt x="2344064" y="165621"/>
                </a:lnTo>
                <a:lnTo>
                  <a:pt x="2344064" y="181394"/>
                </a:lnTo>
                <a:close/>
                <a:moveTo>
                  <a:pt x="1108253" y="459829"/>
                </a:moveTo>
                <a:lnTo>
                  <a:pt x="1126769" y="459829"/>
                </a:lnTo>
                <a:lnTo>
                  <a:pt x="1126769" y="441312"/>
                </a:lnTo>
                <a:lnTo>
                  <a:pt x="1145286" y="441312"/>
                </a:lnTo>
                <a:lnTo>
                  <a:pt x="1145286" y="422796"/>
                </a:lnTo>
                <a:lnTo>
                  <a:pt x="1126769" y="422796"/>
                </a:lnTo>
                <a:lnTo>
                  <a:pt x="1126769" y="404279"/>
                </a:lnTo>
                <a:lnTo>
                  <a:pt x="1108253" y="404279"/>
                </a:lnTo>
                <a:lnTo>
                  <a:pt x="1108253" y="422796"/>
                </a:lnTo>
                <a:lnTo>
                  <a:pt x="1089736" y="422796"/>
                </a:lnTo>
                <a:lnTo>
                  <a:pt x="1089736" y="441312"/>
                </a:lnTo>
                <a:lnTo>
                  <a:pt x="1108253" y="441312"/>
                </a:lnTo>
                <a:lnTo>
                  <a:pt x="1108253" y="459829"/>
                </a:lnTo>
                <a:close/>
                <a:moveTo>
                  <a:pt x="2414359" y="38748"/>
                </a:moveTo>
                <a:lnTo>
                  <a:pt x="2426704" y="38748"/>
                </a:lnTo>
                <a:lnTo>
                  <a:pt x="2426704" y="26746"/>
                </a:lnTo>
                <a:lnTo>
                  <a:pt x="2438705" y="26746"/>
                </a:lnTo>
                <a:lnTo>
                  <a:pt x="2438705" y="14402"/>
                </a:lnTo>
                <a:lnTo>
                  <a:pt x="2426704" y="14402"/>
                </a:lnTo>
                <a:lnTo>
                  <a:pt x="2426704" y="2400"/>
                </a:lnTo>
                <a:lnTo>
                  <a:pt x="2414359" y="2400"/>
                </a:lnTo>
                <a:lnTo>
                  <a:pt x="2414359" y="14402"/>
                </a:lnTo>
                <a:lnTo>
                  <a:pt x="2402357" y="14402"/>
                </a:lnTo>
                <a:lnTo>
                  <a:pt x="2402357" y="26746"/>
                </a:lnTo>
                <a:lnTo>
                  <a:pt x="2414359" y="26746"/>
                </a:lnTo>
                <a:lnTo>
                  <a:pt x="2414359" y="38748"/>
                </a:lnTo>
                <a:close/>
                <a:moveTo>
                  <a:pt x="2340979" y="465315"/>
                </a:moveTo>
                <a:lnTo>
                  <a:pt x="2362924" y="465315"/>
                </a:lnTo>
                <a:lnTo>
                  <a:pt x="2362924" y="443027"/>
                </a:lnTo>
                <a:lnTo>
                  <a:pt x="2385212" y="443027"/>
                </a:lnTo>
                <a:lnTo>
                  <a:pt x="2385212" y="421081"/>
                </a:lnTo>
                <a:lnTo>
                  <a:pt x="2362924" y="421081"/>
                </a:lnTo>
                <a:lnTo>
                  <a:pt x="2362924" y="398793"/>
                </a:lnTo>
                <a:lnTo>
                  <a:pt x="2340979" y="398793"/>
                </a:lnTo>
                <a:lnTo>
                  <a:pt x="2340979" y="421081"/>
                </a:lnTo>
                <a:lnTo>
                  <a:pt x="2318690" y="421081"/>
                </a:lnTo>
                <a:lnTo>
                  <a:pt x="2318690" y="443027"/>
                </a:lnTo>
                <a:lnTo>
                  <a:pt x="2340979" y="443027"/>
                </a:lnTo>
                <a:lnTo>
                  <a:pt x="2340979" y="465315"/>
                </a:lnTo>
                <a:close/>
                <a:moveTo>
                  <a:pt x="2203475" y="466344"/>
                </a:moveTo>
                <a:lnTo>
                  <a:pt x="2226107" y="466344"/>
                </a:lnTo>
                <a:lnTo>
                  <a:pt x="2226107" y="443370"/>
                </a:lnTo>
                <a:lnTo>
                  <a:pt x="2249081" y="443370"/>
                </a:lnTo>
                <a:lnTo>
                  <a:pt x="2249081" y="420738"/>
                </a:lnTo>
                <a:lnTo>
                  <a:pt x="2226107" y="420738"/>
                </a:lnTo>
                <a:lnTo>
                  <a:pt x="2226107" y="397764"/>
                </a:lnTo>
                <a:lnTo>
                  <a:pt x="2203475" y="397764"/>
                </a:lnTo>
                <a:lnTo>
                  <a:pt x="2203475" y="420738"/>
                </a:lnTo>
                <a:lnTo>
                  <a:pt x="2180501" y="420738"/>
                </a:lnTo>
                <a:lnTo>
                  <a:pt x="2180501" y="443370"/>
                </a:lnTo>
                <a:lnTo>
                  <a:pt x="2203475" y="443370"/>
                </a:lnTo>
                <a:lnTo>
                  <a:pt x="2203475" y="466344"/>
                </a:lnTo>
                <a:close/>
                <a:moveTo>
                  <a:pt x="2139353" y="40805"/>
                </a:moveTo>
                <a:lnTo>
                  <a:pt x="2153069" y="40805"/>
                </a:lnTo>
                <a:lnTo>
                  <a:pt x="2153069" y="27432"/>
                </a:lnTo>
                <a:lnTo>
                  <a:pt x="2166442" y="27432"/>
                </a:lnTo>
                <a:lnTo>
                  <a:pt x="2166442" y="13716"/>
                </a:lnTo>
                <a:lnTo>
                  <a:pt x="2153069" y="13716"/>
                </a:lnTo>
                <a:lnTo>
                  <a:pt x="2153069" y="343"/>
                </a:lnTo>
                <a:lnTo>
                  <a:pt x="2139353" y="343"/>
                </a:lnTo>
                <a:lnTo>
                  <a:pt x="2139353" y="13716"/>
                </a:lnTo>
                <a:lnTo>
                  <a:pt x="2125980" y="13716"/>
                </a:lnTo>
                <a:lnTo>
                  <a:pt x="2125980" y="27432"/>
                </a:lnTo>
                <a:lnTo>
                  <a:pt x="2139353" y="27432"/>
                </a:lnTo>
                <a:lnTo>
                  <a:pt x="2139353" y="40805"/>
                </a:lnTo>
                <a:close/>
                <a:moveTo>
                  <a:pt x="2206562" y="182423"/>
                </a:moveTo>
                <a:lnTo>
                  <a:pt x="2223021" y="182423"/>
                </a:lnTo>
                <a:lnTo>
                  <a:pt x="2223021" y="165964"/>
                </a:lnTo>
                <a:lnTo>
                  <a:pt x="2239480" y="165964"/>
                </a:lnTo>
                <a:lnTo>
                  <a:pt x="2239480" y="149504"/>
                </a:lnTo>
                <a:lnTo>
                  <a:pt x="2223021" y="149504"/>
                </a:lnTo>
                <a:lnTo>
                  <a:pt x="2223021" y="133045"/>
                </a:lnTo>
                <a:lnTo>
                  <a:pt x="2206562" y="133045"/>
                </a:lnTo>
                <a:lnTo>
                  <a:pt x="2206562" y="149504"/>
                </a:lnTo>
                <a:lnTo>
                  <a:pt x="2190103" y="149504"/>
                </a:lnTo>
                <a:lnTo>
                  <a:pt x="2190103" y="165964"/>
                </a:lnTo>
                <a:lnTo>
                  <a:pt x="2206562" y="165964"/>
                </a:lnTo>
                <a:lnTo>
                  <a:pt x="2206562" y="182423"/>
                </a:lnTo>
                <a:close/>
                <a:moveTo>
                  <a:pt x="2273770" y="324041"/>
                </a:moveTo>
                <a:lnTo>
                  <a:pt x="2292973" y="324041"/>
                </a:lnTo>
                <a:lnTo>
                  <a:pt x="2292973" y="304495"/>
                </a:lnTo>
                <a:lnTo>
                  <a:pt x="2312518" y="304495"/>
                </a:lnTo>
                <a:lnTo>
                  <a:pt x="2312518" y="285293"/>
                </a:lnTo>
                <a:lnTo>
                  <a:pt x="2292973" y="285293"/>
                </a:lnTo>
                <a:lnTo>
                  <a:pt x="2292973" y="265748"/>
                </a:lnTo>
                <a:lnTo>
                  <a:pt x="2273770" y="265748"/>
                </a:lnTo>
                <a:lnTo>
                  <a:pt x="2273770" y="285293"/>
                </a:lnTo>
                <a:lnTo>
                  <a:pt x="2254225" y="285293"/>
                </a:lnTo>
                <a:lnTo>
                  <a:pt x="2254225" y="304495"/>
                </a:lnTo>
                <a:lnTo>
                  <a:pt x="2273770" y="304495"/>
                </a:lnTo>
                <a:lnTo>
                  <a:pt x="2273770" y="324041"/>
                </a:lnTo>
                <a:close/>
                <a:moveTo>
                  <a:pt x="2276856" y="39776"/>
                </a:moveTo>
                <a:lnTo>
                  <a:pt x="2289886" y="39776"/>
                </a:lnTo>
                <a:lnTo>
                  <a:pt x="2289886" y="27089"/>
                </a:lnTo>
                <a:lnTo>
                  <a:pt x="2302574" y="27089"/>
                </a:lnTo>
                <a:lnTo>
                  <a:pt x="2302574" y="14059"/>
                </a:lnTo>
                <a:lnTo>
                  <a:pt x="2289886" y="14059"/>
                </a:lnTo>
                <a:lnTo>
                  <a:pt x="2289886" y="1372"/>
                </a:lnTo>
                <a:lnTo>
                  <a:pt x="2276856" y="1372"/>
                </a:lnTo>
                <a:lnTo>
                  <a:pt x="2276856" y="14059"/>
                </a:lnTo>
                <a:lnTo>
                  <a:pt x="2264169" y="14059"/>
                </a:lnTo>
                <a:lnTo>
                  <a:pt x="2264169" y="27089"/>
                </a:lnTo>
                <a:lnTo>
                  <a:pt x="2276856" y="27089"/>
                </a:lnTo>
                <a:lnTo>
                  <a:pt x="2276856" y="39776"/>
                </a:lnTo>
                <a:close/>
                <a:moveTo>
                  <a:pt x="2411273" y="323012"/>
                </a:moveTo>
                <a:lnTo>
                  <a:pt x="2429789" y="323012"/>
                </a:lnTo>
                <a:lnTo>
                  <a:pt x="2429789" y="304152"/>
                </a:lnTo>
                <a:lnTo>
                  <a:pt x="2448649" y="304152"/>
                </a:lnTo>
                <a:lnTo>
                  <a:pt x="2448649" y="285636"/>
                </a:lnTo>
                <a:lnTo>
                  <a:pt x="2429789" y="285636"/>
                </a:lnTo>
                <a:lnTo>
                  <a:pt x="2429789" y="266776"/>
                </a:lnTo>
                <a:lnTo>
                  <a:pt x="2411273" y="266776"/>
                </a:lnTo>
                <a:lnTo>
                  <a:pt x="2411273" y="285636"/>
                </a:lnTo>
                <a:lnTo>
                  <a:pt x="2392414" y="285636"/>
                </a:lnTo>
                <a:lnTo>
                  <a:pt x="2392414" y="304152"/>
                </a:lnTo>
                <a:lnTo>
                  <a:pt x="2411273" y="304152"/>
                </a:lnTo>
                <a:lnTo>
                  <a:pt x="2411273" y="323012"/>
                </a:lnTo>
                <a:close/>
                <a:moveTo>
                  <a:pt x="1314336" y="321297"/>
                </a:moveTo>
                <a:lnTo>
                  <a:pt x="1332166" y="321297"/>
                </a:lnTo>
                <a:lnTo>
                  <a:pt x="1332166" y="303809"/>
                </a:lnTo>
                <a:lnTo>
                  <a:pt x="1349654" y="303809"/>
                </a:lnTo>
                <a:lnTo>
                  <a:pt x="1349654" y="285979"/>
                </a:lnTo>
                <a:lnTo>
                  <a:pt x="1332166" y="285979"/>
                </a:lnTo>
                <a:lnTo>
                  <a:pt x="1332166" y="268491"/>
                </a:lnTo>
                <a:lnTo>
                  <a:pt x="1314336" y="268491"/>
                </a:lnTo>
                <a:lnTo>
                  <a:pt x="1314336" y="285979"/>
                </a:lnTo>
                <a:lnTo>
                  <a:pt x="1296848" y="285979"/>
                </a:lnTo>
                <a:lnTo>
                  <a:pt x="1296848" y="303809"/>
                </a:lnTo>
                <a:lnTo>
                  <a:pt x="1314336" y="303809"/>
                </a:lnTo>
                <a:lnTo>
                  <a:pt x="1314336" y="321297"/>
                </a:lnTo>
                <a:close/>
                <a:moveTo>
                  <a:pt x="1247813" y="178651"/>
                </a:moveTo>
                <a:lnTo>
                  <a:pt x="1261529" y="178651"/>
                </a:lnTo>
                <a:lnTo>
                  <a:pt x="1261529" y="164592"/>
                </a:lnTo>
                <a:lnTo>
                  <a:pt x="1275588" y="164592"/>
                </a:lnTo>
                <a:lnTo>
                  <a:pt x="1275588" y="150876"/>
                </a:lnTo>
                <a:lnTo>
                  <a:pt x="1261529" y="150876"/>
                </a:lnTo>
                <a:lnTo>
                  <a:pt x="1261529" y="136817"/>
                </a:lnTo>
                <a:lnTo>
                  <a:pt x="1247813" y="136817"/>
                </a:lnTo>
                <a:lnTo>
                  <a:pt x="1247813" y="150876"/>
                </a:lnTo>
                <a:lnTo>
                  <a:pt x="1233754" y="150876"/>
                </a:lnTo>
                <a:lnTo>
                  <a:pt x="1233754" y="164592"/>
                </a:lnTo>
                <a:lnTo>
                  <a:pt x="1247813" y="164592"/>
                </a:lnTo>
                <a:lnTo>
                  <a:pt x="1247813" y="178651"/>
                </a:lnTo>
                <a:close/>
                <a:moveTo>
                  <a:pt x="1311592" y="604190"/>
                </a:moveTo>
                <a:lnTo>
                  <a:pt x="1334910" y="604190"/>
                </a:lnTo>
                <a:lnTo>
                  <a:pt x="1334910" y="580873"/>
                </a:lnTo>
                <a:lnTo>
                  <a:pt x="1358227" y="580873"/>
                </a:lnTo>
                <a:lnTo>
                  <a:pt x="1358227" y="557555"/>
                </a:lnTo>
                <a:lnTo>
                  <a:pt x="1334910" y="557555"/>
                </a:lnTo>
                <a:lnTo>
                  <a:pt x="1334910" y="534238"/>
                </a:lnTo>
                <a:lnTo>
                  <a:pt x="1311592" y="534238"/>
                </a:lnTo>
                <a:lnTo>
                  <a:pt x="1311592" y="557555"/>
                </a:lnTo>
                <a:lnTo>
                  <a:pt x="1288275" y="557555"/>
                </a:lnTo>
                <a:lnTo>
                  <a:pt x="1288275" y="580873"/>
                </a:lnTo>
                <a:lnTo>
                  <a:pt x="1311592" y="580873"/>
                </a:lnTo>
                <a:lnTo>
                  <a:pt x="1311592" y="604190"/>
                </a:lnTo>
                <a:close/>
                <a:moveTo>
                  <a:pt x="1381201" y="463944"/>
                </a:moveTo>
                <a:lnTo>
                  <a:pt x="1402461" y="463944"/>
                </a:lnTo>
                <a:lnTo>
                  <a:pt x="1402461" y="442684"/>
                </a:lnTo>
                <a:lnTo>
                  <a:pt x="1423721" y="442684"/>
                </a:lnTo>
                <a:lnTo>
                  <a:pt x="1423721" y="421424"/>
                </a:lnTo>
                <a:lnTo>
                  <a:pt x="1402461" y="421424"/>
                </a:lnTo>
                <a:lnTo>
                  <a:pt x="1402461" y="400164"/>
                </a:lnTo>
                <a:lnTo>
                  <a:pt x="1381201" y="400164"/>
                </a:lnTo>
                <a:lnTo>
                  <a:pt x="1381201" y="421424"/>
                </a:lnTo>
                <a:lnTo>
                  <a:pt x="1359941" y="421424"/>
                </a:lnTo>
                <a:lnTo>
                  <a:pt x="1359941" y="442684"/>
                </a:lnTo>
                <a:lnTo>
                  <a:pt x="1381201" y="442684"/>
                </a:lnTo>
                <a:lnTo>
                  <a:pt x="1381201" y="463944"/>
                </a:lnTo>
                <a:close/>
                <a:moveTo>
                  <a:pt x="1244727" y="461886"/>
                </a:moveTo>
                <a:lnTo>
                  <a:pt x="1264615" y="461886"/>
                </a:lnTo>
                <a:lnTo>
                  <a:pt x="1264615" y="441998"/>
                </a:lnTo>
                <a:lnTo>
                  <a:pt x="1284503" y="441998"/>
                </a:lnTo>
                <a:lnTo>
                  <a:pt x="1284503" y="422110"/>
                </a:lnTo>
                <a:lnTo>
                  <a:pt x="1264615" y="422110"/>
                </a:lnTo>
                <a:lnTo>
                  <a:pt x="1264615" y="402222"/>
                </a:lnTo>
                <a:lnTo>
                  <a:pt x="1244727" y="402222"/>
                </a:lnTo>
                <a:lnTo>
                  <a:pt x="1244727" y="422110"/>
                </a:lnTo>
                <a:lnTo>
                  <a:pt x="1224839" y="422110"/>
                </a:lnTo>
                <a:lnTo>
                  <a:pt x="1224839" y="441998"/>
                </a:lnTo>
                <a:lnTo>
                  <a:pt x="1244727" y="441998"/>
                </a:lnTo>
                <a:lnTo>
                  <a:pt x="1244727" y="461886"/>
                </a:lnTo>
                <a:close/>
                <a:moveTo>
                  <a:pt x="1384287" y="180365"/>
                </a:moveTo>
                <a:lnTo>
                  <a:pt x="1399375" y="180365"/>
                </a:lnTo>
                <a:lnTo>
                  <a:pt x="1399375" y="165278"/>
                </a:lnTo>
                <a:lnTo>
                  <a:pt x="1414462" y="165278"/>
                </a:lnTo>
                <a:lnTo>
                  <a:pt x="1414462" y="150190"/>
                </a:lnTo>
                <a:lnTo>
                  <a:pt x="1399375" y="150190"/>
                </a:lnTo>
                <a:lnTo>
                  <a:pt x="1399375" y="135103"/>
                </a:lnTo>
                <a:lnTo>
                  <a:pt x="1384287" y="135103"/>
                </a:lnTo>
                <a:lnTo>
                  <a:pt x="1384287" y="150190"/>
                </a:lnTo>
                <a:lnTo>
                  <a:pt x="1369200" y="150190"/>
                </a:lnTo>
                <a:lnTo>
                  <a:pt x="1369200" y="165278"/>
                </a:lnTo>
                <a:lnTo>
                  <a:pt x="1384287" y="165278"/>
                </a:lnTo>
                <a:lnTo>
                  <a:pt x="1384287" y="180365"/>
                </a:lnTo>
                <a:close/>
                <a:moveTo>
                  <a:pt x="1111339" y="176594"/>
                </a:moveTo>
                <a:lnTo>
                  <a:pt x="1123683" y="176594"/>
                </a:lnTo>
                <a:lnTo>
                  <a:pt x="1123683" y="163906"/>
                </a:lnTo>
                <a:lnTo>
                  <a:pt x="1136371" y="163906"/>
                </a:lnTo>
                <a:lnTo>
                  <a:pt x="1136371" y="151562"/>
                </a:lnTo>
                <a:lnTo>
                  <a:pt x="1123683" y="151562"/>
                </a:lnTo>
                <a:lnTo>
                  <a:pt x="1123683" y="138875"/>
                </a:lnTo>
                <a:lnTo>
                  <a:pt x="1111339" y="138875"/>
                </a:lnTo>
                <a:lnTo>
                  <a:pt x="1111339" y="151562"/>
                </a:lnTo>
                <a:lnTo>
                  <a:pt x="1098652" y="151562"/>
                </a:lnTo>
                <a:lnTo>
                  <a:pt x="1098652" y="163906"/>
                </a:lnTo>
                <a:lnTo>
                  <a:pt x="1111339" y="163906"/>
                </a:lnTo>
                <a:lnTo>
                  <a:pt x="1111339" y="176594"/>
                </a:lnTo>
                <a:close/>
                <a:moveTo>
                  <a:pt x="1175118" y="602475"/>
                </a:moveTo>
                <a:lnTo>
                  <a:pt x="1197064" y="602475"/>
                </a:lnTo>
                <a:lnTo>
                  <a:pt x="1197064" y="580187"/>
                </a:lnTo>
                <a:lnTo>
                  <a:pt x="1219352" y="580187"/>
                </a:lnTo>
                <a:lnTo>
                  <a:pt x="1219352" y="558241"/>
                </a:lnTo>
                <a:lnTo>
                  <a:pt x="1197064" y="558241"/>
                </a:lnTo>
                <a:lnTo>
                  <a:pt x="1197064" y="535953"/>
                </a:lnTo>
                <a:lnTo>
                  <a:pt x="1175118" y="535953"/>
                </a:lnTo>
                <a:lnTo>
                  <a:pt x="1175118" y="558241"/>
                </a:lnTo>
                <a:lnTo>
                  <a:pt x="1152830" y="558241"/>
                </a:lnTo>
                <a:lnTo>
                  <a:pt x="1152830" y="580187"/>
                </a:lnTo>
                <a:lnTo>
                  <a:pt x="1175118" y="580187"/>
                </a:lnTo>
                <a:lnTo>
                  <a:pt x="1175118" y="602475"/>
                </a:lnTo>
                <a:close/>
                <a:moveTo>
                  <a:pt x="1177861" y="319240"/>
                </a:moveTo>
                <a:lnTo>
                  <a:pt x="1194321" y="319240"/>
                </a:lnTo>
                <a:lnTo>
                  <a:pt x="1194321" y="303124"/>
                </a:lnTo>
                <a:lnTo>
                  <a:pt x="1210437" y="303124"/>
                </a:lnTo>
                <a:lnTo>
                  <a:pt x="1210437" y="286664"/>
                </a:lnTo>
                <a:lnTo>
                  <a:pt x="1194321" y="286664"/>
                </a:lnTo>
                <a:lnTo>
                  <a:pt x="1194321" y="270548"/>
                </a:lnTo>
                <a:lnTo>
                  <a:pt x="1177861" y="270548"/>
                </a:lnTo>
                <a:lnTo>
                  <a:pt x="1177861" y="286664"/>
                </a:lnTo>
                <a:lnTo>
                  <a:pt x="1161745" y="286664"/>
                </a:lnTo>
                <a:lnTo>
                  <a:pt x="1161745" y="303124"/>
                </a:lnTo>
                <a:lnTo>
                  <a:pt x="1177861" y="303124"/>
                </a:lnTo>
                <a:lnTo>
                  <a:pt x="1177861" y="319240"/>
                </a:lnTo>
                <a:close/>
                <a:moveTo>
                  <a:pt x="1657921" y="182423"/>
                </a:moveTo>
                <a:lnTo>
                  <a:pt x="1674381" y="182423"/>
                </a:lnTo>
                <a:lnTo>
                  <a:pt x="1674381" y="165964"/>
                </a:lnTo>
                <a:lnTo>
                  <a:pt x="1690840" y="165964"/>
                </a:lnTo>
                <a:lnTo>
                  <a:pt x="1690840" y="149504"/>
                </a:lnTo>
                <a:lnTo>
                  <a:pt x="1674381" y="149504"/>
                </a:lnTo>
                <a:lnTo>
                  <a:pt x="1674381" y="133045"/>
                </a:lnTo>
                <a:lnTo>
                  <a:pt x="1657921" y="133045"/>
                </a:lnTo>
                <a:lnTo>
                  <a:pt x="1657921" y="149504"/>
                </a:lnTo>
                <a:lnTo>
                  <a:pt x="1641462" y="149504"/>
                </a:lnTo>
                <a:lnTo>
                  <a:pt x="1641462" y="165964"/>
                </a:lnTo>
                <a:lnTo>
                  <a:pt x="1657921" y="165964"/>
                </a:lnTo>
                <a:lnTo>
                  <a:pt x="1657921" y="182423"/>
                </a:lnTo>
                <a:close/>
                <a:moveTo>
                  <a:pt x="1727873" y="40805"/>
                </a:moveTo>
                <a:lnTo>
                  <a:pt x="1741589" y="40805"/>
                </a:lnTo>
                <a:lnTo>
                  <a:pt x="1741589" y="27432"/>
                </a:lnTo>
                <a:lnTo>
                  <a:pt x="1754962" y="27432"/>
                </a:lnTo>
                <a:lnTo>
                  <a:pt x="1754962" y="13716"/>
                </a:lnTo>
                <a:lnTo>
                  <a:pt x="1741589" y="13716"/>
                </a:lnTo>
                <a:lnTo>
                  <a:pt x="1741589" y="343"/>
                </a:lnTo>
                <a:lnTo>
                  <a:pt x="1727873" y="343"/>
                </a:lnTo>
                <a:lnTo>
                  <a:pt x="1727873" y="13716"/>
                </a:lnTo>
                <a:lnTo>
                  <a:pt x="1714500" y="13716"/>
                </a:lnTo>
                <a:lnTo>
                  <a:pt x="1714500" y="27432"/>
                </a:lnTo>
                <a:lnTo>
                  <a:pt x="1727873" y="27432"/>
                </a:lnTo>
                <a:lnTo>
                  <a:pt x="1727873" y="40805"/>
                </a:lnTo>
                <a:close/>
                <a:moveTo>
                  <a:pt x="1654835" y="466001"/>
                </a:moveTo>
                <a:lnTo>
                  <a:pt x="1677467" y="466001"/>
                </a:lnTo>
                <a:lnTo>
                  <a:pt x="1677467" y="443370"/>
                </a:lnTo>
                <a:lnTo>
                  <a:pt x="1700098" y="443370"/>
                </a:lnTo>
                <a:lnTo>
                  <a:pt x="1700098" y="420738"/>
                </a:lnTo>
                <a:lnTo>
                  <a:pt x="1677467" y="420738"/>
                </a:lnTo>
                <a:lnTo>
                  <a:pt x="1677467" y="398107"/>
                </a:lnTo>
                <a:lnTo>
                  <a:pt x="1654835" y="398107"/>
                </a:lnTo>
                <a:lnTo>
                  <a:pt x="1654835" y="420738"/>
                </a:lnTo>
                <a:lnTo>
                  <a:pt x="1632204" y="420738"/>
                </a:lnTo>
                <a:lnTo>
                  <a:pt x="1632204" y="443370"/>
                </a:lnTo>
                <a:lnTo>
                  <a:pt x="1654835" y="443370"/>
                </a:lnTo>
                <a:lnTo>
                  <a:pt x="1654835" y="466001"/>
                </a:lnTo>
                <a:close/>
                <a:moveTo>
                  <a:pt x="1724787" y="325069"/>
                </a:moveTo>
                <a:lnTo>
                  <a:pt x="1744675" y="325069"/>
                </a:lnTo>
                <a:lnTo>
                  <a:pt x="1744675" y="304838"/>
                </a:lnTo>
                <a:lnTo>
                  <a:pt x="1764906" y="304838"/>
                </a:lnTo>
                <a:lnTo>
                  <a:pt x="1764906" y="284950"/>
                </a:lnTo>
                <a:lnTo>
                  <a:pt x="1744675" y="284950"/>
                </a:lnTo>
                <a:lnTo>
                  <a:pt x="1744675" y="264719"/>
                </a:lnTo>
                <a:lnTo>
                  <a:pt x="1724787" y="264719"/>
                </a:lnTo>
                <a:lnTo>
                  <a:pt x="1724787" y="284950"/>
                </a:lnTo>
                <a:lnTo>
                  <a:pt x="1704556" y="284950"/>
                </a:lnTo>
                <a:lnTo>
                  <a:pt x="1704556" y="304838"/>
                </a:lnTo>
                <a:lnTo>
                  <a:pt x="1724787" y="304838"/>
                </a:lnTo>
                <a:lnTo>
                  <a:pt x="1724787" y="325069"/>
                </a:lnTo>
                <a:close/>
                <a:moveTo>
                  <a:pt x="1591056" y="39776"/>
                </a:moveTo>
                <a:lnTo>
                  <a:pt x="1604086" y="39776"/>
                </a:lnTo>
                <a:lnTo>
                  <a:pt x="1604086" y="27089"/>
                </a:lnTo>
                <a:lnTo>
                  <a:pt x="1616773" y="27089"/>
                </a:lnTo>
                <a:lnTo>
                  <a:pt x="1616773" y="14059"/>
                </a:lnTo>
                <a:lnTo>
                  <a:pt x="1604086" y="14059"/>
                </a:lnTo>
                <a:lnTo>
                  <a:pt x="1604086" y="1372"/>
                </a:lnTo>
                <a:lnTo>
                  <a:pt x="1591056" y="1372"/>
                </a:lnTo>
                <a:lnTo>
                  <a:pt x="1591056" y="14059"/>
                </a:lnTo>
                <a:lnTo>
                  <a:pt x="1578369" y="14059"/>
                </a:lnTo>
                <a:lnTo>
                  <a:pt x="1578369" y="27089"/>
                </a:lnTo>
                <a:lnTo>
                  <a:pt x="1591056" y="27089"/>
                </a:lnTo>
                <a:lnTo>
                  <a:pt x="1591056" y="39776"/>
                </a:lnTo>
                <a:close/>
                <a:moveTo>
                  <a:pt x="1454239" y="39091"/>
                </a:moveTo>
                <a:lnTo>
                  <a:pt x="1466583" y="39091"/>
                </a:lnTo>
                <a:lnTo>
                  <a:pt x="1466583" y="26746"/>
                </a:lnTo>
                <a:lnTo>
                  <a:pt x="1478928" y="26746"/>
                </a:lnTo>
                <a:lnTo>
                  <a:pt x="1478928" y="14402"/>
                </a:lnTo>
                <a:lnTo>
                  <a:pt x="1466583" y="14402"/>
                </a:lnTo>
                <a:lnTo>
                  <a:pt x="1466583" y="2057"/>
                </a:lnTo>
                <a:lnTo>
                  <a:pt x="1454239" y="2057"/>
                </a:lnTo>
                <a:lnTo>
                  <a:pt x="1454239" y="14402"/>
                </a:lnTo>
                <a:lnTo>
                  <a:pt x="1441894" y="14402"/>
                </a:lnTo>
                <a:lnTo>
                  <a:pt x="1441894" y="26746"/>
                </a:lnTo>
                <a:lnTo>
                  <a:pt x="1454239" y="26746"/>
                </a:lnTo>
                <a:lnTo>
                  <a:pt x="1454239" y="39091"/>
                </a:lnTo>
                <a:close/>
                <a:moveTo>
                  <a:pt x="1518018" y="464972"/>
                </a:moveTo>
                <a:lnTo>
                  <a:pt x="1539964" y="464972"/>
                </a:lnTo>
                <a:lnTo>
                  <a:pt x="1539964" y="443027"/>
                </a:lnTo>
                <a:lnTo>
                  <a:pt x="1561909" y="443027"/>
                </a:lnTo>
                <a:lnTo>
                  <a:pt x="1561909" y="421081"/>
                </a:lnTo>
                <a:lnTo>
                  <a:pt x="1539964" y="421081"/>
                </a:lnTo>
                <a:lnTo>
                  <a:pt x="1539964" y="399136"/>
                </a:lnTo>
                <a:lnTo>
                  <a:pt x="1518018" y="399136"/>
                </a:lnTo>
                <a:lnTo>
                  <a:pt x="1518018" y="421081"/>
                </a:lnTo>
                <a:lnTo>
                  <a:pt x="1496073" y="421081"/>
                </a:lnTo>
                <a:lnTo>
                  <a:pt x="1496073" y="443027"/>
                </a:lnTo>
                <a:lnTo>
                  <a:pt x="1518018" y="443027"/>
                </a:lnTo>
                <a:lnTo>
                  <a:pt x="1518018" y="464972"/>
                </a:lnTo>
                <a:close/>
                <a:moveTo>
                  <a:pt x="1451153" y="323012"/>
                </a:moveTo>
                <a:lnTo>
                  <a:pt x="1469669" y="323012"/>
                </a:lnTo>
                <a:lnTo>
                  <a:pt x="1469669" y="304152"/>
                </a:lnTo>
                <a:lnTo>
                  <a:pt x="1488529" y="304152"/>
                </a:lnTo>
                <a:lnTo>
                  <a:pt x="1488529" y="285636"/>
                </a:lnTo>
                <a:lnTo>
                  <a:pt x="1469669" y="285636"/>
                </a:lnTo>
                <a:lnTo>
                  <a:pt x="1469669" y="266776"/>
                </a:lnTo>
                <a:lnTo>
                  <a:pt x="1451153" y="266776"/>
                </a:lnTo>
                <a:lnTo>
                  <a:pt x="1451153" y="285636"/>
                </a:lnTo>
                <a:lnTo>
                  <a:pt x="1432293" y="285636"/>
                </a:lnTo>
                <a:lnTo>
                  <a:pt x="1432293" y="304152"/>
                </a:lnTo>
                <a:lnTo>
                  <a:pt x="1451153" y="304152"/>
                </a:lnTo>
                <a:lnTo>
                  <a:pt x="1451153" y="323012"/>
                </a:lnTo>
                <a:close/>
                <a:moveTo>
                  <a:pt x="1587970" y="324041"/>
                </a:moveTo>
                <a:lnTo>
                  <a:pt x="1607172" y="324041"/>
                </a:lnTo>
                <a:lnTo>
                  <a:pt x="1607172" y="304495"/>
                </a:lnTo>
                <a:lnTo>
                  <a:pt x="1626718" y="304495"/>
                </a:lnTo>
                <a:lnTo>
                  <a:pt x="1626718" y="285293"/>
                </a:lnTo>
                <a:lnTo>
                  <a:pt x="1607172" y="285293"/>
                </a:lnTo>
                <a:lnTo>
                  <a:pt x="1607172" y="265748"/>
                </a:lnTo>
                <a:lnTo>
                  <a:pt x="1587970" y="265748"/>
                </a:lnTo>
                <a:lnTo>
                  <a:pt x="1587970" y="285293"/>
                </a:lnTo>
                <a:lnTo>
                  <a:pt x="1568425" y="285293"/>
                </a:lnTo>
                <a:lnTo>
                  <a:pt x="1568425" y="304495"/>
                </a:lnTo>
                <a:lnTo>
                  <a:pt x="1587970" y="304495"/>
                </a:lnTo>
                <a:lnTo>
                  <a:pt x="1587970" y="324041"/>
                </a:lnTo>
                <a:close/>
                <a:moveTo>
                  <a:pt x="1521104" y="181394"/>
                </a:moveTo>
                <a:lnTo>
                  <a:pt x="1536878" y="181394"/>
                </a:lnTo>
                <a:lnTo>
                  <a:pt x="1536878" y="165621"/>
                </a:lnTo>
                <a:lnTo>
                  <a:pt x="1552651" y="165621"/>
                </a:lnTo>
                <a:lnTo>
                  <a:pt x="1552651" y="149847"/>
                </a:lnTo>
                <a:lnTo>
                  <a:pt x="1536878" y="149847"/>
                </a:lnTo>
                <a:lnTo>
                  <a:pt x="1536878" y="134074"/>
                </a:lnTo>
                <a:lnTo>
                  <a:pt x="1521104" y="134074"/>
                </a:lnTo>
                <a:lnTo>
                  <a:pt x="1521104" y="149847"/>
                </a:lnTo>
                <a:lnTo>
                  <a:pt x="1505331" y="149847"/>
                </a:lnTo>
                <a:lnTo>
                  <a:pt x="1505331" y="165621"/>
                </a:lnTo>
                <a:lnTo>
                  <a:pt x="1521104" y="165621"/>
                </a:lnTo>
                <a:lnTo>
                  <a:pt x="1521104" y="181394"/>
                </a:lnTo>
                <a:close/>
              </a:path>
            </a:pathLst>
          </a:custGeom>
          <a:gradFill>
            <a:gsLst>
              <a:gs pos="0">
                <a:schemeClr val="accent1">
                  <a:alpha val="15080"/>
                </a:schemeClr>
              </a:gs>
              <a:gs pos="100000">
                <a:schemeClr val="accent3">
                  <a:alpha val="15080"/>
                </a:schemeClr>
              </a:gs>
            </a:gsLst>
            <a:path path="circle">
              <a:fillToRect l="50000" t="50000" r="50000" b="50000"/>
            </a:path>
            <a:tileRect/>
          </a:gra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5" name="Google Shape;25;p4"/>
          <p:cNvSpPr txBox="1"/>
          <p:nvPr/>
        </p:nvSpPr>
        <p:spPr>
          <a:xfrm>
            <a:off x="4791200" y="1017481"/>
            <a:ext cx="2609600" cy="863200"/>
          </a:xfrm>
          <a:prstGeom prst="rect">
            <a:avLst/>
          </a:prstGeom>
          <a:noFill/>
          <a:ln>
            <a:noFill/>
          </a:ln>
          <a:effectLst>
            <a:outerShdw dist="38100" dir="5400000" algn="bl" rotWithShape="0">
              <a:schemeClr val="accent1">
                <a:alpha val="25000"/>
              </a:schemeClr>
            </a:outerShdw>
          </a:effectLst>
        </p:spPr>
        <p:txBody>
          <a:bodyPr spcFirstLastPara="1" wrap="square" lIns="0" tIns="0" rIns="0" bIns="0" anchor="t" anchorCtr="0">
            <a:noAutofit/>
          </a:bodyPr>
          <a:lstStyle/>
          <a:p>
            <a:pPr marL="0" lvl="0" indent="0" algn="ctr" rtl="0">
              <a:spcBef>
                <a:spcPts val="0"/>
              </a:spcBef>
              <a:spcAft>
                <a:spcPts val="0"/>
              </a:spcAft>
              <a:buNone/>
            </a:pPr>
            <a:r>
              <a:rPr lang="en" sz="6400" dirty="0">
                <a:solidFill>
                  <a:schemeClr val="lt2"/>
                </a:solidFill>
                <a:latin typeface="Titillium Web" panose="00000500000000000000" pitchFamily="2" charset="0"/>
                <a:ea typeface="Quantico"/>
                <a:cs typeface="Quantico"/>
                <a:sym typeface="Quantico"/>
              </a:rPr>
              <a:t>“</a:t>
            </a:r>
            <a:endParaRPr sz="6400" dirty="0">
              <a:solidFill>
                <a:schemeClr val="lt2"/>
              </a:solidFill>
              <a:latin typeface="Titillium Web" panose="00000500000000000000" pitchFamily="2" charset="0"/>
              <a:ea typeface="Quantico"/>
              <a:cs typeface="Quantico"/>
              <a:sym typeface="Quantico"/>
            </a:endParaRPr>
          </a:p>
        </p:txBody>
      </p:sp>
      <p:sp>
        <p:nvSpPr>
          <p:cNvPr id="26" name="Google Shape;26;p4"/>
          <p:cNvSpPr/>
          <p:nvPr/>
        </p:nvSpPr>
        <p:spPr>
          <a:xfrm rot="5400000">
            <a:off x="5653025" y="916283"/>
            <a:ext cx="889200" cy="889200"/>
          </a:xfrm>
          <a:prstGeom prst="rect">
            <a:avLst/>
          </a:prstGeom>
          <a:noFill/>
          <a:ln w="9525" cap="flat" cmpd="sng">
            <a:solidFill>
              <a:schemeClr val="lt2"/>
            </a:solidFill>
            <a:prstDash val="solid"/>
            <a:miter lim="8000"/>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cxnSp>
        <p:nvCxnSpPr>
          <p:cNvPr id="27" name="Google Shape;27;p4"/>
          <p:cNvCxnSpPr>
            <a:stCxn id="26" idx="1"/>
          </p:cNvCxnSpPr>
          <p:nvPr/>
        </p:nvCxnSpPr>
        <p:spPr>
          <a:xfrm rot="10800000">
            <a:off x="6097625" y="-117"/>
            <a:ext cx="0" cy="916400"/>
          </a:xfrm>
          <a:prstGeom prst="straightConnector1">
            <a:avLst/>
          </a:prstGeom>
          <a:noFill/>
          <a:ln w="9525" cap="flat" cmpd="sng">
            <a:solidFill>
              <a:schemeClr val="lt2"/>
            </a:solidFill>
            <a:prstDash val="solid"/>
            <a:miter lim="8000"/>
            <a:headEnd type="none" w="med" len="med"/>
            <a:tailEnd type="none" w="med" len="med"/>
          </a:ln>
        </p:spPr>
      </p:cxnSp>
      <p:sp>
        <p:nvSpPr>
          <p:cNvPr id="28" name="Google Shape;28;p4"/>
          <p:cNvSpPr txBox="1">
            <a:spLocks noGrp="1"/>
          </p:cNvSpPr>
          <p:nvPr>
            <p:ph type="body" idx="1"/>
          </p:nvPr>
        </p:nvSpPr>
        <p:spPr>
          <a:xfrm>
            <a:off x="1300333" y="2374400"/>
            <a:ext cx="9591200" cy="1093200"/>
          </a:xfrm>
          <a:prstGeom prst="rect">
            <a:avLst/>
          </a:prstGeom>
        </p:spPr>
        <p:txBody>
          <a:bodyPr spcFirstLastPara="1" wrap="square" lIns="0" tIns="0" rIns="0" bIns="0" anchor="t" anchorCtr="0">
            <a:noAutofit/>
          </a:bodyPr>
          <a:lstStyle>
            <a:lvl1pPr marL="609585" lvl="0" indent="-575719" algn="ctr" rtl="0">
              <a:spcBef>
                <a:spcPts val="800"/>
              </a:spcBef>
              <a:spcAft>
                <a:spcPts val="0"/>
              </a:spcAft>
              <a:buSzPts val="3200"/>
              <a:buChar char="▫"/>
              <a:defRPr sz="4267"/>
            </a:lvl1pPr>
            <a:lvl2pPr marL="1219170" lvl="1" indent="-575719" algn="ctr" rtl="0">
              <a:spcBef>
                <a:spcPts val="0"/>
              </a:spcBef>
              <a:spcAft>
                <a:spcPts val="0"/>
              </a:spcAft>
              <a:buSzPts val="3200"/>
              <a:buChar char="▫"/>
              <a:defRPr sz="4267"/>
            </a:lvl2pPr>
            <a:lvl3pPr marL="1828754" lvl="2" indent="-575719" algn="ctr" rtl="0">
              <a:spcBef>
                <a:spcPts val="0"/>
              </a:spcBef>
              <a:spcAft>
                <a:spcPts val="0"/>
              </a:spcAft>
              <a:buSzPts val="3200"/>
              <a:buChar char="▫"/>
              <a:defRPr sz="4267"/>
            </a:lvl3pPr>
            <a:lvl4pPr marL="2438339" lvl="3" indent="-575719" algn="ctr" rtl="0">
              <a:spcBef>
                <a:spcPts val="0"/>
              </a:spcBef>
              <a:spcAft>
                <a:spcPts val="0"/>
              </a:spcAft>
              <a:buSzPts val="3200"/>
              <a:buChar char="▫"/>
              <a:defRPr sz="4267"/>
            </a:lvl4pPr>
            <a:lvl5pPr marL="3047924" lvl="4" indent="-575719" algn="ctr" rtl="0">
              <a:spcBef>
                <a:spcPts val="0"/>
              </a:spcBef>
              <a:spcAft>
                <a:spcPts val="0"/>
              </a:spcAft>
              <a:buSzPts val="3200"/>
              <a:buChar char="▫"/>
              <a:defRPr sz="4267"/>
            </a:lvl5pPr>
            <a:lvl6pPr marL="3657509" lvl="5" indent="-575719" algn="ctr" rtl="0">
              <a:spcBef>
                <a:spcPts val="0"/>
              </a:spcBef>
              <a:spcAft>
                <a:spcPts val="0"/>
              </a:spcAft>
              <a:buSzPts val="3200"/>
              <a:buChar char="▫"/>
              <a:defRPr sz="4267"/>
            </a:lvl6pPr>
            <a:lvl7pPr marL="4267093" lvl="6" indent="-575719" algn="ctr" rtl="0">
              <a:spcBef>
                <a:spcPts val="0"/>
              </a:spcBef>
              <a:spcAft>
                <a:spcPts val="0"/>
              </a:spcAft>
              <a:buSzPts val="3200"/>
              <a:buChar char="▫"/>
              <a:defRPr sz="4267"/>
            </a:lvl7pPr>
            <a:lvl8pPr marL="4876678" lvl="7" indent="-575719" algn="ctr" rtl="0">
              <a:spcBef>
                <a:spcPts val="0"/>
              </a:spcBef>
              <a:spcAft>
                <a:spcPts val="0"/>
              </a:spcAft>
              <a:buSzPts val="3200"/>
              <a:buChar char="▫"/>
              <a:defRPr sz="4267"/>
            </a:lvl8pPr>
            <a:lvl9pPr marL="5486263" lvl="8" indent="-575719" algn="ctr">
              <a:spcBef>
                <a:spcPts val="0"/>
              </a:spcBef>
              <a:spcAft>
                <a:spcPts val="0"/>
              </a:spcAft>
              <a:buSzPts val="3200"/>
              <a:buChar char="▫"/>
              <a:defRPr sz="4267"/>
            </a:lvl9pPr>
          </a:lstStyle>
          <a:p>
            <a:endParaRPr/>
          </a:p>
        </p:txBody>
      </p:sp>
      <p:sp>
        <p:nvSpPr>
          <p:cNvPr id="29" name="Google Shape;29;p4"/>
          <p:cNvSpPr txBox="1">
            <a:spLocks noGrp="1"/>
          </p:cNvSpPr>
          <p:nvPr>
            <p:ph type="sldNum" idx="12"/>
          </p:nvPr>
        </p:nvSpPr>
        <p:spPr>
          <a:xfrm>
            <a:off x="11205845" y="6231535"/>
            <a:ext cx="731600" cy="5248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lgn="r"/>
            <a:fld id="{00000000-1234-1234-1234-123412341234}" type="slidenum">
              <a:rPr lang="en" smtClean="0"/>
              <a:pPr algn="r"/>
              <a:t>‹#›</a:t>
            </a:fld>
            <a:endParaRPr lang="en"/>
          </a:p>
        </p:txBody>
      </p:sp>
    </p:spTree>
    <p:extLst>
      <p:ext uri="{BB962C8B-B14F-4D97-AF65-F5344CB8AC3E}">
        <p14:creationId xmlns:p14="http://schemas.microsoft.com/office/powerpoint/2010/main" val="315675041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
          <p:cNvSpPr/>
          <p:nvPr/>
        </p:nvSpPr>
        <p:spPr>
          <a:xfrm>
            <a:off x="0" y="0"/>
            <a:ext cx="12195248" cy="6859829"/>
          </a:xfrm>
          <a:custGeom>
            <a:avLst/>
            <a:gdLst/>
            <a:ahLst/>
            <a:cxnLst/>
            <a:rect l="l" t="t" r="r" b="b"/>
            <a:pathLst>
              <a:path w="3464559" h="1948815" extrusionOk="0">
                <a:moveTo>
                  <a:pt x="1162685" y="742315"/>
                </a:moveTo>
                <a:cubicBezTo>
                  <a:pt x="1426846" y="572135"/>
                  <a:pt x="1547496" y="304800"/>
                  <a:pt x="1484630" y="635"/>
                </a:cubicBezTo>
                <a:lnTo>
                  <a:pt x="1482090" y="635"/>
                </a:lnTo>
                <a:cubicBezTo>
                  <a:pt x="1486535" y="20320"/>
                  <a:pt x="1490346" y="44450"/>
                  <a:pt x="1493521" y="70485"/>
                </a:cubicBezTo>
                <a:cubicBezTo>
                  <a:pt x="1530350" y="407035"/>
                  <a:pt x="1348105" y="641985"/>
                  <a:pt x="1092835" y="781050"/>
                </a:cubicBezTo>
                <a:cubicBezTo>
                  <a:pt x="1033145" y="814705"/>
                  <a:pt x="960120" y="843280"/>
                  <a:pt x="897255" y="874395"/>
                </a:cubicBezTo>
                <a:cubicBezTo>
                  <a:pt x="698500" y="972185"/>
                  <a:pt x="528955" y="1082675"/>
                  <a:pt x="391795" y="1240155"/>
                </a:cubicBezTo>
                <a:cubicBezTo>
                  <a:pt x="236220" y="1420495"/>
                  <a:pt x="145415" y="1656715"/>
                  <a:pt x="123825" y="1948180"/>
                </a:cubicBezTo>
                <a:lnTo>
                  <a:pt x="123825" y="1948180"/>
                </a:lnTo>
                <a:cubicBezTo>
                  <a:pt x="152400" y="1689100"/>
                  <a:pt x="210185" y="1506855"/>
                  <a:pt x="313055" y="1349375"/>
                </a:cubicBezTo>
                <a:cubicBezTo>
                  <a:pt x="575945" y="954405"/>
                  <a:pt x="1013460" y="850265"/>
                  <a:pt x="1162685" y="742315"/>
                </a:cubicBezTo>
                <a:close/>
                <a:moveTo>
                  <a:pt x="1208405" y="768350"/>
                </a:moveTo>
                <a:cubicBezTo>
                  <a:pt x="1482090" y="605155"/>
                  <a:pt x="1635760" y="338455"/>
                  <a:pt x="1587500" y="10795"/>
                </a:cubicBezTo>
                <a:cubicBezTo>
                  <a:pt x="1586865" y="7620"/>
                  <a:pt x="1586230" y="3810"/>
                  <a:pt x="1586230" y="635"/>
                </a:cubicBezTo>
                <a:lnTo>
                  <a:pt x="1583055" y="635"/>
                </a:lnTo>
                <a:cubicBezTo>
                  <a:pt x="1583055" y="635"/>
                  <a:pt x="1583055" y="635"/>
                  <a:pt x="1583055" y="1270"/>
                </a:cubicBezTo>
                <a:cubicBezTo>
                  <a:pt x="1588771" y="36195"/>
                  <a:pt x="1593850" y="81280"/>
                  <a:pt x="1593850" y="134620"/>
                </a:cubicBezTo>
                <a:cubicBezTo>
                  <a:pt x="1588771" y="465455"/>
                  <a:pt x="1385571" y="676275"/>
                  <a:pt x="1143000" y="802640"/>
                </a:cubicBezTo>
                <a:cubicBezTo>
                  <a:pt x="1069340" y="842010"/>
                  <a:pt x="980440" y="873125"/>
                  <a:pt x="904875" y="909955"/>
                </a:cubicBezTo>
                <a:cubicBezTo>
                  <a:pt x="687070" y="1014730"/>
                  <a:pt x="492760" y="1145540"/>
                  <a:pt x="355600" y="1339215"/>
                </a:cubicBezTo>
                <a:cubicBezTo>
                  <a:pt x="234950" y="1508760"/>
                  <a:pt x="179705" y="1708785"/>
                  <a:pt x="155575" y="1924685"/>
                </a:cubicBezTo>
                <a:cubicBezTo>
                  <a:pt x="154940" y="1932940"/>
                  <a:pt x="153035" y="1941195"/>
                  <a:pt x="153035" y="1948815"/>
                </a:cubicBezTo>
                <a:lnTo>
                  <a:pt x="156210" y="1948815"/>
                </a:lnTo>
                <a:cubicBezTo>
                  <a:pt x="167005" y="1845310"/>
                  <a:pt x="181610" y="1763395"/>
                  <a:pt x="201930" y="1685290"/>
                </a:cubicBezTo>
                <a:cubicBezTo>
                  <a:pt x="370840" y="1021080"/>
                  <a:pt x="1032510" y="889635"/>
                  <a:pt x="1208405" y="768350"/>
                </a:cubicBezTo>
                <a:close/>
                <a:moveTo>
                  <a:pt x="1312546" y="758190"/>
                </a:moveTo>
                <a:cubicBezTo>
                  <a:pt x="1579880" y="587375"/>
                  <a:pt x="1724660" y="316865"/>
                  <a:pt x="1685925" y="635"/>
                </a:cubicBezTo>
                <a:lnTo>
                  <a:pt x="1683385" y="635"/>
                </a:lnTo>
                <a:cubicBezTo>
                  <a:pt x="1687830" y="34925"/>
                  <a:pt x="1691005" y="81280"/>
                  <a:pt x="1689100" y="133985"/>
                </a:cubicBezTo>
                <a:cubicBezTo>
                  <a:pt x="1671955" y="469265"/>
                  <a:pt x="1462405" y="680720"/>
                  <a:pt x="1223646" y="807085"/>
                </a:cubicBezTo>
                <a:cubicBezTo>
                  <a:pt x="1179196" y="830580"/>
                  <a:pt x="1132840" y="852170"/>
                  <a:pt x="1082675" y="871855"/>
                </a:cubicBezTo>
                <a:cubicBezTo>
                  <a:pt x="732790" y="1004570"/>
                  <a:pt x="488315" y="1180465"/>
                  <a:pt x="348615" y="1404620"/>
                </a:cubicBezTo>
                <a:cubicBezTo>
                  <a:pt x="238760" y="1581785"/>
                  <a:pt x="196215" y="1781810"/>
                  <a:pt x="184785" y="1948180"/>
                </a:cubicBezTo>
                <a:lnTo>
                  <a:pt x="185420" y="1948180"/>
                </a:lnTo>
                <a:cubicBezTo>
                  <a:pt x="207010" y="1772920"/>
                  <a:pt x="234315" y="1593850"/>
                  <a:pt x="348615" y="1409700"/>
                </a:cubicBezTo>
                <a:cubicBezTo>
                  <a:pt x="636905" y="963930"/>
                  <a:pt x="1096646" y="910590"/>
                  <a:pt x="1312546" y="758190"/>
                </a:cubicBezTo>
                <a:close/>
                <a:moveTo>
                  <a:pt x="1169035" y="676910"/>
                </a:moveTo>
                <a:cubicBezTo>
                  <a:pt x="1337946" y="538480"/>
                  <a:pt x="1438275" y="332105"/>
                  <a:pt x="1400810" y="78740"/>
                </a:cubicBezTo>
                <a:cubicBezTo>
                  <a:pt x="1395730" y="50165"/>
                  <a:pt x="1391921" y="21590"/>
                  <a:pt x="1384935" y="635"/>
                </a:cubicBezTo>
                <a:lnTo>
                  <a:pt x="1379221" y="635"/>
                </a:lnTo>
                <a:cubicBezTo>
                  <a:pt x="1456055" y="304165"/>
                  <a:pt x="1341755" y="559435"/>
                  <a:pt x="1098550" y="722630"/>
                </a:cubicBezTo>
                <a:cubicBezTo>
                  <a:pt x="1061085" y="748030"/>
                  <a:pt x="1019810" y="772160"/>
                  <a:pt x="975360" y="794385"/>
                </a:cubicBezTo>
                <a:cubicBezTo>
                  <a:pt x="622935" y="960755"/>
                  <a:pt x="400685" y="1129030"/>
                  <a:pt x="257810" y="1369695"/>
                </a:cubicBezTo>
                <a:cubicBezTo>
                  <a:pt x="156845" y="1543050"/>
                  <a:pt x="114935" y="1722120"/>
                  <a:pt x="89535" y="1929765"/>
                </a:cubicBezTo>
                <a:cubicBezTo>
                  <a:pt x="88265" y="1936750"/>
                  <a:pt x="87630" y="1943100"/>
                  <a:pt x="87630" y="1948815"/>
                </a:cubicBezTo>
                <a:lnTo>
                  <a:pt x="92075" y="1948815"/>
                </a:lnTo>
                <a:cubicBezTo>
                  <a:pt x="109220" y="1834515"/>
                  <a:pt x="123190" y="1727200"/>
                  <a:pt x="151130" y="1637665"/>
                </a:cubicBezTo>
                <a:cubicBezTo>
                  <a:pt x="342900" y="966470"/>
                  <a:pt x="972185" y="860425"/>
                  <a:pt x="1169035" y="676910"/>
                </a:cubicBezTo>
                <a:close/>
                <a:moveTo>
                  <a:pt x="1030605" y="650875"/>
                </a:moveTo>
                <a:cubicBezTo>
                  <a:pt x="1231265" y="472440"/>
                  <a:pt x="1261110" y="227965"/>
                  <a:pt x="1178560" y="635"/>
                </a:cubicBezTo>
                <a:lnTo>
                  <a:pt x="1175385" y="635"/>
                </a:lnTo>
                <a:cubicBezTo>
                  <a:pt x="1190625" y="41910"/>
                  <a:pt x="1201421" y="85090"/>
                  <a:pt x="1207771" y="118110"/>
                </a:cubicBezTo>
                <a:cubicBezTo>
                  <a:pt x="1252855" y="367665"/>
                  <a:pt x="1154430" y="569595"/>
                  <a:pt x="951865" y="709295"/>
                </a:cubicBezTo>
                <a:cubicBezTo>
                  <a:pt x="926465" y="727075"/>
                  <a:pt x="899795" y="743585"/>
                  <a:pt x="870585" y="759460"/>
                </a:cubicBezTo>
                <a:cubicBezTo>
                  <a:pt x="557530" y="932180"/>
                  <a:pt x="371475" y="1082040"/>
                  <a:pt x="243840" y="1265555"/>
                </a:cubicBezTo>
                <a:cubicBezTo>
                  <a:pt x="123825" y="1440180"/>
                  <a:pt x="47625" y="1658620"/>
                  <a:pt x="21590" y="1948180"/>
                </a:cubicBezTo>
                <a:lnTo>
                  <a:pt x="21590" y="1948180"/>
                </a:lnTo>
                <a:cubicBezTo>
                  <a:pt x="59690" y="1642745"/>
                  <a:pt x="123190" y="1440815"/>
                  <a:pt x="251460" y="1259205"/>
                </a:cubicBezTo>
                <a:cubicBezTo>
                  <a:pt x="514985" y="897890"/>
                  <a:pt x="885825" y="791210"/>
                  <a:pt x="1030605" y="650875"/>
                </a:cubicBezTo>
                <a:close/>
                <a:moveTo>
                  <a:pt x="955675" y="1035050"/>
                </a:moveTo>
                <a:cubicBezTo>
                  <a:pt x="1100455" y="967740"/>
                  <a:pt x="1285875" y="924560"/>
                  <a:pt x="1424305" y="849630"/>
                </a:cubicBezTo>
                <a:cubicBezTo>
                  <a:pt x="1666875" y="726440"/>
                  <a:pt x="1883410" y="528320"/>
                  <a:pt x="1959610" y="223520"/>
                </a:cubicBezTo>
                <a:cubicBezTo>
                  <a:pt x="1980565" y="133350"/>
                  <a:pt x="1985646" y="80010"/>
                  <a:pt x="1984375" y="635"/>
                </a:cubicBezTo>
                <a:lnTo>
                  <a:pt x="1981835" y="635"/>
                </a:lnTo>
                <a:cubicBezTo>
                  <a:pt x="1988185" y="438785"/>
                  <a:pt x="1694180" y="748030"/>
                  <a:pt x="1297305" y="904240"/>
                </a:cubicBezTo>
                <a:cubicBezTo>
                  <a:pt x="1157605" y="956945"/>
                  <a:pt x="1005840" y="1001395"/>
                  <a:pt x="887095" y="1064260"/>
                </a:cubicBezTo>
                <a:cubicBezTo>
                  <a:pt x="495300" y="1257935"/>
                  <a:pt x="285750" y="1552575"/>
                  <a:pt x="273685" y="1948180"/>
                </a:cubicBezTo>
                <a:lnTo>
                  <a:pt x="273685" y="1948180"/>
                </a:lnTo>
                <a:cubicBezTo>
                  <a:pt x="300355" y="1496695"/>
                  <a:pt x="537845" y="1223645"/>
                  <a:pt x="955675" y="1035050"/>
                </a:cubicBezTo>
                <a:close/>
                <a:moveTo>
                  <a:pt x="1320165" y="807085"/>
                </a:moveTo>
                <a:cubicBezTo>
                  <a:pt x="1630046" y="637540"/>
                  <a:pt x="1815465" y="351155"/>
                  <a:pt x="1785621" y="635"/>
                </a:cubicBezTo>
                <a:lnTo>
                  <a:pt x="1783080" y="635"/>
                </a:lnTo>
                <a:cubicBezTo>
                  <a:pt x="1784985" y="20320"/>
                  <a:pt x="1786255" y="43815"/>
                  <a:pt x="1786255" y="70485"/>
                </a:cubicBezTo>
                <a:cubicBezTo>
                  <a:pt x="1784985" y="448310"/>
                  <a:pt x="1544955" y="697230"/>
                  <a:pt x="1259840" y="835660"/>
                </a:cubicBezTo>
                <a:cubicBezTo>
                  <a:pt x="1178560" y="876935"/>
                  <a:pt x="1080135" y="908050"/>
                  <a:pt x="993140" y="944880"/>
                </a:cubicBezTo>
                <a:cubicBezTo>
                  <a:pt x="774700" y="1038225"/>
                  <a:pt x="589280" y="1151890"/>
                  <a:pt x="445135" y="1323340"/>
                </a:cubicBezTo>
                <a:cubicBezTo>
                  <a:pt x="328295" y="1461135"/>
                  <a:pt x="256540" y="1637030"/>
                  <a:pt x="227965" y="1830070"/>
                </a:cubicBezTo>
                <a:cubicBezTo>
                  <a:pt x="221615" y="1870075"/>
                  <a:pt x="217170" y="1908810"/>
                  <a:pt x="213360" y="1948180"/>
                </a:cubicBezTo>
                <a:lnTo>
                  <a:pt x="215900" y="1948180"/>
                </a:lnTo>
                <a:cubicBezTo>
                  <a:pt x="230505" y="1801495"/>
                  <a:pt x="257175" y="1619250"/>
                  <a:pt x="365760" y="1439545"/>
                </a:cubicBezTo>
                <a:cubicBezTo>
                  <a:pt x="636905" y="1000125"/>
                  <a:pt x="1139825" y="920750"/>
                  <a:pt x="1320165" y="807085"/>
                </a:cubicBezTo>
                <a:close/>
                <a:moveTo>
                  <a:pt x="1230630" y="967740"/>
                </a:moveTo>
                <a:cubicBezTo>
                  <a:pt x="1319530" y="939800"/>
                  <a:pt x="1398905" y="908050"/>
                  <a:pt x="1474471" y="871220"/>
                </a:cubicBezTo>
                <a:cubicBezTo>
                  <a:pt x="1827530" y="702310"/>
                  <a:pt x="2080896" y="388620"/>
                  <a:pt x="2082165" y="0"/>
                </a:cubicBezTo>
                <a:lnTo>
                  <a:pt x="2081530" y="0"/>
                </a:lnTo>
                <a:cubicBezTo>
                  <a:pt x="2064385" y="457835"/>
                  <a:pt x="1764665" y="763270"/>
                  <a:pt x="1343660" y="925195"/>
                </a:cubicBezTo>
                <a:cubicBezTo>
                  <a:pt x="1207771" y="975360"/>
                  <a:pt x="1030605" y="1023620"/>
                  <a:pt x="901700" y="1091565"/>
                </a:cubicBezTo>
                <a:cubicBezTo>
                  <a:pt x="525780" y="1273810"/>
                  <a:pt x="302895" y="1569085"/>
                  <a:pt x="300355" y="1948180"/>
                </a:cubicBezTo>
                <a:lnTo>
                  <a:pt x="300355" y="1948180"/>
                </a:lnTo>
                <a:cubicBezTo>
                  <a:pt x="322580" y="1429385"/>
                  <a:pt x="676275" y="1136650"/>
                  <a:pt x="1230630" y="967740"/>
                </a:cubicBezTo>
                <a:close/>
                <a:moveTo>
                  <a:pt x="1195071" y="1046480"/>
                </a:moveTo>
                <a:cubicBezTo>
                  <a:pt x="1330325" y="1007110"/>
                  <a:pt x="1464310" y="968375"/>
                  <a:pt x="1579246" y="914400"/>
                </a:cubicBezTo>
                <a:cubicBezTo>
                  <a:pt x="1960880" y="743585"/>
                  <a:pt x="2251710" y="423545"/>
                  <a:pt x="2280921" y="635"/>
                </a:cubicBezTo>
                <a:lnTo>
                  <a:pt x="2277746" y="635"/>
                </a:lnTo>
                <a:cubicBezTo>
                  <a:pt x="2277110" y="14605"/>
                  <a:pt x="2275840" y="30480"/>
                  <a:pt x="2273300" y="48895"/>
                </a:cubicBezTo>
                <a:cubicBezTo>
                  <a:pt x="2211705" y="528320"/>
                  <a:pt x="1842771" y="831215"/>
                  <a:pt x="1410335" y="978535"/>
                </a:cubicBezTo>
                <a:cubicBezTo>
                  <a:pt x="1279525" y="1021715"/>
                  <a:pt x="1112521" y="1062355"/>
                  <a:pt x="986155" y="1122045"/>
                </a:cubicBezTo>
                <a:cubicBezTo>
                  <a:pt x="692150" y="1250315"/>
                  <a:pt x="403225" y="1477645"/>
                  <a:pt x="356870" y="1850390"/>
                </a:cubicBezTo>
                <a:cubicBezTo>
                  <a:pt x="351790" y="1891665"/>
                  <a:pt x="351155" y="1925320"/>
                  <a:pt x="351155" y="1948815"/>
                </a:cubicBezTo>
                <a:lnTo>
                  <a:pt x="353695" y="1948815"/>
                </a:lnTo>
                <a:cubicBezTo>
                  <a:pt x="353695" y="1877060"/>
                  <a:pt x="358775" y="1717675"/>
                  <a:pt x="467360" y="1541145"/>
                </a:cubicBezTo>
                <a:cubicBezTo>
                  <a:pt x="627380" y="1284605"/>
                  <a:pt x="903605" y="1139190"/>
                  <a:pt x="1195071" y="1046480"/>
                </a:cubicBezTo>
                <a:close/>
                <a:moveTo>
                  <a:pt x="1263015" y="992505"/>
                </a:moveTo>
                <a:cubicBezTo>
                  <a:pt x="1346835" y="967740"/>
                  <a:pt x="1422400" y="939800"/>
                  <a:pt x="1495425" y="906780"/>
                </a:cubicBezTo>
                <a:cubicBezTo>
                  <a:pt x="1878965" y="739775"/>
                  <a:pt x="2167255" y="415290"/>
                  <a:pt x="2181225" y="0"/>
                </a:cubicBezTo>
                <a:lnTo>
                  <a:pt x="2180590" y="0"/>
                </a:lnTo>
                <a:cubicBezTo>
                  <a:pt x="2143125" y="546735"/>
                  <a:pt x="1732915" y="866775"/>
                  <a:pt x="1177925" y="1015365"/>
                </a:cubicBezTo>
                <a:cubicBezTo>
                  <a:pt x="638810" y="1185545"/>
                  <a:pt x="323850" y="1515110"/>
                  <a:pt x="328295" y="1947545"/>
                </a:cubicBezTo>
                <a:lnTo>
                  <a:pt x="328295" y="1947545"/>
                </a:lnTo>
                <a:cubicBezTo>
                  <a:pt x="337820" y="1456690"/>
                  <a:pt x="701675" y="1151255"/>
                  <a:pt x="1263015" y="992505"/>
                </a:cubicBezTo>
                <a:close/>
                <a:moveTo>
                  <a:pt x="482600" y="971550"/>
                </a:moveTo>
                <a:cubicBezTo>
                  <a:pt x="714375" y="788035"/>
                  <a:pt x="902970" y="720725"/>
                  <a:pt x="1006475" y="592455"/>
                </a:cubicBezTo>
                <a:cubicBezTo>
                  <a:pt x="1160780" y="415290"/>
                  <a:pt x="1156335" y="191135"/>
                  <a:pt x="1075690" y="635"/>
                </a:cubicBezTo>
                <a:lnTo>
                  <a:pt x="1072515" y="635"/>
                </a:lnTo>
                <a:cubicBezTo>
                  <a:pt x="1089025" y="40005"/>
                  <a:pt x="1102360" y="80645"/>
                  <a:pt x="1109980" y="113030"/>
                </a:cubicBezTo>
                <a:cubicBezTo>
                  <a:pt x="1169035" y="358775"/>
                  <a:pt x="1082040" y="561975"/>
                  <a:pt x="875665" y="705485"/>
                </a:cubicBezTo>
                <a:cubicBezTo>
                  <a:pt x="489585" y="941705"/>
                  <a:pt x="247650" y="1111250"/>
                  <a:pt x="104775" y="1447165"/>
                </a:cubicBezTo>
                <a:cubicBezTo>
                  <a:pt x="58420" y="1558290"/>
                  <a:pt x="22860" y="1685290"/>
                  <a:pt x="635" y="1831975"/>
                </a:cubicBezTo>
                <a:lnTo>
                  <a:pt x="635" y="1849755"/>
                </a:lnTo>
                <a:cubicBezTo>
                  <a:pt x="63500" y="1457325"/>
                  <a:pt x="182245" y="1210945"/>
                  <a:pt x="482600" y="971550"/>
                </a:cubicBezTo>
                <a:close/>
                <a:moveTo>
                  <a:pt x="1353821" y="839470"/>
                </a:moveTo>
                <a:cubicBezTo>
                  <a:pt x="1670050" y="679450"/>
                  <a:pt x="1882775" y="408305"/>
                  <a:pt x="1887855" y="52705"/>
                </a:cubicBezTo>
                <a:cubicBezTo>
                  <a:pt x="1887221" y="38100"/>
                  <a:pt x="1888490" y="15875"/>
                  <a:pt x="1886585" y="635"/>
                </a:cubicBezTo>
                <a:lnTo>
                  <a:pt x="1880871" y="635"/>
                </a:lnTo>
                <a:cubicBezTo>
                  <a:pt x="1880871" y="635"/>
                  <a:pt x="1880871" y="1270"/>
                  <a:pt x="1880871" y="1270"/>
                </a:cubicBezTo>
                <a:cubicBezTo>
                  <a:pt x="1898015" y="332740"/>
                  <a:pt x="1724660" y="602615"/>
                  <a:pt x="1467485" y="767715"/>
                </a:cubicBezTo>
                <a:cubicBezTo>
                  <a:pt x="1337946" y="856615"/>
                  <a:pt x="1172210" y="911225"/>
                  <a:pt x="1020445" y="967740"/>
                </a:cubicBezTo>
                <a:cubicBezTo>
                  <a:pt x="803910" y="1056005"/>
                  <a:pt x="619760" y="1165860"/>
                  <a:pt x="474980" y="1332230"/>
                </a:cubicBezTo>
                <a:cubicBezTo>
                  <a:pt x="329565" y="1499870"/>
                  <a:pt x="271145" y="1687195"/>
                  <a:pt x="248920" y="1869440"/>
                </a:cubicBezTo>
                <a:cubicBezTo>
                  <a:pt x="245745" y="1896745"/>
                  <a:pt x="242570" y="1923415"/>
                  <a:pt x="240665" y="1948180"/>
                </a:cubicBezTo>
                <a:lnTo>
                  <a:pt x="245745" y="1948180"/>
                </a:lnTo>
                <a:cubicBezTo>
                  <a:pt x="260985" y="1810385"/>
                  <a:pt x="280035" y="1636395"/>
                  <a:pt x="391160" y="1455420"/>
                </a:cubicBezTo>
                <a:cubicBezTo>
                  <a:pt x="663575" y="1021080"/>
                  <a:pt x="1175385" y="942975"/>
                  <a:pt x="1353821" y="839470"/>
                </a:cubicBezTo>
                <a:close/>
                <a:moveTo>
                  <a:pt x="847725" y="561340"/>
                </a:moveTo>
                <a:cubicBezTo>
                  <a:pt x="1028065" y="394335"/>
                  <a:pt x="1018540" y="168910"/>
                  <a:pt x="935355" y="0"/>
                </a:cubicBezTo>
                <a:lnTo>
                  <a:pt x="929640" y="0"/>
                </a:lnTo>
                <a:cubicBezTo>
                  <a:pt x="1019810" y="184785"/>
                  <a:pt x="1021080" y="412750"/>
                  <a:pt x="817880" y="580390"/>
                </a:cubicBezTo>
                <a:cubicBezTo>
                  <a:pt x="760730" y="628650"/>
                  <a:pt x="685800" y="666750"/>
                  <a:pt x="632460" y="700405"/>
                </a:cubicBezTo>
                <a:cubicBezTo>
                  <a:pt x="505460" y="777875"/>
                  <a:pt x="403225" y="847090"/>
                  <a:pt x="317500" y="922655"/>
                </a:cubicBezTo>
                <a:cubicBezTo>
                  <a:pt x="161290" y="1059180"/>
                  <a:pt x="53975" y="1224915"/>
                  <a:pt x="635" y="1468120"/>
                </a:cubicBezTo>
                <a:lnTo>
                  <a:pt x="635" y="1495425"/>
                </a:lnTo>
                <a:cubicBezTo>
                  <a:pt x="36195" y="1318895"/>
                  <a:pt x="97790" y="1179830"/>
                  <a:pt x="192405" y="1061085"/>
                </a:cubicBezTo>
                <a:cubicBezTo>
                  <a:pt x="417830" y="784225"/>
                  <a:pt x="725170" y="681355"/>
                  <a:pt x="847725" y="561340"/>
                </a:cubicBezTo>
                <a:close/>
                <a:moveTo>
                  <a:pt x="407035" y="220345"/>
                </a:moveTo>
                <a:cubicBezTo>
                  <a:pt x="454660" y="158115"/>
                  <a:pt x="434340" y="57150"/>
                  <a:pt x="375285" y="0"/>
                </a:cubicBezTo>
                <a:lnTo>
                  <a:pt x="371475" y="0"/>
                </a:lnTo>
                <a:cubicBezTo>
                  <a:pt x="386080" y="14605"/>
                  <a:pt x="399415" y="32385"/>
                  <a:pt x="409575" y="52705"/>
                </a:cubicBezTo>
                <a:cubicBezTo>
                  <a:pt x="467995" y="172085"/>
                  <a:pt x="401955" y="253365"/>
                  <a:pt x="299720" y="292100"/>
                </a:cubicBezTo>
                <a:cubicBezTo>
                  <a:pt x="228600" y="322580"/>
                  <a:pt x="161925" y="342900"/>
                  <a:pt x="105410" y="360680"/>
                </a:cubicBezTo>
                <a:cubicBezTo>
                  <a:pt x="69850" y="373380"/>
                  <a:pt x="27940" y="382270"/>
                  <a:pt x="635" y="395605"/>
                </a:cubicBezTo>
                <a:lnTo>
                  <a:pt x="635" y="398780"/>
                </a:lnTo>
                <a:cubicBezTo>
                  <a:pt x="115570" y="354965"/>
                  <a:pt x="356870" y="301625"/>
                  <a:pt x="407035" y="220345"/>
                </a:cubicBezTo>
                <a:close/>
                <a:moveTo>
                  <a:pt x="1019810" y="442595"/>
                </a:moveTo>
                <a:cubicBezTo>
                  <a:pt x="1108075" y="255270"/>
                  <a:pt x="1031240" y="52070"/>
                  <a:pt x="1005205" y="0"/>
                </a:cubicBezTo>
                <a:lnTo>
                  <a:pt x="1002030" y="0"/>
                </a:lnTo>
                <a:cubicBezTo>
                  <a:pt x="1002665" y="1905"/>
                  <a:pt x="1003935" y="3810"/>
                  <a:pt x="1005205" y="6350"/>
                </a:cubicBezTo>
                <a:cubicBezTo>
                  <a:pt x="1104265" y="233045"/>
                  <a:pt x="1065530" y="450215"/>
                  <a:pt x="896620" y="603250"/>
                </a:cubicBezTo>
                <a:cubicBezTo>
                  <a:pt x="841375" y="655955"/>
                  <a:pt x="762000" y="699135"/>
                  <a:pt x="684530" y="746760"/>
                </a:cubicBezTo>
                <a:cubicBezTo>
                  <a:pt x="299085" y="981710"/>
                  <a:pt x="74295" y="1210310"/>
                  <a:pt x="1270" y="1652270"/>
                </a:cubicBezTo>
                <a:lnTo>
                  <a:pt x="1270" y="1664335"/>
                </a:lnTo>
                <a:cubicBezTo>
                  <a:pt x="38735" y="1448435"/>
                  <a:pt x="106045" y="1283335"/>
                  <a:pt x="211455" y="1143635"/>
                </a:cubicBezTo>
                <a:cubicBezTo>
                  <a:pt x="512445" y="758190"/>
                  <a:pt x="909320" y="711835"/>
                  <a:pt x="1019810" y="442595"/>
                </a:cubicBezTo>
                <a:close/>
                <a:moveTo>
                  <a:pt x="466725" y="258445"/>
                </a:moveTo>
                <a:cubicBezTo>
                  <a:pt x="527050" y="182880"/>
                  <a:pt x="506730" y="67945"/>
                  <a:pt x="443230" y="635"/>
                </a:cubicBezTo>
                <a:lnTo>
                  <a:pt x="440055" y="635"/>
                </a:lnTo>
                <a:cubicBezTo>
                  <a:pt x="454025" y="15875"/>
                  <a:pt x="466725" y="34925"/>
                  <a:pt x="477520" y="57150"/>
                </a:cubicBezTo>
                <a:cubicBezTo>
                  <a:pt x="528320" y="163830"/>
                  <a:pt x="488950" y="246380"/>
                  <a:pt x="422910" y="297180"/>
                </a:cubicBezTo>
                <a:cubicBezTo>
                  <a:pt x="360045" y="342900"/>
                  <a:pt x="262255" y="375920"/>
                  <a:pt x="194945" y="405130"/>
                </a:cubicBezTo>
                <a:cubicBezTo>
                  <a:pt x="116840" y="437515"/>
                  <a:pt x="50800" y="462915"/>
                  <a:pt x="635" y="498475"/>
                </a:cubicBezTo>
                <a:lnTo>
                  <a:pt x="635" y="501650"/>
                </a:lnTo>
                <a:cubicBezTo>
                  <a:pt x="120015" y="415925"/>
                  <a:pt x="402590" y="353060"/>
                  <a:pt x="466725" y="258445"/>
                </a:cubicBezTo>
                <a:close/>
                <a:moveTo>
                  <a:pt x="266065" y="0"/>
                </a:moveTo>
                <a:lnTo>
                  <a:pt x="258445" y="0"/>
                </a:lnTo>
                <a:cubicBezTo>
                  <a:pt x="394335" y="180975"/>
                  <a:pt x="101600" y="205740"/>
                  <a:pt x="635" y="194310"/>
                </a:cubicBezTo>
                <a:lnTo>
                  <a:pt x="635" y="200025"/>
                </a:lnTo>
                <a:cubicBezTo>
                  <a:pt x="18415" y="201930"/>
                  <a:pt x="30480" y="202565"/>
                  <a:pt x="51435" y="202565"/>
                </a:cubicBezTo>
                <a:cubicBezTo>
                  <a:pt x="368935" y="193675"/>
                  <a:pt x="304800" y="46355"/>
                  <a:pt x="266065" y="0"/>
                </a:cubicBezTo>
                <a:close/>
                <a:moveTo>
                  <a:pt x="226060" y="0"/>
                </a:moveTo>
                <a:lnTo>
                  <a:pt x="224790" y="0"/>
                </a:lnTo>
                <a:cubicBezTo>
                  <a:pt x="243205" y="86360"/>
                  <a:pt x="132715" y="92075"/>
                  <a:pt x="64135" y="88265"/>
                </a:cubicBezTo>
                <a:cubicBezTo>
                  <a:pt x="42545" y="86360"/>
                  <a:pt x="20955" y="81915"/>
                  <a:pt x="635" y="76200"/>
                </a:cubicBezTo>
                <a:lnTo>
                  <a:pt x="635" y="79375"/>
                </a:lnTo>
                <a:cubicBezTo>
                  <a:pt x="80645" y="104775"/>
                  <a:pt x="257175" y="99695"/>
                  <a:pt x="226060" y="0"/>
                </a:cubicBezTo>
                <a:close/>
                <a:moveTo>
                  <a:pt x="283210" y="443230"/>
                </a:moveTo>
                <a:cubicBezTo>
                  <a:pt x="358775" y="404495"/>
                  <a:pt x="460375" y="369570"/>
                  <a:pt x="516890" y="306705"/>
                </a:cubicBezTo>
                <a:cubicBezTo>
                  <a:pt x="626745" y="179705"/>
                  <a:pt x="544830" y="41910"/>
                  <a:pt x="511810" y="0"/>
                </a:cubicBezTo>
                <a:lnTo>
                  <a:pt x="508000" y="0"/>
                </a:lnTo>
                <a:cubicBezTo>
                  <a:pt x="509270" y="1270"/>
                  <a:pt x="510540" y="3175"/>
                  <a:pt x="511810" y="5080"/>
                </a:cubicBezTo>
                <a:cubicBezTo>
                  <a:pt x="584835" y="101600"/>
                  <a:pt x="596265" y="231775"/>
                  <a:pt x="495935" y="323215"/>
                </a:cubicBezTo>
                <a:cubicBezTo>
                  <a:pt x="455930" y="360680"/>
                  <a:pt x="397510" y="384810"/>
                  <a:pt x="361315" y="403225"/>
                </a:cubicBezTo>
                <a:cubicBezTo>
                  <a:pt x="234950" y="467360"/>
                  <a:pt x="86995" y="519430"/>
                  <a:pt x="0" y="610870"/>
                </a:cubicBezTo>
                <a:lnTo>
                  <a:pt x="0" y="614045"/>
                </a:lnTo>
                <a:cubicBezTo>
                  <a:pt x="60960" y="548005"/>
                  <a:pt x="159385" y="502285"/>
                  <a:pt x="283210" y="443230"/>
                </a:cubicBezTo>
                <a:close/>
                <a:moveTo>
                  <a:pt x="5715" y="304165"/>
                </a:moveTo>
                <a:cubicBezTo>
                  <a:pt x="74930" y="295275"/>
                  <a:pt x="172720" y="281305"/>
                  <a:pt x="273685" y="239395"/>
                </a:cubicBezTo>
                <a:cubicBezTo>
                  <a:pt x="400685" y="186690"/>
                  <a:pt x="379095" y="69850"/>
                  <a:pt x="309245" y="635"/>
                </a:cubicBezTo>
                <a:cubicBezTo>
                  <a:pt x="309245" y="635"/>
                  <a:pt x="308610" y="635"/>
                  <a:pt x="308610" y="0"/>
                </a:cubicBezTo>
                <a:lnTo>
                  <a:pt x="304800" y="0"/>
                </a:lnTo>
                <a:cubicBezTo>
                  <a:pt x="355600" y="46355"/>
                  <a:pt x="382905" y="127000"/>
                  <a:pt x="343535" y="182880"/>
                </a:cubicBezTo>
                <a:cubicBezTo>
                  <a:pt x="287655" y="264795"/>
                  <a:pt x="70485" y="290830"/>
                  <a:pt x="635" y="301625"/>
                </a:cubicBezTo>
                <a:lnTo>
                  <a:pt x="635" y="304165"/>
                </a:lnTo>
                <a:cubicBezTo>
                  <a:pt x="3175" y="304165"/>
                  <a:pt x="5080" y="303530"/>
                  <a:pt x="5715" y="304165"/>
                </a:cubicBezTo>
                <a:close/>
                <a:moveTo>
                  <a:pt x="808355" y="501650"/>
                </a:moveTo>
                <a:cubicBezTo>
                  <a:pt x="921385" y="385445"/>
                  <a:pt x="951230" y="225425"/>
                  <a:pt x="890270" y="60325"/>
                </a:cubicBezTo>
                <a:cubicBezTo>
                  <a:pt x="889000" y="52705"/>
                  <a:pt x="873125" y="19050"/>
                  <a:pt x="862965" y="635"/>
                </a:cubicBezTo>
                <a:lnTo>
                  <a:pt x="860425" y="635"/>
                </a:lnTo>
                <a:cubicBezTo>
                  <a:pt x="949960" y="170180"/>
                  <a:pt x="946150" y="379730"/>
                  <a:pt x="779780" y="526415"/>
                </a:cubicBezTo>
                <a:cubicBezTo>
                  <a:pt x="715010" y="586105"/>
                  <a:pt x="618490" y="631190"/>
                  <a:pt x="539115" y="681355"/>
                </a:cubicBezTo>
                <a:cubicBezTo>
                  <a:pt x="278130" y="838835"/>
                  <a:pt x="71755" y="1010285"/>
                  <a:pt x="635" y="1310640"/>
                </a:cubicBezTo>
                <a:lnTo>
                  <a:pt x="635" y="1320165"/>
                </a:lnTo>
                <a:cubicBezTo>
                  <a:pt x="34290" y="1183640"/>
                  <a:pt x="90170" y="1073150"/>
                  <a:pt x="171450" y="975995"/>
                </a:cubicBezTo>
                <a:cubicBezTo>
                  <a:pt x="400050" y="713105"/>
                  <a:pt x="690880" y="630555"/>
                  <a:pt x="808355" y="501650"/>
                </a:cubicBezTo>
                <a:close/>
                <a:moveTo>
                  <a:pt x="1220471" y="1072515"/>
                </a:moveTo>
                <a:cubicBezTo>
                  <a:pt x="1384935" y="1027430"/>
                  <a:pt x="1541780" y="982345"/>
                  <a:pt x="1675765" y="916305"/>
                </a:cubicBezTo>
                <a:cubicBezTo>
                  <a:pt x="2052321" y="741045"/>
                  <a:pt x="2342515" y="417830"/>
                  <a:pt x="2381250" y="0"/>
                </a:cubicBezTo>
                <a:lnTo>
                  <a:pt x="2375535" y="0"/>
                </a:lnTo>
                <a:cubicBezTo>
                  <a:pt x="2373630" y="14605"/>
                  <a:pt x="2373630" y="35560"/>
                  <a:pt x="2371725" y="40005"/>
                </a:cubicBezTo>
                <a:cubicBezTo>
                  <a:pt x="2313305" y="455295"/>
                  <a:pt x="2019300" y="749300"/>
                  <a:pt x="1673225" y="911225"/>
                </a:cubicBezTo>
                <a:cubicBezTo>
                  <a:pt x="1526540" y="985520"/>
                  <a:pt x="1343025" y="1029335"/>
                  <a:pt x="1166496" y="1083945"/>
                </a:cubicBezTo>
                <a:cubicBezTo>
                  <a:pt x="810260" y="1200150"/>
                  <a:pt x="405765" y="1449070"/>
                  <a:pt x="375920" y="1893570"/>
                </a:cubicBezTo>
                <a:cubicBezTo>
                  <a:pt x="375285" y="1914525"/>
                  <a:pt x="374650" y="1933575"/>
                  <a:pt x="375920" y="1947545"/>
                </a:cubicBezTo>
                <a:lnTo>
                  <a:pt x="381000" y="1947545"/>
                </a:lnTo>
                <a:cubicBezTo>
                  <a:pt x="381000" y="1946275"/>
                  <a:pt x="381000" y="1945640"/>
                  <a:pt x="381000" y="1945005"/>
                </a:cubicBezTo>
                <a:cubicBezTo>
                  <a:pt x="378460" y="1879600"/>
                  <a:pt x="385445" y="1746885"/>
                  <a:pt x="468630" y="1596390"/>
                </a:cubicBezTo>
                <a:cubicBezTo>
                  <a:pt x="621665" y="1321435"/>
                  <a:pt x="916305" y="1166495"/>
                  <a:pt x="1220471" y="1072515"/>
                </a:cubicBezTo>
                <a:close/>
                <a:moveTo>
                  <a:pt x="753110" y="459105"/>
                </a:moveTo>
                <a:cubicBezTo>
                  <a:pt x="854710" y="351155"/>
                  <a:pt x="876300" y="207010"/>
                  <a:pt x="822325" y="63500"/>
                </a:cubicBezTo>
                <a:cubicBezTo>
                  <a:pt x="822325" y="59055"/>
                  <a:pt x="803910" y="20955"/>
                  <a:pt x="792480" y="635"/>
                </a:cubicBezTo>
                <a:lnTo>
                  <a:pt x="789305" y="635"/>
                </a:lnTo>
                <a:cubicBezTo>
                  <a:pt x="875030" y="151130"/>
                  <a:pt x="877570" y="345440"/>
                  <a:pt x="728345" y="480695"/>
                </a:cubicBezTo>
                <a:cubicBezTo>
                  <a:pt x="671830" y="535305"/>
                  <a:pt x="578485" y="579755"/>
                  <a:pt x="503555" y="624840"/>
                </a:cubicBezTo>
                <a:cubicBezTo>
                  <a:pt x="273685" y="760095"/>
                  <a:pt x="73025" y="901700"/>
                  <a:pt x="0" y="1153160"/>
                </a:cubicBezTo>
                <a:lnTo>
                  <a:pt x="0" y="1160145"/>
                </a:lnTo>
                <a:cubicBezTo>
                  <a:pt x="31750" y="1056005"/>
                  <a:pt x="81280" y="969010"/>
                  <a:pt x="151130" y="891540"/>
                </a:cubicBezTo>
                <a:cubicBezTo>
                  <a:pt x="361315" y="664210"/>
                  <a:pt x="648970" y="579120"/>
                  <a:pt x="753110" y="459105"/>
                </a:cubicBezTo>
                <a:close/>
                <a:moveTo>
                  <a:pt x="375285" y="473710"/>
                </a:moveTo>
                <a:cubicBezTo>
                  <a:pt x="427990" y="445135"/>
                  <a:pt x="498475" y="416560"/>
                  <a:pt x="551180" y="371475"/>
                </a:cubicBezTo>
                <a:cubicBezTo>
                  <a:pt x="710565" y="232410"/>
                  <a:pt x="622300" y="50800"/>
                  <a:pt x="583565" y="635"/>
                </a:cubicBezTo>
                <a:lnTo>
                  <a:pt x="575945" y="635"/>
                </a:lnTo>
                <a:cubicBezTo>
                  <a:pt x="667385" y="123190"/>
                  <a:pt x="661670" y="290195"/>
                  <a:pt x="522605" y="386715"/>
                </a:cubicBezTo>
                <a:cubicBezTo>
                  <a:pt x="345440" y="495300"/>
                  <a:pt x="124460" y="572770"/>
                  <a:pt x="21590" y="701040"/>
                </a:cubicBezTo>
                <a:cubicBezTo>
                  <a:pt x="16510" y="708025"/>
                  <a:pt x="7620" y="718185"/>
                  <a:pt x="635" y="728345"/>
                </a:cubicBezTo>
                <a:lnTo>
                  <a:pt x="635" y="739140"/>
                </a:lnTo>
                <a:cubicBezTo>
                  <a:pt x="71755" y="629285"/>
                  <a:pt x="204470" y="561340"/>
                  <a:pt x="375285" y="473710"/>
                </a:cubicBezTo>
                <a:close/>
                <a:moveTo>
                  <a:pt x="636905" y="381635"/>
                </a:moveTo>
                <a:cubicBezTo>
                  <a:pt x="725805" y="285750"/>
                  <a:pt x="728345" y="156845"/>
                  <a:pt x="680720" y="51435"/>
                </a:cubicBezTo>
                <a:cubicBezTo>
                  <a:pt x="675640" y="41275"/>
                  <a:pt x="664845" y="17145"/>
                  <a:pt x="652145" y="0"/>
                </a:cubicBezTo>
                <a:lnTo>
                  <a:pt x="648335" y="0"/>
                </a:lnTo>
                <a:cubicBezTo>
                  <a:pt x="735330" y="128270"/>
                  <a:pt x="734695" y="299720"/>
                  <a:pt x="603885" y="409575"/>
                </a:cubicBezTo>
                <a:cubicBezTo>
                  <a:pt x="536575" y="465455"/>
                  <a:pt x="459740" y="495300"/>
                  <a:pt x="379095" y="542290"/>
                </a:cubicBezTo>
                <a:cubicBezTo>
                  <a:pt x="232410" y="622300"/>
                  <a:pt x="66040" y="721995"/>
                  <a:pt x="635" y="862965"/>
                </a:cubicBezTo>
                <a:lnTo>
                  <a:pt x="635" y="868680"/>
                </a:lnTo>
                <a:cubicBezTo>
                  <a:pt x="24130" y="821055"/>
                  <a:pt x="55245" y="778510"/>
                  <a:pt x="95250" y="738505"/>
                </a:cubicBezTo>
                <a:cubicBezTo>
                  <a:pt x="262255" y="573405"/>
                  <a:pt x="559435" y="478790"/>
                  <a:pt x="636905" y="381635"/>
                </a:cubicBezTo>
                <a:close/>
                <a:moveTo>
                  <a:pt x="690245" y="426085"/>
                </a:moveTo>
                <a:cubicBezTo>
                  <a:pt x="779145" y="335280"/>
                  <a:pt x="803910" y="208280"/>
                  <a:pt x="760095" y="80645"/>
                </a:cubicBezTo>
                <a:cubicBezTo>
                  <a:pt x="750570" y="53340"/>
                  <a:pt x="737235" y="24765"/>
                  <a:pt x="721995" y="635"/>
                </a:cubicBezTo>
                <a:lnTo>
                  <a:pt x="718185" y="635"/>
                </a:lnTo>
                <a:cubicBezTo>
                  <a:pt x="817245" y="160655"/>
                  <a:pt x="791210" y="343535"/>
                  <a:pt x="655955" y="454025"/>
                </a:cubicBezTo>
                <a:cubicBezTo>
                  <a:pt x="592455" y="507365"/>
                  <a:pt x="492125" y="552450"/>
                  <a:pt x="414020" y="600075"/>
                </a:cubicBezTo>
                <a:cubicBezTo>
                  <a:pt x="243840" y="698500"/>
                  <a:pt x="67310" y="817880"/>
                  <a:pt x="0" y="1003935"/>
                </a:cubicBezTo>
                <a:lnTo>
                  <a:pt x="0" y="1010285"/>
                </a:lnTo>
                <a:cubicBezTo>
                  <a:pt x="28575" y="935355"/>
                  <a:pt x="70485" y="869950"/>
                  <a:pt x="127635" y="810895"/>
                </a:cubicBezTo>
                <a:cubicBezTo>
                  <a:pt x="318770" y="617220"/>
                  <a:pt x="596265" y="530860"/>
                  <a:pt x="690245" y="426085"/>
                </a:cubicBezTo>
                <a:close/>
                <a:moveTo>
                  <a:pt x="1072515" y="685165"/>
                </a:moveTo>
                <a:cubicBezTo>
                  <a:pt x="1295400" y="511175"/>
                  <a:pt x="1360805" y="260350"/>
                  <a:pt x="1281430" y="0"/>
                </a:cubicBezTo>
                <a:lnTo>
                  <a:pt x="1278890" y="0"/>
                </a:lnTo>
                <a:cubicBezTo>
                  <a:pt x="1283335" y="14605"/>
                  <a:pt x="1287780" y="30480"/>
                  <a:pt x="1292225" y="48895"/>
                </a:cubicBezTo>
                <a:cubicBezTo>
                  <a:pt x="1360171" y="342265"/>
                  <a:pt x="1240790" y="568960"/>
                  <a:pt x="1026795" y="715010"/>
                </a:cubicBezTo>
                <a:cubicBezTo>
                  <a:pt x="996950" y="735330"/>
                  <a:pt x="965200" y="755015"/>
                  <a:pt x="930910" y="773430"/>
                </a:cubicBezTo>
                <a:cubicBezTo>
                  <a:pt x="633095" y="923290"/>
                  <a:pt x="427355" y="1076325"/>
                  <a:pt x="296545" y="1253490"/>
                </a:cubicBezTo>
                <a:cubicBezTo>
                  <a:pt x="169545" y="1423670"/>
                  <a:pt x="81915" y="1652270"/>
                  <a:pt x="58420" y="1947545"/>
                </a:cubicBezTo>
                <a:lnTo>
                  <a:pt x="58420" y="1947545"/>
                </a:lnTo>
                <a:cubicBezTo>
                  <a:pt x="89535" y="1664335"/>
                  <a:pt x="157480" y="1457960"/>
                  <a:pt x="274320" y="1288415"/>
                </a:cubicBezTo>
                <a:cubicBezTo>
                  <a:pt x="538480" y="915670"/>
                  <a:pt x="917575" y="815975"/>
                  <a:pt x="1072515" y="685165"/>
                </a:cubicBezTo>
                <a:close/>
                <a:moveTo>
                  <a:pt x="1261746" y="1100455"/>
                </a:moveTo>
                <a:cubicBezTo>
                  <a:pt x="1405890" y="1049655"/>
                  <a:pt x="1545590" y="1003935"/>
                  <a:pt x="1668146" y="941070"/>
                </a:cubicBezTo>
                <a:cubicBezTo>
                  <a:pt x="2029460" y="764540"/>
                  <a:pt x="2357121" y="463550"/>
                  <a:pt x="2454275" y="30480"/>
                </a:cubicBezTo>
                <a:cubicBezTo>
                  <a:pt x="2457450" y="17780"/>
                  <a:pt x="2459355" y="7620"/>
                  <a:pt x="2460625" y="0"/>
                </a:cubicBezTo>
                <a:lnTo>
                  <a:pt x="2457450" y="0"/>
                </a:lnTo>
                <a:cubicBezTo>
                  <a:pt x="2456180" y="6350"/>
                  <a:pt x="2454275" y="14605"/>
                  <a:pt x="2452371" y="24765"/>
                </a:cubicBezTo>
                <a:cubicBezTo>
                  <a:pt x="2357121" y="457835"/>
                  <a:pt x="2030730" y="758825"/>
                  <a:pt x="1672590" y="935355"/>
                </a:cubicBezTo>
                <a:cubicBezTo>
                  <a:pt x="1526540" y="1012190"/>
                  <a:pt x="1343025" y="1062355"/>
                  <a:pt x="1177290" y="1130300"/>
                </a:cubicBezTo>
                <a:cubicBezTo>
                  <a:pt x="861695" y="1260475"/>
                  <a:pt x="494665" y="1511300"/>
                  <a:pt x="490855" y="1904365"/>
                </a:cubicBezTo>
                <a:cubicBezTo>
                  <a:pt x="490855" y="1917700"/>
                  <a:pt x="491490" y="1936115"/>
                  <a:pt x="492760" y="1946910"/>
                </a:cubicBezTo>
                <a:lnTo>
                  <a:pt x="495300" y="1946910"/>
                </a:lnTo>
                <a:cubicBezTo>
                  <a:pt x="488315" y="1867535"/>
                  <a:pt x="495935" y="1724025"/>
                  <a:pt x="598805" y="1564005"/>
                </a:cubicBezTo>
                <a:cubicBezTo>
                  <a:pt x="752475" y="1337310"/>
                  <a:pt x="993775" y="1203325"/>
                  <a:pt x="1261746" y="1100455"/>
                </a:cubicBezTo>
                <a:close/>
                <a:moveTo>
                  <a:pt x="3233421" y="1169035"/>
                </a:moveTo>
                <a:cubicBezTo>
                  <a:pt x="3033396" y="1410335"/>
                  <a:pt x="2895600" y="1665605"/>
                  <a:pt x="2762885" y="1939925"/>
                </a:cubicBezTo>
                <a:cubicBezTo>
                  <a:pt x="2761615" y="1943100"/>
                  <a:pt x="2760346" y="1945640"/>
                  <a:pt x="2759075" y="1948180"/>
                </a:cubicBezTo>
                <a:lnTo>
                  <a:pt x="2764790" y="1948180"/>
                </a:lnTo>
                <a:cubicBezTo>
                  <a:pt x="2765425" y="1946910"/>
                  <a:pt x="2766060" y="1945005"/>
                  <a:pt x="2766696" y="1943735"/>
                </a:cubicBezTo>
                <a:cubicBezTo>
                  <a:pt x="2859405" y="1745615"/>
                  <a:pt x="2999105" y="1496695"/>
                  <a:pt x="3093085" y="1363345"/>
                </a:cubicBezTo>
                <a:cubicBezTo>
                  <a:pt x="3221990" y="1179830"/>
                  <a:pt x="3346450" y="1032510"/>
                  <a:pt x="3463290" y="963930"/>
                </a:cubicBezTo>
                <a:lnTo>
                  <a:pt x="3463290" y="956945"/>
                </a:lnTo>
                <a:cubicBezTo>
                  <a:pt x="3441700" y="969010"/>
                  <a:pt x="3416300" y="988060"/>
                  <a:pt x="3392805" y="1006475"/>
                </a:cubicBezTo>
                <a:cubicBezTo>
                  <a:pt x="3333115" y="1055370"/>
                  <a:pt x="3291840" y="1099185"/>
                  <a:pt x="3233421" y="1169035"/>
                </a:cubicBezTo>
                <a:close/>
                <a:moveTo>
                  <a:pt x="3232785" y="1331595"/>
                </a:moveTo>
                <a:cubicBezTo>
                  <a:pt x="3065780" y="1509395"/>
                  <a:pt x="2956560" y="1699260"/>
                  <a:pt x="2855596" y="1948180"/>
                </a:cubicBezTo>
                <a:lnTo>
                  <a:pt x="2858135" y="1948180"/>
                </a:lnTo>
                <a:cubicBezTo>
                  <a:pt x="2929255" y="1765935"/>
                  <a:pt x="3058160" y="1532890"/>
                  <a:pt x="3148330" y="1432560"/>
                </a:cubicBezTo>
                <a:cubicBezTo>
                  <a:pt x="3253740" y="1311275"/>
                  <a:pt x="3355975" y="1188085"/>
                  <a:pt x="3462655" y="1108710"/>
                </a:cubicBezTo>
                <a:lnTo>
                  <a:pt x="3462655" y="1106805"/>
                </a:lnTo>
                <a:cubicBezTo>
                  <a:pt x="3380105" y="1161415"/>
                  <a:pt x="3317240" y="1238885"/>
                  <a:pt x="3232785" y="1331595"/>
                </a:cubicBezTo>
                <a:close/>
                <a:moveTo>
                  <a:pt x="3216910" y="1617345"/>
                </a:moveTo>
                <a:cubicBezTo>
                  <a:pt x="3136265" y="1691640"/>
                  <a:pt x="3060700" y="1838325"/>
                  <a:pt x="3065146" y="1939925"/>
                </a:cubicBezTo>
                <a:cubicBezTo>
                  <a:pt x="3065780" y="1941830"/>
                  <a:pt x="3065146" y="1945005"/>
                  <a:pt x="3065146" y="1948180"/>
                </a:cubicBezTo>
                <a:lnTo>
                  <a:pt x="3068955" y="1948180"/>
                </a:lnTo>
                <a:cubicBezTo>
                  <a:pt x="3068321" y="1941195"/>
                  <a:pt x="3066415" y="1932305"/>
                  <a:pt x="3067685" y="1925320"/>
                </a:cubicBezTo>
                <a:cubicBezTo>
                  <a:pt x="3068955" y="1879600"/>
                  <a:pt x="3084196" y="1825625"/>
                  <a:pt x="3110865" y="1769110"/>
                </a:cubicBezTo>
                <a:cubicBezTo>
                  <a:pt x="3162935" y="1659890"/>
                  <a:pt x="3228975" y="1599565"/>
                  <a:pt x="3328035" y="1538605"/>
                </a:cubicBezTo>
                <a:cubicBezTo>
                  <a:pt x="3382646" y="1497965"/>
                  <a:pt x="3422015" y="1465580"/>
                  <a:pt x="3462655" y="1428115"/>
                </a:cubicBezTo>
                <a:lnTo>
                  <a:pt x="3462655" y="1424305"/>
                </a:lnTo>
                <a:cubicBezTo>
                  <a:pt x="3458210" y="1428115"/>
                  <a:pt x="3454400" y="1431925"/>
                  <a:pt x="3450590" y="1435100"/>
                </a:cubicBezTo>
                <a:cubicBezTo>
                  <a:pt x="3343910" y="1536065"/>
                  <a:pt x="3260090" y="1574165"/>
                  <a:pt x="3216910" y="1617345"/>
                </a:cubicBezTo>
                <a:close/>
                <a:moveTo>
                  <a:pt x="3391535" y="1827530"/>
                </a:moveTo>
                <a:cubicBezTo>
                  <a:pt x="3367405" y="1853565"/>
                  <a:pt x="3348990" y="1916430"/>
                  <a:pt x="3357246" y="1948180"/>
                </a:cubicBezTo>
                <a:lnTo>
                  <a:pt x="3359785" y="1948180"/>
                </a:lnTo>
                <a:cubicBezTo>
                  <a:pt x="3356610" y="1911985"/>
                  <a:pt x="3364230" y="1875790"/>
                  <a:pt x="3382010" y="1845945"/>
                </a:cubicBezTo>
                <a:cubicBezTo>
                  <a:pt x="3405505" y="1807845"/>
                  <a:pt x="3430905" y="1797050"/>
                  <a:pt x="3463290" y="1789430"/>
                </a:cubicBezTo>
                <a:lnTo>
                  <a:pt x="3463290" y="1785620"/>
                </a:lnTo>
                <a:cubicBezTo>
                  <a:pt x="3435350" y="1790065"/>
                  <a:pt x="3409315" y="1807210"/>
                  <a:pt x="3391535" y="1827530"/>
                </a:cubicBezTo>
                <a:close/>
                <a:moveTo>
                  <a:pt x="3284855" y="1677670"/>
                </a:moveTo>
                <a:cubicBezTo>
                  <a:pt x="3206750" y="1738630"/>
                  <a:pt x="3156585" y="1859915"/>
                  <a:pt x="3166110" y="1948180"/>
                </a:cubicBezTo>
                <a:lnTo>
                  <a:pt x="3168650" y="1948180"/>
                </a:lnTo>
                <a:cubicBezTo>
                  <a:pt x="3163571" y="1898015"/>
                  <a:pt x="3176905" y="1837055"/>
                  <a:pt x="3204846" y="1782445"/>
                </a:cubicBezTo>
                <a:cubicBezTo>
                  <a:pt x="3278505" y="1638300"/>
                  <a:pt x="3375025" y="1647190"/>
                  <a:pt x="3463290" y="1586230"/>
                </a:cubicBezTo>
                <a:lnTo>
                  <a:pt x="3463290" y="1582420"/>
                </a:lnTo>
                <a:cubicBezTo>
                  <a:pt x="3463290" y="1582420"/>
                  <a:pt x="3463290" y="1582420"/>
                  <a:pt x="3463290" y="1582420"/>
                </a:cubicBezTo>
                <a:cubicBezTo>
                  <a:pt x="3405505" y="1623695"/>
                  <a:pt x="3324860" y="1642745"/>
                  <a:pt x="3284855" y="1677670"/>
                </a:cubicBezTo>
                <a:close/>
                <a:moveTo>
                  <a:pt x="3277235" y="1837055"/>
                </a:moveTo>
                <a:cubicBezTo>
                  <a:pt x="3263900" y="1871345"/>
                  <a:pt x="3258185" y="1908810"/>
                  <a:pt x="3261360" y="1945005"/>
                </a:cubicBezTo>
                <a:cubicBezTo>
                  <a:pt x="3261360" y="1945640"/>
                  <a:pt x="3261360" y="1946910"/>
                  <a:pt x="3261996" y="1948180"/>
                </a:cubicBezTo>
                <a:lnTo>
                  <a:pt x="3267075" y="1948180"/>
                </a:lnTo>
                <a:cubicBezTo>
                  <a:pt x="3267075" y="1947545"/>
                  <a:pt x="3267075" y="1947545"/>
                  <a:pt x="3267075" y="1946910"/>
                </a:cubicBezTo>
                <a:cubicBezTo>
                  <a:pt x="3258821" y="1864995"/>
                  <a:pt x="3299460" y="1768475"/>
                  <a:pt x="3375660" y="1731010"/>
                </a:cubicBezTo>
                <a:cubicBezTo>
                  <a:pt x="3399790" y="1718310"/>
                  <a:pt x="3434715" y="1715135"/>
                  <a:pt x="3463290" y="1708785"/>
                </a:cubicBezTo>
                <a:lnTo>
                  <a:pt x="3463290" y="1703070"/>
                </a:lnTo>
                <a:cubicBezTo>
                  <a:pt x="3440430" y="1708150"/>
                  <a:pt x="3415030" y="1711325"/>
                  <a:pt x="3393440" y="1717675"/>
                </a:cubicBezTo>
                <a:cubicBezTo>
                  <a:pt x="3341371" y="1734185"/>
                  <a:pt x="3296921" y="1783715"/>
                  <a:pt x="3277235" y="1837055"/>
                </a:cubicBezTo>
                <a:close/>
                <a:moveTo>
                  <a:pt x="2953385" y="1438910"/>
                </a:moveTo>
                <a:cubicBezTo>
                  <a:pt x="2814321" y="1683385"/>
                  <a:pt x="2722246" y="1843405"/>
                  <a:pt x="2665096" y="1948180"/>
                </a:cubicBezTo>
                <a:lnTo>
                  <a:pt x="2665730" y="1948180"/>
                </a:lnTo>
                <a:cubicBezTo>
                  <a:pt x="2766696" y="1779905"/>
                  <a:pt x="2907030" y="1519555"/>
                  <a:pt x="3039746" y="1292860"/>
                </a:cubicBezTo>
                <a:cubicBezTo>
                  <a:pt x="3157221" y="1090930"/>
                  <a:pt x="3305175" y="905510"/>
                  <a:pt x="3462655" y="820420"/>
                </a:cubicBezTo>
                <a:lnTo>
                  <a:pt x="3462655" y="817245"/>
                </a:lnTo>
                <a:cubicBezTo>
                  <a:pt x="3453130" y="822325"/>
                  <a:pt x="3442335" y="829310"/>
                  <a:pt x="3433446" y="833755"/>
                </a:cubicBezTo>
                <a:cubicBezTo>
                  <a:pt x="3241040" y="955675"/>
                  <a:pt x="3099435" y="1175385"/>
                  <a:pt x="2953385" y="1438910"/>
                </a:cubicBezTo>
                <a:close/>
                <a:moveTo>
                  <a:pt x="2828290" y="846455"/>
                </a:moveTo>
                <a:cubicBezTo>
                  <a:pt x="2789555" y="960755"/>
                  <a:pt x="2766060" y="1068705"/>
                  <a:pt x="2713355" y="1180465"/>
                </a:cubicBezTo>
                <a:cubicBezTo>
                  <a:pt x="2584450" y="1471930"/>
                  <a:pt x="2338071" y="1789430"/>
                  <a:pt x="2098040" y="1948180"/>
                </a:cubicBezTo>
                <a:lnTo>
                  <a:pt x="2104390" y="1948180"/>
                </a:lnTo>
                <a:cubicBezTo>
                  <a:pt x="2118996" y="1939290"/>
                  <a:pt x="2133600" y="1925955"/>
                  <a:pt x="2149475" y="1915795"/>
                </a:cubicBezTo>
                <a:cubicBezTo>
                  <a:pt x="2368550" y="1748155"/>
                  <a:pt x="2565400" y="1492250"/>
                  <a:pt x="2693671" y="1228725"/>
                </a:cubicBezTo>
                <a:cubicBezTo>
                  <a:pt x="2781300" y="1054735"/>
                  <a:pt x="2800350" y="908685"/>
                  <a:pt x="2856865" y="780415"/>
                </a:cubicBezTo>
                <a:cubicBezTo>
                  <a:pt x="2975610" y="497205"/>
                  <a:pt x="3220085" y="230505"/>
                  <a:pt x="3462655" y="125730"/>
                </a:cubicBezTo>
                <a:lnTo>
                  <a:pt x="3462655" y="124460"/>
                </a:lnTo>
                <a:cubicBezTo>
                  <a:pt x="3194685" y="229235"/>
                  <a:pt x="2924810" y="564515"/>
                  <a:pt x="2828290" y="846455"/>
                </a:cubicBezTo>
                <a:close/>
                <a:moveTo>
                  <a:pt x="2940685" y="968375"/>
                </a:moveTo>
                <a:cubicBezTo>
                  <a:pt x="2904490" y="1043940"/>
                  <a:pt x="2884171" y="1115060"/>
                  <a:pt x="2855596" y="1181100"/>
                </a:cubicBezTo>
                <a:cubicBezTo>
                  <a:pt x="2752725" y="1428115"/>
                  <a:pt x="2547621" y="1745615"/>
                  <a:pt x="2354580" y="1946275"/>
                </a:cubicBezTo>
                <a:cubicBezTo>
                  <a:pt x="2353946" y="1946910"/>
                  <a:pt x="2353310" y="1947545"/>
                  <a:pt x="2352675" y="1948180"/>
                </a:cubicBezTo>
                <a:lnTo>
                  <a:pt x="2354580" y="1948180"/>
                </a:lnTo>
                <a:cubicBezTo>
                  <a:pt x="2411096" y="1895475"/>
                  <a:pt x="2468246" y="1821815"/>
                  <a:pt x="2530475" y="1741170"/>
                </a:cubicBezTo>
                <a:cubicBezTo>
                  <a:pt x="2860040" y="1287780"/>
                  <a:pt x="2863850" y="1127760"/>
                  <a:pt x="2952750" y="949325"/>
                </a:cubicBezTo>
                <a:cubicBezTo>
                  <a:pt x="3054985" y="734695"/>
                  <a:pt x="3258821" y="491490"/>
                  <a:pt x="3463290" y="404495"/>
                </a:cubicBezTo>
                <a:lnTo>
                  <a:pt x="3463290" y="401320"/>
                </a:lnTo>
                <a:cubicBezTo>
                  <a:pt x="3246121" y="494665"/>
                  <a:pt x="3044190" y="744220"/>
                  <a:pt x="2940685" y="968375"/>
                </a:cubicBezTo>
                <a:close/>
                <a:moveTo>
                  <a:pt x="2931796" y="800100"/>
                </a:moveTo>
                <a:cubicBezTo>
                  <a:pt x="2886710" y="881380"/>
                  <a:pt x="2845435" y="1006475"/>
                  <a:pt x="2824480" y="1073150"/>
                </a:cubicBezTo>
                <a:cubicBezTo>
                  <a:pt x="2800985" y="1139825"/>
                  <a:pt x="2772410" y="1207135"/>
                  <a:pt x="2738121" y="1276350"/>
                </a:cubicBezTo>
                <a:cubicBezTo>
                  <a:pt x="2648585" y="1453515"/>
                  <a:pt x="2555875" y="1593215"/>
                  <a:pt x="2427605" y="1746250"/>
                </a:cubicBezTo>
                <a:cubicBezTo>
                  <a:pt x="2358390" y="1828165"/>
                  <a:pt x="2289810" y="1896745"/>
                  <a:pt x="2228850" y="1947545"/>
                </a:cubicBezTo>
                <a:lnTo>
                  <a:pt x="2237740" y="1947545"/>
                </a:lnTo>
                <a:cubicBezTo>
                  <a:pt x="2239010" y="1946275"/>
                  <a:pt x="2240280" y="1945005"/>
                  <a:pt x="2242185" y="1943735"/>
                </a:cubicBezTo>
                <a:cubicBezTo>
                  <a:pt x="2452371" y="1760220"/>
                  <a:pt x="2644775" y="1490980"/>
                  <a:pt x="2770505" y="1220470"/>
                </a:cubicBezTo>
                <a:cubicBezTo>
                  <a:pt x="2823846" y="1114425"/>
                  <a:pt x="2855596" y="966470"/>
                  <a:pt x="2919730" y="836295"/>
                </a:cubicBezTo>
                <a:cubicBezTo>
                  <a:pt x="3041650" y="581660"/>
                  <a:pt x="3267075" y="346710"/>
                  <a:pt x="3463290" y="267335"/>
                </a:cubicBezTo>
                <a:lnTo>
                  <a:pt x="3463290" y="261620"/>
                </a:lnTo>
                <a:cubicBezTo>
                  <a:pt x="3247390" y="348615"/>
                  <a:pt x="3039110" y="591185"/>
                  <a:pt x="2931796" y="800100"/>
                </a:cubicBezTo>
                <a:close/>
                <a:moveTo>
                  <a:pt x="3079750" y="1060450"/>
                </a:moveTo>
                <a:cubicBezTo>
                  <a:pt x="3014346" y="1162050"/>
                  <a:pt x="2974975" y="1257300"/>
                  <a:pt x="2929255" y="1341755"/>
                </a:cubicBezTo>
                <a:cubicBezTo>
                  <a:pt x="2837180" y="1518920"/>
                  <a:pt x="2684146" y="1772285"/>
                  <a:pt x="2568575" y="1948180"/>
                </a:cubicBezTo>
                <a:lnTo>
                  <a:pt x="2571750" y="1948180"/>
                </a:lnTo>
                <a:cubicBezTo>
                  <a:pt x="2600960" y="1904365"/>
                  <a:pt x="2631440" y="1856740"/>
                  <a:pt x="2665096" y="1804035"/>
                </a:cubicBezTo>
                <a:cubicBezTo>
                  <a:pt x="2826385" y="1550035"/>
                  <a:pt x="2929890" y="1349375"/>
                  <a:pt x="3037840" y="1136650"/>
                </a:cubicBezTo>
                <a:cubicBezTo>
                  <a:pt x="3132455" y="966470"/>
                  <a:pt x="3296921" y="760730"/>
                  <a:pt x="3463925" y="681355"/>
                </a:cubicBezTo>
                <a:lnTo>
                  <a:pt x="3463925" y="678180"/>
                </a:lnTo>
                <a:cubicBezTo>
                  <a:pt x="3321050" y="742950"/>
                  <a:pt x="3167380" y="920115"/>
                  <a:pt x="3079750" y="1060450"/>
                </a:cubicBezTo>
                <a:close/>
                <a:moveTo>
                  <a:pt x="2969260" y="1089025"/>
                </a:moveTo>
                <a:cubicBezTo>
                  <a:pt x="2854325" y="1372235"/>
                  <a:pt x="2668271" y="1689735"/>
                  <a:pt x="2463800" y="1948180"/>
                </a:cubicBezTo>
                <a:lnTo>
                  <a:pt x="2467610" y="1948180"/>
                </a:lnTo>
                <a:cubicBezTo>
                  <a:pt x="2507615" y="1898015"/>
                  <a:pt x="2551430" y="1838960"/>
                  <a:pt x="2597150" y="1772285"/>
                </a:cubicBezTo>
                <a:cubicBezTo>
                  <a:pt x="2827021" y="1434465"/>
                  <a:pt x="2874010" y="1306195"/>
                  <a:pt x="2993390" y="1047115"/>
                </a:cubicBezTo>
                <a:cubicBezTo>
                  <a:pt x="3103880" y="831850"/>
                  <a:pt x="3278505" y="632460"/>
                  <a:pt x="3463290" y="541020"/>
                </a:cubicBezTo>
                <a:lnTo>
                  <a:pt x="3463290" y="539750"/>
                </a:lnTo>
                <a:cubicBezTo>
                  <a:pt x="3260090" y="629920"/>
                  <a:pt x="3067685" y="878840"/>
                  <a:pt x="2969260" y="1089025"/>
                </a:cubicBezTo>
                <a:close/>
                <a:moveTo>
                  <a:pt x="3280410" y="1435100"/>
                </a:moveTo>
                <a:cubicBezTo>
                  <a:pt x="3241675" y="1473200"/>
                  <a:pt x="3198496" y="1507490"/>
                  <a:pt x="3166110" y="1541780"/>
                </a:cubicBezTo>
                <a:cubicBezTo>
                  <a:pt x="3075940" y="1634490"/>
                  <a:pt x="2959735" y="1823720"/>
                  <a:pt x="2961640" y="1946275"/>
                </a:cubicBezTo>
                <a:cubicBezTo>
                  <a:pt x="2961640" y="1946910"/>
                  <a:pt x="2961640" y="1947545"/>
                  <a:pt x="2961640" y="1948180"/>
                </a:cubicBezTo>
                <a:lnTo>
                  <a:pt x="2964815" y="1948180"/>
                </a:lnTo>
                <a:cubicBezTo>
                  <a:pt x="2962275" y="1902460"/>
                  <a:pt x="2981960" y="1834515"/>
                  <a:pt x="3020696" y="1757045"/>
                </a:cubicBezTo>
                <a:cubicBezTo>
                  <a:pt x="3079115" y="1640840"/>
                  <a:pt x="3152775" y="1550670"/>
                  <a:pt x="3245485" y="1472565"/>
                </a:cubicBezTo>
                <a:cubicBezTo>
                  <a:pt x="3317875" y="1405890"/>
                  <a:pt x="3394710" y="1325245"/>
                  <a:pt x="3464560" y="1264285"/>
                </a:cubicBezTo>
                <a:lnTo>
                  <a:pt x="3464560" y="1261110"/>
                </a:lnTo>
                <a:cubicBezTo>
                  <a:pt x="3461385" y="1263650"/>
                  <a:pt x="3458210" y="1266190"/>
                  <a:pt x="3455035" y="1268730"/>
                </a:cubicBezTo>
                <a:cubicBezTo>
                  <a:pt x="3395980" y="1318260"/>
                  <a:pt x="3334385" y="1384300"/>
                  <a:pt x="3280410" y="1435100"/>
                </a:cubicBezTo>
                <a:close/>
                <a:moveTo>
                  <a:pt x="1610996" y="1073150"/>
                </a:moveTo>
                <a:cubicBezTo>
                  <a:pt x="1682115" y="1026795"/>
                  <a:pt x="1774190" y="989965"/>
                  <a:pt x="1901825" y="917575"/>
                </a:cubicBezTo>
                <a:cubicBezTo>
                  <a:pt x="2447290" y="601345"/>
                  <a:pt x="2646046" y="154305"/>
                  <a:pt x="2706371" y="635"/>
                </a:cubicBezTo>
                <a:lnTo>
                  <a:pt x="2706371" y="635"/>
                </a:lnTo>
                <a:cubicBezTo>
                  <a:pt x="2609850" y="215900"/>
                  <a:pt x="2390140" y="692150"/>
                  <a:pt x="1736090" y="1001395"/>
                </a:cubicBezTo>
                <a:cubicBezTo>
                  <a:pt x="1707515" y="1015365"/>
                  <a:pt x="1680210" y="1029970"/>
                  <a:pt x="1652271" y="1045845"/>
                </a:cubicBezTo>
                <a:cubicBezTo>
                  <a:pt x="1356996" y="1212215"/>
                  <a:pt x="1123950" y="1468120"/>
                  <a:pt x="958850" y="1791335"/>
                </a:cubicBezTo>
                <a:cubicBezTo>
                  <a:pt x="930910" y="1847850"/>
                  <a:pt x="901700" y="1903095"/>
                  <a:pt x="885190" y="1948180"/>
                </a:cubicBezTo>
                <a:lnTo>
                  <a:pt x="886460" y="1948180"/>
                </a:lnTo>
                <a:cubicBezTo>
                  <a:pt x="942340" y="1832610"/>
                  <a:pt x="1014095" y="1671955"/>
                  <a:pt x="1136015" y="1510665"/>
                </a:cubicBezTo>
                <a:cubicBezTo>
                  <a:pt x="1267460" y="1332230"/>
                  <a:pt x="1424305" y="1186815"/>
                  <a:pt x="1610996" y="1073150"/>
                </a:cubicBezTo>
                <a:close/>
                <a:moveTo>
                  <a:pt x="1993900" y="906145"/>
                </a:moveTo>
                <a:cubicBezTo>
                  <a:pt x="2491740" y="576580"/>
                  <a:pt x="2688590" y="190500"/>
                  <a:pt x="2791460" y="0"/>
                </a:cubicBezTo>
                <a:lnTo>
                  <a:pt x="2787015" y="0"/>
                </a:lnTo>
                <a:cubicBezTo>
                  <a:pt x="2724150" y="110490"/>
                  <a:pt x="2709546" y="142240"/>
                  <a:pt x="2641600" y="248285"/>
                </a:cubicBezTo>
                <a:cubicBezTo>
                  <a:pt x="2512060" y="447040"/>
                  <a:pt x="2298065" y="712470"/>
                  <a:pt x="1945640" y="930275"/>
                </a:cubicBezTo>
                <a:cubicBezTo>
                  <a:pt x="1729105" y="1054100"/>
                  <a:pt x="1616710" y="1134110"/>
                  <a:pt x="1475740" y="1275080"/>
                </a:cubicBezTo>
                <a:cubicBezTo>
                  <a:pt x="1257935" y="1492885"/>
                  <a:pt x="1117600" y="1745615"/>
                  <a:pt x="1018540" y="1939925"/>
                </a:cubicBezTo>
                <a:cubicBezTo>
                  <a:pt x="1017270" y="1942465"/>
                  <a:pt x="1016000" y="1945005"/>
                  <a:pt x="1014095" y="1947545"/>
                </a:cubicBezTo>
                <a:lnTo>
                  <a:pt x="1020445" y="1947545"/>
                </a:lnTo>
                <a:cubicBezTo>
                  <a:pt x="1020445" y="1946910"/>
                  <a:pt x="1021080" y="1946275"/>
                  <a:pt x="1021080" y="1945640"/>
                </a:cubicBezTo>
                <a:cubicBezTo>
                  <a:pt x="1361440" y="1257935"/>
                  <a:pt x="1713230" y="1073785"/>
                  <a:pt x="1993900" y="906145"/>
                </a:cubicBezTo>
                <a:close/>
                <a:moveTo>
                  <a:pt x="2329815" y="1649095"/>
                </a:moveTo>
                <a:cubicBezTo>
                  <a:pt x="2762885" y="1156970"/>
                  <a:pt x="2713355" y="883285"/>
                  <a:pt x="2832100" y="643890"/>
                </a:cubicBezTo>
                <a:cubicBezTo>
                  <a:pt x="2945130" y="386080"/>
                  <a:pt x="3192780" y="109220"/>
                  <a:pt x="3435985" y="0"/>
                </a:cubicBezTo>
                <a:lnTo>
                  <a:pt x="3429000" y="0"/>
                </a:lnTo>
                <a:cubicBezTo>
                  <a:pt x="3360421" y="28575"/>
                  <a:pt x="3284221" y="85090"/>
                  <a:pt x="3228975" y="128270"/>
                </a:cubicBezTo>
                <a:cubicBezTo>
                  <a:pt x="3028315" y="290195"/>
                  <a:pt x="2857500" y="525780"/>
                  <a:pt x="2775585" y="784860"/>
                </a:cubicBezTo>
                <a:cubicBezTo>
                  <a:pt x="2734310" y="935990"/>
                  <a:pt x="2700021" y="1075055"/>
                  <a:pt x="2625725" y="1216660"/>
                </a:cubicBezTo>
                <a:cubicBezTo>
                  <a:pt x="2484755" y="1506220"/>
                  <a:pt x="2204085" y="1824990"/>
                  <a:pt x="1950085" y="1947545"/>
                </a:cubicBezTo>
                <a:lnTo>
                  <a:pt x="1954530" y="1947545"/>
                </a:lnTo>
                <a:cubicBezTo>
                  <a:pt x="2065655" y="1899920"/>
                  <a:pt x="2219960" y="1768475"/>
                  <a:pt x="2329815" y="1649095"/>
                </a:cubicBezTo>
                <a:close/>
                <a:moveTo>
                  <a:pt x="2124075" y="863600"/>
                </a:moveTo>
                <a:cubicBezTo>
                  <a:pt x="2499996" y="572135"/>
                  <a:pt x="2682875" y="287655"/>
                  <a:pt x="2873375" y="0"/>
                </a:cubicBezTo>
                <a:lnTo>
                  <a:pt x="2869565" y="0"/>
                </a:lnTo>
                <a:cubicBezTo>
                  <a:pt x="2856230" y="19050"/>
                  <a:pt x="2840355" y="43180"/>
                  <a:pt x="2821305" y="73025"/>
                </a:cubicBezTo>
                <a:cubicBezTo>
                  <a:pt x="2560955" y="481965"/>
                  <a:pt x="2299971" y="756285"/>
                  <a:pt x="1915796" y="1007745"/>
                </a:cubicBezTo>
                <a:cubicBezTo>
                  <a:pt x="1550035" y="1270635"/>
                  <a:pt x="1331596" y="1624965"/>
                  <a:pt x="1144271" y="1947545"/>
                </a:cubicBezTo>
                <a:lnTo>
                  <a:pt x="1147446" y="1947545"/>
                </a:lnTo>
                <a:cubicBezTo>
                  <a:pt x="1159510" y="1927225"/>
                  <a:pt x="1172210" y="1906270"/>
                  <a:pt x="1185546" y="1883410"/>
                </a:cubicBezTo>
                <a:cubicBezTo>
                  <a:pt x="1607821" y="1151255"/>
                  <a:pt x="1903096" y="1035685"/>
                  <a:pt x="2124075" y="863600"/>
                </a:cubicBezTo>
                <a:close/>
                <a:moveTo>
                  <a:pt x="1897380" y="883285"/>
                </a:moveTo>
                <a:cubicBezTo>
                  <a:pt x="2282825" y="659130"/>
                  <a:pt x="2513330" y="342265"/>
                  <a:pt x="2626996" y="635"/>
                </a:cubicBezTo>
                <a:lnTo>
                  <a:pt x="2624455" y="635"/>
                </a:lnTo>
                <a:cubicBezTo>
                  <a:pt x="2618740" y="16510"/>
                  <a:pt x="2616835" y="22225"/>
                  <a:pt x="2611755" y="37465"/>
                </a:cubicBezTo>
                <a:cubicBezTo>
                  <a:pt x="2470785" y="432435"/>
                  <a:pt x="2189480" y="727075"/>
                  <a:pt x="1833246" y="916940"/>
                </a:cubicBezTo>
                <a:cubicBezTo>
                  <a:pt x="1715771" y="981710"/>
                  <a:pt x="1581785" y="1025525"/>
                  <a:pt x="1470660" y="1089660"/>
                </a:cubicBezTo>
                <a:cubicBezTo>
                  <a:pt x="1137285" y="1274445"/>
                  <a:pt x="910590" y="1557655"/>
                  <a:pt x="771525" y="1899920"/>
                </a:cubicBezTo>
                <a:cubicBezTo>
                  <a:pt x="764540" y="1917065"/>
                  <a:pt x="758190" y="1932940"/>
                  <a:pt x="751840" y="1948815"/>
                </a:cubicBezTo>
                <a:lnTo>
                  <a:pt x="754380" y="1948815"/>
                </a:lnTo>
                <a:cubicBezTo>
                  <a:pt x="798830" y="1838325"/>
                  <a:pt x="861060" y="1692275"/>
                  <a:pt x="965835" y="1544955"/>
                </a:cubicBezTo>
                <a:cubicBezTo>
                  <a:pt x="1308735" y="1069975"/>
                  <a:pt x="1666875" y="1028700"/>
                  <a:pt x="1897380" y="883285"/>
                </a:cubicBezTo>
                <a:close/>
                <a:moveTo>
                  <a:pt x="1822450" y="892810"/>
                </a:moveTo>
                <a:cubicBezTo>
                  <a:pt x="2157096" y="714375"/>
                  <a:pt x="2433321" y="420370"/>
                  <a:pt x="2538096" y="23495"/>
                </a:cubicBezTo>
                <a:cubicBezTo>
                  <a:pt x="2541271" y="13335"/>
                  <a:pt x="2543175" y="5715"/>
                  <a:pt x="2544446" y="0"/>
                </a:cubicBezTo>
                <a:lnTo>
                  <a:pt x="2541271" y="0"/>
                </a:lnTo>
                <a:cubicBezTo>
                  <a:pt x="2540000" y="3810"/>
                  <a:pt x="2538730" y="8255"/>
                  <a:pt x="2537460" y="13970"/>
                </a:cubicBezTo>
                <a:cubicBezTo>
                  <a:pt x="2429510" y="428625"/>
                  <a:pt x="2138680" y="735330"/>
                  <a:pt x="1762760" y="920115"/>
                </a:cubicBezTo>
                <a:cubicBezTo>
                  <a:pt x="1629410" y="989330"/>
                  <a:pt x="1470025" y="1031240"/>
                  <a:pt x="1341755" y="1097915"/>
                </a:cubicBezTo>
                <a:cubicBezTo>
                  <a:pt x="995680" y="1270635"/>
                  <a:pt x="756920" y="1551940"/>
                  <a:pt x="630555" y="1906905"/>
                </a:cubicBezTo>
                <a:cubicBezTo>
                  <a:pt x="625475" y="1920875"/>
                  <a:pt x="621030" y="1934210"/>
                  <a:pt x="616585" y="1947545"/>
                </a:cubicBezTo>
                <a:lnTo>
                  <a:pt x="619125" y="1947545"/>
                </a:lnTo>
                <a:cubicBezTo>
                  <a:pt x="655320" y="1844675"/>
                  <a:pt x="706755" y="1712595"/>
                  <a:pt x="796290" y="1579245"/>
                </a:cubicBezTo>
                <a:cubicBezTo>
                  <a:pt x="1151255" y="1065530"/>
                  <a:pt x="1550035" y="1052195"/>
                  <a:pt x="1822450" y="892810"/>
                </a:cubicBezTo>
                <a:close/>
                <a:moveTo>
                  <a:pt x="2179955" y="880745"/>
                </a:moveTo>
                <a:cubicBezTo>
                  <a:pt x="2495550" y="612140"/>
                  <a:pt x="2707640" y="328930"/>
                  <a:pt x="2842896" y="146685"/>
                </a:cubicBezTo>
                <a:cubicBezTo>
                  <a:pt x="2870200" y="109855"/>
                  <a:pt x="2926715" y="33020"/>
                  <a:pt x="2954655" y="0"/>
                </a:cubicBezTo>
                <a:lnTo>
                  <a:pt x="2951480" y="0"/>
                </a:lnTo>
                <a:cubicBezTo>
                  <a:pt x="2948305" y="3810"/>
                  <a:pt x="2944496" y="8255"/>
                  <a:pt x="2940685" y="12700"/>
                </a:cubicBezTo>
                <a:cubicBezTo>
                  <a:pt x="2723515" y="294005"/>
                  <a:pt x="2573021" y="532130"/>
                  <a:pt x="2193925" y="864870"/>
                </a:cubicBezTo>
                <a:cubicBezTo>
                  <a:pt x="1718946" y="1234440"/>
                  <a:pt x="1551940" y="1527810"/>
                  <a:pt x="1270635" y="1947545"/>
                </a:cubicBezTo>
                <a:lnTo>
                  <a:pt x="1273810" y="1947545"/>
                </a:lnTo>
                <a:cubicBezTo>
                  <a:pt x="1274446" y="1946910"/>
                  <a:pt x="1274446" y="1946275"/>
                  <a:pt x="1275080" y="1945640"/>
                </a:cubicBezTo>
                <a:cubicBezTo>
                  <a:pt x="1303021" y="1905635"/>
                  <a:pt x="1332865" y="1859280"/>
                  <a:pt x="1367155" y="1807210"/>
                </a:cubicBezTo>
                <a:cubicBezTo>
                  <a:pt x="1623696" y="1408430"/>
                  <a:pt x="1842135" y="1140460"/>
                  <a:pt x="2179955" y="880745"/>
                </a:cubicBezTo>
                <a:close/>
                <a:moveTo>
                  <a:pt x="2309496" y="835660"/>
                </a:moveTo>
                <a:cubicBezTo>
                  <a:pt x="2542540" y="599440"/>
                  <a:pt x="2703830" y="398145"/>
                  <a:pt x="2859405" y="206375"/>
                </a:cubicBezTo>
                <a:cubicBezTo>
                  <a:pt x="2934335" y="113665"/>
                  <a:pt x="2993390" y="42545"/>
                  <a:pt x="3035300" y="635"/>
                </a:cubicBezTo>
                <a:cubicBezTo>
                  <a:pt x="3035300" y="635"/>
                  <a:pt x="3035300" y="635"/>
                  <a:pt x="3035935" y="0"/>
                </a:cubicBezTo>
                <a:lnTo>
                  <a:pt x="3031490" y="0"/>
                </a:lnTo>
                <a:cubicBezTo>
                  <a:pt x="3029585" y="1905"/>
                  <a:pt x="3027680" y="3810"/>
                  <a:pt x="3026410" y="5080"/>
                </a:cubicBezTo>
                <a:cubicBezTo>
                  <a:pt x="2827021" y="226695"/>
                  <a:pt x="2674621" y="441960"/>
                  <a:pt x="2461260" y="671195"/>
                </a:cubicBezTo>
                <a:cubicBezTo>
                  <a:pt x="2364105" y="779780"/>
                  <a:pt x="2242185" y="897890"/>
                  <a:pt x="2135505" y="1002030"/>
                </a:cubicBezTo>
                <a:cubicBezTo>
                  <a:pt x="1800860" y="1341755"/>
                  <a:pt x="1630680" y="1646555"/>
                  <a:pt x="1395096" y="1948180"/>
                </a:cubicBezTo>
                <a:lnTo>
                  <a:pt x="1398905" y="1948180"/>
                </a:lnTo>
                <a:cubicBezTo>
                  <a:pt x="1400175" y="1946275"/>
                  <a:pt x="1401446" y="1945005"/>
                  <a:pt x="1402715" y="1943735"/>
                </a:cubicBezTo>
                <a:cubicBezTo>
                  <a:pt x="1454150" y="1879600"/>
                  <a:pt x="1512571" y="1797050"/>
                  <a:pt x="1579880" y="1701800"/>
                </a:cubicBezTo>
                <a:cubicBezTo>
                  <a:pt x="1831340" y="1341120"/>
                  <a:pt x="1998980" y="1128395"/>
                  <a:pt x="2309496" y="835660"/>
                </a:cubicBezTo>
                <a:close/>
                <a:moveTo>
                  <a:pt x="2512060" y="1176020"/>
                </a:moveTo>
                <a:cubicBezTo>
                  <a:pt x="2602230" y="1015365"/>
                  <a:pt x="2646046" y="855980"/>
                  <a:pt x="2721610" y="708025"/>
                </a:cubicBezTo>
                <a:cubicBezTo>
                  <a:pt x="2852421" y="443230"/>
                  <a:pt x="3121025" y="122555"/>
                  <a:pt x="3356610" y="635"/>
                </a:cubicBezTo>
                <a:lnTo>
                  <a:pt x="3349625" y="635"/>
                </a:lnTo>
                <a:cubicBezTo>
                  <a:pt x="3348355" y="1270"/>
                  <a:pt x="3347721" y="1905"/>
                  <a:pt x="3346450" y="1905"/>
                </a:cubicBezTo>
                <a:cubicBezTo>
                  <a:pt x="3253105" y="53975"/>
                  <a:pt x="3183255" y="112395"/>
                  <a:pt x="3094990" y="196215"/>
                </a:cubicBezTo>
                <a:cubicBezTo>
                  <a:pt x="2870200" y="415290"/>
                  <a:pt x="2714625" y="671195"/>
                  <a:pt x="2616200" y="946785"/>
                </a:cubicBezTo>
                <a:cubicBezTo>
                  <a:pt x="2475865" y="1302385"/>
                  <a:pt x="2155190" y="1760220"/>
                  <a:pt x="1850390" y="1948180"/>
                </a:cubicBezTo>
                <a:lnTo>
                  <a:pt x="1856740" y="1948180"/>
                </a:lnTo>
                <a:cubicBezTo>
                  <a:pt x="1878965" y="1936115"/>
                  <a:pt x="1900555" y="1917065"/>
                  <a:pt x="1924050" y="1901825"/>
                </a:cubicBezTo>
                <a:cubicBezTo>
                  <a:pt x="2155190" y="1724660"/>
                  <a:pt x="2364740" y="1448435"/>
                  <a:pt x="2512060" y="1176020"/>
                </a:cubicBezTo>
                <a:close/>
                <a:moveTo>
                  <a:pt x="2035175" y="1661160"/>
                </a:moveTo>
                <a:cubicBezTo>
                  <a:pt x="2426971" y="1179830"/>
                  <a:pt x="2525396" y="866775"/>
                  <a:pt x="2708275" y="607060"/>
                </a:cubicBezTo>
                <a:cubicBezTo>
                  <a:pt x="2860675" y="381635"/>
                  <a:pt x="3098165" y="108585"/>
                  <a:pt x="3277235" y="0"/>
                </a:cubicBezTo>
                <a:lnTo>
                  <a:pt x="3270250" y="0"/>
                </a:lnTo>
                <a:cubicBezTo>
                  <a:pt x="3259455" y="6985"/>
                  <a:pt x="3248660" y="15875"/>
                  <a:pt x="3235960" y="23495"/>
                </a:cubicBezTo>
                <a:cubicBezTo>
                  <a:pt x="3007360" y="191135"/>
                  <a:pt x="2766060" y="492125"/>
                  <a:pt x="2600325" y="772160"/>
                </a:cubicBezTo>
                <a:cubicBezTo>
                  <a:pt x="2499996" y="949325"/>
                  <a:pt x="2446021" y="1062990"/>
                  <a:pt x="2360296" y="1196975"/>
                </a:cubicBezTo>
                <a:cubicBezTo>
                  <a:pt x="2197735" y="1460500"/>
                  <a:pt x="1956435" y="1789430"/>
                  <a:pt x="1744346" y="1947545"/>
                </a:cubicBezTo>
                <a:lnTo>
                  <a:pt x="1747521" y="1947545"/>
                </a:lnTo>
                <a:cubicBezTo>
                  <a:pt x="1825625" y="1898650"/>
                  <a:pt x="1947546" y="1766570"/>
                  <a:pt x="2035175" y="1661160"/>
                </a:cubicBezTo>
                <a:close/>
                <a:moveTo>
                  <a:pt x="3199130" y="0"/>
                </a:moveTo>
                <a:lnTo>
                  <a:pt x="3189605" y="0"/>
                </a:lnTo>
                <a:cubicBezTo>
                  <a:pt x="3129915" y="40640"/>
                  <a:pt x="3012440" y="161925"/>
                  <a:pt x="2988946" y="186690"/>
                </a:cubicBezTo>
                <a:cubicBezTo>
                  <a:pt x="2603500" y="600075"/>
                  <a:pt x="2347596" y="1030605"/>
                  <a:pt x="2075180" y="1408430"/>
                </a:cubicBezTo>
                <a:cubicBezTo>
                  <a:pt x="1957071" y="1574800"/>
                  <a:pt x="1767205" y="1826260"/>
                  <a:pt x="1631315" y="1947545"/>
                </a:cubicBezTo>
                <a:lnTo>
                  <a:pt x="1639571" y="1947545"/>
                </a:lnTo>
                <a:cubicBezTo>
                  <a:pt x="1645285" y="1941830"/>
                  <a:pt x="1651000" y="1934845"/>
                  <a:pt x="1657350" y="1930400"/>
                </a:cubicBezTo>
                <a:cubicBezTo>
                  <a:pt x="2075180" y="1511300"/>
                  <a:pt x="2419985" y="848360"/>
                  <a:pt x="2837180" y="366395"/>
                </a:cubicBezTo>
                <a:cubicBezTo>
                  <a:pt x="2921000" y="264160"/>
                  <a:pt x="3103880" y="66040"/>
                  <a:pt x="3199130" y="0"/>
                </a:cubicBezTo>
                <a:close/>
                <a:moveTo>
                  <a:pt x="2517775" y="683895"/>
                </a:moveTo>
                <a:cubicBezTo>
                  <a:pt x="2735580" y="422275"/>
                  <a:pt x="2994660" y="103505"/>
                  <a:pt x="3115946" y="0"/>
                </a:cubicBezTo>
                <a:lnTo>
                  <a:pt x="3111500" y="0"/>
                </a:lnTo>
                <a:cubicBezTo>
                  <a:pt x="3103246" y="6985"/>
                  <a:pt x="3096260" y="15240"/>
                  <a:pt x="3086100" y="22860"/>
                </a:cubicBezTo>
                <a:cubicBezTo>
                  <a:pt x="2989580" y="107950"/>
                  <a:pt x="2732405" y="420370"/>
                  <a:pt x="2573655" y="612140"/>
                </a:cubicBezTo>
                <a:cubicBezTo>
                  <a:pt x="2506346" y="692785"/>
                  <a:pt x="2435225" y="777875"/>
                  <a:pt x="2361565" y="864870"/>
                </a:cubicBezTo>
                <a:cubicBezTo>
                  <a:pt x="1990725" y="1289685"/>
                  <a:pt x="1770380" y="1664335"/>
                  <a:pt x="1517015" y="1947545"/>
                </a:cubicBezTo>
                <a:lnTo>
                  <a:pt x="1518285" y="1947545"/>
                </a:lnTo>
                <a:cubicBezTo>
                  <a:pt x="1614805" y="1852295"/>
                  <a:pt x="1725296" y="1693545"/>
                  <a:pt x="1857375" y="1515110"/>
                </a:cubicBezTo>
                <a:cubicBezTo>
                  <a:pt x="2149475" y="1110615"/>
                  <a:pt x="2273300" y="975360"/>
                  <a:pt x="2517775" y="683895"/>
                </a:cubicBezTo>
                <a:close/>
              </a:path>
            </a:pathLst>
          </a:custGeom>
          <a:gradFill>
            <a:gsLst>
              <a:gs pos="0">
                <a:srgbClr val="08303F">
                  <a:alpha val="12549"/>
                </a:srgbClr>
              </a:gs>
              <a:gs pos="100000">
                <a:srgbClr val="000000">
                  <a:alpha val="30980"/>
                </a:srgbClr>
              </a:gs>
            </a:gsLst>
            <a:lin ang="2698631" scaled="0"/>
          </a:gra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1" name="Google Shape;11;p2"/>
          <p:cNvSpPr/>
          <p:nvPr/>
        </p:nvSpPr>
        <p:spPr>
          <a:xfrm>
            <a:off x="-1565767" y="2960566"/>
            <a:ext cx="5815425" cy="5718932"/>
          </a:xfrm>
          <a:custGeom>
            <a:avLst/>
            <a:gdLst/>
            <a:ahLst/>
            <a:cxnLst/>
            <a:rect l="l" t="t" r="r" b="b"/>
            <a:pathLst>
              <a:path w="3947121" h="3881628" extrusionOk="0">
                <a:moveTo>
                  <a:pt x="1064704" y="2536431"/>
                </a:moveTo>
                <a:lnTo>
                  <a:pt x="1064704" y="2505227"/>
                </a:lnTo>
                <a:lnTo>
                  <a:pt x="1095908" y="2505227"/>
                </a:lnTo>
                <a:lnTo>
                  <a:pt x="1095908" y="2473681"/>
                </a:lnTo>
                <a:lnTo>
                  <a:pt x="1064704" y="2473681"/>
                </a:lnTo>
                <a:lnTo>
                  <a:pt x="1064704" y="2442477"/>
                </a:lnTo>
                <a:lnTo>
                  <a:pt x="1033158" y="2442477"/>
                </a:lnTo>
                <a:lnTo>
                  <a:pt x="1033158" y="2473681"/>
                </a:lnTo>
                <a:lnTo>
                  <a:pt x="1001954" y="2473681"/>
                </a:lnTo>
                <a:lnTo>
                  <a:pt x="1001954" y="2505227"/>
                </a:lnTo>
                <a:lnTo>
                  <a:pt x="1033158" y="2505227"/>
                </a:lnTo>
                <a:lnTo>
                  <a:pt x="1033158" y="2536431"/>
                </a:lnTo>
                <a:lnTo>
                  <a:pt x="1064704" y="2536431"/>
                </a:lnTo>
                <a:close/>
                <a:moveTo>
                  <a:pt x="1202207" y="2537803"/>
                </a:moveTo>
                <a:lnTo>
                  <a:pt x="1202207" y="2505570"/>
                </a:lnTo>
                <a:lnTo>
                  <a:pt x="1234440" y="2505570"/>
                </a:lnTo>
                <a:lnTo>
                  <a:pt x="1234440" y="2473338"/>
                </a:lnTo>
                <a:lnTo>
                  <a:pt x="1202207" y="2473338"/>
                </a:lnTo>
                <a:lnTo>
                  <a:pt x="1202207" y="2441105"/>
                </a:lnTo>
                <a:lnTo>
                  <a:pt x="1169975" y="2441105"/>
                </a:lnTo>
                <a:lnTo>
                  <a:pt x="1169975" y="2473338"/>
                </a:lnTo>
                <a:lnTo>
                  <a:pt x="1137742" y="2473338"/>
                </a:lnTo>
                <a:lnTo>
                  <a:pt x="1137742" y="2505570"/>
                </a:lnTo>
                <a:lnTo>
                  <a:pt x="1169975" y="2505570"/>
                </a:lnTo>
                <a:lnTo>
                  <a:pt x="1169975" y="2537803"/>
                </a:lnTo>
                <a:lnTo>
                  <a:pt x="1202207" y="2537803"/>
                </a:lnTo>
                <a:close/>
                <a:moveTo>
                  <a:pt x="1270787" y="2674963"/>
                </a:moveTo>
                <a:lnTo>
                  <a:pt x="1270787" y="2642730"/>
                </a:lnTo>
                <a:lnTo>
                  <a:pt x="1303020" y="2642730"/>
                </a:lnTo>
                <a:lnTo>
                  <a:pt x="1303020" y="2610498"/>
                </a:lnTo>
                <a:lnTo>
                  <a:pt x="1270787" y="2610498"/>
                </a:lnTo>
                <a:lnTo>
                  <a:pt x="1270787" y="2578265"/>
                </a:lnTo>
                <a:lnTo>
                  <a:pt x="1238555" y="2578265"/>
                </a:lnTo>
                <a:lnTo>
                  <a:pt x="1238555" y="2610498"/>
                </a:lnTo>
                <a:lnTo>
                  <a:pt x="1206322" y="2610498"/>
                </a:lnTo>
                <a:lnTo>
                  <a:pt x="1206322" y="2642730"/>
                </a:lnTo>
                <a:lnTo>
                  <a:pt x="1238555" y="2642730"/>
                </a:lnTo>
                <a:lnTo>
                  <a:pt x="1238555" y="2674963"/>
                </a:lnTo>
                <a:lnTo>
                  <a:pt x="1270787" y="2674963"/>
                </a:lnTo>
                <a:close/>
                <a:moveTo>
                  <a:pt x="1133627" y="2400643"/>
                </a:moveTo>
                <a:lnTo>
                  <a:pt x="1133627" y="2368410"/>
                </a:lnTo>
                <a:lnTo>
                  <a:pt x="1165860" y="2368410"/>
                </a:lnTo>
                <a:lnTo>
                  <a:pt x="1165860" y="2336178"/>
                </a:lnTo>
                <a:lnTo>
                  <a:pt x="1133627" y="2336178"/>
                </a:lnTo>
                <a:lnTo>
                  <a:pt x="1133627" y="2303945"/>
                </a:lnTo>
                <a:lnTo>
                  <a:pt x="1101395" y="2303945"/>
                </a:lnTo>
                <a:lnTo>
                  <a:pt x="1101395" y="2336178"/>
                </a:lnTo>
                <a:lnTo>
                  <a:pt x="1069162" y="2336178"/>
                </a:lnTo>
                <a:lnTo>
                  <a:pt x="1069162" y="2368410"/>
                </a:lnTo>
                <a:lnTo>
                  <a:pt x="1101395" y="2368410"/>
                </a:lnTo>
                <a:lnTo>
                  <a:pt x="1101395" y="2400643"/>
                </a:lnTo>
                <a:lnTo>
                  <a:pt x="1133627" y="2400643"/>
                </a:lnTo>
                <a:close/>
                <a:moveTo>
                  <a:pt x="996124" y="2399271"/>
                </a:moveTo>
                <a:lnTo>
                  <a:pt x="996124" y="2368067"/>
                </a:lnTo>
                <a:lnTo>
                  <a:pt x="1027328" y="2368067"/>
                </a:lnTo>
                <a:lnTo>
                  <a:pt x="1027328" y="2336521"/>
                </a:lnTo>
                <a:lnTo>
                  <a:pt x="996124" y="2336521"/>
                </a:lnTo>
                <a:lnTo>
                  <a:pt x="996124" y="2305317"/>
                </a:lnTo>
                <a:lnTo>
                  <a:pt x="964578" y="2305317"/>
                </a:lnTo>
                <a:lnTo>
                  <a:pt x="964578" y="2336521"/>
                </a:lnTo>
                <a:lnTo>
                  <a:pt x="933374" y="2336521"/>
                </a:lnTo>
                <a:lnTo>
                  <a:pt x="933374" y="2368067"/>
                </a:lnTo>
                <a:lnTo>
                  <a:pt x="964578" y="2368067"/>
                </a:lnTo>
                <a:lnTo>
                  <a:pt x="964578" y="2399271"/>
                </a:lnTo>
                <a:lnTo>
                  <a:pt x="996124" y="2399271"/>
                </a:lnTo>
                <a:close/>
                <a:moveTo>
                  <a:pt x="651167" y="1981962"/>
                </a:moveTo>
                <a:lnTo>
                  <a:pt x="651167" y="1954530"/>
                </a:lnTo>
                <a:lnTo>
                  <a:pt x="678599" y="1954530"/>
                </a:lnTo>
                <a:lnTo>
                  <a:pt x="678599" y="1927098"/>
                </a:lnTo>
                <a:lnTo>
                  <a:pt x="651167" y="1927098"/>
                </a:lnTo>
                <a:lnTo>
                  <a:pt x="651167" y="1899666"/>
                </a:lnTo>
                <a:lnTo>
                  <a:pt x="623735" y="1899666"/>
                </a:lnTo>
                <a:lnTo>
                  <a:pt x="623735" y="1927098"/>
                </a:lnTo>
                <a:lnTo>
                  <a:pt x="596303" y="1927098"/>
                </a:lnTo>
                <a:lnTo>
                  <a:pt x="596303" y="1954530"/>
                </a:lnTo>
                <a:lnTo>
                  <a:pt x="623735" y="1954530"/>
                </a:lnTo>
                <a:lnTo>
                  <a:pt x="623735" y="1981962"/>
                </a:lnTo>
                <a:lnTo>
                  <a:pt x="651167" y="1981962"/>
                </a:lnTo>
                <a:close/>
                <a:moveTo>
                  <a:pt x="720090" y="2120494"/>
                </a:moveTo>
                <a:lnTo>
                  <a:pt x="720090" y="2092033"/>
                </a:lnTo>
                <a:lnTo>
                  <a:pt x="748551" y="2092033"/>
                </a:lnTo>
                <a:lnTo>
                  <a:pt x="748551" y="2063915"/>
                </a:lnTo>
                <a:lnTo>
                  <a:pt x="720090" y="2063915"/>
                </a:lnTo>
                <a:lnTo>
                  <a:pt x="720090" y="2035454"/>
                </a:lnTo>
                <a:lnTo>
                  <a:pt x="691972" y="2035454"/>
                </a:lnTo>
                <a:lnTo>
                  <a:pt x="691972" y="2063915"/>
                </a:lnTo>
                <a:lnTo>
                  <a:pt x="663511" y="2063915"/>
                </a:lnTo>
                <a:lnTo>
                  <a:pt x="663511" y="2092033"/>
                </a:lnTo>
                <a:lnTo>
                  <a:pt x="691972" y="2092033"/>
                </a:lnTo>
                <a:lnTo>
                  <a:pt x="691972" y="2120494"/>
                </a:lnTo>
                <a:lnTo>
                  <a:pt x="720090" y="2120494"/>
                </a:lnTo>
                <a:close/>
                <a:moveTo>
                  <a:pt x="858279" y="2123580"/>
                </a:moveTo>
                <a:lnTo>
                  <a:pt x="858279" y="2093062"/>
                </a:lnTo>
                <a:lnTo>
                  <a:pt x="888797" y="2093062"/>
                </a:lnTo>
                <a:lnTo>
                  <a:pt x="888797" y="2062886"/>
                </a:lnTo>
                <a:lnTo>
                  <a:pt x="858279" y="2062886"/>
                </a:lnTo>
                <a:lnTo>
                  <a:pt x="858279" y="2032368"/>
                </a:lnTo>
                <a:lnTo>
                  <a:pt x="828103" y="2032368"/>
                </a:lnTo>
                <a:lnTo>
                  <a:pt x="828103" y="2062886"/>
                </a:lnTo>
                <a:lnTo>
                  <a:pt x="797585" y="2062886"/>
                </a:lnTo>
                <a:lnTo>
                  <a:pt x="797585" y="2093062"/>
                </a:lnTo>
                <a:lnTo>
                  <a:pt x="828103" y="2093062"/>
                </a:lnTo>
                <a:lnTo>
                  <a:pt x="828103" y="2123580"/>
                </a:lnTo>
                <a:lnTo>
                  <a:pt x="858279" y="2123580"/>
                </a:lnTo>
                <a:close/>
                <a:moveTo>
                  <a:pt x="927202" y="2261768"/>
                </a:moveTo>
                <a:lnTo>
                  <a:pt x="927202" y="2230565"/>
                </a:lnTo>
                <a:lnTo>
                  <a:pt x="958405" y="2230565"/>
                </a:lnTo>
                <a:lnTo>
                  <a:pt x="958405" y="2199704"/>
                </a:lnTo>
                <a:lnTo>
                  <a:pt x="927202" y="2199704"/>
                </a:lnTo>
                <a:lnTo>
                  <a:pt x="927202" y="2168500"/>
                </a:lnTo>
                <a:lnTo>
                  <a:pt x="896341" y="2168500"/>
                </a:lnTo>
                <a:lnTo>
                  <a:pt x="896341" y="2199704"/>
                </a:lnTo>
                <a:lnTo>
                  <a:pt x="865137" y="2199704"/>
                </a:lnTo>
                <a:lnTo>
                  <a:pt x="865137" y="2230565"/>
                </a:lnTo>
                <a:lnTo>
                  <a:pt x="896341" y="2230565"/>
                </a:lnTo>
                <a:lnTo>
                  <a:pt x="896341" y="2261768"/>
                </a:lnTo>
                <a:lnTo>
                  <a:pt x="927202" y="2261768"/>
                </a:lnTo>
                <a:close/>
                <a:moveTo>
                  <a:pt x="789356" y="2259025"/>
                </a:moveTo>
                <a:lnTo>
                  <a:pt x="789356" y="2229879"/>
                </a:lnTo>
                <a:lnTo>
                  <a:pt x="818502" y="2229879"/>
                </a:lnTo>
                <a:lnTo>
                  <a:pt x="818502" y="2200389"/>
                </a:lnTo>
                <a:lnTo>
                  <a:pt x="789356" y="2200389"/>
                </a:lnTo>
                <a:lnTo>
                  <a:pt x="789356" y="2171243"/>
                </a:lnTo>
                <a:lnTo>
                  <a:pt x="759866" y="2171243"/>
                </a:lnTo>
                <a:lnTo>
                  <a:pt x="759866" y="2200389"/>
                </a:lnTo>
                <a:lnTo>
                  <a:pt x="730720" y="2200389"/>
                </a:lnTo>
                <a:lnTo>
                  <a:pt x="730720" y="2229879"/>
                </a:lnTo>
                <a:lnTo>
                  <a:pt x="759866" y="2229879"/>
                </a:lnTo>
                <a:lnTo>
                  <a:pt x="759866" y="2259025"/>
                </a:lnTo>
                <a:lnTo>
                  <a:pt x="789356" y="2259025"/>
                </a:lnTo>
                <a:close/>
                <a:moveTo>
                  <a:pt x="1888007" y="2812123"/>
                </a:moveTo>
                <a:lnTo>
                  <a:pt x="1888007" y="2779890"/>
                </a:lnTo>
                <a:lnTo>
                  <a:pt x="1920240" y="2779890"/>
                </a:lnTo>
                <a:lnTo>
                  <a:pt x="1920240" y="2747658"/>
                </a:lnTo>
                <a:lnTo>
                  <a:pt x="1888007" y="2747658"/>
                </a:lnTo>
                <a:lnTo>
                  <a:pt x="1888007" y="2715425"/>
                </a:lnTo>
                <a:lnTo>
                  <a:pt x="1855775" y="2715425"/>
                </a:lnTo>
                <a:lnTo>
                  <a:pt x="1855775" y="2747658"/>
                </a:lnTo>
                <a:lnTo>
                  <a:pt x="1823542" y="2747658"/>
                </a:lnTo>
                <a:lnTo>
                  <a:pt x="1823542" y="2779890"/>
                </a:lnTo>
                <a:lnTo>
                  <a:pt x="1855775" y="2779890"/>
                </a:lnTo>
                <a:lnTo>
                  <a:pt x="1855775" y="2812123"/>
                </a:lnTo>
                <a:lnTo>
                  <a:pt x="1888007" y="2812123"/>
                </a:lnTo>
                <a:close/>
                <a:moveTo>
                  <a:pt x="1750847" y="2812123"/>
                </a:moveTo>
                <a:lnTo>
                  <a:pt x="1750847" y="2779890"/>
                </a:lnTo>
                <a:lnTo>
                  <a:pt x="1783080" y="2779890"/>
                </a:lnTo>
                <a:lnTo>
                  <a:pt x="1783080" y="2747658"/>
                </a:lnTo>
                <a:lnTo>
                  <a:pt x="1750847" y="2747658"/>
                </a:lnTo>
                <a:lnTo>
                  <a:pt x="1750847" y="2715425"/>
                </a:lnTo>
                <a:lnTo>
                  <a:pt x="1718615" y="2715425"/>
                </a:lnTo>
                <a:lnTo>
                  <a:pt x="1718615" y="2747658"/>
                </a:lnTo>
                <a:lnTo>
                  <a:pt x="1686382" y="2747658"/>
                </a:lnTo>
                <a:lnTo>
                  <a:pt x="1686382" y="2779890"/>
                </a:lnTo>
                <a:lnTo>
                  <a:pt x="1718615" y="2779890"/>
                </a:lnTo>
                <a:lnTo>
                  <a:pt x="1718615" y="2812123"/>
                </a:lnTo>
                <a:lnTo>
                  <a:pt x="1750847" y="2812123"/>
                </a:lnTo>
                <a:close/>
                <a:moveTo>
                  <a:pt x="1819427" y="2674963"/>
                </a:moveTo>
                <a:lnTo>
                  <a:pt x="1819427" y="2642730"/>
                </a:lnTo>
                <a:lnTo>
                  <a:pt x="1851660" y="2642730"/>
                </a:lnTo>
                <a:lnTo>
                  <a:pt x="1851660" y="2610498"/>
                </a:lnTo>
                <a:lnTo>
                  <a:pt x="1819427" y="2610498"/>
                </a:lnTo>
                <a:lnTo>
                  <a:pt x="1819427" y="2578265"/>
                </a:lnTo>
                <a:lnTo>
                  <a:pt x="1787195" y="2578265"/>
                </a:lnTo>
                <a:lnTo>
                  <a:pt x="1787195" y="2610498"/>
                </a:lnTo>
                <a:lnTo>
                  <a:pt x="1754962" y="2610498"/>
                </a:lnTo>
                <a:lnTo>
                  <a:pt x="1754962" y="2642730"/>
                </a:lnTo>
                <a:lnTo>
                  <a:pt x="1787195" y="2642730"/>
                </a:lnTo>
                <a:lnTo>
                  <a:pt x="1787195" y="2674963"/>
                </a:lnTo>
                <a:lnTo>
                  <a:pt x="1819427" y="2674963"/>
                </a:lnTo>
                <a:close/>
                <a:moveTo>
                  <a:pt x="691972" y="1761134"/>
                </a:moveTo>
                <a:lnTo>
                  <a:pt x="691972" y="1789595"/>
                </a:lnTo>
                <a:lnTo>
                  <a:pt x="663511" y="1789595"/>
                </a:lnTo>
                <a:lnTo>
                  <a:pt x="663511" y="1817713"/>
                </a:lnTo>
                <a:lnTo>
                  <a:pt x="691972" y="1817713"/>
                </a:lnTo>
                <a:lnTo>
                  <a:pt x="691972" y="1846174"/>
                </a:lnTo>
                <a:lnTo>
                  <a:pt x="720090" y="1846174"/>
                </a:lnTo>
                <a:lnTo>
                  <a:pt x="720090" y="1817713"/>
                </a:lnTo>
                <a:lnTo>
                  <a:pt x="748551" y="1817713"/>
                </a:lnTo>
                <a:lnTo>
                  <a:pt x="748551" y="1789595"/>
                </a:lnTo>
                <a:lnTo>
                  <a:pt x="720090" y="1789595"/>
                </a:lnTo>
                <a:lnTo>
                  <a:pt x="720090" y="1761134"/>
                </a:lnTo>
                <a:lnTo>
                  <a:pt x="691972" y="1761134"/>
                </a:lnTo>
                <a:close/>
                <a:moveTo>
                  <a:pt x="1682267" y="2674963"/>
                </a:moveTo>
                <a:lnTo>
                  <a:pt x="1682267" y="2642730"/>
                </a:lnTo>
                <a:lnTo>
                  <a:pt x="1714500" y="2642730"/>
                </a:lnTo>
                <a:lnTo>
                  <a:pt x="1714500" y="2610498"/>
                </a:lnTo>
                <a:lnTo>
                  <a:pt x="1682267" y="2610498"/>
                </a:lnTo>
                <a:lnTo>
                  <a:pt x="1682267" y="2578265"/>
                </a:lnTo>
                <a:lnTo>
                  <a:pt x="1650035" y="2578265"/>
                </a:lnTo>
                <a:lnTo>
                  <a:pt x="1650035" y="2610498"/>
                </a:lnTo>
                <a:lnTo>
                  <a:pt x="1617802" y="2610498"/>
                </a:lnTo>
                <a:lnTo>
                  <a:pt x="1617802" y="2642730"/>
                </a:lnTo>
                <a:lnTo>
                  <a:pt x="1650035" y="2642730"/>
                </a:lnTo>
                <a:lnTo>
                  <a:pt x="1650035" y="2674963"/>
                </a:lnTo>
                <a:lnTo>
                  <a:pt x="1682267" y="2674963"/>
                </a:lnTo>
                <a:close/>
                <a:moveTo>
                  <a:pt x="1476527" y="2537803"/>
                </a:moveTo>
                <a:lnTo>
                  <a:pt x="1476527" y="2505570"/>
                </a:lnTo>
                <a:lnTo>
                  <a:pt x="1508760" y="2505570"/>
                </a:lnTo>
                <a:lnTo>
                  <a:pt x="1508760" y="2473338"/>
                </a:lnTo>
                <a:lnTo>
                  <a:pt x="1476527" y="2473338"/>
                </a:lnTo>
                <a:lnTo>
                  <a:pt x="1476527" y="2441105"/>
                </a:lnTo>
                <a:lnTo>
                  <a:pt x="1444295" y="2441105"/>
                </a:lnTo>
                <a:lnTo>
                  <a:pt x="1444295" y="2473338"/>
                </a:lnTo>
                <a:lnTo>
                  <a:pt x="1412062" y="2473338"/>
                </a:lnTo>
                <a:lnTo>
                  <a:pt x="1412062" y="2505570"/>
                </a:lnTo>
                <a:lnTo>
                  <a:pt x="1444295" y="2505570"/>
                </a:lnTo>
                <a:lnTo>
                  <a:pt x="1444295" y="2537803"/>
                </a:lnTo>
                <a:lnTo>
                  <a:pt x="1476527" y="2537803"/>
                </a:lnTo>
                <a:close/>
                <a:moveTo>
                  <a:pt x="1407947" y="2674963"/>
                </a:moveTo>
                <a:lnTo>
                  <a:pt x="1407947" y="2642730"/>
                </a:lnTo>
                <a:lnTo>
                  <a:pt x="1440180" y="2642730"/>
                </a:lnTo>
                <a:lnTo>
                  <a:pt x="1440180" y="2610498"/>
                </a:lnTo>
                <a:lnTo>
                  <a:pt x="1407947" y="2610498"/>
                </a:lnTo>
                <a:lnTo>
                  <a:pt x="1407947" y="2578265"/>
                </a:lnTo>
                <a:lnTo>
                  <a:pt x="1375715" y="2578265"/>
                </a:lnTo>
                <a:lnTo>
                  <a:pt x="1375715" y="2610498"/>
                </a:lnTo>
                <a:lnTo>
                  <a:pt x="1343482" y="2610498"/>
                </a:lnTo>
                <a:lnTo>
                  <a:pt x="1343482" y="2642730"/>
                </a:lnTo>
                <a:lnTo>
                  <a:pt x="1375715" y="2642730"/>
                </a:lnTo>
                <a:lnTo>
                  <a:pt x="1375715" y="2674963"/>
                </a:lnTo>
                <a:lnTo>
                  <a:pt x="1407947" y="2674963"/>
                </a:lnTo>
                <a:close/>
                <a:moveTo>
                  <a:pt x="1339367" y="2537803"/>
                </a:moveTo>
                <a:lnTo>
                  <a:pt x="1339367" y="2505570"/>
                </a:lnTo>
                <a:lnTo>
                  <a:pt x="1371600" y="2505570"/>
                </a:lnTo>
                <a:lnTo>
                  <a:pt x="1371600" y="2473338"/>
                </a:lnTo>
                <a:lnTo>
                  <a:pt x="1339367" y="2473338"/>
                </a:lnTo>
                <a:lnTo>
                  <a:pt x="1339367" y="2441105"/>
                </a:lnTo>
                <a:lnTo>
                  <a:pt x="1307135" y="2441105"/>
                </a:lnTo>
                <a:lnTo>
                  <a:pt x="1307135" y="2473338"/>
                </a:lnTo>
                <a:lnTo>
                  <a:pt x="1274902" y="2473338"/>
                </a:lnTo>
                <a:lnTo>
                  <a:pt x="1274902" y="2505570"/>
                </a:lnTo>
                <a:lnTo>
                  <a:pt x="1307135" y="2505570"/>
                </a:lnTo>
                <a:lnTo>
                  <a:pt x="1307135" y="2537803"/>
                </a:lnTo>
                <a:lnTo>
                  <a:pt x="1339367" y="2537803"/>
                </a:lnTo>
                <a:close/>
                <a:moveTo>
                  <a:pt x="1613687" y="2812123"/>
                </a:moveTo>
                <a:lnTo>
                  <a:pt x="1613687" y="2779890"/>
                </a:lnTo>
                <a:lnTo>
                  <a:pt x="1645920" y="2779890"/>
                </a:lnTo>
                <a:lnTo>
                  <a:pt x="1645920" y="2747658"/>
                </a:lnTo>
                <a:lnTo>
                  <a:pt x="1613687" y="2747658"/>
                </a:lnTo>
                <a:lnTo>
                  <a:pt x="1613687" y="2715425"/>
                </a:lnTo>
                <a:lnTo>
                  <a:pt x="1581455" y="2715425"/>
                </a:lnTo>
                <a:lnTo>
                  <a:pt x="1581455" y="2747658"/>
                </a:lnTo>
                <a:lnTo>
                  <a:pt x="1549222" y="2747658"/>
                </a:lnTo>
                <a:lnTo>
                  <a:pt x="1549222" y="2779890"/>
                </a:lnTo>
                <a:lnTo>
                  <a:pt x="1581455" y="2779890"/>
                </a:lnTo>
                <a:lnTo>
                  <a:pt x="1581455" y="2812123"/>
                </a:lnTo>
                <a:lnTo>
                  <a:pt x="1613687" y="2812123"/>
                </a:lnTo>
                <a:close/>
                <a:moveTo>
                  <a:pt x="1956587" y="2674963"/>
                </a:moveTo>
                <a:lnTo>
                  <a:pt x="1956587" y="2642730"/>
                </a:lnTo>
                <a:lnTo>
                  <a:pt x="1988820" y="2642730"/>
                </a:lnTo>
                <a:lnTo>
                  <a:pt x="1988820" y="2610498"/>
                </a:lnTo>
                <a:lnTo>
                  <a:pt x="1956587" y="2610498"/>
                </a:lnTo>
                <a:lnTo>
                  <a:pt x="1956587" y="2578265"/>
                </a:lnTo>
                <a:lnTo>
                  <a:pt x="1924355" y="2578265"/>
                </a:lnTo>
                <a:lnTo>
                  <a:pt x="1924355" y="2610498"/>
                </a:lnTo>
                <a:lnTo>
                  <a:pt x="1892122" y="2610498"/>
                </a:lnTo>
                <a:lnTo>
                  <a:pt x="1892122" y="2642730"/>
                </a:lnTo>
                <a:lnTo>
                  <a:pt x="1924355" y="2642730"/>
                </a:lnTo>
                <a:lnTo>
                  <a:pt x="1924355" y="2674963"/>
                </a:lnTo>
                <a:lnTo>
                  <a:pt x="1956587" y="2674963"/>
                </a:lnTo>
                <a:close/>
                <a:moveTo>
                  <a:pt x="2130095" y="1069505"/>
                </a:moveTo>
                <a:lnTo>
                  <a:pt x="2130095" y="1101738"/>
                </a:lnTo>
                <a:lnTo>
                  <a:pt x="2097862" y="1101738"/>
                </a:lnTo>
                <a:lnTo>
                  <a:pt x="2097862" y="1133970"/>
                </a:lnTo>
                <a:lnTo>
                  <a:pt x="2130095" y="1133970"/>
                </a:lnTo>
                <a:lnTo>
                  <a:pt x="2130095" y="1166203"/>
                </a:lnTo>
                <a:lnTo>
                  <a:pt x="2162327" y="1166203"/>
                </a:lnTo>
                <a:lnTo>
                  <a:pt x="2162327" y="1133970"/>
                </a:lnTo>
                <a:lnTo>
                  <a:pt x="2194560" y="1133970"/>
                </a:lnTo>
                <a:lnTo>
                  <a:pt x="2194560" y="1101738"/>
                </a:lnTo>
                <a:lnTo>
                  <a:pt x="2162327" y="1101738"/>
                </a:lnTo>
                <a:lnTo>
                  <a:pt x="2162327" y="1069505"/>
                </a:lnTo>
                <a:lnTo>
                  <a:pt x="2130095" y="1069505"/>
                </a:lnTo>
                <a:close/>
                <a:moveTo>
                  <a:pt x="1444295" y="1069505"/>
                </a:moveTo>
                <a:lnTo>
                  <a:pt x="1444295" y="1101738"/>
                </a:lnTo>
                <a:lnTo>
                  <a:pt x="1412062" y="1101738"/>
                </a:lnTo>
                <a:lnTo>
                  <a:pt x="1412062" y="1133970"/>
                </a:lnTo>
                <a:lnTo>
                  <a:pt x="1444295" y="1133970"/>
                </a:lnTo>
                <a:lnTo>
                  <a:pt x="1444295" y="1166203"/>
                </a:lnTo>
                <a:lnTo>
                  <a:pt x="1476527" y="1166203"/>
                </a:lnTo>
                <a:lnTo>
                  <a:pt x="1476527" y="1133970"/>
                </a:lnTo>
                <a:lnTo>
                  <a:pt x="1508760" y="1133970"/>
                </a:lnTo>
                <a:lnTo>
                  <a:pt x="1508760" y="1101738"/>
                </a:lnTo>
                <a:lnTo>
                  <a:pt x="1476527" y="1101738"/>
                </a:lnTo>
                <a:lnTo>
                  <a:pt x="1476527" y="1069505"/>
                </a:lnTo>
                <a:lnTo>
                  <a:pt x="1444295" y="1069505"/>
                </a:lnTo>
                <a:close/>
                <a:moveTo>
                  <a:pt x="1718615" y="1069505"/>
                </a:moveTo>
                <a:lnTo>
                  <a:pt x="1718615" y="1101738"/>
                </a:lnTo>
                <a:lnTo>
                  <a:pt x="1686382" y="1101738"/>
                </a:lnTo>
                <a:lnTo>
                  <a:pt x="1686382" y="1133970"/>
                </a:lnTo>
                <a:lnTo>
                  <a:pt x="1718615" y="1133970"/>
                </a:lnTo>
                <a:lnTo>
                  <a:pt x="1718615" y="1166203"/>
                </a:lnTo>
                <a:lnTo>
                  <a:pt x="1750847" y="1166203"/>
                </a:lnTo>
                <a:lnTo>
                  <a:pt x="1750847" y="1133970"/>
                </a:lnTo>
                <a:lnTo>
                  <a:pt x="1783080" y="1133970"/>
                </a:lnTo>
                <a:lnTo>
                  <a:pt x="1783080" y="1101738"/>
                </a:lnTo>
                <a:lnTo>
                  <a:pt x="1750847" y="1101738"/>
                </a:lnTo>
                <a:lnTo>
                  <a:pt x="1750847" y="1069505"/>
                </a:lnTo>
                <a:lnTo>
                  <a:pt x="1718615" y="1069505"/>
                </a:lnTo>
                <a:close/>
                <a:moveTo>
                  <a:pt x="1787195" y="1206665"/>
                </a:moveTo>
                <a:lnTo>
                  <a:pt x="1787195" y="1238898"/>
                </a:lnTo>
                <a:lnTo>
                  <a:pt x="1754962" y="1238898"/>
                </a:lnTo>
                <a:lnTo>
                  <a:pt x="1754962" y="1271130"/>
                </a:lnTo>
                <a:lnTo>
                  <a:pt x="1787195" y="1271130"/>
                </a:lnTo>
                <a:lnTo>
                  <a:pt x="1787195" y="1303363"/>
                </a:lnTo>
                <a:lnTo>
                  <a:pt x="1819427" y="1303363"/>
                </a:lnTo>
                <a:lnTo>
                  <a:pt x="1819427" y="1271130"/>
                </a:lnTo>
                <a:lnTo>
                  <a:pt x="1851660" y="1271130"/>
                </a:lnTo>
                <a:lnTo>
                  <a:pt x="1851660" y="1238898"/>
                </a:lnTo>
                <a:lnTo>
                  <a:pt x="1819427" y="1238898"/>
                </a:lnTo>
                <a:lnTo>
                  <a:pt x="1819427" y="1206665"/>
                </a:lnTo>
                <a:lnTo>
                  <a:pt x="1787195" y="1206665"/>
                </a:lnTo>
                <a:close/>
                <a:moveTo>
                  <a:pt x="1512875" y="1206665"/>
                </a:moveTo>
                <a:lnTo>
                  <a:pt x="1512875" y="1238898"/>
                </a:lnTo>
                <a:lnTo>
                  <a:pt x="1480642" y="1238898"/>
                </a:lnTo>
                <a:lnTo>
                  <a:pt x="1480642" y="1271130"/>
                </a:lnTo>
                <a:lnTo>
                  <a:pt x="1512875" y="1271130"/>
                </a:lnTo>
                <a:lnTo>
                  <a:pt x="1512875" y="1303363"/>
                </a:lnTo>
                <a:lnTo>
                  <a:pt x="1545107" y="1303363"/>
                </a:lnTo>
                <a:lnTo>
                  <a:pt x="1545107" y="1271130"/>
                </a:lnTo>
                <a:lnTo>
                  <a:pt x="1577340" y="1271130"/>
                </a:lnTo>
                <a:lnTo>
                  <a:pt x="1577340" y="1238898"/>
                </a:lnTo>
                <a:lnTo>
                  <a:pt x="1545107" y="1238898"/>
                </a:lnTo>
                <a:lnTo>
                  <a:pt x="1545107" y="1206665"/>
                </a:lnTo>
                <a:lnTo>
                  <a:pt x="1512875" y="1206665"/>
                </a:lnTo>
                <a:close/>
                <a:moveTo>
                  <a:pt x="1650035" y="1206665"/>
                </a:moveTo>
                <a:lnTo>
                  <a:pt x="1650035" y="1238898"/>
                </a:lnTo>
                <a:lnTo>
                  <a:pt x="1617802" y="1238898"/>
                </a:lnTo>
                <a:lnTo>
                  <a:pt x="1617802" y="1271130"/>
                </a:lnTo>
                <a:lnTo>
                  <a:pt x="1650035" y="1271130"/>
                </a:lnTo>
                <a:lnTo>
                  <a:pt x="1650035" y="1303363"/>
                </a:lnTo>
                <a:lnTo>
                  <a:pt x="1682267" y="1303363"/>
                </a:lnTo>
                <a:lnTo>
                  <a:pt x="1682267" y="1271130"/>
                </a:lnTo>
                <a:lnTo>
                  <a:pt x="1714500" y="1271130"/>
                </a:lnTo>
                <a:lnTo>
                  <a:pt x="1714500" y="1238898"/>
                </a:lnTo>
                <a:lnTo>
                  <a:pt x="1682267" y="1238898"/>
                </a:lnTo>
                <a:lnTo>
                  <a:pt x="1682267" y="1206665"/>
                </a:lnTo>
                <a:lnTo>
                  <a:pt x="1650035" y="1206665"/>
                </a:lnTo>
                <a:close/>
                <a:moveTo>
                  <a:pt x="2061515" y="1206665"/>
                </a:moveTo>
                <a:lnTo>
                  <a:pt x="2061515" y="1238898"/>
                </a:lnTo>
                <a:lnTo>
                  <a:pt x="2029282" y="1238898"/>
                </a:lnTo>
                <a:lnTo>
                  <a:pt x="2029282" y="1271130"/>
                </a:lnTo>
                <a:lnTo>
                  <a:pt x="2061515" y="1271130"/>
                </a:lnTo>
                <a:lnTo>
                  <a:pt x="2061515" y="1303363"/>
                </a:lnTo>
                <a:lnTo>
                  <a:pt x="2093747" y="1303363"/>
                </a:lnTo>
                <a:lnTo>
                  <a:pt x="2093747" y="1271130"/>
                </a:lnTo>
                <a:lnTo>
                  <a:pt x="2125980" y="1271130"/>
                </a:lnTo>
                <a:lnTo>
                  <a:pt x="2125980" y="1238898"/>
                </a:lnTo>
                <a:lnTo>
                  <a:pt x="2093747" y="1238898"/>
                </a:lnTo>
                <a:lnTo>
                  <a:pt x="2093747" y="1206665"/>
                </a:lnTo>
                <a:lnTo>
                  <a:pt x="2061515" y="1206665"/>
                </a:lnTo>
                <a:close/>
                <a:moveTo>
                  <a:pt x="1855775" y="1069505"/>
                </a:moveTo>
                <a:lnTo>
                  <a:pt x="1855775" y="1101738"/>
                </a:lnTo>
                <a:lnTo>
                  <a:pt x="1823542" y="1101738"/>
                </a:lnTo>
                <a:lnTo>
                  <a:pt x="1823542" y="1133970"/>
                </a:lnTo>
                <a:lnTo>
                  <a:pt x="1855775" y="1133970"/>
                </a:lnTo>
                <a:lnTo>
                  <a:pt x="1855775" y="1166203"/>
                </a:lnTo>
                <a:lnTo>
                  <a:pt x="1888007" y="1166203"/>
                </a:lnTo>
                <a:lnTo>
                  <a:pt x="1888007" y="1133970"/>
                </a:lnTo>
                <a:lnTo>
                  <a:pt x="1920240" y="1133970"/>
                </a:lnTo>
                <a:lnTo>
                  <a:pt x="1920240" y="1101738"/>
                </a:lnTo>
                <a:lnTo>
                  <a:pt x="1888007" y="1101738"/>
                </a:lnTo>
                <a:lnTo>
                  <a:pt x="1888007" y="1069505"/>
                </a:lnTo>
                <a:lnTo>
                  <a:pt x="1855775" y="1069505"/>
                </a:lnTo>
                <a:close/>
                <a:moveTo>
                  <a:pt x="1992935" y="1069505"/>
                </a:moveTo>
                <a:lnTo>
                  <a:pt x="1992935" y="1101738"/>
                </a:lnTo>
                <a:lnTo>
                  <a:pt x="1960702" y="1101738"/>
                </a:lnTo>
                <a:lnTo>
                  <a:pt x="1960702" y="1133970"/>
                </a:lnTo>
                <a:lnTo>
                  <a:pt x="1992935" y="1133970"/>
                </a:lnTo>
                <a:lnTo>
                  <a:pt x="1992935" y="1166203"/>
                </a:lnTo>
                <a:lnTo>
                  <a:pt x="2025167" y="1166203"/>
                </a:lnTo>
                <a:lnTo>
                  <a:pt x="2025167" y="1133970"/>
                </a:lnTo>
                <a:lnTo>
                  <a:pt x="2057400" y="1133970"/>
                </a:lnTo>
                <a:lnTo>
                  <a:pt x="2057400" y="1101738"/>
                </a:lnTo>
                <a:lnTo>
                  <a:pt x="2025167" y="1101738"/>
                </a:lnTo>
                <a:lnTo>
                  <a:pt x="2025167" y="1069505"/>
                </a:lnTo>
                <a:lnTo>
                  <a:pt x="1992935" y="1069505"/>
                </a:lnTo>
                <a:close/>
                <a:moveTo>
                  <a:pt x="1924355" y="1206665"/>
                </a:moveTo>
                <a:lnTo>
                  <a:pt x="1924355" y="1238898"/>
                </a:lnTo>
                <a:lnTo>
                  <a:pt x="1892122" y="1238898"/>
                </a:lnTo>
                <a:lnTo>
                  <a:pt x="1892122" y="1271130"/>
                </a:lnTo>
                <a:lnTo>
                  <a:pt x="1924355" y="1271130"/>
                </a:lnTo>
                <a:lnTo>
                  <a:pt x="1924355" y="1303363"/>
                </a:lnTo>
                <a:lnTo>
                  <a:pt x="1956587" y="1303363"/>
                </a:lnTo>
                <a:lnTo>
                  <a:pt x="1956587" y="1271130"/>
                </a:lnTo>
                <a:lnTo>
                  <a:pt x="1988820" y="1271130"/>
                </a:lnTo>
                <a:lnTo>
                  <a:pt x="1988820" y="1238898"/>
                </a:lnTo>
                <a:lnTo>
                  <a:pt x="1956587" y="1238898"/>
                </a:lnTo>
                <a:lnTo>
                  <a:pt x="1956587" y="1206665"/>
                </a:lnTo>
                <a:lnTo>
                  <a:pt x="1924355" y="1206665"/>
                </a:lnTo>
                <a:close/>
                <a:moveTo>
                  <a:pt x="1169975" y="1343825"/>
                </a:moveTo>
                <a:lnTo>
                  <a:pt x="1169975" y="1376058"/>
                </a:lnTo>
                <a:lnTo>
                  <a:pt x="1137742" y="1376058"/>
                </a:lnTo>
                <a:lnTo>
                  <a:pt x="1137742" y="1408290"/>
                </a:lnTo>
                <a:lnTo>
                  <a:pt x="1169975" y="1408290"/>
                </a:lnTo>
                <a:lnTo>
                  <a:pt x="1169975" y="1440523"/>
                </a:lnTo>
                <a:lnTo>
                  <a:pt x="1202207" y="1440523"/>
                </a:lnTo>
                <a:lnTo>
                  <a:pt x="1202207" y="1408290"/>
                </a:lnTo>
                <a:lnTo>
                  <a:pt x="1234440" y="1408290"/>
                </a:lnTo>
                <a:lnTo>
                  <a:pt x="1234440" y="1376058"/>
                </a:lnTo>
                <a:lnTo>
                  <a:pt x="1202207" y="1376058"/>
                </a:lnTo>
                <a:lnTo>
                  <a:pt x="1202207" y="1343825"/>
                </a:lnTo>
                <a:lnTo>
                  <a:pt x="1169975" y="1343825"/>
                </a:lnTo>
                <a:close/>
                <a:moveTo>
                  <a:pt x="964578" y="1482357"/>
                </a:moveTo>
                <a:lnTo>
                  <a:pt x="964578" y="1513561"/>
                </a:lnTo>
                <a:lnTo>
                  <a:pt x="933374" y="1513561"/>
                </a:lnTo>
                <a:lnTo>
                  <a:pt x="933374" y="1545107"/>
                </a:lnTo>
                <a:lnTo>
                  <a:pt x="964578" y="1545107"/>
                </a:lnTo>
                <a:lnTo>
                  <a:pt x="964578" y="1576311"/>
                </a:lnTo>
                <a:lnTo>
                  <a:pt x="996124" y="1576311"/>
                </a:lnTo>
                <a:lnTo>
                  <a:pt x="996124" y="1545107"/>
                </a:lnTo>
                <a:lnTo>
                  <a:pt x="1027328" y="1545107"/>
                </a:lnTo>
                <a:lnTo>
                  <a:pt x="1027328" y="1513561"/>
                </a:lnTo>
                <a:lnTo>
                  <a:pt x="996124" y="1513561"/>
                </a:lnTo>
                <a:lnTo>
                  <a:pt x="996124" y="1482357"/>
                </a:lnTo>
                <a:lnTo>
                  <a:pt x="964578" y="1482357"/>
                </a:lnTo>
                <a:close/>
                <a:moveTo>
                  <a:pt x="896341" y="1619860"/>
                </a:moveTo>
                <a:lnTo>
                  <a:pt x="896341" y="1651064"/>
                </a:lnTo>
                <a:lnTo>
                  <a:pt x="865137" y="1651064"/>
                </a:lnTo>
                <a:lnTo>
                  <a:pt x="865137" y="1681925"/>
                </a:lnTo>
                <a:lnTo>
                  <a:pt x="896341" y="1681925"/>
                </a:lnTo>
                <a:lnTo>
                  <a:pt x="896341" y="1713128"/>
                </a:lnTo>
                <a:lnTo>
                  <a:pt x="927202" y="1713128"/>
                </a:lnTo>
                <a:lnTo>
                  <a:pt x="927202" y="1681925"/>
                </a:lnTo>
                <a:lnTo>
                  <a:pt x="958405" y="1681925"/>
                </a:lnTo>
                <a:lnTo>
                  <a:pt x="958405" y="1651064"/>
                </a:lnTo>
                <a:lnTo>
                  <a:pt x="927202" y="1651064"/>
                </a:lnTo>
                <a:lnTo>
                  <a:pt x="927202" y="1619860"/>
                </a:lnTo>
                <a:lnTo>
                  <a:pt x="896341" y="1619860"/>
                </a:lnTo>
                <a:close/>
                <a:moveTo>
                  <a:pt x="1033158" y="1345197"/>
                </a:moveTo>
                <a:lnTo>
                  <a:pt x="1033158" y="1376401"/>
                </a:lnTo>
                <a:lnTo>
                  <a:pt x="1001954" y="1376401"/>
                </a:lnTo>
                <a:lnTo>
                  <a:pt x="1001954" y="1407947"/>
                </a:lnTo>
                <a:lnTo>
                  <a:pt x="1033158" y="1407947"/>
                </a:lnTo>
                <a:lnTo>
                  <a:pt x="1033158" y="1439151"/>
                </a:lnTo>
                <a:lnTo>
                  <a:pt x="1064704" y="1439151"/>
                </a:lnTo>
                <a:lnTo>
                  <a:pt x="1064704" y="1407947"/>
                </a:lnTo>
                <a:lnTo>
                  <a:pt x="1095908" y="1407947"/>
                </a:lnTo>
                <a:lnTo>
                  <a:pt x="1095908" y="1376401"/>
                </a:lnTo>
                <a:lnTo>
                  <a:pt x="1064704" y="1376401"/>
                </a:lnTo>
                <a:lnTo>
                  <a:pt x="1064704" y="1345197"/>
                </a:lnTo>
                <a:lnTo>
                  <a:pt x="1033158" y="1345197"/>
                </a:lnTo>
                <a:close/>
                <a:moveTo>
                  <a:pt x="1375715" y="1206665"/>
                </a:moveTo>
                <a:lnTo>
                  <a:pt x="1375715" y="1238898"/>
                </a:lnTo>
                <a:lnTo>
                  <a:pt x="1343482" y="1238898"/>
                </a:lnTo>
                <a:lnTo>
                  <a:pt x="1343482" y="1271130"/>
                </a:lnTo>
                <a:lnTo>
                  <a:pt x="1375715" y="1271130"/>
                </a:lnTo>
                <a:lnTo>
                  <a:pt x="1375715" y="1303363"/>
                </a:lnTo>
                <a:lnTo>
                  <a:pt x="1407947" y="1303363"/>
                </a:lnTo>
                <a:lnTo>
                  <a:pt x="1407947" y="1271130"/>
                </a:lnTo>
                <a:lnTo>
                  <a:pt x="1440180" y="1271130"/>
                </a:lnTo>
                <a:lnTo>
                  <a:pt x="1440180" y="1238898"/>
                </a:lnTo>
                <a:lnTo>
                  <a:pt x="1407947" y="1238898"/>
                </a:lnTo>
                <a:lnTo>
                  <a:pt x="1407947" y="1206665"/>
                </a:lnTo>
                <a:lnTo>
                  <a:pt x="1375715" y="1206665"/>
                </a:lnTo>
                <a:close/>
                <a:moveTo>
                  <a:pt x="828446" y="1485100"/>
                </a:moveTo>
                <a:lnTo>
                  <a:pt x="828446" y="1514589"/>
                </a:lnTo>
                <a:lnTo>
                  <a:pt x="798957" y="1514589"/>
                </a:lnTo>
                <a:lnTo>
                  <a:pt x="798957" y="1544079"/>
                </a:lnTo>
                <a:lnTo>
                  <a:pt x="828446" y="1544079"/>
                </a:lnTo>
                <a:lnTo>
                  <a:pt x="828446" y="1573568"/>
                </a:lnTo>
                <a:lnTo>
                  <a:pt x="857936" y="1573568"/>
                </a:lnTo>
                <a:lnTo>
                  <a:pt x="857936" y="1544079"/>
                </a:lnTo>
                <a:lnTo>
                  <a:pt x="887425" y="1544079"/>
                </a:lnTo>
                <a:lnTo>
                  <a:pt x="887425" y="1514589"/>
                </a:lnTo>
                <a:lnTo>
                  <a:pt x="857936" y="1514589"/>
                </a:lnTo>
                <a:lnTo>
                  <a:pt x="857936" y="1485100"/>
                </a:lnTo>
                <a:lnTo>
                  <a:pt x="828446" y="1485100"/>
                </a:lnTo>
                <a:close/>
                <a:moveTo>
                  <a:pt x="1238555" y="1206665"/>
                </a:moveTo>
                <a:lnTo>
                  <a:pt x="1238555" y="1238898"/>
                </a:lnTo>
                <a:lnTo>
                  <a:pt x="1206322" y="1238898"/>
                </a:lnTo>
                <a:lnTo>
                  <a:pt x="1206322" y="1271130"/>
                </a:lnTo>
                <a:lnTo>
                  <a:pt x="1238555" y="1271130"/>
                </a:lnTo>
                <a:lnTo>
                  <a:pt x="1238555" y="1303363"/>
                </a:lnTo>
                <a:lnTo>
                  <a:pt x="1270787" y="1303363"/>
                </a:lnTo>
                <a:lnTo>
                  <a:pt x="1270787" y="1271130"/>
                </a:lnTo>
                <a:lnTo>
                  <a:pt x="1303020" y="1271130"/>
                </a:lnTo>
                <a:lnTo>
                  <a:pt x="1303020" y="1238898"/>
                </a:lnTo>
                <a:lnTo>
                  <a:pt x="1270787" y="1238898"/>
                </a:lnTo>
                <a:lnTo>
                  <a:pt x="1270787" y="1206665"/>
                </a:lnTo>
                <a:lnTo>
                  <a:pt x="1238555" y="1206665"/>
                </a:lnTo>
                <a:close/>
                <a:moveTo>
                  <a:pt x="1307135" y="1343825"/>
                </a:moveTo>
                <a:lnTo>
                  <a:pt x="1307135" y="1376058"/>
                </a:lnTo>
                <a:lnTo>
                  <a:pt x="1274902" y="1376058"/>
                </a:lnTo>
                <a:lnTo>
                  <a:pt x="1274902" y="1408290"/>
                </a:lnTo>
                <a:lnTo>
                  <a:pt x="1307135" y="1408290"/>
                </a:lnTo>
                <a:lnTo>
                  <a:pt x="1307135" y="1440523"/>
                </a:lnTo>
                <a:lnTo>
                  <a:pt x="1339367" y="1440523"/>
                </a:lnTo>
                <a:lnTo>
                  <a:pt x="1339367" y="1408290"/>
                </a:lnTo>
                <a:lnTo>
                  <a:pt x="1371600" y="1408290"/>
                </a:lnTo>
                <a:lnTo>
                  <a:pt x="1371600" y="1376058"/>
                </a:lnTo>
                <a:lnTo>
                  <a:pt x="1339367" y="1376058"/>
                </a:lnTo>
                <a:lnTo>
                  <a:pt x="1339367" y="1343825"/>
                </a:lnTo>
                <a:lnTo>
                  <a:pt x="1307135" y="1343825"/>
                </a:lnTo>
                <a:close/>
                <a:moveTo>
                  <a:pt x="1101395" y="1480985"/>
                </a:moveTo>
                <a:lnTo>
                  <a:pt x="1101395" y="1513218"/>
                </a:lnTo>
                <a:lnTo>
                  <a:pt x="1069162" y="1513218"/>
                </a:lnTo>
                <a:lnTo>
                  <a:pt x="1069162" y="1545450"/>
                </a:lnTo>
                <a:lnTo>
                  <a:pt x="1101395" y="1545450"/>
                </a:lnTo>
                <a:lnTo>
                  <a:pt x="1101395" y="1577683"/>
                </a:lnTo>
                <a:lnTo>
                  <a:pt x="1133627" y="1577683"/>
                </a:lnTo>
                <a:lnTo>
                  <a:pt x="1133627" y="1545450"/>
                </a:lnTo>
                <a:lnTo>
                  <a:pt x="1165860" y="1545450"/>
                </a:lnTo>
                <a:lnTo>
                  <a:pt x="1165860" y="1513218"/>
                </a:lnTo>
                <a:lnTo>
                  <a:pt x="1133627" y="1513218"/>
                </a:lnTo>
                <a:lnTo>
                  <a:pt x="1133627" y="1480985"/>
                </a:lnTo>
                <a:lnTo>
                  <a:pt x="1101395" y="1480985"/>
                </a:lnTo>
                <a:close/>
                <a:moveTo>
                  <a:pt x="759866" y="1622603"/>
                </a:moveTo>
                <a:lnTo>
                  <a:pt x="759866" y="1651749"/>
                </a:lnTo>
                <a:lnTo>
                  <a:pt x="730720" y="1651749"/>
                </a:lnTo>
                <a:lnTo>
                  <a:pt x="730720" y="1681239"/>
                </a:lnTo>
                <a:lnTo>
                  <a:pt x="759866" y="1681239"/>
                </a:lnTo>
                <a:lnTo>
                  <a:pt x="759866" y="1710385"/>
                </a:lnTo>
                <a:lnTo>
                  <a:pt x="789356" y="1710385"/>
                </a:lnTo>
                <a:lnTo>
                  <a:pt x="789356" y="1681239"/>
                </a:lnTo>
                <a:lnTo>
                  <a:pt x="818502" y="1681239"/>
                </a:lnTo>
                <a:lnTo>
                  <a:pt x="818502" y="1651749"/>
                </a:lnTo>
                <a:lnTo>
                  <a:pt x="789356" y="1651749"/>
                </a:lnTo>
                <a:lnTo>
                  <a:pt x="789356" y="1622603"/>
                </a:lnTo>
                <a:lnTo>
                  <a:pt x="759866" y="1622603"/>
                </a:lnTo>
                <a:close/>
                <a:moveTo>
                  <a:pt x="1545107" y="2674963"/>
                </a:moveTo>
                <a:lnTo>
                  <a:pt x="1545107" y="2642730"/>
                </a:lnTo>
                <a:lnTo>
                  <a:pt x="1577340" y="2642730"/>
                </a:lnTo>
                <a:lnTo>
                  <a:pt x="1577340" y="2610498"/>
                </a:lnTo>
                <a:lnTo>
                  <a:pt x="1545107" y="2610498"/>
                </a:lnTo>
                <a:lnTo>
                  <a:pt x="1545107" y="2578265"/>
                </a:lnTo>
                <a:lnTo>
                  <a:pt x="1512875" y="2578265"/>
                </a:lnTo>
                <a:lnTo>
                  <a:pt x="1512875" y="2610498"/>
                </a:lnTo>
                <a:lnTo>
                  <a:pt x="1480642" y="2610498"/>
                </a:lnTo>
                <a:lnTo>
                  <a:pt x="1480642" y="2642730"/>
                </a:lnTo>
                <a:lnTo>
                  <a:pt x="1512875" y="2642730"/>
                </a:lnTo>
                <a:lnTo>
                  <a:pt x="1512875" y="2674963"/>
                </a:lnTo>
                <a:lnTo>
                  <a:pt x="1545107" y="2674963"/>
                </a:lnTo>
                <a:close/>
                <a:moveTo>
                  <a:pt x="2679764" y="1072248"/>
                </a:moveTo>
                <a:lnTo>
                  <a:pt x="2679764" y="1102766"/>
                </a:lnTo>
                <a:lnTo>
                  <a:pt x="2649245" y="1102766"/>
                </a:lnTo>
                <a:lnTo>
                  <a:pt x="2649245" y="1132942"/>
                </a:lnTo>
                <a:lnTo>
                  <a:pt x="2679764" y="1132942"/>
                </a:lnTo>
                <a:lnTo>
                  <a:pt x="2679764" y="1163460"/>
                </a:lnTo>
                <a:lnTo>
                  <a:pt x="2709939" y="1163460"/>
                </a:lnTo>
                <a:lnTo>
                  <a:pt x="2709939" y="1132942"/>
                </a:lnTo>
                <a:lnTo>
                  <a:pt x="2740457" y="1132942"/>
                </a:lnTo>
                <a:lnTo>
                  <a:pt x="2740457" y="1102766"/>
                </a:lnTo>
                <a:lnTo>
                  <a:pt x="2709939" y="1102766"/>
                </a:lnTo>
                <a:lnTo>
                  <a:pt x="2709939" y="1072248"/>
                </a:lnTo>
                <a:lnTo>
                  <a:pt x="2679764" y="1072248"/>
                </a:lnTo>
                <a:close/>
                <a:moveTo>
                  <a:pt x="2748001" y="1208380"/>
                </a:moveTo>
                <a:lnTo>
                  <a:pt x="2748001" y="1239584"/>
                </a:lnTo>
                <a:lnTo>
                  <a:pt x="2716797" y="1239584"/>
                </a:lnTo>
                <a:lnTo>
                  <a:pt x="2716797" y="1270445"/>
                </a:lnTo>
                <a:lnTo>
                  <a:pt x="2748001" y="1270445"/>
                </a:lnTo>
                <a:lnTo>
                  <a:pt x="2748001" y="1301648"/>
                </a:lnTo>
                <a:lnTo>
                  <a:pt x="2778862" y="1301648"/>
                </a:lnTo>
                <a:lnTo>
                  <a:pt x="2778862" y="1270445"/>
                </a:lnTo>
                <a:lnTo>
                  <a:pt x="2810066" y="1270445"/>
                </a:lnTo>
                <a:lnTo>
                  <a:pt x="2810066" y="1239584"/>
                </a:lnTo>
                <a:lnTo>
                  <a:pt x="2778862" y="1239584"/>
                </a:lnTo>
                <a:lnTo>
                  <a:pt x="2778862" y="1208380"/>
                </a:lnTo>
                <a:lnTo>
                  <a:pt x="2748001" y="1208380"/>
                </a:lnTo>
                <a:close/>
                <a:moveTo>
                  <a:pt x="2611526" y="936803"/>
                </a:moveTo>
                <a:lnTo>
                  <a:pt x="2611526" y="965949"/>
                </a:lnTo>
                <a:lnTo>
                  <a:pt x="2582380" y="965949"/>
                </a:lnTo>
                <a:lnTo>
                  <a:pt x="2582380" y="995439"/>
                </a:lnTo>
                <a:lnTo>
                  <a:pt x="2611526" y="995439"/>
                </a:lnTo>
                <a:lnTo>
                  <a:pt x="2611526" y="1024585"/>
                </a:lnTo>
                <a:lnTo>
                  <a:pt x="2641016" y="1024585"/>
                </a:lnTo>
                <a:lnTo>
                  <a:pt x="2641016" y="995439"/>
                </a:lnTo>
                <a:lnTo>
                  <a:pt x="2670163" y="995439"/>
                </a:lnTo>
                <a:lnTo>
                  <a:pt x="2670163" y="965949"/>
                </a:lnTo>
                <a:lnTo>
                  <a:pt x="2641016" y="965949"/>
                </a:lnTo>
                <a:lnTo>
                  <a:pt x="2641016" y="936803"/>
                </a:lnTo>
                <a:lnTo>
                  <a:pt x="2611526" y="936803"/>
                </a:lnTo>
                <a:close/>
                <a:moveTo>
                  <a:pt x="2473681" y="934745"/>
                </a:moveTo>
                <a:lnTo>
                  <a:pt x="2473681" y="965264"/>
                </a:lnTo>
                <a:lnTo>
                  <a:pt x="2443163" y="965264"/>
                </a:lnTo>
                <a:lnTo>
                  <a:pt x="2443163" y="996125"/>
                </a:lnTo>
                <a:lnTo>
                  <a:pt x="2473681" y="996125"/>
                </a:lnTo>
                <a:lnTo>
                  <a:pt x="2473681" y="1026643"/>
                </a:lnTo>
                <a:lnTo>
                  <a:pt x="2504542" y="1026643"/>
                </a:lnTo>
                <a:lnTo>
                  <a:pt x="2504542" y="996125"/>
                </a:lnTo>
                <a:lnTo>
                  <a:pt x="2535060" y="996125"/>
                </a:lnTo>
                <a:lnTo>
                  <a:pt x="2535060" y="965264"/>
                </a:lnTo>
                <a:lnTo>
                  <a:pt x="2504542" y="965264"/>
                </a:lnTo>
                <a:lnTo>
                  <a:pt x="2504542" y="934745"/>
                </a:lnTo>
                <a:lnTo>
                  <a:pt x="2473681" y="934745"/>
                </a:lnTo>
                <a:close/>
                <a:moveTo>
                  <a:pt x="2404415" y="1069505"/>
                </a:moveTo>
                <a:lnTo>
                  <a:pt x="2404415" y="1101738"/>
                </a:lnTo>
                <a:lnTo>
                  <a:pt x="2372182" y="1101738"/>
                </a:lnTo>
                <a:lnTo>
                  <a:pt x="2372182" y="1133970"/>
                </a:lnTo>
                <a:lnTo>
                  <a:pt x="2404415" y="1133970"/>
                </a:lnTo>
                <a:lnTo>
                  <a:pt x="2404415" y="1166203"/>
                </a:lnTo>
                <a:lnTo>
                  <a:pt x="2436647" y="1166203"/>
                </a:lnTo>
                <a:lnTo>
                  <a:pt x="2436647" y="1133970"/>
                </a:lnTo>
                <a:lnTo>
                  <a:pt x="2468880" y="1133970"/>
                </a:lnTo>
                <a:lnTo>
                  <a:pt x="2468880" y="1101738"/>
                </a:lnTo>
                <a:lnTo>
                  <a:pt x="2436647" y="1101738"/>
                </a:lnTo>
                <a:lnTo>
                  <a:pt x="2436647" y="1069505"/>
                </a:lnTo>
                <a:lnTo>
                  <a:pt x="2404415" y="1069505"/>
                </a:lnTo>
                <a:close/>
                <a:moveTo>
                  <a:pt x="2541918" y="1070534"/>
                </a:moveTo>
                <a:lnTo>
                  <a:pt x="2541918" y="1102081"/>
                </a:lnTo>
                <a:lnTo>
                  <a:pt x="2510371" y="1102081"/>
                </a:lnTo>
                <a:lnTo>
                  <a:pt x="2510371" y="1133627"/>
                </a:lnTo>
                <a:lnTo>
                  <a:pt x="2541918" y="1133627"/>
                </a:lnTo>
                <a:lnTo>
                  <a:pt x="2541918" y="1165174"/>
                </a:lnTo>
                <a:lnTo>
                  <a:pt x="2573465" y="1165174"/>
                </a:lnTo>
                <a:lnTo>
                  <a:pt x="2573465" y="1133627"/>
                </a:lnTo>
                <a:lnTo>
                  <a:pt x="2605012" y="1133627"/>
                </a:lnTo>
                <a:lnTo>
                  <a:pt x="2605012" y="1102081"/>
                </a:lnTo>
                <a:lnTo>
                  <a:pt x="2573465" y="1102081"/>
                </a:lnTo>
                <a:lnTo>
                  <a:pt x="2573465" y="1070534"/>
                </a:lnTo>
                <a:lnTo>
                  <a:pt x="2541918" y="1070534"/>
                </a:lnTo>
                <a:close/>
                <a:moveTo>
                  <a:pt x="2954426" y="1347597"/>
                </a:moveTo>
                <a:lnTo>
                  <a:pt x="2954426" y="1377429"/>
                </a:lnTo>
                <a:lnTo>
                  <a:pt x="2924594" y="1377429"/>
                </a:lnTo>
                <a:lnTo>
                  <a:pt x="2924594" y="1406919"/>
                </a:lnTo>
                <a:lnTo>
                  <a:pt x="2954426" y="1406919"/>
                </a:lnTo>
                <a:lnTo>
                  <a:pt x="2954426" y="1436751"/>
                </a:lnTo>
                <a:lnTo>
                  <a:pt x="2983916" y="1436751"/>
                </a:lnTo>
                <a:lnTo>
                  <a:pt x="2983916" y="1406919"/>
                </a:lnTo>
                <a:lnTo>
                  <a:pt x="3013748" y="1406919"/>
                </a:lnTo>
                <a:lnTo>
                  <a:pt x="3013748" y="1377429"/>
                </a:lnTo>
                <a:lnTo>
                  <a:pt x="2983916" y="1377429"/>
                </a:lnTo>
                <a:lnTo>
                  <a:pt x="2983916" y="1347597"/>
                </a:lnTo>
                <a:lnTo>
                  <a:pt x="2954426" y="1347597"/>
                </a:lnTo>
                <a:close/>
                <a:moveTo>
                  <a:pt x="3023006" y="1485100"/>
                </a:moveTo>
                <a:lnTo>
                  <a:pt x="3023006" y="1514589"/>
                </a:lnTo>
                <a:lnTo>
                  <a:pt x="2993517" y="1514589"/>
                </a:lnTo>
                <a:lnTo>
                  <a:pt x="2993517" y="1544079"/>
                </a:lnTo>
                <a:lnTo>
                  <a:pt x="3023006" y="1544079"/>
                </a:lnTo>
                <a:lnTo>
                  <a:pt x="3023006" y="1573568"/>
                </a:lnTo>
                <a:lnTo>
                  <a:pt x="3052496" y="1573568"/>
                </a:lnTo>
                <a:lnTo>
                  <a:pt x="3052496" y="1544079"/>
                </a:lnTo>
                <a:lnTo>
                  <a:pt x="3081985" y="1544079"/>
                </a:lnTo>
                <a:lnTo>
                  <a:pt x="3081985" y="1514589"/>
                </a:lnTo>
                <a:lnTo>
                  <a:pt x="3052496" y="1514589"/>
                </a:lnTo>
                <a:lnTo>
                  <a:pt x="3052496" y="1485100"/>
                </a:lnTo>
                <a:lnTo>
                  <a:pt x="3023006" y="1485100"/>
                </a:lnTo>
                <a:close/>
                <a:moveTo>
                  <a:pt x="2817610" y="1074649"/>
                </a:moveTo>
                <a:lnTo>
                  <a:pt x="2817610" y="1103452"/>
                </a:lnTo>
                <a:lnTo>
                  <a:pt x="2788806" y="1103452"/>
                </a:lnTo>
                <a:lnTo>
                  <a:pt x="2788806" y="1132256"/>
                </a:lnTo>
                <a:lnTo>
                  <a:pt x="2817610" y="1132256"/>
                </a:lnTo>
                <a:lnTo>
                  <a:pt x="2817610" y="1161059"/>
                </a:lnTo>
                <a:lnTo>
                  <a:pt x="2846413" y="1161059"/>
                </a:lnTo>
                <a:lnTo>
                  <a:pt x="2846413" y="1132256"/>
                </a:lnTo>
                <a:lnTo>
                  <a:pt x="2875217" y="1132256"/>
                </a:lnTo>
                <a:lnTo>
                  <a:pt x="2875217" y="1103452"/>
                </a:lnTo>
                <a:lnTo>
                  <a:pt x="2846413" y="1103452"/>
                </a:lnTo>
                <a:lnTo>
                  <a:pt x="2846413" y="1074649"/>
                </a:lnTo>
                <a:lnTo>
                  <a:pt x="2817610" y="1074649"/>
                </a:lnTo>
                <a:close/>
                <a:moveTo>
                  <a:pt x="2885846" y="1211123"/>
                </a:moveTo>
                <a:lnTo>
                  <a:pt x="2885846" y="1240269"/>
                </a:lnTo>
                <a:lnTo>
                  <a:pt x="2856700" y="1240269"/>
                </a:lnTo>
                <a:lnTo>
                  <a:pt x="2856700" y="1269759"/>
                </a:lnTo>
                <a:lnTo>
                  <a:pt x="2885846" y="1269759"/>
                </a:lnTo>
                <a:lnTo>
                  <a:pt x="2885846" y="1298905"/>
                </a:lnTo>
                <a:lnTo>
                  <a:pt x="2915336" y="1298905"/>
                </a:lnTo>
                <a:lnTo>
                  <a:pt x="2915336" y="1269759"/>
                </a:lnTo>
                <a:lnTo>
                  <a:pt x="2944483" y="1269759"/>
                </a:lnTo>
                <a:lnTo>
                  <a:pt x="2944483" y="1240269"/>
                </a:lnTo>
                <a:lnTo>
                  <a:pt x="2915336" y="1240269"/>
                </a:lnTo>
                <a:lnTo>
                  <a:pt x="2915336" y="1211123"/>
                </a:lnTo>
                <a:lnTo>
                  <a:pt x="2885846" y="1211123"/>
                </a:lnTo>
                <a:close/>
                <a:moveTo>
                  <a:pt x="1856461" y="797585"/>
                </a:moveTo>
                <a:lnTo>
                  <a:pt x="1856461" y="828104"/>
                </a:lnTo>
                <a:lnTo>
                  <a:pt x="1825942" y="828104"/>
                </a:lnTo>
                <a:lnTo>
                  <a:pt x="1825942" y="858965"/>
                </a:lnTo>
                <a:lnTo>
                  <a:pt x="1856461" y="858965"/>
                </a:lnTo>
                <a:lnTo>
                  <a:pt x="1856461" y="889483"/>
                </a:lnTo>
                <a:lnTo>
                  <a:pt x="1887322" y="889483"/>
                </a:lnTo>
                <a:lnTo>
                  <a:pt x="1887322" y="858965"/>
                </a:lnTo>
                <a:lnTo>
                  <a:pt x="1917840" y="858965"/>
                </a:lnTo>
                <a:lnTo>
                  <a:pt x="1917840" y="828104"/>
                </a:lnTo>
                <a:lnTo>
                  <a:pt x="1887322" y="828104"/>
                </a:lnTo>
                <a:lnTo>
                  <a:pt x="1887322" y="797585"/>
                </a:lnTo>
                <a:lnTo>
                  <a:pt x="1856461" y="797585"/>
                </a:lnTo>
                <a:close/>
                <a:moveTo>
                  <a:pt x="1993621" y="797585"/>
                </a:moveTo>
                <a:lnTo>
                  <a:pt x="1993621" y="828104"/>
                </a:lnTo>
                <a:lnTo>
                  <a:pt x="1963102" y="828104"/>
                </a:lnTo>
                <a:lnTo>
                  <a:pt x="1963102" y="858965"/>
                </a:lnTo>
                <a:lnTo>
                  <a:pt x="1993621" y="858965"/>
                </a:lnTo>
                <a:lnTo>
                  <a:pt x="1993621" y="889483"/>
                </a:lnTo>
                <a:lnTo>
                  <a:pt x="2024482" y="889483"/>
                </a:lnTo>
                <a:lnTo>
                  <a:pt x="2024482" y="858965"/>
                </a:lnTo>
                <a:lnTo>
                  <a:pt x="2055000" y="858965"/>
                </a:lnTo>
                <a:lnTo>
                  <a:pt x="2055000" y="828104"/>
                </a:lnTo>
                <a:lnTo>
                  <a:pt x="2024482" y="828104"/>
                </a:lnTo>
                <a:lnTo>
                  <a:pt x="2024482" y="797585"/>
                </a:lnTo>
                <a:lnTo>
                  <a:pt x="1993621" y="797585"/>
                </a:lnTo>
                <a:close/>
                <a:moveTo>
                  <a:pt x="1924355" y="932345"/>
                </a:moveTo>
                <a:lnTo>
                  <a:pt x="1924355" y="964578"/>
                </a:lnTo>
                <a:lnTo>
                  <a:pt x="1892122" y="964578"/>
                </a:lnTo>
                <a:lnTo>
                  <a:pt x="1892122" y="996810"/>
                </a:lnTo>
                <a:lnTo>
                  <a:pt x="1924355" y="996810"/>
                </a:lnTo>
                <a:lnTo>
                  <a:pt x="1924355" y="1029043"/>
                </a:lnTo>
                <a:lnTo>
                  <a:pt x="1956587" y="1029043"/>
                </a:lnTo>
                <a:lnTo>
                  <a:pt x="1956587" y="996810"/>
                </a:lnTo>
                <a:lnTo>
                  <a:pt x="1988820" y="996810"/>
                </a:lnTo>
                <a:lnTo>
                  <a:pt x="1988820" y="964578"/>
                </a:lnTo>
                <a:lnTo>
                  <a:pt x="1956587" y="964578"/>
                </a:lnTo>
                <a:lnTo>
                  <a:pt x="1956587" y="932345"/>
                </a:lnTo>
                <a:lnTo>
                  <a:pt x="1924355" y="932345"/>
                </a:lnTo>
                <a:close/>
                <a:moveTo>
                  <a:pt x="2336178" y="933717"/>
                </a:moveTo>
                <a:lnTo>
                  <a:pt x="2336178" y="964921"/>
                </a:lnTo>
                <a:lnTo>
                  <a:pt x="2304974" y="964921"/>
                </a:lnTo>
                <a:lnTo>
                  <a:pt x="2304974" y="996467"/>
                </a:lnTo>
                <a:lnTo>
                  <a:pt x="2336178" y="996467"/>
                </a:lnTo>
                <a:lnTo>
                  <a:pt x="2336178" y="1027671"/>
                </a:lnTo>
                <a:lnTo>
                  <a:pt x="2367725" y="1027671"/>
                </a:lnTo>
                <a:lnTo>
                  <a:pt x="2367725" y="996467"/>
                </a:lnTo>
                <a:lnTo>
                  <a:pt x="2398928" y="996467"/>
                </a:lnTo>
                <a:lnTo>
                  <a:pt x="2398928" y="964921"/>
                </a:lnTo>
                <a:lnTo>
                  <a:pt x="2367725" y="964921"/>
                </a:lnTo>
                <a:lnTo>
                  <a:pt x="2367725" y="933717"/>
                </a:lnTo>
                <a:lnTo>
                  <a:pt x="2336178" y="933717"/>
                </a:lnTo>
                <a:close/>
                <a:moveTo>
                  <a:pt x="1787195" y="932345"/>
                </a:moveTo>
                <a:lnTo>
                  <a:pt x="1787195" y="964578"/>
                </a:lnTo>
                <a:lnTo>
                  <a:pt x="1754962" y="964578"/>
                </a:lnTo>
                <a:lnTo>
                  <a:pt x="1754962" y="996810"/>
                </a:lnTo>
                <a:lnTo>
                  <a:pt x="1787195" y="996810"/>
                </a:lnTo>
                <a:lnTo>
                  <a:pt x="1787195" y="1029043"/>
                </a:lnTo>
                <a:lnTo>
                  <a:pt x="1819427" y="1029043"/>
                </a:lnTo>
                <a:lnTo>
                  <a:pt x="1819427" y="996810"/>
                </a:lnTo>
                <a:lnTo>
                  <a:pt x="1851660" y="996810"/>
                </a:lnTo>
                <a:lnTo>
                  <a:pt x="1851660" y="964578"/>
                </a:lnTo>
                <a:lnTo>
                  <a:pt x="1819427" y="964578"/>
                </a:lnTo>
                <a:lnTo>
                  <a:pt x="1819427" y="932345"/>
                </a:lnTo>
                <a:lnTo>
                  <a:pt x="1787195" y="932345"/>
                </a:lnTo>
                <a:close/>
                <a:moveTo>
                  <a:pt x="3092615" y="1350683"/>
                </a:moveTo>
                <a:lnTo>
                  <a:pt x="3092615" y="1378458"/>
                </a:lnTo>
                <a:lnTo>
                  <a:pt x="3064840" y="1378458"/>
                </a:lnTo>
                <a:lnTo>
                  <a:pt x="3064840" y="1405890"/>
                </a:lnTo>
                <a:lnTo>
                  <a:pt x="3092615" y="1405890"/>
                </a:lnTo>
                <a:lnTo>
                  <a:pt x="3092615" y="1433665"/>
                </a:lnTo>
                <a:lnTo>
                  <a:pt x="3120047" y="1433665"/>
                </a:lnTo>
                <a:lnTo>
                  <a:pt x="3120047" y="1405890"/>
                </a:lnTo>
                <a:lnTo>
                  <a:pt x="3147822" y="1405890"/>
                </a:lnTo>
                <a:lnTo>
                  <a:pt x="3147822" y="1378458"/>
                </a:lnTo>
                <a:lnTo>
                  <a:pt x="3120047" y="1378458"/>
                </a:lnTo>
                <a:lnTo>
                  <a:pt x="3120047" y="1350683"/>
                </a:lnTo>
                <a:lnTo>
                  <a:pt x="3092615" y="1350683"/>
                </a:lnTo>
                <a:close/>
                <a:moveTo>
                  <a:pt x="2061515" y="932345"/>
                </a:moveTo>
                <a:lnTo>
                  <a:pt x="2061515" y="964578"/>
                </a:lnTo>
                <a:lnTo>
                  <a:pt x="2029282" y="964578"/>
                </a:lnTo>
                <a:lnTo>
                  <a:pt x="2029282" y="996810"/>
                </a:lnTo>
                <a:lnTo>
                  <a:pt x="2061515" y="996810"/>
                </a:lnTo>
                <a:lnTo>
                  <a:pt x="2061515" y="1029043"/>
                </a:lnTo>
                <a:lnTo>
                  <a:pt x="2093747" y="1029043"/>
                </a:lnTo>
                <a:lnTo>
                  <a:pt x="2093747" y="996810"/>
                </a:lnTo>
                <a:lnTo>
                  <a:pt x="2125980" y="996810"/>
                </a:lnTo>
                <a:lnTo>
                  <a:pt x="2125980" y="964578"/>
                </a:lnTo>
                <a:lnTo>
                  <a:pt x="2093747" y="964578"/>
                </a:lnTo>
                <a:lnTo>
                  <a:pt x="2093747" y="932345"/>
                </a:lnTo>
                <a:lnTo>
                  <a:pt x="2061515" y="932345"/>
                </a:lnTo>
                <a:close/>
                <a:moveTo>
                  <a:pt x="2268284" y="798614"/>
                </a:moveTo>
                <a:lnTo>
                  <a:pt x="2268284" y="828446"/>
                </a:lnTo>
                <a:lnTo>
                  <a:pt x="2238451" y="828446"/>
                </a:lnTo>
                <a:lnTo>
                  <a:pt x="2238451" y="858622"/>
                </a:lnTo>
                <a:lnTo>
                  <a:pt x="2268284" y="858622"/>
                </a:lnTo>
                <a:lnTo>
                  <a:pt x="2268284" y="888454"/>
                </a:lnTo>
                <a:lnTo>
                  <a:pt x="2298459" y="888454"/>
                </a:lnTo>
                <a:lnTo>
                  <a:pt x="2298459" y="858622"/>
                </a:lnTo>
                <a:lnTo>
                  <a:pt x="2328291" y="858622"/>
                </a:lnTo>
                <a:lnTo>
                  <a:pt x="2328291" y="828446"/>
                </a:lnTo>
                <a:lnTo>
                  <a:pt x="2298459" y="828446"/>
                </a:lnTo>
                <a:lnTo>
                  <a:pt x="2298459" y="798614"/>
                </a:lnTo>
                <a:lnTo>
                  <a:pt x="2268284" y="798614"/>
                </a:lnTo>
                <a:close/>
                <a:moveTo>
                  <a:pt x="2198675" y="932688"/>
                </a:moveTo>
                <a:lnTo>
                  <a:pt x="2198675" y="964578"/>
                </a:lnTo>
                <a:lnTo>
                  <a:pt x="2166785" y="964578"/>
                </a:lnTo>
                <a:lnTo>
                  <a:pt x="2166785" y="996810"/>
                </a:lnTo>
                <a:lnTo>
                  <a:pt x="2198675" y="996810"/>
                </a:lnTo>
                <a:lnTo>
                  <a:pt x="2198675" y="1028700"/>
                </a:lnTo>
                <a:lnTo>
                  <a:pt x="2230907" y="1028700"/>
                </a:lnTo>
                <a:lnTo>
                  <a:pt x="2230907" y="996810"/>
                </a:lnTo>
                <a:lnTo>
                  <a:pt x="2262797" y="996810"/>
                </a:lnTo>
                <a:lnTo>
                  <a:pt x="2262797" y="964578"/>
                </a:lnTo>
                <a:lnTo>
                  <a:pt x="2230907" y="964578"/>
                </a:lnTo>
                <a:lnTo>
                  <a:pt x="2230907" y="932688"/>
                </a:lnTo>
                <a:lnTo>
                  <a:pt x="2198675" y="932688"/>
                </a:lnTo>
                <a:close/>
                <a:moveTo>
                  <a:pt x="2131124" y="797928"/>
                </a:moveTo>
                <a:lnTo>
                  <a:pt x="2131124" y="828446"/>
                </a:lnTo>
                <a:lnTo>
                  <a:pt x="2100605" y="828446"/>
                </a:lnTo>
                <a:lnTo>
                  <a:pt x="2100605" y="858622"/>
                </a:lnTo>
                <a:lnTo>
                  <a:pt x="2131124" y="858622"/>
                </a:lnTo>
                <a:lnTo>
                  <a:pt x="2131124" y="889140"/>
                </a:lnTo>
                <a:lnTo>
                  <a:pt x="2161299" y="889140"/>
                </a:lnTo>
                <a:lnTo>
                  <a:pt x="2161299" y="858622"/>
                </a:lnTo>
                <a:lnTo>
                  <a:pt x="2191817" y="858622"/>
                </a:lnTo>
                <a:lnTo>
                  <a:pt x="2191817" y="828446"/>
                </a:lnTo>
                <a:lnTo>
                  <a:pt x="2161299" y="828446"/>
                </a:lnTo>
                <a:lnTo>
                  <a:pt x="2161299" y="797928"/>
                </a:lnTo>
                <a:lnTo>
                  <a:pt x="2131124" y="797928"/>
                </a:lnTo>
                <a:close/>
                <a:moveTo>
                  <a:pt x="2847785" y="2536431"/>
                </a:moveTo>
                <a:lnTo>
                  <a:pt x="2847785" y="2505227"/>
                </a:lnTo>
                <a:lnTo>
                  <a:pt x="2878988" y="2505227"/>
                </a:lnTo>
                <a:lnTo>
                  <a:pt x="2878988" y="2473681"/>
                </a:lnTo>
                <a:lnTo>
                  <a:pt x="2847785" y="2473681"/>
                </a:lnTo>
                <a:lnTo>
                  <a:pt x="2847785" y="2442477"/>
                </a:lnTo>
                <a:lnTo>
                  <a:pt x="2816238" y="2442477"/>
                </a:lnTo>
                <a:lnTo>
                  <a:pt x="2816238" y="2473681"/>
                </a:lnTo>
                <a:lnTo>
                  <a:pt x="2785034" y="2473681"/>
                </a:lnTo>
                <a:lnTo>
                  <a:pt x="2785034" y="2505227"/>
                </a:lnTo>
                <a:lnTo>
                  <a:pt x="2816238" y="2505227"/>
                </a:lnTo>
                <a:lnTo>
                  <a:pt x="2816238" y="2536431"/>
                </a:lnTo>
                <a:lnTo>
                  <a:pt x="2847785" y="2536431"/>
                </a:lnTo>
                <a:close/>
                <a:moveTo>
                  <a:pt x="2710967" y="2537803"/>
                </a:moveTo>
                <a:lnTo>
                  <a:pt x="2710967" y="2505570"/>
                </a:lnTo>
                <a:lnTo>
                  <a:pt x="2743200" y="2505570"/>
                </a:lnTo>
                <a:lnTo>
                  <a:pt x="2743200" y="2473338"/>
                </a:lnTo>
                <a:lnTo>
                  <a:pt x="2710967" y="2473338"/>
                </a:lnTo>
                <a:lnTo>
                  <a:pt x="2710967" y="2441105"/>
                </a:lnTo>
                <a:lnTo>
                  <a:pt x="2678735" y="2441105"/>
                </a:lnTo>
                <a:lnTo>
                  <a:pt x="2678735" y="2473338"/>
                </a:lnTo>
                <a:lnTo>
                  <a:pt x="2646502" y="2473338"/>
                </a:lnTo>
                <a:lnTo>
                  <a:pt x="2646502" y="2505570"/>
                </a:lnTo>
                <a:lnTo>
                  <a:pt x="2678735" y="2505570"/>
                </a:lnTo>
                <a:lnTo>
                  <a:pt x="2678735" y="2537803"/>
                </a:lnTo>
                <a:lnTo>
                  <a:pt x="2710967" y="2537803"/>
                </a:lnTo>
                <a:close/>
                <a:moveTo>
                  <a:pt x="2368067" y="2674963"/>
                </a:moveTo>
                <a:lnTo>
                  <a:pt x="2368067" y="2642730"/>
                </a:lnTo>
                <a:lnTo>
                  <a:pt x="2400300" y="2642730"/>
                </a:lnTo>
                <a:lnTo>
                  <a:pt x="2400300" y="2610498"/>
                </a:lnTo>
                <a:lnTo>
                  <a:pt x="2368067" y="2610498"/>
                </a:lnTo>
                <a:lnTo>
                  <a:pt x="2368067" y="2578265"/>
                </a:lnTo>
                <a:lnTo>
                  <a:pt x="2335835" y="2578265"/>
                </a:lnTo>
                <a:lnTo>
                  <a:pt x="2335835" y="2610498"/>
                </a:lnTo>
                <a:lnTo>
                  <a:pt x="2303602" y="2610498"/>
                </a:lnTo>
                <a:lnTo>
                  <a:pt x="2303602" y="2642730"/>
                </a:lnTo>
                <a:lnTo>
                  <a:pt x="2335835" y="2642730"/>
                </a:lnTo>
                <a:lnTo>
                  <a:pt x="2335835" y="2674963"/>
                </a:lnTo>
                <a:lnTo>
                  <a:pt x="2368067" y="2674963"/>
                </a:lnTo>
                <a:close/>
                <a:moveTo>
                  <a:pt x="2505227" y="2674963"/>
                </a:moveTo>
                <a:lnTo>
                  <a:pt x="2505227" y="2642730"/>
                </a:lnTo>
                <a:lnTo>
                  <a:pt x="2537460" y="2642730"/>
                </a:lnTo>
                <a:lnTo>
                  <a:pt x="2537460" y="2610498"/>
                </a:lnTo>
                <a:lnTo>
                  <a:pt x="2505227" y="2610498"/>
                </a:lnTo>
                <a:lnTo>
                  <a:pt x="2505227" y="2578265"/>
                </a:lnTo>
                <a:lnTo>
                  <a:pt x="2472995" y="2578265"/>
                </a:lnTo>
                <a:lnTo>
                  <a:pt x="2472995" y="2610498"/>
                </a:lnTo>
                <a:lnTo>
                  <a:pt x="2440762" y="2610498"/>
                </a:lnTo>
                <a:lnTo>
                  <a:pt x="2440762" y="2642730"/>
                </a:lnTo>
                <a:lnTo>
                  <a:pt x="2472995" y="2642730"/>
                </a:lnTo>
                <a:lnTo>
                  <a:pt x="2472995" y="2674963"/>
                </a:lnTo>
                <a:lnTo>
                  <a:pt x="2505227" y="2674963"/>
                </a:lnTo>
                <a:close/>
                <a:moveTo>
                  <a:pt x="2642387" y="2674963"/>
                </a:moveTo>
                <a:lnTo>
                  <a:pt x="2642387" y="2642730"/>
                </a:lnTo>
                <a:lnTo>
                  <a:pt x="2674620" y="2642730"/>
                </a:lnTo>
                <a:lnTo>
                  <a:pt x="2674620" y="2610498"/>
                </a:lnTo>
                <a:lnTo>
                  <a:pt x="2642387" y="2610498"/>
                </a:lnTo>
                <a:lnTo>
                  <a:pt x="2642387" y="2578265"/>
                </a:lnTo>
                <a:lnTo>
                  <a:pt x="2610155" y="2578265"/>
                </a:lnTo>
                <a:lnTo>
                  <a:pt x="2610155" y="2610498"/>
                </a:lnTo>
                <a:lnTo>
                  <a:pt x="2577922" y="2610498"/>
                </a:lnTo>
                <a:lnTo>
                  <a:pt x="2577922" y="2642730"/>
                </a:lnTo>
                <a:lnTo>
                  <a:pt x="2610155" y="2642730"/>
                </a:lnTo>
                <a:lnTo>
                  <a:pt x="2610155" y="2674963"/>
                </a:lnTo>
                <a:lnTo>
                  <a:pt x="2642387" y="2674963"/>
                </a:lnTo>
                <a:close/>
                <a:moveTo>
                  <a:pt x="2573807" y="2537803"/>
                </a:moveTo>
                <a:lnTo>
                  <a:pt x="2573807" y="2505570"/>
                </a:lnTo>
                <a:lnTo>
                  <a:pt x="2606040" y="2505570"/>
                </a:lnTo>
                <a:lnTo>
                  <a:pt x="2606040" y="2473338"/>
                </a:lnTo>
                <a:lnTo>
                  <a:pt x="2573807" y="2473338"/>
                </a:lnTo>
                <a:lnTo>
                  <a:pt x="2573807" y="2441105"/>
                </a:lnTo>
                <a:lnTo>
                  <a:pt x="2541575" y="2441105"/>
                </a:lnTo>
                <a:lnTo>
                  <a:pt x="2541575" y="2473338"/>
                </a:lnTo>
                <a:lnTo>
                  <a:pt x="2509342" y="2473338"/>
                </a:lnTo>
                <a:lnTo>
                  <a:pt x="2509342" y="2505570"/>
                </a:lnTo>
                <a:lnTo>
                  <a:pt x="2541575" y="2505570"/>
                </a:lnTo>
                <a:lnTo>
                  <a:pt x="2541575" y="2537803"/>
                </a:lnTo>
                <a:lnTo>
                  <a:pt x="2573807" y="2537803"/>
                </a:lnTo>
                <a:close/>
                <a:moveTo>
                  <a:pt x="2436647" y="2812123"/>
                </a:moveTo>
                <a:lnTo>
                  <a:pt x="2436647" y="2779890"/>
                </a:lnTo>
                <a:lnTo>
                  <a:pt x="2468880" y="2779890"/>
                </a:lnTo>
                <a:lnTo>
                  <a:pt x="2468880" y="2747658"/>
                </a:lnTo>
                <a:lnTo>
                  <a:pt x="2436647" y="2747658"/>
                </a:lnTo>
                <a:lnTo>
                  <a:pt x="2436647" y="2715425"/>
                </a:lnTo>
                <a:lnTo>
                  <a:pt x="2404415" y="2715425"/>
                </a:lnTo>
                <a:lnTo>
                  <a:pt x="2404415" y="2747658"/>
                </a:lnTo>
                <a:lnTo>
                  <a:pt x="2372182" y="2747658"/>
                </a:lnTo>
                <a:lnTo>
                  <a:pt x="2372182" y="2779890"/>
                </a:lnTo>
                <a:lnTo>
                  <a:pt x="2404415" y="2779890"/>
                </a:lnTo>
                <a:lnTo>
                  <a:pt x="2404415" y="2812123"/>
                </a:lnTo>
                <a:lnTo>
                  <a:pt x="2436647" y="2812123"/>
                </a:lnTo>
                <a:close/>
                <a:moveTo>
                  <a:pt x="2162327" y="2812123"/>
                </a:moveTo>
                <a:lnTo>
                  <a:pt x="2162327" y="2779890"/>
                </a:lnTo>
                <a:lnTo>
                  <a:pt x="2194560" y="2779890"/>
                </a:lnTo>
                <a:lnTo>
                  <a:pt x="2194560" y="2747658"/>
                </a:lnTo>
                <a:lnTo>
                  <a:pt x="2162327" y="2747658"/>
                </a:lnTo>
                <a:lnTo>
                  <a:pt x="2162327" y="2715425"/>
                </a:lnTo>
                <a:lnTo>
                  <a:pt x="2130095" y="2715425"/>
                </a:lnTo>
                <a:lnTo>
                  <a:pt x="2130095" y="2747658"/>
                </a:lnTo>
                <a:lnTo>
                  <a:pt x="2097862" y="2747658"/>
                </a:lnTo>
                <a:lnTo>
                  <a:pt x="2097862" y="2779890"/>
                </a:lnTo>
                <a:lnTo>
                  <a:pt x="2130095" y="2779890"/>
                </a:lnTo>
                <a:lnTo>
                  <a:pt x="2130095" y="2812123"/>
                </a:lnTo>
                <a:lnTo>
                  <a:pt x="2162327" y="2812123"/>
                </a:lnTo>
                <a:close/>
                <a:moveTo>
                  <a:pt x="3161195" y="1488186"/>
                </a:moveTo>
                <a:lnTo>
                  <a:pt x="3161195" y="1515618"/>
                </a:lnTo>
                <a:lnTo>
                  <a:pt x="3133763" y="1515618"/>
                </a:lnTo>
                <a:lnTo>
                  <a:pt x="3133763" y="1543050"/>
                </a:lnTo>
                <a:lnTo>
                  <a:pt x="3161195" y="1543050"/>
                </a:lnTo>
                <a:lnTo>
                  <a:pt x="3161195" y="1570482"/>
                </a:lnTo>
                <a:lnTo>
                  <a:pt x="3188627" y="1570482"/>
                </a:lnTo>
                <a:lnTo>
                  <a:pt x="3188627" y="1543050"/>
                </a:lnTo>
                <a:lnTo>
                  <a:pt x="3216059" y="1543050"/>
                </a:lnTo>
                <a:lnTo>
                  <a:pt x="3216059" y="1515618"/>
                </a:lnTo>
                <a:lnTo>
                  <a:pt x="3188627" y="1515618"/>
                </a:lnTo>
                <a:lnTo>
                  <a:pt x="3188627" y="1488186"/>
                </a:lnTo>
                <a:lnTo>
                  <a:pt x="3161195" y="1488186"/>
                </a:lnTo>
                <a:close/>
                <a:moveTo>
                  <a:pt x="2093747" y="2674963"/>
                </a:moveTo>
                <a:lnTo>
                  <a:pt x="2093747" y="2642730"/>
                </a:lnTo>
                <a:lnTo>
                  <a:pt x="2125980" y="2642730"/>
                </a:lnTo>
                <a:lnTo>
                  <a:pt x="2125980" y="2610498"/>
                </a:lnTo>
                <a:lnTo>
                  <a:pt x="2093747" y="2610498"/>
                </a:lnTo>
                <a:lnTo>
                  <a:pt x="2093747" y="2578265"/>
                </a:lnTo>
                <a:lnTo>
                  <a:pt x="2061515" y="2578265"/>
                </a:lnTo>
                <a:lnTo>
                  <a:pt x="2061515" y="2610498"/>
                </a:lnTo>
                <a:lnTo>
                  <a:pt x="2029282" y="2610498"/>
                </a:lnTo>
                <a:lnTo>
                  <a:pt x="2029282" y="2642730"/>
                </a:lnTo>
                <a:lnTo>
                  <a:pt x="2061515" y="2642730"/>
                </a:lnTo>
                <a:lnTo>
                  <a:pt x="2061515" y="2674963"/>
                </a:lnTo>
                <a:lnTo>
                  <a:pt x="2093747" y="2674963"/>
                </a:lnTo>
                <a:close/>
                <a:moveTo>
                  <a:pt x="2230907" y="2674963"/>
                </a:moveTo>
                <a:lnTo>
                  <a:pt x="2230907" y="2642730"/>
                </a:lnTo>
                <a:lnTo>
                  <a:pt x="2263140" y="2642730"/>
                </a:lnTo>
                <a:lnTo>
                  <a:pt x="2263140" y="2610498"/>
                </a:lnTo>
                <a:lnTo>
                  <a:pt x="2230907" y="2610498"/>
                </a:lnTo>
                <a:lnTo>
                  <a:pt x="2230907" y="2578265"/>
                </a:lnTo>
                <a:lnTo>
                  <a:pt x="2198675" y="2578265"/>
                </a:lnTo>
                <a:lnTo>
                  <a:pt x="2198675" y="2610498"/>
                </a:lnTo>
                <a:lnTo>
                  <a:pt x="2166442" y="2610498"/>
                </a:lnTo>
                <a:lnTo>
                  <a:pt x="2166442" y="2642730"/>
                </a:lnTo>
                <a:lnTo>
                  <a:pt x="2198675" y="2642730"/>
                </a:lnTo>
                <a:lnTo>
                  <a:pt x="2198675" y="2674963"/>
                </a:lnTo>
                <a:lnTo>
                  <a:pt x="2230907" y="2674963"/>
                </a:lnTo>
                <a:close/>
                <a:moveTo>
                  <a:pt x="2299487" y="2812123"/>
                </a:moveTo>
                <a:lnTo>
                  <a:pt x="2299487" y="2779890"/>
                </a:lnTo>
                <a:lnTo>
                  <a:pt x="2331720" y="2779890"/>
                </a:lnTo>
                <a:lnTo>
                  <a:pt x="2331720" y="2747658"/>
                </a:lnTo>
                <a:lnTo>
                  <a:pt x="2299487" y="2747658"/>
                </a:lnTo>
                <a:lnTo>
                  <a:pt x="2299487" y="2715425"/>
                </a:lnTo>
                <a:lnTo>
                  <a:pt x="2267255" y="2715425"/>
                </a:lnTo>
                <a:lnTo>
                  <a:pt x="2267255" y="2747658"/>
                </a:lnTo>
                <a:lnTo>
                  <a:pt x="2235022" y="2747658"/>
                </a:lnTo>
                <a:lnTo>
                  <a:pt x="2235022" y="2779890"/>
                </a:lnTo>
                <a:lnTo>
                  <a:pt x="2267255" y="2779890"/>
                </a:lnTo>
                <a:lnTo>
                  <a:pt x="2267255" y="2812123"/>
                </a:lnTo>
                <a:lnTo>
                  <a:pt x="2299487" y="2812123"/>
                </a:lnTo>
                <a:close/>
                <a:moveTo>
                  <a:pt x="3189313" y="2120837"/>
                </a:moveTo>
                <a:lnTo>
                  <a:pt x="3189313" y="2092376"/>
                </a:lnTo>
                <a:lnTo>
                  <a:pt x="3217774" y="2092376"/>
                </a:lnTo>
                <a:lnTo>
                  <a:pt x="3217774" y="2063572"/>
                </a:lnTo>
                <a:lnTo>
                  <a:pt x="3189313" y="2063572"/>
                </a:lnTo>
                <a:lnTo>
                  <a:pt x="3189313" y="2035112"/>
                </a:lnTo>
                <a:lnTo>
                  <a:pt x="3160510" y="2035112"/>
                </a:lnTo>
                <a:lnTo>
                  <a:pt x="3160510" y="2063572"/>
                </a:lnTo>
                <a:lnTo>
                  <a:pt x="3132049" y="2063572"/>
                </a:lnTo>
                <a:lnTo>
                  <a:pt x="3132049" y="2092376"/>
                </a:lnTo>
                <a:lnTo>
                  <a:pt x="3160510" y="2092376"/>
                </a:lnTo>
                <a:lnTo>
                  <a:pt x="3160510" y="2120837"/>
                </a:lnTo>
                <a:lnTo>
                  <a:pt x="3189313" y="2120837"/>
                </a:lnTo>
                <a:close/>
                <a:moveTo>
                  <a:pt x="3229775" y="1899666"/>
                </a:moveTo>
                <a:lnTo>
                  <a:pt x="3229775" y="1927098"/>
                </a:lnTo>
                <a:lnTo>
                  <a:pt x="3202343" y="1927098"/>
                </a:lnTo>
                <a:lnTo>
                  <a:pt x="3202343" y="1954530"/>
                </a:lnTo>
                <a:lnTo>
                  <a:pt x="3229775" y="1954530"/>
                </a:lnTo>
                <a:lnTo>
                  <a:pt x="3229775" y="1981962"/>
                </a:lnTo>
                <a:lnTo>
                  <a:pt x="3257207" y="1981962"/>
                </a:lnTo>
                <a:lnTo>
                  <a:pt x="3257207" y="1954530"/>
                </a:lnTo>
                <a:lnTo>
                  <a:pt x="3284639" y="1954530"/>
                </a:lnTo>
                <a:lnTo>
                  <a:pt x="3284639" y="1927098"/>
                </a:lnTo>
                <a:lnTo>
                  <a:pt x="3257207" y="1927098"/>
                </a:lnTo>
                <a:lnTo>
                  <a:pt x="3257207" y="1899666"/>
                </a:lnTo>
                <a:lnTo>
                  <a:pt x="3229775" y="1899666"/>
                </a:lnTo>
                <a:close/>
                <a:moveTo>
                  <a:pt x="3120733" y="2258682"/>
                </a:moveTo>
                <a:lnTo>
                  <a:pt x="3120733" y="2229536"/>
                </a:lnTo>
                <a:lnTo>
                  <a:pt x="3149879" y="2229536"/>
                </a:lnTo>
                <a:lnTo>
                  <a:pt x="3149879" y="2200732"/>
                </a:lnTo>
                <a:lnTo>
                  <a:pt x="3120733" y="2200732"/>
                </a:lnTo>
                <a:lnTo>
                  <a:pt x="3120733" y="2171586"/>
                </a:lnTo>
                <a:lnTo>
                  <a:pt x="3091930" y="2171586"/>
                </a:lnTo>
                <a:lnTo>
                  <a:pt x="3091930" y="2200732"/>
                </a:lnTo>
                <a:lnTo>
                  <a:pt x="3062783" y="2200732"/>
                </a:lnTo>
                <a:lnTo>
                  <a:pt x="3062783" y="2229536"/>
                </a:lnTo>
                <a:lnTo>
                  <a:pt x="3091930" y="2229536"/>
                </a:lnTo>
                <a:lnTo>
                  <a:pt x="3091930" y="2258682"/>
                </a:lnTo>
                <a:lnTo>
                  <a:pt x="3120733" y="2258682"/>
                </a:lnTo>
                <a:close/>
                <a:moveTo>
                  <a:pt x="3230118" y="1626375"/>
                </a:moveTo>
                <a:lnTo>
                  <a:pt x="3230118" y="1653121"/>
                </a:lnTo>
                <a:lnTo>
                  <a:pt x="3203372" y="1653121"/>
                </a:lnTo>
                <a:lnTo>
                  <a:pt x="3203372" y="1679867"/>
                </a:lnTo>
                <a:lnTo>
                  <a:pt x="3230118" y="1679867"/>
                </a:lnTo>
                <a:lnTo>
                  <a:pt x="3230118" y="1706613"/>
                </a:lnTo>
                <a:lnTo>
                  <a:pt x="3256864" y="1706613"/>
                </a:lnTo>
                <a:lnTo>
                  <a:pt x="3256864" y="1679867"/>
                </a:lnTo>
                <a:lnTo>
                  <a:pt x="3283610" y="1679867"/>
                </a:lnTo>
                <a:lnTo>
                  <a:pt x="3283610" y="1653121"/>
                </a:lnTo>
                <a:lnTo>
                  <a:pt x="3256864" y="1653121"/>
                </a:lnTo>
                <a:lnTo>
                  <a:pt x="3256864" y="1626375"/>
                </a:lnTo>
                <a:lnTo>
                  <a:pt x="3230118" y="1626375"/>
                </a:lnTo>
                <a:close/>
                <a:moveTo>
                  <a:pt x="2025167" y="2812123"/>
                </a:moveTo>
                <a:lnTo>
                  <a:pt x="2025167" y="2779890"/>
                </a:lnTo>
                <a:lnTo>
                  <a:pt x="2057400" y="2779890"/>
                </a:lnTo>
                <a:lnTo>
                  <a:pt x="2057400" y="2747658"/>
                </a:lnTo>
                <a:lnTo>
                  <a:pt x="2025167" y="2747658"/>
                </a:lnTo>
                <a:lnTo>
                  <a:pt x="2025167" y="2715425"/>
                </a:lnTo>
                <a:lnTo>
                  <a:pt x="1992935" y="2715425"/>
                </a:lnTo>
                <a:lnTo>
                  <a:pt x="1992935" y="2747658"/>
                </a:lnTo>
                <a:lnTo>
                  <a:pt x="1960702" y="2747658"/>
                </a:lnTo>
                <a:lnTo>
                  <a:pt x="1960702" y="2779890"/>
                </a:lnTo>
                <a:lnTo>
                  <a:pt x="1992935" y="2779890"/>
                </a:lnTo>
                <a:lnTo>
                  <a:pt x="1992935" y="2812123"/>
                </a:lnTo>
                <a:lnTo>
                  <a:pt x="2025167" y="2812123"/>
                </a:lnTo>
                <a:close/>
                <a:moveTo>
                  <a:pt x="2779547" y="2400643"/>
                </a:moveTo>
                <a:lnTo>
                  <a:pt x="2779547" y="2368410"/>
                </a:lnTo>
                <a:lnTo>
                  <a:pt x="2811780" y="2368410"/>
                </a:lnTo>
                <a:lnTo>
                  <a:pt x="2811780" y="2336178"/>
                </a:lnTo>
                <a:lnTo>
                  <a:pt x="2779547" y="2336178"/>
                </a:lnTo>
                <a:lnTo>
                  <a:pt x="2779547" y="2303945"/>
                </a:lnTo>
                <a:lnTo>
                  <a:pt x="2747315" y="2303945"/>
                </a:lnTo>
                <a:lnTo>
                  <a:pt x="2747315" y="2336178"/>
                </a:lnTo>
                <a:lnTo>
                  <a:pt x="2715082" y="2336178"/>
                </a:lnTo>
                <a:lnTo>
                  <a:pt x="2715082" y="2368410"/>
                </a:lnTo>
                <a:lnTo>
                  <a:pt x="2747315" y="2368410"/>
                </a:lnTo>
                <a:lnTo>
                  <a:pt x="2747315" y="2400643"/>
                </a:lnTo>
                <a:lnTo>
                  <a:pt x="2779547" y="2400643"/>
                </a:lnTo>
                <a:close/>
                <a:moveTo>
                  <a:pt x="2916365" y="2399271"/>
                </a:moveTo>
                <a:lnTo>
                  <a:pt x="2916365" y="2368067"/>
                </a:lnTo>
                <a:lnTo>
                  <a:pt x="2947568" y="2368067"/>
                </a:lnTo>
                <a:lnTo>
                  <a:pt x="2947568" y="2336521"/>
                </a:lnTo>
                <a:lnTo>
                  <a:pt x="2916365" y="2336521"/>
                </a:lnTo>
                <a:lnTo>
                  <a:pt x="2916365" y="2305317"/>
                </a:lnTo>
                <a:lnTo>
                  <a:pt x="2884818" y="2305317"/>
                </a:lnTo>
                <a:lnTo>
                  <a:pt x="2884818" y="2336521"/>
                </a:lnTo>
                <a:lnTo>
                  <a:pt x="2853614" y="2336521"/>
                </a:lnTo>
                <a:lnTo>
                  <a:pt x="2853614" y="2368067"/>
                </a:lnTo>
                <a:lnTo>
                  <a:pt x="2884818" y="2368067"/>
                </a:lnTo>
                <a:lnTo>
                  <a:pt x="2884818" y="2399271"/>
                </a:lnTo>
                <a:lnTo>
                  <a:pt x="2916365" y="2399271"/>
                </a:lnTo>
                <a:close/>
                <a:moveTo>
                  <a:pt x="2984602" y="2261768"/>
                </a:moveTo>
                <a:lnTo>
                  <a:pt x="2984602" y="2230565"/>
                </a:lnTo>
                <a:lnTo>
                  <a:pt x="3015806" y="2230565"/>
                </a:lnTo>
                <a:lnTo>
                  <a:pt x="3015806" y="2199704"/>
                </a:lnTo>
                <a:lnTo>
                  <a:pt x="2984602" y="2199704"/>
                </a:lnTo>
                <a:lnTo>
                  <a:pt x="2984602" y="2168500"/>
                </a:lnTo>
                <a:lnTo>
                  <a:pt x="2953741" y="2168500"/>
                </a:lnTo>
                <a:lnTo>
                  <a:pt x="2953741" y="2199704"/>
                </a:lnTo>
                <a:lnTo>
                  <a:pt x="2922537" y="2199704"/>
                </a:lnTo>
                <a:lnTo>
                  <a:pt x="2922537" y="2230565"/>
                </a:lnTo>
                <a:lnTo>
                  <a:pt x="2953741" y="2230565"/>
                </a:lnTo>
                <a:lnTo>
                  <a:pt x="2953741" y="2261768"/>
                </a:lnTo>
                <a:lnTo>
                  <a:pt x="2984602" y="2261768"/>
                </a:lnTo>
                <a:close/>
                <a:moveTo>
                  <a:pt x="3052496" y="2396871"/>
                </a:moveTo>
                <a:lnTo>
                  <a:pt x="3052496" y="2367039"/>
                </a:lnTo>
                <a:lnTo>
                  <a:pt x="3082328" y="2367039"/>
                </a:lnTo>
                <a:lnTo>
                  <a:pt x="3082328" y="2337549"/>
                </a:lnTo>
                <a:lnTo>
                  <a:pt x="3052496" y="2337549"/>
                </a:lnTo>
                <a:lnTo>
                  <a:pt x="3052496" y="2307717"/>
                </a:lnTo>
                <a:lnTo>
                  <a:pt x="3023006" y="2307717"/>
                </a:lnTo>
                <a:lnTo>
                  <a:pt x="3023006" y="2337549"/>
                </a:lnTo>
                <a:lnTo>
                  <a:pt x="2993174" y="2337549"/>
                </a:lnTo>
                <a:lnTo>
                  <a:pt x="2993174" y="2367039"/>
                </a:lnTo>
                <a:lnTo>
                  <a:pt x="3023006" y="2367039"/>
                </a:lnTo>
                <a:lnTo>
                  <a:pt x="3023006" y="2396871"/>
                </a:lnTo>
                <a:lnTo>
                  <a:pt x="3052496" y="2396871"/>
                </a:lnTo>
                <a:close/>
                <a:moveTo>
                  <a:pt x="1855775" y="1343825"/>
                </a:moveTo>
                <a:lnTo>
                  <a:pt x="1855775" y="1376058"/>
                </a:lnTo>
                <a:lnTo>
                  <a:pt x="1823542" y="1376058"/>
                </a:lnTo>
                <a:lnTo>
                  <a:pt x="1823542" y="1408290"/>
                </a:lnTo>
                <a:lnTo>
                  <a:pt x="1855775" y="1408290"/>
                </a:lnTo>
                <a:lnTo>
                  <a:pt x="1855775" y="1440523"/>
                </a:lnTo>
                <a:lnTo>
                  <a:pt x="1888007" y="1440523"/>
                </a:lnTo>
                <a:lnTo>
                  <a:pt x="1888007" y="1408290"/>
                </a:lnTo>
                <a:lnTo>
                  <a:pt x="1920240" y="1408290"/>
                </a:lnTo>
                <a:lnTo>
                  <a:pt x="1920240" y="1376058"/>
                </a:lnTo>
                <a:lnTo>
                  <a:pt x="1888007" y="1376058"/>
                </a:lnTo>
                <a:lnTo>
                  <a:pt x="1888007" y="1343825"/>
                </a:lnTo>
                <a:lnTo>
                  <a:pt x="1855775" y="1343825"/>
                </a:lnTo>
                <a:close/>
                <a:moveTo>
                  <a:pt x="1238555" y="1480985"/>
                </a:moveTo>
                <a:lnTo>
                  <a:pt x="1238555" y="1513218"/>
                </a:lnTo>
                <a:lnTo>
                  <a:pt x="1206322" y="1513218"/>
                </a:lnTo>
                <a:lnTo>
                  <a:pt x="1206322" y="1545450"/>
                </a:lnTo>
                <a:lnTo>
                  <a:pt x="1238555" y="1545450"/>
                </a:lnTo>
                <a:lnTo>
                  <a:pt x="1238555" y="1577683"/>
                </a:lnTo>
                <a:lnTo>
                  <a:pt x="1270787" y="1577683"/>
                </a:lnTo>
                <a:lnTo>
                  <a:pt x="1270787" y="1545450"/>
                </a:lnTo>
                <a:lnTo>
                  <a:pt x="1303020" y="1545450"/>
                </a:lnTo>
                <a:lnTo>
                  <a:pt x="1303020" y="1513218"/>
                </a:lnTo>
                <a:lnTo>
                  <a:pt x="1270787" y="1513218"/>
                </a:lnTo>
                <a:lnTo>
                  <a:pt x="1270787" y="1480985"/>
                </a:lnTo>
                <a:lnTo>
                  <a:pt x="1238555" y="1480985"/>
                </a:lnTo>
                <a:close/>
                <a:moveTo>
                  <a:pt x="1307135" y="1618145"/>
                </a:moveTo>
                <a:lnTo>
                  <a:pt x="1307135" y="1650378"/>
                </a:lnTo>
                <a:lnTo>
                  <a:pt x="1274902" y="1650378"/>
                </a:lnTo>
                <a:lnTo>
                  <a:pt x="1274902" y="1682610"/>
                </a:lnTo>
                <a:lnTo>
                  <a:pt x="1307135" y="1682610"/>
                </a:lnTo>
                <a:lnTo>
                  <a:pt x="1307135" y="1714843"/>
                </a:lnTo>
                <a:lnTo>
                  <a:pt x="1339367" y="1714843"/>
                </a:lnTo>
                <a:lnTo>
                  <a:pt x="1339367" y="1682610"/>
                </a:lnTo>
                <a:lnTo>
                  <a:pt x="1371600" y="1682610"/>
                </a:lnTo>
                <a:lnTo>
                  <a:pt x="1371600" y="1650378"/>
                </a:lnTo>
                <a:lnTo>
                  <a:pt x="1339367" y="1650378"/>
                </a:lnTo>
                <a:lnTo>
                  <a:pt x="1339367" y="1618145"/>
                </a:lnTo>
                <a:lnTo>
                  <a:pt x="1307135" y="1618145"/>
                </a:lnTo>
                <a:close/>
                <a:moveTo>
                  <a:pt x="1032815" y="1618145"/>
                </a:moveTo>
                <a:lnTo>
                  <a:pt x="1032815" y="1650378"/>
                </a:lnTo>
                <a:lnTo>
                  <a:pt x="1000582" y="1650378"/>
                </a:lnTo>
                <a:lnTo>
                  <a:pt x="1000582" y="1682610"/>
                </a:lnTo>
                <a:lnTo>
                  <a:pt x="1032815" y="1682610"/>
                </a:lnTo>
                <a:lnTo>
                  <a:pt x="1032815" y="1714843"/>
                </a:lnTo>
                <a:lnTo>
                  <a:pt x="1065047" y="1714843"/>
                </a:lnTo>
                <a:lnTo>
                  <a:pt x="1065047" y="1682610"/>
                </a:lnTo>
                <a:lnTo>
                  <a:pt x="1097280" y="1682610"/>
                </a:lnTo>
                <a:lnTo>
                  <a:pt x="1097280" y="1650378"/>
                </a:lnTo>
                <a:lnTo>
                  <a:pt x="1065047" y="1650378"/>
                </a:lnTo>
                <a:lnTo>
                  <a:pt x="1065047" y="1618145"/>
                </a:lnTo>
                <a:lnTo>
                  <a:pt x="1032815" y="1618145"/>
                </a:lnTo>
                <a:close/>
                <a:moveTo>
                  <a:pt x="1169975" y="1618145"/>
                </a:moveTo>
                <a:lnTo>
                  <a:pt x="1169975" y="1650378"/>
                </a:lnTo>
                <a:lnTo>
                  <a:pt x="1137742" y="1650378"/>
                </a:lnTo>
                <a:lnTo>
                  <a:pt x="1137742" y="1682610"/>
                </a:lnTo>
                <a:lnTo>
                  <a:pt x="1169975" y="1682610"/>
                </a:lnTo>
                <a:lnTo>
                  <a:pt x="1169975" y="1714843"/>
                </a:lnTo>
                <a:lnTo>
                  <a:pt x="1202207" y="1714843"/>
                </a:lnTo>
                <a:lnTo>
                  <a:pt x="1202207" y="1682610"/>
                </a:lnTo>
                <a:lnTo>
                  <a:pt x="1234440" y="1682610"/>
                </a:lnTo>
                <a:lnTo>
                  <a:pt x="1234440" y="1650378"/>
                </a:lnTo>
                <a:lnTo>
                  <a:pt x="1202207" y="1650378"/>
                </a:lnTo>
                <a:lnTo>
                  <a:pt x="1202207" y="1618145"/>
                </a:lnTo>
                <a:lnTo>
                  <a:pt x="1169975" y="1618145"/>
                </a:lnTo>
                <a:close/>
                <a:moveTo>
                  <a:pt x="1375715" y="1480985"/>
                </a:moveTo>
                <a:lnTo>
                  <a:pt x="1375715" y="1513218"/>
                </a:lnTo>
                <a:lnTo>
                  <a:pt x="1343482" y="1513218"/>
                </a:lnTo>
                <a:lnTo>
                  <a:pt x="1343482" y="1545450"/>
                </a:lnTo>
                <a:lnTo>
                  <a:pt x="1375715" y="1545450"/>
                </a:lnTo>
                <a:lnTo>
                  <a:pt x="1375715" y="1577683"/>
                </a:lnTo>
                <a:lnTo>
                  <a:pt x="1407947" y="1577683"/>
                </a:lnTo>
                <a:lnTo>
                  <a:pt x="1407947" y="1545450"/>
                </a:lnTo>
                <a:lnTo>
                  <a:pt x="1440180" y="1545450"/>
                </a:lnTo>
                <a:lnTo>
                  <a:pt x="1440180" y="1513218"/>
                </a:lnTo>
                <a:lnTo>
                  <a:pt x="1407947" y="1513218"/>
                </a:lnTo>
                <a:lnTo>
                  <a:pt x="1407947" y="1480985"/>
                </a:lnTo>
                <a:lnTo>
                  <a:pt x="1375715" y="1480985"/>
                </a:lnTo>
                <a:close/>
                <a:moveTo>
                  <a:pt x="1101395" y="1755305"/>
                </a:moveTo>
                <a:lnTo>
                  <a:pt x="1101395" y="1787538"/>
                </a:lnTo>
                <a:lnTo>
                  <a:pt x="1069162" y="1787538"/>
                </a:lnTo>
                <a:lnTo>
                  <a:pt x="1069162" y="1819770"/>
                </a:lnTo>
                <a:lnTo>
                  <a:pt x="1101395" y="1819770"/>
                </a:lnTo>
                <a:lnTo>
                  <a:pt x="1101395" y="1852003"/>
                </a:lnTo>
                <a:lnTo>
                  <a:pt x="1133627" y="1852003"/>
                </a:lnTo>
                <a:lnTo>
                  <a:pt x="1133627" y="1819770"/>
                </a:lnTo>
                <a:lnTo>
                  <a:pt x="1165860" y="1819770"/>
                </a:lnTo>
                <a:lnTo>
                  <a:pt x="1165860" y="1787538"/>
                </a:lnTo>
                <a:lnTo>
                  <a:pt x="1133627" y="1787538"/>
                </a:lnTo>
                <a:lnTo>
                  <a:pt x="1133627" y="1755305"/>
                </a:lnTo>
                <a:lnTo>
                  <a:pt x="1101395" y="1755305"/>
                </a:lnTo>
                <a:close/>
                <a:moveTo>
                  <a:pt x="1444295" y="1343825"/>
                </a:moveTo>
                <a:lnTo>
                  <a:pt x="1444295" y="1376058"/>
                </a:lnTo>
                <a:lnTo>
                  <a:pt x="1412062" y="1376058"/>
                </a:lnTo>
                <a:lnTo>
                  <a:pt x="1412062" y="1408290"/>
                </a:lnTo>
                <a:lnTo>
                  <a:pt x="1444295" y="1408290"/>
                </a:lnTo>
                <a:lnTo>
                  <a:pt x="1444295" y="1440523"/>
                </a:lnTo>
                <a:lnTo>
                  <a:pt x="1476527" y="1440523"/>
                </a:lnTo>
                <a:lnTo>
                  <a:pt x="1476527" y="1408290"/>
                </a:lnTo>
                <a:lnTo>
                  <a:pt x="1508760" y="1408290"/>
                </a:lnTo>
                <a:lnTo>
                  <a:pt x="1508760" y="1376058"/>
                </a:lnTo>
                <a:lnTo>
                  <a:pt x="1476527" y="1376058"/>
                </a:lnTo>
                <a:lnTo>
                  <a:pt x="1476527" y="1343825"/>
                </a:lnTo>
                <a:lnTo>
                  <a:pt x="1444295" y="1343825"/>
                </a:lnTo>
                <a:close/>
                <a:moveTo>
                  <a:pt x="1650035" y="1480985"/>
                </a:moveTo>
                <a:lnTo>
                  <a:pt x="1650035" y="1513218"/>
                </a:lnTo>
                <a:lnTo>
                  <a:pt x="1617802" y="1513218"/>
                </a:lnTo>
                <a:lnTo>
                  <a:pt x="1617802" y="1545450"/>
                </a:lnTo>
                <a:lnTo>
                  <a:pt x="1650035" y="1545450"/>
                </a:lnTo>
                <a:lnTo>
                  <a:pt x="1650035" y="1577683"/>
                </a:lnTo>
                <a:lnTo>
                  <a:pt x="1682267" y="1577683"/>
                </a:lnTo>
                <a:lnTo>
                  <a:pt x="1682267" y="1545450"/>
                </a:lnTo>
                <a:lnTo>
                  <a:pt x="1714500" y="1545450"/>
                </a:lnTo>
                <a:lnTo>
                  <a:pt x="1714500" y="1513218"/>
                </a:lnTo>
                <a:lnTo>
                  <a:pt x="1682267" y="1513218"/>
                </a:lnTo>
                <a:lnTo>
                  <a:pt x="1682267" y="1480985"/>
                </a:lnTo>
                <a:lnTo>
                  <a:pt x="1650035" y="1480985"/>
                </a:lnTo>
                <a:close/>
                <a:moveTo>
                  <a:pt x="1581455" y="1343825"/>
                </a:moveTo>
                <a:lnTo>
                  <a:pt x="1581455" y="1376058"/>
                </a:lnTo>
                <a:lnTo>
                  <a:pt x="1549222" y="1376058"/>
                </a:lnTo>
                <a:lnTo>
                  <a:pt x="1549222" y="1408290"/>
                </a:lnTo>
                <a:lnTo>
                  <a:pt x="1581455" y="1408290"/>
                </a:lnTo>
                <a:lnTo>
                  <a:pt x="1581455" y="1440523"/>
                </a:lnTo>
                <a:lnTo>
                  <a:pt x="1613687" y="1440523"/>
                </a:lnTo>
                <a:lnTo>
                  <a:pt x="1613687" y="1408290"/>
                </a:lnTo>
                <a:lnTo>
                  <a:pt x="1645920" y="1408290"/>
                </a:lnTo>
                <a:lnTo>
                  <a:pt x="1645920" y="1376058"/>
                </a:lnTo>
                <a:lnTo>
                  <a:pt x="1613687" y="1376058"/>
                </a:lnTo>
                <a:lnTo>
                  <a:pt x="1613687" y="1343825"/>
                </a:lnTo>
                <a:lnTo>
                  <a:pt x="1581455" y="1343825"/>
                </a:lnTo>
                <a:close/>
                <a:moveTo>
                  <a:pt x="1512875" y="1480985"/>
                </a:moveTo>
                <a:lnTo>
                  <a:pt x="1512875" y="1513218"/>
                </a:lnTo>
                <a:lnTo>
                  <a:pt x="1480642" y="1513218"/>
                </a:lnTo>
                <a:lnTo>
                  <a:pt x="1480642" y="1545450"/>
                </a:lnTo>
                <a:lnTo>
                  <a:pt x="1512875" y="1545450"/>
                </a:lnTo>
                <a:lnTo>
                  <a:pt x="1512875" y="1577683"/>
                </a:lnTo>
                <a:lnTo>
                  <a:pt x="1545107" y="1577683"/>
                </a:lnTo>
                <a:lnTo>
                  <a:pt x="1545107" y="1545450"/>
                </a:lnTo>
                <a:lnTo>
                  <a:pt x="1577340" y="1545450"/>
                </a:lnTo>
                <a:lnTo>
                  <a:pt x="1577340" y="1513218"/>
                </a:lnTo>
                <a:lnTo>
                  <a:pt x="1545107" y="1513218"/>
                </a:lnTo>
                <a:lnTo>
                  <a:pt x="1545107" y="1480985"/>
                </a:lnTo>
                <a:lnTo>
                  <a:pt x="1512875" y="1480985"/>
                </a:lnTo>
                <a:close/>
                <a:moveTo>
                  <a:pt x="1133627" y="2126323"/>
                </a:moveTo>
                <a:lnTo>
                  <a:pt x="1133627" y="2094090"/>
                </a:lnTo>
                <a:lnTo>
                  <a:pt x="1165860" y="2094090"/>
                </a:lnTo>
                <a:lnTo>
                  <a:pt x="1165860" y="2061858"/>
                </a:lnTo>
                <a:lnTo>
                  <a:pt x="1133627" y="2061858"/>
                </a:lnTo>
                <a:lnTo>
                  <a:pt x="1133627" y="2029625"/>
                </a:lnTo>
                <a:lnTo>
                  <a:pt x="1101395" y="2029625"/>
                </a:lnTo>
                <a:lnTo>
                  <a:pt x="1101395" y="2061858"/>
                </a:lnTo>
                <a:lnTo>
                  <a:pt x="1069162" y="2061858"/>
                </a:lnTo>
                <a:lnTo>
                  <a:pt x="1069162" y="2094090"/>
                </a:lnTo>
                <a:lnTo>
                  <a:pt x="1101395" y="2094090"/>
                </a:lnTo>
                <a:lnTo>
                  <a:pt x="1101395" y="2126323"/>
                </a:lnTo>
                <a:lnTo>
                  <a:pt x="1133627" y="2126323"/>
                </a:lnTo>
                <a:close/>
                <a:moveTo>
                  <a:pt x="1202207" y="2263483"/>
                </a:moveTo>
                <a:lnTo>
                  <a:pt x="1202207" y="2231250"/>
                </a:lnTo>
                <a:lnTo>
                  <a:pt x="1234440" y="2231250"/>
                </a:lnTo>
                <a:lnTo>
                  <a:pt x="1234440" y="2199018"/>
                </a:lnTo>
                <a:lnTo>
                  <a:pt x="1202207" y="2199018"/>
                </a:lnTo>
                <a:lnTo>
                  <a:pt x="1202207" y="2166785"/>
                </a:lnTo>
                <a:lnTo>
                  <a:pt x="1169975" y="2166785"/>
                </a:lnTo>
                <a:lnTo>
                  <a:pt x="1169975" y="2199018"/>
                </a:lnTo>
                <a:lnTo>
                  <a:pt x="1137742" y="2199018"/>
                </a:lnTo>
                <a:lnTo>
                  <a:pt x="1137742" y="2231250"/>
                </a:lnTo>
                <a:lnTo>
                  <a:pt x="1169975" y="2231250"/>
                </a:lnTo>
                <a:lnTo>
                  <a:pt x="1169975" y="2263483"/>
                </a:lnTo>
                <a:lnTo>
                  <a:pt x="1202207" y="2263483"/>
                </a:lnTo>
                <a:close/>
                <a:moveTo>
                  <a:pt x="1718615" y="1343825"/>
                </a:moveTo>
                <a:lnTo>
                  <a:pt x="1718615" y="1376058"/>
                </a:lnTo>
                <a:lnTo>
                  <a:pt x="1686382" y="1376058"/>
                </a:lnTo>
                <a:lnTo>
                  <a:pt x="1686382" y="1408290"/>
                </a:lnTo>
                <a:lnTo>
                  <a:pt x="1718615" y="1408290"/>
                </a:lnTo>
                <a:lnTo>
                  <a:pt x="1718615" y="1440523"/>
                </a:lnTo>
                <a:lnTo>
                  <a:pt x="1750847" y="1440523"/>
                </a:lnTo>
                <a:lnTo>
                  <a:pt x="1750847" y="1408290"/>
                </a:lnTo>
                <a:lnTo>
                  <a:pt x="1783080" y="1408290"/>
                </a:lnTo>
                <a:lnTo>
                  <a:pt x="1783080" y="1376058"/>
                </a:lnTo>
                <a:lnTo>
                  <a:pt x="1750847" y="1376058"/>
                </a:lnTo>
                <a:lnTo>
                  <a:pt x="1750847" y="1343825"/>
                </a:lnTo>
                <a:lnTo>
                  <a:pt x="1718615" y="1343825"/>
                </a:lnTo>
                <a:close/>
                <a:moveTo>
                  <a:pt x="1270787" y="2400643"/>
                </a:moveTo>
                <a:lnTo>
                  <a:pt x="1270787" y="2368410"/>
                </a:lnTo>
                <a:lnTo>
                  <a:pt x="1303020" y="2368410"/>
                </a:lnTo>
                <a:lnTo>
                  <a:pt x="1303020" y="2336178"/>
                </a:lnTo>
                <a:lnTo>
                  <a:pt x="1270787" y="2336178"/>
                </a:lnTo>
                <a:lnTo>
                  <a:pt x="1270787" y="2303945"/>
                </a:lnTo>
                <a:lnTo>
                  <a:pt x="1238555" y="2303945"/>
                </a:lnTo>
                <a:lnTo>
                  <a:pt x="1238555" y="2336178"/>
                </a:lnTo>
                <a:lnTo>
                  <a:pt x="1206322" y="2336178"/>
                </a:lnTo>
                <a:lnTo>
                  <a:pt x="1206322" y="2368410"/>
                </a:lnTo>
                <a:lnTo>
                  <a:pt x="1238555" y="2368410"/>
                </a:lnTo>
                <a:lnTo>
                  <a:pt x="1238555" y="2400643"/>
                </a:lnTo>
                <a:lnTo>
                  <a:pt x="1270787" y="2400643"/>
                </a:lnTo>
                <a:close/>
                <a:moveTo>
                  <a:pt x="1065047" y="2263483"/>
                </a:moveTo>
                <a:lnTo>
                  <a:pt x="1065047" y="2231250"/>
                </a:lnTo>
                <a:lnTo>
                  <a:pt x="1097280" y="2231250"/>
                </a:lnTo>
                <a:lnTo>
                  <a:pt x="1097280" y="2199018"/>
                </a:lnTo>
                <a:lnTo>
                  <a:pt x="1065047" y="2199018"/>
                </a:lnTo>
                <a:lnTo>
                  <a:pt x="1065047" y="2166785"/>
                </a:lnTo>
                <a:lnTo>
                  <a:pt x="1032815" y="2166785"/>
                </a:lnTo>
                <a:lnTo>
                  <a:pt x="1032815" y="2199018"/>
                </a:lnTo>
                <a:lnTo>
                  <a:pt x="1000582" y="2199018"/>
                </a:lnTo>
                <a:lnTo>
                  <a:pt x="1000582" y="2231250"/>
                </a:lnTo>
                <a:lnTo>
                  <a:pt x="1032815" y="2231250"/>
                </a:lnTo>
                <a:lnTo>
                  <a:pt x="1032815" y="2263483"/>
                </a:lnTo>
                <a:lnTo>
                  <a:pt x="1065047" y="2263483"/>
                </a:lnTo>
                <a:close/>
                <a:moveTo>
                  <a:pt x="1339367" y="2263483"/>
                </a:moveTo>
                <a:lnTo>
                  <a:pt x="1339367" y="2231250"/>
                </a:lnTo>
                <a:lnTo>
                  <a:pt x="1371600" y="2231250"/>
                </a:lnTo>
                <a:lnTo>
                  <a:pt x="1371600" y="2199018"/>
                </a:lnTo>
                <a:lnTo>
                  <a:pt x="1339367" y="2199018"/>
                </a:lnTo>
                <a:lnTo>
                  <a:pt x="1339367" y="2166785"/>
                </a:lnTo>
                <a:lnTo>
                  <a:pt x="1307135" y="2166785"/>
                </a:lnTo>
                <a:lnTo>
                  <a:pt x="1307135" y="2199018"/>
                </a:lnTo>
                <a:lnTo>
                  <a:pt x="1274902" y="2199018"/>
                </a:lnTo>
                <a:lnTo>
                  <a:pt x="1274902" y="2231250"/>
                </a:lnTo>
                <a:lnTo>
                  <a:pt x="1307135" y="2231250"/>
                </a:lnTo>
                <a:lnTo>
                  <a:pt x="1307135" y="2263483"/>
                </a:lnTo>
                <a:lnTo>
                  <a:pt x="1339367" y="2263483"/>
                </a:lnTo>
                <a:close/>
                <a:moveTo>
                  <a:pt x="858622" y="1849603"/>
                </a:moveTo>
                <a:lnTo>
                  <a:pt x="858622" y="1819085"/>
                </a:lnTo>
                <a:lnTo>
                  <a:pt x="889140" y="1819085"/>
                </a:lnTo>
                <a:lnTo>
                  <a:pt x="889140" y="1788224"/>
                </a:lnTo>
                <a:lnTo>
                  <a:pt x="858622" y="1788224"/>
                </a:lnTo>
                <a:lnTo>
                  <a:pt x="858622" y="1757705"/>
                </a:lnTo>
                <a:lnTo>
                  <a:pt x="827761" y="1757705"/>
                </a:lnTo>
                <a:lnTo>
                  <a:pt x="827761" y="1788224"/>
                </a:lnTo>
                <a:lnTo>
                  <a:pt x="797242" y="1788224"/>
                </a:lnTo>
                <a:lnTo>
                  <a:pt x="797242" y="1819085"/>
                </a:lnTo>
                <a:lnTo>
                  <a:pt x="827761" y="1819085"/>
                </a:lnTo>
                <a:lnTo>
                  <a:pt x="827761" y="1849603"/>
                </a:lnTo>
                <a:lnTo>
                  <a:pt x="858622" y="1849603"/>
                </a:lnTo>
                <a:close/>
                <a:moveTo>
                  <a:pt x="996467" y="2126323"/>
                </a:moveTo>
                <a:lnTo>
                  <a:pt x="996467" y="2094090"/>
                </a:lnTo>
                <a:lnTo>
                  <a:pt x="1028700" y="2094090"/>
                </a:lnTo>
                <a:lnTo>
                  <a:pt x="1028700" y="2061858"/>
                </a:lnTo>
                <a:lnTo>
                  <a:pt x="996467" y="2061858"/>
                </a:lnTo>
                <a:lnTo>
                  <a:pt x="996467" y="2029625"/>
                </a:lnTo>
                <a:lnTo>
                  <a:pt x="964235" y="2029625"/>
                </a:lnTo>
                <a:lnTo>
                  <a:pt x="964235" y="2061858"/>
                </a:lnTo>
                <a:lnTo>
                  <a:pt x="932002" y="2061858"/>
                </a:lnTo>
                <a:lnTo>
                  <a:pt x="932002" y="2094090"/>
                </a:lnTo>
                <a:lnTo>
                  <a:pt x="964235" y="2094090"/>
                </a:lnTo>
                <a:lnTo>
                  <a:pt x="964235" y="2126323"/>
                </a:lnTo>
                <a:lnTo>
                  <a:pt x="996467" y="2126323"/>
                </a:lnTo>
                <a:close/>
                <a:moveTo>
                  <a:pt x="964235" y="1755648"/>
                </a:moveTo>
                <a:lnTo>
                  <a:pt x="964235" y="1787538"/>
                </a:lnTo>
                <a:lnTo>
                  <a:pt x="932345" y="1787538"/>
                </a:lnTo>
                <a:lnTo>
                  <a:pt x="932345" y="1819770"/>
                </a:lnTo>
                <a:lnTo>
                  <a:pt x="964235" y="1819770"/>
                </a:lnTo>
                <a:lnTo>
                  <a:pt x="964235" y="1851660"/>
                </a:lnTo>
                <a:lnTo>
                  <a:pt x="996467" y="1851660"/>
                </a:lnTo>
                <a:lnTo>
                  <a:pt x="996467" y="1819770"/>
                </a:lnTo>
                <a:lnTo>
                  <a:pt x="1028357" y="1819770"/>
                </a:lnTo>
                <a:lnTo>
                  <a:pt x="1028357" y="1787538"/>
                </a:lnTo>
                <a:lnTo>
                  <a:pt x="996467" y="1787538"/>
                </a:lnTo>
                <a:lnTo>
                  <a:pt x="996467" y="1755648"/>
                </a:lnTo>
                <a:lnTo>
                  <a:pt x="964235" y="1755648"/>
                </a:lnTo>
                <a:close/>
                <a:moveTo>
                  <a:pt x="927544" y="1988134"/>
                </a:moveTo>
                <a:lnTo>
                  <a:pt x="927544" y="1956587"/>
                </a:lnTo>
                <a:lnTo>
                  <a:pt x="959091" y="1956587"/>
                </a:lnTo>
                <a:lnTo>
                  <a:pt x="959091" y="1925041"/>
                </a:lnTo>
                <a:lnTo>
                  <a:pt x="927544" y="1925041"/>
                </a:lnTo>
                <a:lnTo>
                  <a:pt x="927544" y="1893494"/>
                </a:lnTo>
                <a:lnTo>
                  <a:pt x="895998" y="1893494"/>
                </a:lnTo>
                <a:lnTo>
                  <a:pt x="895998" y="1925041"/>
                </a:lnTo>
                <a:lnTo>
                  <a:pt x="864451" y="1925041"/>
                </a:lnTo>
                <a:lnTo>
                  <a:pt x="864451" y="1956587"/>
                </a:lnTo>
                <a:lnTo>
                  <a:pt x="895998" y="1956587"/>
                </a:lnTo>
                <a:lnTo>
                  <a:pt x="895998" y="1988134"/>
                </a:lnTo>
                <a:lnTo>
                  <a:pt x="927544" y="1988134"/>
                </a:lnTo>
                <a:close/>
                <a:moveTo>
                  <a:pt x="789356" y="1985391"/>
                </a:moveTo>
                <a:lnTo>
                  <a:pt x="789356" y="1955559"/>
                </a:lnTo>
                <a:lnTo>
                  <a:pt x="819188" y="1955559"/>
                </a:lnTo>
                <a:lnTo>
                  <a:pt x="819188" y="1926069"/>
                </a:lnTo>
                <a:lnTo>
                  <a:pt x="789356" y="1926069"/>
                </a:lnTo>
                <a:lnTo>
                  <a:pt x="789356" y="1896237"/>
                </a:lnTo>
                <a:lnTo>
                  <a:pt x="759866" y="1896237"/>
                </a:lnTo>
                <a:lnTo>
                  <a:pt x="759866" y="1926069"/>
                </a:lnTo>
                <a:lnTo>
                  <a:pt x="730034" y="1926069"/>
                </a:lnTo>
                <a:lnTo>
                  <a:pt x="730034" y="1955559"/>
                </a:lnTo>
                <a:lnTo>
                  <a:pt x="759866" y="1955559"/>
                </a:lnTo>
                <a:lnTo>
                  <a:pt x="759866" y="1985391"/>
                </a:lnTo>
                <a:lnTo>
                  <a:pt x="789356" y="1985391"/>
                </a:lnTo>
                <a:close/>
                <a:moveTo>
                  <a:pt x="2747315" y="1755305"/>
                </a:moveTo>
                <a:lnTo>
                  <a:pt x="2747315" y="1787538"/>
                </a:lnTo>
                <a:lnTo>
                  <a:pt x="2715082" y="1787538"/>
                </a:lnTo>
                <a:lnTo>
                  <a:pt x="2715082" y="1819770"/>
                </a:lnTo>
                <a:lnTo>
                  <a:pt x="2747315" y="1819770"/>
                </a:lnTo>
                <a:lnTo>
                  <a:pt x="2747315" y="1852003"/>
                </a:lnTo>
                <a:lnTo>
                  <a:pt x="2779547" y="1852003"/>
                </a:lnTo>
                <a:lnTo>
                  <a:pt x="2779547" y="1819770"/>
                </a:lnTo>
                <a:lnTo>
                  <a:pt x="2811780" y="1819770"/>
                </a:lnTo>
                <a:lnTo>
                  <a:pt x="2811780" y="1787538"/>
                </a:lnTo>
                <a:lnTo>
                  <a:pt x="2779547" y="1787538"/>
                </a:lnTo>
                <a:lnTo>
                  <a:pt x="2779547" y="1755305"/>
                </a:lnTo>
                <a:lnTo>
                  <a:pt x="2747315" y="1755305"/>
                </a:lnTo>
                <a:close/>
                <a:moveTo>
                  <a:pt x="2815895" y="1618145"/>
                </a:moveTo>
                <a:lnTo>
                  <a:pt x="2815895" y="1650378"/>
                </a:lnTo>
                <a:lnTo>
                  <a:pt x="2783662" y="1650378"/>
                </a:lnTo>
                <a:lnTo>
                  <a:pt x="2783662" y="1682610"/>
                </a:lnTo>
                <a:lnTo>
                  <a:pt x="2815895" y="1682610"/>
                </a:lnTo>
                <a:lnTo>
                  <a:pt x="2815895" y="1714843"/>
                </a:lnTo>
                <a:lnTo>
                  <a:pt x="2848127" y="1714843"/>
                </a:lnTo>
                <a:lnTo>
                  <a:pt x="2848127" y="1682610"/>
                </a:lnTo>
                <a:lnTo>
                  <a:pt x="2880360" y="1682610"/>
                </a:lnTo>
                <a:lnTo>
                  <a:pt x="2880360" y="1650378"/>
                </a:lnTo>
                <a:lnTo>
                  <a:pt x="2848127" y="1650378"/>
                </a:lnTo>
                <a:lnTo>
                  <a:pt x="2848127" y="1618145"/>
                </a:lnTo>
                <a:lnTo>
                  <a:pt x="2815895" y="1618145"/>
                </a:lnTo>
                <a:close/>
                <a:moveTo>
                  <a:pt x="2472995" y="1480985"/>
                </a:moveTo>
                <a:lnTo>
                  <a:pt x="2472995" y="1513218"/>
                </a:lnTo>
                <a:lnTo>
                  <a:pt x="2440762" y="1513218"/>
                </a:lnTo>
                <a:lnTo>
                  <a:pt x="2440762" y="1545450"/>
                </a:lnTo>
                <a:lnTo>
                  <a:pt x="2472995" y="1545450"/>
                </a:lnTo>
                <a:lnTo>
                  <a:pt x="2472995" y="1577683"/>
                </a:lnTo>
                <a:lnTo>
                  <a:pt x="2505227" y="1577683"/>
                </a:lnTo>
                <a:lnTo>
                  <a:pt x="2505227" y="1545450"/>
                </a:lnTo>
                <a:lnTo>
                  <a:pt x="2537460" y="1545450"/>
                </a:lnTo>
                <a:lnTo>
                  <a:pt x="2537460" y="1513218"/>
                </a:lnTo>
                <a:lnTo>
                  <a:pt x="2505227" y="1513218"/>
                </a:lnTo>
                <a:lnTo>
                  <a:pt x="2505227" y="1480985"/>
                </a:lnTo>
                <a:lnTo>
                  <a:pt x="2472995" y="1480985"/>
                </a:lnTo>
                <a:close/>
                <a:moveTo>
                  <a:pt x="2610155" y="1480985"/>
                </a:moveTo>
                <a:lnTo>
                  <a:pt x="2610155" y="1513218"/>
                </a:lnTo>
                <a:lnTo>
                  <a:pt x="2577922" y="1513218"/>
                </a:lnTo>
                <a:lnTo>
                  <a:pt x="2577922" y="1545450"/>
                </a:lnTo>
                <a:lnTo>
                  <a:pt x="2610155" y="1545450"/>
                </a:lnTo>
                <a:lnTo>
                  <a:pt x="2610155" y="1577683"/>
                </a:lnTo>
                <a:lnTo>
                  <a:pt x="2642387" y="1577683"/>
                </a:lnTo>
                <a:lnTo>
                  <a:pt x="2642387" y="1545450"/>
                </a:lnTo>
                <a:lnTo>
                  <a:pt x="2674620" y="1545450"/>
                </a:lnTo>
                <a:lnTo>
                  <a:pt x="2674620" y="1513218"/>
                </a:lnTo>
                <a:lnTo>
                  <a:pt x="2642387" y="1513218"/>
                </a:lnTo>
                <a:lnTo>
                  <a:pt x="2642387" y="1480985"/>
                </a:lnTo>
                <a:lnTo>
                  <a:pt x="2610155" y="1480985"/>
                </a:lnTo>
                <a:close/>
                <a:moveTo>
                  <a:pt x="1787195" y="1480985"/>
                </a:moveTo>
                <a:lnTo>
                  <a:pt x="1787195" y="1513218"/>
                </a:lnTo>
                <a:lnTo>
                  <a:pt x="1754962" y="1513218"/>
                </a:lnTo>
                <a:lnTo>
                  <a:pt x="1754962" y="1545450"/>
                </a:lnTo>
                <a:lnTo>
                  <a:pt x="1787195" y="1545450"/>
                </a:lnTo>
                <a:lnTo>
                  <a:pt x="1787195" y="1577683"/>
                </a:lnTo>
                <a:lnTo>
                  <a:pt x="1819427" y="1577683"/>
                </a:lnTo>
                <a:lnTo>
                  <a:pt x="1819427" y="1545450"/>
                </a:lnTo>
                <a:lnTo>
                  <a:pt x="1851660" y="1545450"/>
                </a:lnTo>
                <a:lnTo>
                  <a:pt x="1851660" y="1513218"/>
                </a:lnTo>
                <a:lnTo>
                  <a:pt x="1819427" y="1513218"/>
                </a:lnTo>
                <a:lnTo>
                  <a:pt x="1819427" y="1480985"/>
                </a:lnTo>
                <a:lnTo>
                  <a:pt x="1787195" y="1480985"/>
                </a:lnTo>
                <a:close/>
                <a:moveTo>
                  <a:pt x="2198675" y="1206665"/>
                </a:moveTo>
                <a:lnTo>
                  <a:pt x="2198675" y="1238898"/>
                </a:lnTo>
                <a:lnTo>
                  <a:pt x="2166442" y="1238898"/>
                </a:lnTo>
                <a:lnTo>
                  <a:pt x="2166442" y="1271130"/>
                </a:lnTo>
                <a:lnTo>
                  <a:pt x="2198675" y="1271130"/>
                </a:lnTo>
                <a:lnTo>
                  <a:pt x="2198675" y="1303363"/>
                </a:lnTo>
                <a:lnTo>
                  <a:pt x="2230907" y="1303363"/>
                </a:lnTo>
                <a:lnTo>
                  <a:pt x="2230907" y="1271130"/>
                </a:lnTo>
                <a:lnTo>
                  <a:pt x="2263140" y="1271130"/>
                </a:lnTo>
                <a:lnTo>
                  <a:pt x="2263140" y="1238898"/>
                </a:lnTo>
                <a:lnTo>
                  <a:pt x="2230907" y="1238898"/>
                </a:lnTo>
                <a:lnTo>
                  <a:pt x="2230907" y="1206665"/>
                </a:lnTo>
                <a:lnTo>
                  <a:pt x="2198675" y="1206665"/>
                </a:lnTo>
                <a:close/>
                <a:moveTo>
                  <a:pt x="2884475" y="1755305"/>
                </a:moveTo>
                <a:lnTo>
                  <a:pt x="2884475" y="1787538"/>
                </a:lnTo>
                <a:lnTo>
                  <a:pt x="2852242" y="1787538"/>
                </a:lnTo>
                <a:lnTo>
                  <a:pt x="2852242" y="1819770"/>
                </a:lnTo>
                <a:lnTo>
                  <a:pt x="2884475" y="1819770"/>
                </a:lnTo>
                <a:lnTo>
                  <a:pt x="2884475" y="1852003"/>
                </a:lnTo>
                <a:lnTo>
                  <a:pt x="2916707" y="1852003"/>
                </a:lnTo>
                <a:lnTo>
                  <a:pt x="2916707" y="1819770"/>
                </a:lnTo>
                <a:lnTo>
                  <a:pt x="2948940" y="1819770"/>
                </a:lnTo>
                <a:lnTo>
                  <a:pt x="2948940" y="1787538"/>
                </a:lnTo>
                <a:lnTo>
                  <a:pt x="2916707" y="1787538"/>
                </a:lnTo>
                <a:lnTo>
                  <a:pt x="2916707" y="1755305"/>
                </a:lnTo>
                <a:lnTo>
                  <a:pt x="2884475" y="1755305"/>
                </a:lnTo>
                <a:close/>
                <a:moveTo>
                  <a:pt x="2642387" y="2126323"/>
                </a:moveTo>
                <a:lnTo>
                  <a:pt x="2642387" y="2094090"/>
                </a:lnTo>
                <a:lnTo>
                  <a:pt x="2674620" y="2094090"/>
                </a:lnTo>
                <a:lnTo>
                  <a:pt x="2674620" y="2061858"/>
                </a:lnTo>
                <a:lnTo>
                  <a:pt x="2642387" y="2061858"/>
                </a:lnTo>
                <a:lnTo>
                  <a:pt x="2642387" y="2029625"/>
                </a:lnTo>
                <a:lnTo>
                  <a:pt x="2610155" y="2029625"/>
                </a:lnTo>
                <a:lnTo>
                  <a:pt x="2610155" y="2061858"/>
                </a:lnTo>
                <a:lnTo>
                  <a:pt x="2577922" y="2061858"/>
                </a:lnTo>
                <a:lnTo>
                  <a:pt x="2577922" y="2094090"/>
                </a:lnTo>
                <a:lnTo>
                  <a:pt x="2610155" y="2094090"/>
                </a:lnTo>
                <a:lnTo>
                  <a:pt x="2610155" y="2126323"/>
                </a:lnTo>
                <a:lnTo>
                  <a:pt x="2642387" y="2126323"/>
                </a:lnTo>
                <a:close/>
                <a:moveTo>
                  <a:pt x="2710967" y="1989163"/>
                </a:moveTo>
                <a:lnTo>
                  <a:pt x="2710967" y="1956930"/>
                </a:lnTo>
                <a:lnTo>
                  <a:pt x="2743200" y="1956930"/>
                </a:lnTo>
                <a:lnTo>
                  <a:pt x="2743200" y="1924698"/>
                </a:lnTo>
                <a:lnTo>
                  <a:pt x="2710967" y="1924698"/>
                </a:lnTo>
                <a:lnTo>
                  <a:pt x="2710967" y="1892465"/>
                </a:lnTo>
                <a:lnTo>
                  <a:pt x="2678735" y="1892465"/>
                </a:lnTo>
                <a:lnTo>
                  <a:pt x="2678735" y="1924698"/>
                </a:lnTo>
                <a:lnTo>
                  <a:pt x="2646502" y="1924698"/>
                </a:lnTo>
                <a:lnTo>
                  <a:pt x="2646502" y="1956930"/>
                </a:lnTo>
                <a:lnTo>
                  <a:pt x="2678735" y="1956930"/>
                </a:lnTo>
                <a:lnTo>
                  <a:pt x="2678735" y="1989163"/>
                </a:lnTo>
                <a:lnTo>
                  <a:pt x="2710967" y="1989163"/>
                </a:lnTo>
                <a:close/>
                <a:moveTo>
                  <a:pt x="2848127" y="1989163"/>
                </a:moveTo>
                <a:lnTo>
                  <a:pt x="2848127" y="1956930"/>
                </a:lnTo>
                <a:lnTo>
                  <a:pt x="2880360" y="1956930"/>
                </a:lnTo>
                <a:lnTo>
                  <a:pt x="2880360" y="1924698"/>
                </a:lnTo>
                <a:lnTo>
                  <a:pt x="2848127" y="1924698"/>
                </a:lnTo>
                <a:lnTo>
                  <a:pt x="2848127" y="1892465"/>
                </a:lnTo>
                <a:lnTo>
                  <a:pt x="2815895" y="1892465"/>
                </a:lnTo>
                <a:lnTo>
                  <a:pt x="2815895" y="1924698"/>
                </a:lnTo>
                <a:lnTo>
                  <a:pt x="2783662" y="1924698"/>
                </a:lnTo>
                <a:lnTo>
                  <a:pt x="2783662" y="1956930"/>
                </a:lnTo>
                <a:lnTo>
                  <a:pt x="2815895" y="1956930"/>
                </a:lnTo>
                <a:lnTo>
                  <a:pt x="2815895" y="1989163"/>
                </a:lnTo>
                <a:lnTo>
                  <a:pt x="2848127" y="1989163"/>
                </a:lnTo>
                <a:close/>
                <a:moveTo>
                  <a:pt x="2541575" y="1618145"/>
                </a:moveTo>
                <a:lnTo>
                  <a:pt x="2541575" y="1650378"/>
                </a:lnTo>
                <a:lnTo>
                  <a:pt x="2509342" y="1650378"/>
                </a:lnTo>
                <a:lnTo>
                  <a:pt x="2509342" y="1682610"/>
                </a:lnTo>
                <a:lnTo>
                  <a:pt x="2541575" y="1682610"/>
                </a:lnTo>
                <a:lnTo>
                  <a:pt x="2541575" y="1714843"/>
                </a:lnTo>
                <a:lnTo>
                  <a:pt x="2573807" y="1714843"/>
                </a:lnTo>
                <a:lnTo>
                  <a:pt x="2573807" y="1682610"/>
                </a:lnTo>
                <a:lnTo>
                  <a:pt x="2606040" y="1682610"/>
                </a:lnTo>
                <a:lnTo>
                  <a:pt x="2606040" y="1650378"/>
                </a:lnTo>
                <a:lnTo>
                  <a:pt x="2573807" y="1650378"/>
                </a:lnTo>
                <a:lnTo>
                  <a:pt x="2573807" y="1618145"/>
                </a:lnTo>
                <a:lnTo>
                  <a:pt x="2541575" y="1618145"/>
                </a:lnTo>
                <a:close/>
                <a:moveTo>
                  <a:pt x="1924355" y="1480985"/>
                </a:moveTo>
                <a:lnTo>
                  <a:pt x="1924355" y="1513218"/>
                </a:lnTo>
                <a:lnTo>
                  <a:pt x="1892122" y="1513218"/>
                </a:lnTo>
                <a:lnTo>
                  <a:pt x="1892122" y="1545450"/>
                </a:lnTo>
                <a:lnTo>
                  <a:pt x="1924355" y="1545450"/>
                </a:lnTo>
                <a:lnTo>
                  <a:pt x="1924355" y="1577683"/>
                </a:lnTo>
                <a:lnTo>
                  <a:pt x="1956587" y="1577683"/>
                </a:lnTo>
                <a:lnTo>
                  <a:pt x="1956587" y="1545450"/>
                </a:lnTo>
                <a:lnTo>
                  <a:pt x="1988820" y="1545450"/>
                </a:lnTo>
                <a:lnTo>
                  <a:pt x="1988820" y="1513218"/>
                </a:lnTo>
                <a:lnTo>
                  <a:pt x="1956587" y="1513218"/>
                </a:lnTo>
                <a:lnTo>
                  <a:pt x="1956587" y="1480985"/>
                </a:lnTo>
                <a:lnTo>
                  <a:pt x="1924355" y="1480985"/>
                </a:lnTo>
                <a:close/>
                <a:moveTo>
                  <a:pt x="1992935" y="1343825"/>
                </a:moveTo>
                <a:lnTo>
                  <a:pt x="1992935" y="1376058"/>
                </a:lnTo>
                <a:lnTo>
                  <a:pt x="1960702" y="1376058"/>
                </a:lnTo>
                <a:lnTo>
                  <a:pt x="1960702" y="1408290"/>
                </a:lnTo>
                <a:lnTo>
                  <a:pt x="1992935" y="1408290"/>
                </a:lnTo>
                <a:lnTo>
                  <a:pt x="1992935" y="1440523"/>
                </a:lnTo>
                <a:lnTo>
                  <a:pt x="2025167" y="1440523"/>
                </a:lnTo>
                <a:lnTo>
                  <a:pt x="2025167" y="1408290"/>
                </a:lnTo>
                <a:lnTo>
                  <a:pt x="2057400" y="1408290"/>
                </a:lnTo>
                <a:lnTo>
                  <a:pt x="2057400" y="1376058"/>
                </a:lnTo>
                <a:lnTo>
                  <a:pt x="2025167" y="1376058"/>
                </a:lnTo>
                <a:lnTo>
                  <a:pt x="2025167" y="1343825"/>
                </a:lnTo>
                <a:lnTo>
                  <a:pt x="1992935" y="1343825"/>
                </a:lnTo>
                <a:close/>
                <a:moveTo>
                  <a:pt x="2061515" y="1480985"/>
                </a:moveTo>
                <a:lnTo>
                  <a:pt x="2061515" y="1513218"/>
                </a:lnTo>
                <a:lnTo>
                  <a:pt x="2029282" y="1513218"/>
                </a:lnTo>
                <a:lnTo>
                  <a:pt x="2029282" y="1545450"/>
                </a:lnTo>
                <a:lnTo>
                  <a:pt x="2061515" y="1545450"/>
                </a:lnTo>
                <a:lnTo>
                  <a:pt x="2061515" y="1577683"/>
                </a:lnTo>
                <a:lnTo>
                  <a:pt x="2093747" y="1577683"/>
                </a:lnTo>
                <a:lnTo>
                  <a:pt x="2093747" y="1545450"/>
                </a:lnTo>
                <a:lnTo>
                  <a:pt x="2125980" y="1545450"/>
                </a:lnTo>
                <a:lnTo>
                  <a:pt x="2125980" y="1513218"/>
                </a:lnTo>
                <a:lnTo>
                  <a:pt x="2093747" y="1513218"/>
                </a:lnTo>
                <a:lnTo>
                  <a:pt x="2093747" y="1480985"/>
                </a:lnTo>
                <a:lnTo>
                  <a:pt x="2061515" y="1480985"/>
                </a:lnTo>
                <a:close/>
                <a:moveTo>
                  <a:pt x="1719643" y="797928"/>
                </a:moveTo>
                <a:lnTo>
                  <a:pt x="1719643" y="828446"/>
                </a:lnTo>
                <a:lnTo>
                  <a:pt x="1689125" y="828446"/>
                </a:lnTo>
                <a:lnTo>
                  <a:pt x="1689125" y="858622"/>
                </a:lnTo>
                <a:lnTo>
                  <a:pt x="1719643" y="858622"/>
                </a:lnTo>
                <a:lnTo>
                  <a:pt x="1719643" y="889140"/>
                </a:lnTo>
                <a:lnTo>
                  <a:pt x="1749819" y="889140"/>
                </a:lnTo>
                <a:lnTo>
                  <a:pt x="1749819" y="858622"/>
                </a:lnTo>
                <a:lnTo>
                  <a:pt x="1780337" y="858622"/>
                </a:lnTo>
                <a:lnTo>
                  <a:pt x="1780337" y="828446"/>
                </a:lnTo>
                <a:lnTo>
                  <a:pt x="1749819" y="828446"/>
                </a:lnTo>
                <a:lnTo>
                  <a:pt x="1749819" y="797928"/>
                </a:lnTo>
                <a:lnTo>
                  <a:pt x="1719643" y="797928"/>
                </a:lnTo>
                <a:close/>
                <a:moveTo>
                  <a:pt x="2404415" y="1618145"/>
                </a:moveTo>
                <a:lnTo>
                  <a:pt x="2404415" y="1650378"/>
                </a:lnTo>
                <a:lnTo>
                  <a:pt x="2372182" y="1650378"/>
                </a:lnTo>
                <a:lnTo>
                  <a:pt x="2372182" y="1682610"/>
                </a:lnTo>
                <a:lnTo>
                  <a:pt x="2404415" y="1682610"/>
                </a:lnTo>
                <a:lnTo>
                  <a:pt x="2404415" y="1714843"/>
                </a:lnTo>
                <a:lnTo>
                  <a:pt x="2436647" y="1714843"/>
                </a:lnTo>
                <a:lnTo>
                  <a:pt x="2436647" y="1682610"/>
                </a:lnTo>
                <a:lnTo>
                  <a:pt x="2468880" y="1682610"/>
                </a:lnTo>
                <a:lnTo>
                  <a:pt x="2468880" y="1650378"/>
                </a:lnTo>
                <a:lnTo>
                  <a:pt x="2436647" y="1650378"/>
                </a:lnTo>
                <a:lnTo>
                  <a:pt x="2436647" y="1618145"/>
                </a:lnTo>
                <a:lnTo>
                  <a:pt x="2404415" y="1618145"/>
                </a:lnTo>
                <a:close/>
                <a:moveTo>
                  <a:pt x="2130095" y="1343825"/>
                </a:moveTo>
                <a:lnTo>
                  <a:pt x="2130095" y="1376058"/>
                </a:lnTo>
                <a:lnTo>
                  <a:pt x="2097862" y="1376058"/>
                </a:lnTo>
                <a:lnTo>
                  <a:pt x="2097862" y="1408290"/>
                </a:lnTo>
                <a:lnTo>
                  <a:pt x="2130095" y="1408290"/>
                </a:lnTo>
                <a:lnTo>
                  <a:pt x="2130095" y="1440523"/>
                </a:lnTo>
                <a:lnTo>
                  <a:pt x="2162327" y="1440523"/>
                </a:lnTo>
                <a:lnTo>
                  <a:pt x="2162327" y="1408290"/>
                </a:lnTo>
                <a:lnTo>
                  <a:pt x="2194560" y="1408290"/>
                </a:lnTo>
                <a:lnTo>
                  <a:pt x="2194560" y="1376058"/>
                </a:lnTo>
                <a:lnTo>
                  <a:pt x="2162327" y="1376058"/>
                </a:lnTo>
                <a:lnTo>
                  <a:pt x="2162327" y="1343825"/>
                </a:lnTo>
                <a:lnTo>
                  <a:pt x="2130095" y="1343825"/>
                </a:lnTo>
                <a:close/>
                <a:moveTo>
                  <a:pt x="2335835" y="1480985"/>
                </a:moveTo>
                <a:lnTo>
                  <a:pt x="2335835" y="1513218"/>
                </a:lnTo>
                <a:lnTo>
                  <a:pt x="2303602" y="1513218"/>
                </a:lnTo>
                <a:lnTo>
                  <a:pt x="2303602" y="1545450"/>
                </a:lnTo>
                <a:lnTo>
                  <a:pt x="2335835" y="1545450"/>
                </a:lnTo>
                <a:lnTo>
                  <a:pt x="2335835" y="1577683"/>
                </a:lnTo>
                <a:lnTo>
                  <a:pt x="2368067" y="1577683"/>
                </a:lnTo>
                <a:lnTo>
                  <a:pt x="2368067" y="1545450"/>
                </a:lnTo>
                <a:lnTo>
                  <a:pt x="2400300" y="1545450"/>
                </a:lnTo>
                <a:lnTo>
                  <a:pt x="2400300" y="1513218"/>
                </a:lnTo>
                <a:lnTo>
                  <a:pt x="2368067" y="1513218"/>
                </a:lnTo>
                <a:lnTo>
                  <a:pt x="2368067" y="1480985"/>
                </a:lnTo>
                <a:lnTo>
                  <a:pt x="2335835" y="1480985"/>
                </a:lnTo>
                <a:close/>
                <a:moveTo>
                  <a:pt x="2267255" y="1343825"/>
                </a:moveTo>
                <a:lnTo>
                  <a:pt x="2267255" y="1376058"/>
                </a:lnTo>
                <a:lnTo>
                  <a:pt x="2235022" y="1376058"/>
                </a:lnTo>
                <a:lnTo>
                  <a:pt x="2235022" y="1408290"/>
                </a:lnTo>
                <a:lnTo>
                  <a:pt x="2267255" y="1408290"/>
                </a:lnTo>
                <a:lnTo>
                  <a:pt x="2267255" y="1440523"/>
                </a:lnTo>
                <a:lnTo>
                  <a:pt x="2299487" y="1440523"/>
                </a:lnTo>
                <a:lnTo>
                  <a:pt x="2299487" y="1408290"/>
                </a:lnTo>
                <a:lnTo>
                  <a:pt x="2331720" y="1408290"/>
                </a:lnTo>
                <a:lnTo>
                  <a:pt x="2331720" y="1376058"/>
                </a:lnTo>
                <a:lnTo>
                  <a:pt x="2299487" y="1376058"/>
                </a:lnTo>
                <a:lnTo>
                  <a:pt x="2299487" y="1343825"/>
                </a:lnTo>
                <a:lnTo>
                  <a:pt x="2267255" y="1343825"/>
                </a:lnTo>
                <a:close/>
                <a:moveTo>
                  <a:pt x="2198675" y="1480985"/>
                </a:moveTo>
                <a:lnTo>
                  <a:pt x="2198675" y="1513218"/>
                </a:lnTo>
                <a:lnTo>
                  <a:pt x="2166442" y="1513218"/>
                </a:lnTo>
                <a:lnTo>
                  <a:pt x="2166442" y="1545450"/>
                </a:lnTo>
                <a:lnTo>
                  <a:pt x="2198675" y="1545450"/>
                </a:lnTo>
                <a:lnTo>
                  <a:pt x="2198675" y="1577683"/>
                </a:lnTo>
                <a:lnTo>
                  <a:pt x="2230907" y="1577683"/>
                </a:lnTo>
                <a:lnTo>
                  <a:pt x="2230907" y="1545450"/>
                </a:lnTo>
                <a:lnTo>
                  <a:pt x="2263140" y="1545450"/>
                </a:lnTo>
                <a:lnTo>
                  <a:pt x="2263140" y="1513218"/>
                </a:lnTo>
                <a:lnTo>
                  <a:pt x="2230907" y="1513218"/>
                </a:lnTo>
                <a:lnTo>
                  <a:pt x="2230907" y="1480985"/>
                </a:lnTo>
                <a:lnTo>
                  <a:pt x="2198675" y="1480985"/>
                </a:lnTo>
                <a:close/>
                <a:moveTo>
                  <a:pt x="2678735" y="1618145"/>
                </a:moveTo>
                <a:lnTo>
                  <a:pt x="2678735" y="1650378"/>
                </a:lnTo>
                <a:lnTo>
                  <a:pt x="2646502" y="1650378"/>
                </a:lnTo>
                <a:lnTo>
                  <a:pt x="2646502" y="1682610"/>
                </a:lnTo>
                <a:lnTo>
                  <a:pt x="2678735" y="1682610"/>
                </a:lnTo>
                <a:lnTo>
                  <a:pt x="2678735" y="1714843"/>
                </a:lnTo>
                <a:lnTo>
                  <a:pt x="2710967" y="1714843"/>
                </a:lnTo>
                <a:lnTo>
                  <a:pt x="2710967" y="1682610"/>
                </a:lnTo>
                <a:lnTo>
                  <a:pt x="2743200" y="1682610"/>
                </a:lnTo>
                <a:lnTo>
                  <a:pt x="2743200" y="1650378"/>
                </a:lnTo>
                <a:lnTo>
                  <a:pt x="2710967" y="1650378"/>
                </a:lnTo>
                <a:lnTo>
                  <a:pt x="2710967" y="1618145"/>
                </a:lnTo>
                <a:lnTo>
                  <a:pt x="2678735" y="1618145"/>
                </a:lnTo>
                <a:close/>
                <a:moveTo>
                  <a:pt x="3121076" y="1985391"/>
                </a:moveTo>
                <a:lnTo>
                  <a:pt x="3121076" y="1955559"/>
                </a:lnTo>
                <a:lnTo>
                  <a:pt x="3150908" y="1955559"/>
                </a:lnTo>
                <a:lnTo>
                  <a:pt x="3150908" y="1926069"/>
                </a:lnTo>
                <a:lnTo>
                  <a:pt x="3121076" y="1926069"/>
                </a:lnTo>
                <a:lnTo>
                  <a:pt x="3121076" y="1896237"/>
                </a:lnTo>
                <a:lnTo>
                  <a:pt x="3091586" y="1896237"/>
                </a:lnTo>
                <a:lnTo>
                  <a:pt x="3091586" y="1926069"/>
                </a:lnTo>
                <a:lnTo>
                  <a:pt x="3061754" y="1926069"/>
                </a:lnTo>
                <a:lnTo>
                  <a:pt x="3061754" y="1955559"/>
                </a:lnTo>
                <a:lnTo>
                  <a:pt x="3091586" y="1955559"/>
                </a:lnTo>
                <a:lnTo>
                  <a:pt x="3091586" y="1985391"/>
                </a:lnTo>
                <a:lnTo>
                  <a:pt x="3121076" y="1985391"/>
                </a:lnTo>
                <a:close/>
                <a:moveTo>
                  <a:pt x="3160852" y="1761134"/>
                </a:moveTo>
                <a:lnTo>
                  <a:pt x="3160852" y="1789595"/>
                </a:lnTo>
                <a:lnTo>
                  <a:pt x="3132392" y="1789595"/>
                </a:lnTo>
                <a:lnTo>
                  <a:pt x="3132392" y="1817713"/>
                </a:lnTo>
                <a:lnTo>
                  <a:pt x="3160852" y="1817713"/>
                </a:lnTo>
                <a:lnTo>
                  <a:pt x="3160852" y="1846174"/>
                </a:lnTo>
                <a:lnTo>
                  <a:pt x="3188970" y="1846174"/>
                </a:lnTo>
                <a:lnTo>
                  <a:pt x="3188970" y="1817713"/>
                </a:lnTo>
                <a:lnTo>
                  <a:pt x="3217431" y="1817713"/>
                </a:lnTo>
                <a:lnTo>
                  <a:pt x="3217431" y="1789595"/>
                </a:lnTo>
                <a:lnTo>
                  <a:pt x="3188970" y="1789595"/>
                </a:lnTo>
                <a:lnTo>
                  <a:pt x="3188970" y="1761134"/>
                </a:lnTo>
                <a:lnTo>
                  <a:pt x="3160852" y="1761134"/>
                </a:lnTo>
                <a:close/>
                <a:moveTo>
                  <a:pt x="3091586" y="1622603"/>
                </a:moveTo>
                <a:lnTo>
                  <a:pt x="3091586" y="1651749"/>
                </a:lnTo>
                <a:lnTo>
                  <a:pt x="3062440" y="1651749"/>
                </a:lnTo>
                <a:lnTo>
                  <a:pt x="3062440" y="1681239"/>
                </a:lnTo>
                <a:lnTo>
                  <a:pt x="3091586" y="1681239"/>
                </a:lnTo>
                <a:lnTo>
                  <a:pt x="3091586" y="1710385"/>
                </a:lnTo>
                <a:lnTo>
                  <a:pt x="3121076" y="1710385"/>
                </a:lnTo>
                <a:lnTo>
                  <a:pt x="3121076" y="1681239"/>
                </a:lnTo>
                <a:lnTo>
                  <a:pt x="3150223" y="1681239"/>
                </a:lnTo>
                <a:lnTo>
                  <a:pt x="3150223" y="1651749"/>
                </a:lnTo>
                <a:lnTo>
                  <a:pt x="3121076" y="1651749"/>
                </a:lnTo>
                <a:lnTo>
                  <a:pt x="3121076" y="1622603"/>
                </a:lnTo>
                <a:lnTo>
                  <a:pt x="3091586" y="1622603"/>
                </a:lnTo>
                <a:close/>
                <a:moveTo>
                  <a:pt x="3022321" y="1757705"/>
                </a:moveTo>
                <a:lnTo>
                  <a:pt x="3022321" y="1788224"/>
                </a:lnTo>
                <a:lnTo>
                  <a:pt x="2991803" y="1788224"/>
                </a:lnTo>
                <a:lnTo>
                  <a:pt x="2991803" y="1819085"/>
                </a:lnTo>
                <a:lnTo>
                  <a:pt x="3022321" y="1819085"/>
                </a:lnTo>
                <a:lnTo>
                  <a:pt x="3022321" y="1849603"/>
                </a:lnTo>
                <a:lnTo>
                  <a:pt x="3053182" y="1849603"/>
                </a:lnTo>
                <a:lnTo>
                  <a:pt x="3053182" y="1819085"/>
                </a:lnTo>
                <a:lnTo>
                  <a:pt x="3083700" y="1819085"/>
                </a:lnTo>
                <a:lnTo>
                  <a:pt x="3083700" y="1788224"/>
                </a:lnTo>
                <a:lnTo>
                  <a:pt x="3053182" y="1788224"/>
                </a:lnTo>
                <a:lnTo>
                  <a:pt x="3053182" y="1757705"/>
                </a:lnTo>
                <a:lnTo>
                  <a:pt x="3022321" y="1757705"/>
                </a:lnTo>
                <a:close/>
                <a:moveTo>
                  <a:pt x="2953741" y="1619860"/>
                </a:moveTo>
                <a:lnTo>
                  <a:pt x="2953741" y="1651064"/>
                </a:lnTo>
                <a:lnTo>
                  <a:pt x="2922537" y="1651064"/>
                </a:lnTo>
                <a:lnTo>
                  <a:pt x="2922537" y="1681925"/>
                </a:lnTo>
                <a:lnTo>
                  <a:pt x="2953741" y="1681925"/>
                </a:lnTo>
                <a:lnTo>
                  <a:pt x="2953741" y="1713128"/>
                </a:lnTo>
                <a:lnTo>
                  <a:pt x="2984602" y="1713128"/>
                </a:lnTo>
                <a:lnTo>
                  <a:pt x="2984602" y="1681925"/>
                </a:lnTo>
                <a:lnTo>
                  <a:pt x="3015806" y="1681925"/>
                </a:lnTo>
                <a:lnTo>
                  <a:pt x="3015806" y="1651064"/>
                </a:lnTo>
                <a:lnTo>
                  <a:pt x="2984602" y="1651064"/>
                </a:lnTo>
                <a:lnTo>
                  <a:pt x="2984602" y="1619860"/>
                </a:lnTo>
                <a:lnTo>
                  <a:pt x="2953741" y="1619860"/>
                </a:lnTo>
                <a:close/>
                <a:moveTo>
                  <a:pt x="2884818" y="1482357"/>
                </a:moveTo>
                <a:lnTo>
                  <a:pt x="2884818" y="1513561"/>
                </a:lnTo>
                <a:lnTo>
                  <a:pt x="2853614" y="1513561"/>
                </a:lnTo>
                <a:lnTo>
                  <a:pt x="2853614" y="1545107"/>
                </a:lnTo>
                <a:lnTo>
                  <a:pt x="2884818" y="1545107"/>
                </a:lnTo>
                <a:lnTo>
                  <a:pt x="2884818" y="1576311"/>
                </a:lnTo>
                <a:lnTo>
                  <a:pt x="2916365" y="1576311"/>
                </a:lnTo>
                <a:lnTo>
                  <a:pt x="2916365" y="1545107"/>
                </a:lnTo>
                <a:lnTo>
                  <a:pt x="2947568" y="1545107"/>
                </a:lnTo>
                <a:lnTo>
                  <a:pt x="2947568" y="1513561"/>
                </a:lnTo>
                <a:lnTo>
                  <a:pt x="2916365" y="1513561"/>
                </a:lnTo>
                <a:lnTo>
                  <a:pt x="2916365" y="1482357"/>
                </a:lnTo>
                <a:lnTo>
                  <a:pt x="2884818" y="1482357"/>
                </a:lnTo>
                <a:close/>
                <a:moveTo>
                  <a:pt x="2848127" y="2263483"/>
                </a:moveTo>
                <a:lnTo>
                  <a:pt x="2848127" y="2231250"/>
                </a:lnTo>
                <a:lnTo>
                  <a:pt x="2880360" y="2231250"/>
                </a:lnTo>
                <a:lnTo>
                  <a:pt x="2880360" y="2199018"/>
                </a:lnTo>
                <a:lnTo>
                  <a:pt x="2848127" y="2199018"/>
                </a:lnTo>
                <a:lnTo>
                  <a:pt x="2848127" y="2166785"/>
                </a:lnTo>
                <a:lnTo>
                  <a:pt x="2815895" y="2166785"/>
                </a:lnTo>
                <a:lnTo>
                  <a:pt x="2815895" y="2199018"/>
                </a:lnTo>
                <a:lnTo>
                  <a:pt x="2783662" y="2199018"/>
                </a:lnTo>
                <a:lnTo>
                  <a:pt x="2783662" y="2231250"/>
                </a:lnTo>
                <a:lnTo>
                  <a:pt x="2815895" y="2231250"/>
                </a:lnTo>
                <a:lnTo>
                  <a:pt x="2815895" y="2263483"/>
                </a:lnTo>
                <a:lnTo>
                  <a:pt x="2848127" y="2263483"/>
                </a:lnTo>
                <a:close/>
                <a:moveTo>
                  <a:pt x="2779547" y="2126323"/>
                </a:moveTo>
                <a:lnTo>
                  <a:pt x="2779547" y="2094090"/>
                </a:lnTo>
                <a:lnTo>
                  <a:pt x="2811780" y="2094090"/>
                </a:lnTo>
                <a:lnTo>
                  <a:pt x="2811780" y="2061858"/>
                </a:lnTo>
                <a:lnTo>
                  <a:pt x="2779547" y="2061858"/>
                </a:lnTo>
                <a:lnTo>
                  <a:pt x="2779547" y="2029625"/>
                </a:lnTo>
                <a:lnTo>
                  <a:pt x="2747315" y="2029625"/>
                </a:lnTo>
                <a:lnTo>
                  <a:pt x="2747315" y="2061858"/>
                </a:lnTo>
                <a:lnTo>
                  <a:pt x="2715082" y="2061858"/>
                </a:lnTo>
                <a:lnTo>
                  <a:pt x="2715082" y="2094090"/>
                </a:lnTo>
                <a:lnTo>
                  <a:pt x="2747315" y="2094090"/>
                </a:lnTo>
                <a:lnTo>
                  <a:pt x="2747315" y="2126323"/>
                </a:lnTo>
                <a:lnTo>
                  <a:pt x="2779547" y="2126323"/>
                </a:lnTo>
                <a:close/>
                <a:moveTo>
                  <a:pt x="2984945" y="1988134"/>
                </a:moveTo>
                <a:lnTo>
                  <a:pt x="2984945" y="1956587"/>
                </a:lnTo>
                <a:lnTo>
                  <a:pt x="3016492" y="1956587"/>
                </a:lnTo>
                <a:lnTo>
                  <a:pt x="3016492" y="1925041"/>
                </a:lnTo>
                <a:lnTo>
                  <a:pt x="2984945" y="1925041"/>
                </a:lnTo>
                <a:lnTo>
                  <a:pt x="2984945" y="1893494"/>
                </a:lnTo>
                <a:lnTo>
                  <a:pt x="2953398" y="1893494"/>
                </a:lnTo>
                <a:lnTo>
                  <a:pt x="2953398" y="1925041"/>
                </a:lnTo>
                <a:lnTo>
                  <a:pt x="2921851" y="1925041"/>
                </a:lnTo>
                <a:lnTo>
                  <a:pt x="2921851" y="1956587"/>
                </a:lnTo>
                <a:lnTo>
                  <a:pt x="2953398" y="1956587"/>
                </a:lnTo>
                <a:lnTo>
                  <a:pt x="2953398" y="1988134"/>
                </a:lnTo>
                <a:lnTo>
                  <a:pt x="2984945" y="1988134"/>
                </a:lnTo>
                <a:close/>
                <a:moveTo>
                  <a:pt x="3053182" y="2123923"/>
                </a:moveTo>
                <a:lnTo>
                  <a:pt x="3053182" y="2093405"/>
                </a:lnTo>
                <a:lnTo>
                  <a:pt x="3083700" y="2093405"/>
                </a:lnTo>
                <a:lnTo>
                  <a:pt x="3083700" y="2062544"/>
                </a:lnTo>
                <a:lnTo>
                  <a:pt x="3053182" y="2062544"/>
                </a:lnTo>
                <a:lnTo>
                  <a:pt x="3053182" y="2032025"/>
                </a:lnTo>
                <a:lnTo>
                  <a:pt x="3022321" y="2032025"/>
                </a:lnTo>
                <a:lnTo>
                  <a:pt x="3022321" y="2062544"/>
                </a:lnTo>
                <a:lnTo>
                  <a:pt x="2991803" y="2062544"/>
                </a:lnTo>
                <a:lnTo>
                  <a:pt x="2991803" y="2093405"/>
                </a:lnTo>
                <a:lnTo>
                  <a:pt x="3022321" y="2093405"/>
                </a:lnTo>
                <a:lnTo>
                  <a:pt x="3022321" y="2123923"/>
                </a:lnTo>
                <a:lnTo>
                  <a:pt x="3053182" y="2123923"/>
                </a:lnTo>
                <a:close/>
                <a:moveTo>
                  <a:pt x="2916707" y="2126323"/>
                </a:moveTo>
                <a:lnTo>
                  <a:pt x="2916707" y="2094090"/>
                </a:lnTo>
                <a:lnTo>
                  <a:pt x="2948940" y="2094090"/>
                </a:lnTo>
                <a:lnTo>
                  <a:pt x="2948940" y="2061858"/>
                </a:lnTo>
                <a:lnTo>
                  <a:pt x="2916707" y="2061858"/>
                </a:lnTo>
                <a:lnTo>
                  <a:pt x="2916707" y="2029625"/>
                </a:lnTo>
                <a:lnTo>
                  <a:pt x="2884475" y="2029625"/>
                </a:lnTo>
                <a:lnTo>
                  <a:pt x="2884475" y="2061858"/>
                </a:lnTo>
                <a:lnTo>
                  <a:pt x="2852242" y="2061858"/>
                </a:lnTo>
                <a:lnTo>
                  <a:pt x="2852242" y="2094090"/>
                </a:lnTo>
                <a:lnTo>
                  <a:pt x="2884475" y="2094090"/>
                </a:lnTo>
                <a:lnTo>
                  <a:pt x="2884475" y="2126323"/>
                </a:lnTo>
                <a:lnTo>
                  <a:pt x="2916707" y="2126323"/>
                </a:lnTo>
                <a:close/>
                <a:moveTo>
                  <a:pt x="2404415" y="1343825"/>
                </a:moveTo>
                <a:lnTo>
                  <a:pt x="2404415" y="1376058"/>
                </a:lnTo>
                <a:lnTo>
                  <a:pt x="2372182" y="1376058"/>
                </a:lnTo>
                <a:lnTo>
                  <a:pt x="2372182" y="1408290"/>
                </a:lnTo>
                <a:lnTo>
                  <a:pt x="2404415" y="1408290"/>
                </a:lnTo>
                <a:lnTo>
                  <a:pt x="2404415" y="1440523"/>
                </a:lnTo>
                <a:lnTo>
                  <a:pt x="2436647" y="1440523"/>
                </a:lnTo>
                <a:lnTo>
                  <a:pt x="2436647" y="1408290"/>
                </a:lnTo>
                <a:lnTo>
                  <a:pt x="2468880" y="1408290"/>
                </a:lnTo>
                <a:lnTo>
                  <a:pt x="2468880" y="1376058"/>
                </a:lnTo>
                <a:lnTo>
                  <a:pt x="2436647" y="1376058"/>
                </a:lnTo>
                <a:lnTo>
                  <a:pt x="2436647" y="1343825"/>
                </a:lnTo>
                <a:lnTo>
                  <a:pt x="2404415" y="1343825"/>
                </a:lnTo>
                <a:close/>
                <a:moveTo>
                  <a:pt x="2335835" y="1206665"/>
                </a:moveTo>
                <a:lnTo>
                  <a:pt x="2335835" y="1238898"/>
                </a:lnTo>
                <a:lnTo>
                  <a:pt x="2303602" y="1238898"/>
                </a:lnTo>
                <a:lnTo>
                  <a:pt x="2303602" y="1271130"/>
                </a:lnTo>
                <a:lnTo>
                  <a:pt x="2335835" y="1271130"/>
                </a:lnTo>
                <a:lnTo>
                  <a:pt x="2335835" y="1303363"/>
                </a:lnTo>
                <a:lnTo>
                  <a:pt x="2368067" y="1303363"/>
                </a:lnTo>
                <a:lnTo>
                  <a:pt x="2368067" y="1271130"/>
                </a:lnTo>
                <a:lnTo>
                  <a:pt x="2400300" y="1271130"/>
                </a:lnTo>
                <a:lnTo>
                  <a:pt x="2400300" y="1238898"/>
                </a:lnTo>
                <a:lnTo>
                  <a:pt x="2368067" y="1238898"/>
                </a:lnTo>
                <a:lnTo>
                  <a:pt x="2368067" y="1206665"/>
                </a:lnTo>
                <a:lnTo>
                  <a:pt x="2335835" y="1206665"/>
                </a:lnTo>
                <a:close/>
                <a:moveTo>
                  <a:pt x="2472995" y="1206665"/>
                </a:moveTo>
                <a:lnTo>
                  <a:pt x="2472995" y="1238898"/>
                </a:lnTo>
                <a:lnTo>
                  <a:pt x="2440762" y="1238898"/>
                </a:lnTo>
                <a:lnTo>
                  <a:pt x="2440762" y="1271130"/>
                </a:lnTo>
                <a:lnTo>
                  <a:pt x="2472995" y="1271130"/>
                </a:lnTo>
                <a:lnTo>
                  <a:pt x="2472995" y="1303363"/>
                </a:lnTo>
                <a:lnTo>
                  <a:pt x="2505227" y="1303363"/>
                </a:lnTo>
                <a:lnTo>
                  <a:pt x="2505227" y="1271130"/>
                </a:lnTo>
                <a:lnTo>
                  <a:pt x="2537460" y="1271130"/>
                </a:lnTo>
                <a:lnTo>
                  <a:pt x="2537460" y="1238898"/>
                </a:lnTo>
                <a:lnTo>
                  <a:pt x="2505227" y="1238898"/>
                </a:lnTo>
                <a:lnTo>
                  <a:pt x="2505227" y="1206665"/>
                </a:lnTo>
                <a:lnTo>
                  <a:pt x="2472995" y="1206665"/>
                </a:lnTo>
                <a:close/>
                <a:moveTo>
                  <a:pt x="2816238" y="1345197"/>
                </a:moveTo>
                <a:lnTo>
                  <a:pt x="2816238" y="1376401"/>
                </a:lnTo>
                <a:lnTo>
                  <a:pt x="2785034" y="1376401"/>
                </a:lnTo>
                <a:lnTo>
                  <a:pt x="2785034" y="1407947"/>
                </a:lnTo>
                <a:lnTo>
                  <a:pt x="2816238" y="1407947"/>
                </a:lnTo>
                <a:lnTo>
                  <a:pt x="2816238" y="1439151"/>
                </a:lnTo>
                <a:lnTo>
                  <a:pt x="2847785" y="1439151"/>
                </a:lnTo>
                <a:lnTo>
                  <a:pt x="2847785" y="1407947"/>
                </a:lnTo>
                <a:lnTo>
                  <a:pt x="2878988" y="1407947"/>
                </a:lnTo>
                <a:lnTo>
                  <a:pt x="2878988" y="1376401"/>
                </a:lnTo>
                <a:lnTo>
                  <a:pt x="2847785" y="1376401"/>
                </a:lnTo>
                <a:lnTo>
                  <a:pt x="2847785" y="1345197"/>
                </a:lnTo>
                <a:lnTo>
                  <a:pt x="2816238" y="1345197"/>
                </a:lnTo>
                <a:close/>
                <a:moveTo>
                  <a:pt x="2267255" y="1069505"/>
                </a:moveTo>
                <a:lnTo>
                  <a:pt x="2267255" y="1101738"/>
                </a:lnTo>
                <a:lnTo>
                  <a:pt x="2235022" y="1101738"/>
                </a:lnTo>
                <a:lnTo>
                  <a:pt x="2235022" y="1133970"/>
                </a:lnTo>
                <a:lnTo>
                  <a:pt x="2267255" y="1133970"/>
                </a:lnTo>
                <a:lnTo>
                  <a:pt x="2267255" y="1166203"/>
                </a:lnTo>
                <a:lnTo>
                  <a:pt x="2299487" y="1166203"/>
                </a:lnTo>
                <a:lnTo>
                  <a:pt x="2299487" y="1133970"/>
                </a:lnTo>
                <a:lnTo>
                  <a:pt x="2331720" y="1133970"/>
                </a:lnTo>
                <a:lnTo>
                  <a:pt x="2331720" y="1101738"/>
                </a:lnTo>
                <a:lnTo>
                  <a:pt x="2299487" y="1101738"/>
                </a:lnTo>
                <a:lnTo>
                  <a:pt x="2299487" y="1069505"/>
                </a:lnTo>
                <a:lnTo>
                  <a:pt x="2267255" y="1069505"/>
                </a:lnTo>
                <a:close/>
                <a:moveTo>
                  <a:pt x="2541575" y="1343825"/>
                </a:moveTo>
                <a:lnTo>
                  <a:pt x="2541575" y="1376058"/>
                </a:lnTo>
                <a:lnTo>
                  <a:pt x="2509342" y="1376058"/>
                </a:lnTo>
                <a:lnTo>
                  <a:pt x="2509342" y="1408290"/>
                </a:lnTo>
                <a:lnTo>
                  <a:pt x="2541575" y="1408290"/>
                </a:lnTo>
                <a:lnTo>
                  <a:pt x="2541575" y="1440523"/>
                </a:lnTo>
                <a:lnTo>
                  <a:pt x="2573807" y="1440523"/>
                </a:lnTo>
                <a:lnTo>
                  <a:pt x="2573807" y="1408290"/>
                </a:lnTo>
                <a:lnTo>
                  <a:pt x="2606040" y="1408290"/>
                </a:lnTo>
                <a:lnTo>
                  <a:pt x="2606040" y="1376058"/>
                </a:lnTo>
                <a:lnTo>
                  <a:pt x="2573807" y="1376058"/>
                </a:lnTo>
                <a:lnTo>
                  <a:pt x="2573807" y="1343825"/>
                </a:lnTo>
                <a:lnTo>
                  <a:pt x="2541575" y="1343825"/>
                </a:lnTo>
                <a:close/>
                <a:moveTo>
                  <a:pt x="2678735" y="1343825"/>
                </a:moveTo>
                <a:lnTo>
                  <a:pt x="2678735" y="1376058"/>
                </a:lnTo>
                <a:lnTo>
                  <a:pt x="2646502" y="1376058"/>
                </a:lnTo>
                <a:lnTo>
                  <a:pt x="2646502" y="1408290"/>
                </a:lnTo>
                <a:lnTo>
                  <a:pt x="2678735" y="1408290"/>
                </a:lnTo>
                <a:lnTo>
                  <a:pt x="2678735" y="1440523"/>
                </a:lnTo>
                <a:lnTo>
                  <a:pt x="2710967" y="1440523"/>
                </a:lnTo>
                <a:lnTo>
                  <a:pt x="2710967" y="1408290"/>
                </a:lnTo>
                <a:lnTo>
                  <a:pt x="2743200" y="1408290"/>
                </a:lnTo>
                <a:lnTo>
                  <a:pt x="2743200" y="1376058"/>
                </a:lnTo>
                <a:lnTo>
                  <a:pt x="2710967" y="1376058"/>
                </a:lnTo>
                <a:lnTo>
                  <a:pt x="2710967" y="1343825"/>
                </a:lnTo>
                <a:lnTo>
                  <a:pt x="2678735" y="1343825"/>
                </a:lnTo>
                <a:close/>
                <a:moveTo>
                  <a:pt x="2747315" y="1480985"/>
                </a:moveTo>
                <a:lnTo>
                  <a:pt x="2747315" y="1513218"/>
                </a:lnTo>
                <a:lnTo>
                  <a:pt x="2715082" y="1513218"/>
                </a:lnTo>
                <a:lnTo>
                  <a:pt x="2715082" y="1545450"/>
                </a:lnTo>
                <a:lnTo>
                  <a:pt x="2747315" y="1545450"/>
                </a:lnTo>
                <a:lnTo>
                  <a:pt x="2747315" y="1577683"/>
                </a:lnTo>
                <a:lnTo>
                  <a:pt x="2779547" y="1577683"/>
                </a:lnTo>
                <a:lnTo>
                  <a:pt x="2779547" y="1545450"/>
                </a:lnTo>
                <a:lnTo>
                  <a:pt x="2811780" y="1545450"/>
                </a:lnTo>
                <a:lnTo>
                  <a:pt x="2811780" y="1513218"/>
                </a:lnTo>
                <a:lnTo>
                  <a:pt x="2779547" y="1513218"/>
                </a:lnTo>
                <a:lnTo>
                  <a:pt x="2779547" y="1480985"/>
                </a:lnTo>
                <a:lnTo>
                  <a:pt x="2747315" y="1480985"/>
                </a:lnTo>
                <a:close/>
                <a:moveTo>
                  <a:pt x="2610155" y="1206665"/>
                </a:moveTo>
                <a:lnTo>
                  <a:pt x="2610155" y="1238898"/>
                </a:lnTo>
                <a:lnTo>
                  <a:pt x="2577922" y="1238898"/>
                </a:lnTo>
                <a:lnTo>
                  <a:pt x="2577922" y="1271130"/>
                </a:lnTo>
                <a:lnTo>
                  <a:pt x="2610155" y="1271130"/>
                </a:lnTo>
                <a:lnTo>
                  <a:pt x="2610155" y="1303363"/>
                </a:lnTo>
                <a:lnTo>
                  <a:pt x="2642387" y="1303363"/>
                </a:lnTo>
                <a:lnTo>
                  <a:pt x="2642387" y="1271130"/>
                </a:lnTo>
                <a:lnTo>
                  <a:pt x="2674620" y="1271130"/>
                </a:lnTo>
                <a:lnTo>
                  <a:pt x="2674620" y="1238898"/>
                </a:lnTo>
                <a:lnTo>
                  <a:pt x="2642387" y="1238898"/>
                </a:lnTo>
                <a:lnTo>
                  <a:pt x="2642387" y="1206665"/>
                </a:lnTo>
                <a:lnTo>
                  <a:pt x="2610155" y="1206665"/>
                </a:lnTo>
                <a:close/>
                <a:moveTo>
                  <a:pt x="2025167" y="2537803"/>
                </a:moveTo>
                <a:lnTo>
                  <a:pt x="2025167" y="2505570"/>
                </a:lnTo>
                <a:lnTo>
                  <a:pt x="2057400" y="2505570"/>
                </a:lnTo>
                <a:lnTo>
                  <a:pt x="2057400" y="2473338"/>
                </a:lnTo>
                <a:lnTo>
                  <a:pt x="2025167" y="2473338"/>
                </a:lnTo>
                <a:lnTo>
                  <a:pt x="2025167" y="2441105"/>
                </a:lnTo>
                <a:lnTo>
                  <a:pt x="1992935" y="2441105"/>
                </a:lnTo>
                <a:lnTo>
                  <a:pt x="1992935" y="2473338"/>
                </a:lnTo>
                <a:lnTo>
                  <a:pt x="1960702" y="2473338"/>
                </a:lnTo>
                <a:lnTo>
                  <a:pt x="1960702" y="2505570"/>
                </a:lnTo>
                <a:lnTo>
                  <a:pt x="1992935" y="2505570"/>
                </a:lnTo>
                <a:lnTo>
                  <a:pt x="1992935" y="2537803"/>
                </a:lnTo>
                <a:lnTo>
                  <a:pt x="2025167" y="2537803"/>
                </a:lnTo>
                <a:close/>
                <a:moveTo>
                  <a:pt x="1819427" y="2400643"/>
                </a:moveTo>
                <a:lnTo>
                  <a:pt x="1819427" y="2368410"/>
                </a:lnTo>
                <a:lnTo>
                  <a:pt x="1851660" y="2368410"/>
                </a:lnTo>
                <a:lnTo>
                  <a:pt x="1851660" y="2336178"/>
                </a:lnTo>
                <a:lnTo>
                  <a:pt x="1819427" y="2336178"/>
                </a:lnTo>
                <a:lnTo>
                  <a:pt x="1819427" y="2303945"/>
                </a:lnTo>
                <a:lnTo>
                  <a:pt x="1787195" y="2303945"/>
                </a:lnTo>
                <a:lnTo>
                  <a:pt x="1787195" y="2336178"/>
                </a:lnTo>
                <a:lnTo>
                  <a:pt x="1754962" y="2336178"/>
                </a:lnTo>
                <a:lnTo>
                  <a:pt x="1754962" y="2368410"/>
                </a:lnTo>
                <a:lnTo>
                  <a:pt x="1787195" y="2368410"/>
                </a:lnTo>
                <a:lnTo>
                  <a:pt x="1787195" y="2400643"/>
                </a:lnTo>
                <a:lnTo>
                  <a:pt x="1819427" y="2400643"/>
                </a:lnTo>
                <a:close/>
                <a:moveTo>
                  <a:pt x="2710967" y="2263483"/>
                </a:moveTo>
                <a:lnTo>
                  <a:pt x="2710967" y="2231250"/>
                </a:lnTo>
                <a:lnTo>
                  <a:pt x="2743200" y="2231250"/>
                </a:lnTo>
                <a:lnTo>
                  <a:pt x="2743200" y="2199018"/>
                </a:lnTo>
                <a:lnTo>
                  <a:pt x="2710967" y="2199018"/>
                </a:lnTo>
                <a:lnTo>
                  <a:pt x="2710967" y="2166785"/>
                </a:lnTo>
                <a:lnTo>
                  <a:pt x="2678735" y="2166785"/>
                </a:lnTo>
                <a:lnTo>
                  <a:pt x="2678735" y="2199018"/>
                </a:lnTo>
                <a:lnTo>
                  <a:pt x="2646502" y="2199018"/>
                </a:lnTo>
                <a:lnTo>
                  <a:pt x="2646502" y="2231250"/>
                </a:lnTo>
                <a:lnTo>
                  <a:pt x="2678735" y="2231250"/>
                </a:lnTo>
                <a:lnTo>
                  <a:pt x="2678735" y="2263483"/>
                </a:lnTo>
                <a:lnTo>
                  <a:pt x="2710967" y="2263483"/>
                </a:lnTo>
                <a:close/>
                <a:moveTo>
                  <a:pt x="1956587" y="2400643"/>
                </a:moveTo>
                <a:lnTo>
                  <a:pt x="1956587" y="2368410"/>
                </a:lnTo>
                <a:lnTo>
                  <a:pt x="1988820" y="2368410"/>
                </a:lnTo>
                <a:lnTo>
                  <a:pt x="1988820" y="2336178"/>
                </a:lnTo>
                <a:lnTo>
                  <a:pt x="1956587" y="2336178"/>
                </a:lnTo>
                <a:lnTo>
                  <a:pt x="1956587" y="2303945"/>
                </a:lnTo>
                <a:lnTo>
                  <a:pt x="1924355" y="2303945"/>
                </a:lnTo>
                <a:lnTo>
                  <a:pt x="1924355" y="2336178"/>
                </a:lnTo>
                <a:lnTo>
                  <a:pt x="1892122" y="2336178"/>
                </a:lnTo>
                <a:lnTo>
                  <a:pt x="1892122" y="2368410"/>
                </a:lnTo>
                <a:lnTo>
                  <a:pt x="1924355" y="2368410"/>
                </a:lnTo>
                <a:lnTo>
                  <a:pt x="1924355" y="2400643"/>
                </a:lnTo>
                <a:lnTo>
                  <a:pt x="1956587" y="2400643"/>
                </a:lnTo>
                <a:close/>
                <a:moveTo>
                  <a:pt x="1750847" y="2537803"/>
                </a:moveTo>
                <a:lnTo>
                  <a:pt x="1750847" y="2505570"/>
                </a:lnTo>
                <a:lnTo>
                  <a:pt x="1783080" y="2505570"/>
                </a:lnTo>
                <a:lnTo>
                  <a:pt x="1783080" y="2473338"/>
                </a:lnTo>
                <a:lnTo>
                  <a:pt x="1750847" y="2473338"/>
                </a:lnTo>
                <a:lnTo>
                  <a:pt x="1750847" y="2441105"/>
                </a:lnTo>
                <a:lnTo>
                  <a:pt x="1718615" y="2441105"/>
                </a:lnTo>
                <a:lnTo>
                  <a:pt x="1718615" y="2473338"/>
                </a:lnTo>
                <a:lnTo>
                  <a:pt x="1686382" y="2473338"/>
                </a:lnTo>
                <a:lnTo>
                  <a:pt x="1686382" y="2505570"/>
                </a:lnTo>
                <a:lnTo>
                  <a:pt x="1718615" y="2505570"/>
                </a:lnTo>
                <a:lnTo>
                  <a:pt x="1718615" y="2537803"/>
                </a:lnTo>
                <a:lnTo>
                  <a:pt x="1750847" y="2537803"/>
                </a:lnTo>
                <a:close/>
                <a:moveTo>
                  <a:pt x="1476527" y="2263483"/>
                </a:moveTo>
                <a:lnTo>
                  <a:pt x="1476527" y="2231250"/>
                </a:lnTo>
                <a:lnTo>
                  <a:pt x="1508760" y="2231250"/>
                </a:lnTo>
                <a:lnTo>
                  <a:pt x="1508760" y="2199018"/>
                </a:lnTo>
                <a:lnTo>
                  <a:pt x="1476527" y="2199018"/>
                </a:lnTo>
                <a:lnTo>
                  <a:pt x="1476527" y="2166785"/>
                </a:lnTo>
                <a:lnTo>
                  <a:pt x="1444295" y="2166785"/>
                </a:lnTo>
                <a:lnTo>
                  <a:pt x="1444295" y="2199018"/>
                </a:lnTo>
                <a:lnTo>
                  <a:pt x="1412062" y="2199018"/>
                </a:lnTo>
                <a:lnTo>
                  <a:pt x="1412062" y="2231250"/>
                </a:lnTo>
                <a:lnTo>
                  <a:pt x="1444295" y="2231250"/>
                </a:lnTo>
                <a:lnTo>
                  <a:pt x="1444295" y="2263483"/>
                </a:lnTo>
                <a:lnTo>
                  <a:pt x="1476527" y="2263483"/>
                </a:lnTo>
                <a:close/>
                <a:moveTo>
                  <a:pt x="1545107" y="2400643"/>
                </a:moveTo>
                <a:lnTo>
                  <a:pt x="1545107" y="2368410"/>
                </a:lnTo>
                <a:lnTo>
                  <a:pt x="1577340" y="2368410"/>
                </a:lnTo>
                <a:lnTo>
                  <a:pt x="1577340" y="2336178"/>
                </a:lnTo>
                <a:lnTo>
                  <a:pt x="1545107" y="2336178"/>
                </a:lnTo>
                <a:lnTo>
                  <a:pt x="1545107" y="2303945"/>
                </a:lnTo>
                <a:lnTo>
                  <a:pt x="1512875" y="2303945"/>
                </a:lnTo>
                <a:lnTo>
                  <a:pt x="1512875" y="2336178"/>
                </a:lnTo>
                <a:lnTo>
                  <a:pt x="1480642" y="2336178"/>
                </a:lnTo>
                <a:lnTo>
                  <a:pt x="1480642" y="2368410"/>
                </a:lnTo>
                <a:lnTo>
                  <a:pt x="1512875" y="2368410"/>
                </a:lnTo>
                <a:lnTo>
                  <a:pt x="1512875" y="2400643"/>
                </a:lnTo>
                <a:lnTo>
                  <a:pt x="1545107" y="2400643"/>
                </a:lnTo>
                <a:close/>
                <a:moveTo>
                  <a:pt x="1407947" y="2400643"/>
                </a:moveTo>
                <a:lnTo>
                  <a:pt x="1407947" y="2368410"/>
                </a:lnTo>
                <a:lnTo>
                  <a:pt x="1440180" y="2368410"/>
                </a:lnTo>
                <a:lnTo>
                  <a:pt x="1440180" y="2336178"/>
                </a:lnTo>
                <a:lnTo>
                  <a:pt x="1407947" y="2336178"/>
                </a:lnTo>
                <a:lnTo>
                  <a:pt x="1407947" y="2303945"/>
                </a:lnTo>
                <a:lnTo>
                  <a:pt x="1375715" y="2303945"/>
                </a:lnTo>
                <a:lnTo>
                  <a:pt x="1375715" y="2336178"/>
                </a:lnTo>
                <a:lnTo>
                  <a:pt x="1343482" y="2336178"/>
                </a:lnTo>
                <a:lnTo>
                  <a:pt x="1343482" y="2368410"/>
                </a:lnTo>
                <a:lnTo>
                  <a:pt x="1375715" y="2368410"/>
                </a:lnTo>
                <a:lnTo>
                  <a:pt x="1375715" y="2400643"/>
                </a:lnTo>
                <a:lnTo>
                  <a:pt x="1407947" y="2400643"/>
                </a:lnTo>
                <a:close/>
                <a:moveTo>
                  <a:pt x="1613687" y="2537803"/>
                </a:moveTo>
                <a:lnTo>
                  <a:pt x="1613687" y="2505570"/>
                </a:lnTo>
                <a:lnTo>
                  <a:pt x="1645920" y="2505570"/>
                </a:lnTo>
                <a:lnTo>
                  <a:pt x="1645920" y="2473338"/>
                </a:lnTo>
                <a:lnTo>
                  <a:pt x="1613687" y="2473338"/>
                </a:lnTo>
                <a:lnTo>
                  <a:pt x="1613687" y="2441105"/>
                </a:lnTo>
                <a:lnTo>
                  <a:pt x="1581455" y="2441105"/>
                </a:lnTo>
                <a:lnTo>
                  <a:pt x="1581455" y="2473338"/>
                </a:lnTo>
                <a:lnTo>
                  <a:pt x="1549222" y="2473338"/>
                </a:lnTo>
                <a:lnTo>
                  <a:pt x="1549222" y="2505570"/>
                </a:lnTo>
                <a:lnTo>
                  <a:pt x="1581455" y="2505570"/>
                </a:lnTo>
                <a:lnTo>
                  <a:pt x="1581455" y="2537803"/>
                </a:lnTo>
                <a:lnTo>
                  <a:pt x="1613687" y="2537803"/>
                </a:lnTo>
                <a:close/>
                <a:moveTo>
                  <a:pt x="1682267" y="2400643"/>
                </a:moveTo>
                <a:lnTo>
                  <a:pt x="1682267" y="2368410"/>
                </a:lnTo>
                <a:lnTo>
                  <a:pt x="1714500" y="2368410"/>
                </a:lnTo>
                <a:lnTo>
                  <a:pt x="1714500" y="2336178"/>
                </a:lnTo>
                <a:lnTo>
                  <a:pt x="1682267" y="2336178"/>
                </a:lnTo>
                <a:lnTo>
                  <a:pt x="1682267" y="2303945"/>
                </a:lnTo>
                <a:lnTo>
                  <a:pt x="1650035" y="2303945"/>
                </a:lnTo>
                <a:lnTo>
                  <a:pt x="1650035" y="2336178"/>
                </a:lnTo>
                <a:lnTo>
                  <a:pt x="1617802" y="2336178"/>
                </a:lnTo>
                <a:lnTo>
                  <a:pt x="1617802" y="2368410"/>
                </a:lnTo>
                <a:lnTo>
                  <a:pt x="1650035" y="2368410"/>
                </a:lnTo>
                <a:lnTo>
                  <a:pt x="1650035" y="2400643"/>
                </a:lnTo>
                <a:lnTo>
                  <a:pt x="1682267" y="2400643"/>
                </a:lnTo>
                <a:close/>
                <a:moveTo>
                  <a:pt x="1888007" y="2537803"/>
                </a:moveTo>
                <a:lnTo>
                  <a:pt x="1888007" y="2505570"/>
                </a:lnTo>
                <a:lnTo>
                  <a:pt x="1920240" y="2505570"/>
                </a:lnTo>
                <a:lnTo>
                  <a:pt x="1920240" y="2473338"/>
                </a:lnTo>
                <a:lnTo>
                  <a:pt x="1888007" y="2473338"/>
                </a:lnTo>
                <a:lnTo>
                  <a:pt x="1888007" y="2441105"/>
                </a:lnTo>
                <a:lnTo>
                  <a:pt x="1855775" y="2441105"/>
                </a:lnTo>
                <a:lnTo>
                  <a:pt x="1855775" y="2473338"/>
                </a:lnTo>
                <a:lnTo>
                  <a:pt x="1823542" y="2473338"/>
                </a:lnTo>
                <a:lnTo>
                  <a:pt x="1823542" y="2505570"/>
                </a:lnTo>
                <a:lnTo>
                  <a:pt x="1855775" y="2505570"/>
                </a:lnTo>
                <a:lnTo>
                  <a:pt x="1855775" y="2537803"/>
                </a:lnTo>
                <a:lnTo>
                  <a:pt x="1888007" y="2537803"/>
                </a:lnTo>
                <a:close/>
                <a:moveTo>
                  <a:pt x="2505227" y="2400643"/>
                </a:moveTo>
                <a:lnTo>
                  <a:pt x="2505227" y="2368410"/>
                </a:lnTo>
                <a:lnTo>
                  <a:pt x="2537460" y="2368410"/>
                </a:lnTo>
                <a:lnTo>
                  <a:pt x="2537460" y="2336178"/>
                </a:lnTo>
                <a:lnTo>
                  <a:pt x="2505227" y="2336178"/>
                </a:lnTo>
                <a:lnTo>
                  <a:pt x="2505227" y="2303945"/>
                </a:lnTo>
                <a:lnTo>
                  <a:pt x="2472995" y="2303945"/>
                </a:lnTo>
                <a:lnTo>
                  <a:pt x="2472995" y="2336178"/>
                </a:lnTo>
                <a:lnTo>
                  <a:pt x="2440762" y="2336178"/>
                </a:lnTo>
                <a:lnTo>
                  <a:pt x="2440762" y="2368410"/>
                </a:lnTo>
                <a:lnTo>
                  <a:pt x="2472995" y="2368410"/>
                </a:lnTo>
                <a:lnTo>
                  <a:pt x="2472995" y="2400643"/>
                </a:lnTo>
                <a:lnTo>
                  <a:pt x="2505227" y="2400643"/>
                </a:lnTo>
                <a:close/>
                <a:moveTo>
                  <a:pt x="2573807" y="2263483"/>
                </a:moveTo>
                <a:lnTo>
                  <a:pt x="2573807" y="2231250"/>
                </a:lnTo>
                <a:lnTo>
                  <a:pt x="2606040" y="2231250"/>
                </a:lnTo>
                <a:lnTo>
                  <a:pt x="2606040" y="2199018"/>
                </a:lnTo>
                <a:lnTo>
                  <a:pt x="2573807" y="2199018"/>
                </a:lnTo>
                <a:lnTo>
                  <a:pt x="2573807" y="2166785"/>
                </a:lnTo>
                <a:lnTo>
                  <a:pt x="2541575" y="2166785"/>
                </a:lnTo>
                <a:lnTo>
                  <a:pt x="2541575" y="2199018"/>
                </a:lnTo>
                <a:lnTo>
                  <a:pt x="2509342" y="2199018"/>
                </a:lnTo>
                <a:lnTo>
                  <a:pt x="2509342" y="2231250"/>
                </a:lnTo>
                <a:lnTo>
                  <a:pt x="2541575" y="2231250"/>
                </a:lnTo>
                <a:lnTo>
                  <a:pt x="2541575" y="2263483"/>
                </a:lnTo>
                <a:lnTo>
                  <a:pt x="2573807" y="2263483"/>
                </a:lnTo>
                <a:close/>
                <a:moveTo>
                  <a:pt x="2642387" y="2400643"/>
                </a:moveTo>
                <a:lnTo>
                  <a:pt x="2642387" y="2368410"/>
                </a:lnTo>
                <a:lnTo>
                  <a:pt x="2674620" y="2368410"/>
                </a:lnTo>
                <a:lnTo>
                  <a:pt x="2674620" y="2336178"/>
                </a:lnTo>
                <a:lnTo>
                  <a:pt x="2642387" y="2336178"/>
                </a:lnTo>
                <a:lnTo>
                  <a:pt x="2642387" y="2303945"/>
                </a:lnTo>
                <a:lnTo>
                  <a:pt x="2610155" y="2303945"/>
                </a:lnTo>
                <a:lnTo>
                  <a:pt x="2610155" y="2336178"/>
                </a:lnTo>
                <a:lnTo>
                  <a:pt x="2577922" y="2336178"/>
                </a:lnTo>
                <a:lnTo>
                  <a:pt x="2577922" y="2368410"/>
                </a:lnTo>
                <a:lnTo>
                  <a:pt x="2610155" y="2368410"/>
                </a:lnTo>
                <a:lnTo>
                  <a:pt x="2610155" y="2400643"/>
                </a:lnTo>
                <a:lnTo>
                  <a:pt x="2642387" y="2400643"/>
                </a:lnTo>
                <a:close/>
                <a:moveTo>
                  <a:pt x="2436647" y="2537803"/>
                </a:moveTo>
                <a:lnTo>
                  <a:pt x="2436647" y="2505570"/>
                </a:lnTo>
                <a:lnTo>
                  <a:pt x="2468880" y="2505570"/>
                </a:lnTo>
                <a:lnTo>
                  <a:pt x="2468880" y="2473338"/>
                </a:lnTo>
                <a:lnTo>
                  <a:pt x="2436647" y="2473338"/>
                </a:lnTo>
                <a:lnTo>
                  <a:pt x="2436647" y="2441105"/>
                </a:lnTo>
                <a:lnTo>
                  <a:pt x="2404415" y="2441105"/>
                </a:lnTo>
                <a:lnTo>
                  <a:pt x="2404415" y="2473338"/>
                </a:lnTo>
                <a:lnTo>
                  <a:pt x="2372182" y="2473338"/>
                </a:lnTo>
                <a:lnTo>
                  <a:pt x="2372182" y="2505570"/>
                </a:lnTo>
                <a:lnTo>
                  <a:pt x="2404415" y="2505570"/>
                </a:lnTo>
                <a:lnTo>
                  <a:pt x="2404415" y="2537803"/>
                </a:lnTo>
                <a:lnTo>
                  <a:pt x="2436647" y="2537803"/>
                </a:lnTo>
                <a:close/>
                <a:moveTo>
                  <a:pt x="2299487" y="2537803"/>
                </a:moveTo>
                <a:lnTo>
                  <a:pt x="2299487" y="2505570"/>
                </a:lnTo>
                <a:lnTo>
                  <a:pt x="2331720" y="2505570"/>
                </a:lnTo>
                <a:lnTo>
                  <a:pt x="2331720" y="2473338"/>
                </a:lnTo>
                <a:lnTo>
                  <a:pt x="2299487" y="2473338"/>
                </a:lnTo>
                <a:lnTo>
                  <a:pt x="2299487" y="2441105"/>
                </a:lnTo>
                <a:lnTo>
                  <a:pt x="2267255" y="2441105"/>
                </a:lnTo>
                <a:lnTo>
                  <a:pt x="2267255" y="2473338"/>
                </a:lnTo>
                <a:lnTo>
                  <a:pt x="2235022" y="2473338"/>
                </a:lnTo>
                <a:lnTo>
                  <a:pt x="2235022" y="2505570"/>
                </a:lnTo>
                <a:lnTo>
                  <a:pt x="2267255" y="2505570"/>
                </a:lnTo>
                <a:lnTo>
                  <a:pt x="2267255" y="2537803"/>
                </a:lnTo>
                <a:lnTo>
                  <a:pt x="2299487" y="2537803"/>
                </a:lnTo>
                <a:close/>
                <a:moveTo>
                  <a:pt x="2230907" y="2400643"/>
                </a:moveTo>
                <a:lnTo>
                  <a:pt x="2230907" y="2368410"/>
                </a:lnTo>
                <a:lnTo>
                  <a:pt x="2263140" y="2368410"/>
                </a:lnTo>
                <a:lnTo>
                  <a:pt x="2263140" y="2336178"/>
                </a:lnTo>
                <a:lnTo>
                  <a:pt x="2230907" y="2336178"/>
                </a:lnTo>
                <a:lnTo>
                  <a:pt x="2230907" y="2303945"/>
                </a:lnTo>
                <a:lnTo>
                  <a:pt x="2198675" y="2303945"/>
                </a:lnTo>
                <a:lnTo>
                  <a:pt x="2198675" y="2336178"/>
                </a:lnTo>
                <a:lnTo>
                  <a:pt x="2166442" y="2336178"/>
                </a:lnTo>
                <a:lnTo>
                  <a:pt x="2166442" y="2368410"/>
                </a:lnTo>
                <a:lnTo>
                  <a:pt x="2198675" y="2368410"/>
                </a:lnTo>
                <a:lnTo>
                  <a:pt x="2198675" y="2400643"/>
                </a:lnTo>
                <a:lnTo>
                  <a:pt x="2230907" y="2400643"/>
                </a:lnTo>
                <a:close/>
                <a:moveTo>
                  <a:pt x="2162327" y="2537803"/>
                </a:moveTo>
                <a:lnTo>
                  <a:pt x="2162327" y="2505570"/>
                </a:lnTo>
                <a:lnTo>
                  <a:pt x="2194560" y="2505570"/>
                </a:lnTo>
                <a:lnTo>
                  <a:pt x="2194560" y="2473338"/>
                </a:lnTo>
                <a:lnTo>
                  <a:pt x="2162327" y="2473338"/>
                </a:lnTo>
                <a:lnTo>
                  <a:pt x="2162327" y="2441105"/>
                </a:lnTo>
                <a:lnTo>
                  <a:pt x="2130095" y="2441105"/>
                </a:lnTo>
                <a:lnTo>
                  <a:pt x="2130095" y="2473338"/>
                </a:lnTo>
                <a:lnTo>
                  <a:pt x="2097862" y="2473338"/>
                </a:lnTo>
                <a:lnTo>
                  <a:pt x="2097862" y="2505570"/>
                </a:lnTo>
                <a:lnTo>
                  <a:pt x="2130095" y="2505570"/>
                </a:lnTo>
                <a:lnTo>
                  <a:pt x="2130095" y="2537803"/>
                </a:lnTo>
                <a:lnTo>
                  <a:pt x="2162327" y="2537803"/>
                </a:lnTo>
                <a:close/>
                <a:moveTo>
                  <a:pt x="2368067" y="2400643"/>
                </a:moveTo>
                <a:lnTo>
                  <a:pt x="2368067" y="2368410"/>
                </a:lnTo>
                <a:lnTo>
                  <a:pt x="2400300" y="2368410"/>
                </a:lnTo>
                <a:lnTo>
                  <a:pt x="2400300" y="2336178"/>
                </a:lnTo>
                <a:lnTo>
                  <a:pt x="2368067" y="2336178"/>
                </a:lnTo>
                <a:lnTo>
                  <a:pt x="2368067" y="2303945"/>
                </a:lnTo>
                <a:lnTo>
                  <a:pt x="2335835" y="2303945"/>
                </a:lnTo>
                <a:lnTo>
                  <a:pt x="2335835" y="2336178"/>
                </a:lnTo>
                <a:lnTo>
                  <a:pt x="2303602" y="2336178"/>
                </a:lnTo>
                <a:lnTo>
                  <a:pt x="2303602" y="2368410"/>
                </a:lnTo>
                <a:lnTo>
                  <a:pt x="2335835" y="2368410"/>
                </a:lnTo>
                <a:lnTo>
                  <a:pt x="2335835" y="2400643"/>
                </a:lnTo>
                <a:lnTo>
                  <a:pt x="2368067" y="2400643"/>
                </a:lnTo>
                <a:close/>
                <a:moveTo>
                  <a:pt x="2093747" y="2400643"/>
                </a:moveTo>
                <a:lnTo>
                  <a:pt x="2093747" y="2368410"/>
                </a:lnTo>
                <a:lnTo>
                  <a:pt x="2125980" y="2368410"/>
                </a:lnTo>
                <a:lnTo>
                  <a:pt x="2125980" y="2336178"/>
                </a:lnTo>
                <a:lnTo>
                  <a:pt x="2093747" y="2336178"/>
                </a:lnTo>
                <a:lnTo>
                  <a:pt x="2093747" y="2303945"/>
                </a:lnTo>
                <a:lnTo>
                  <a:pt x="2061515" y="2303945"/>
                </a:lnTo>
                <a:lnTo>
                  <a:pt x="2061515" y="2336178"/>
                </a:lnTo>
                <a:lnTo>
                  <a:pt x="2029282" y="2336178"/>
                </a:lnTo>
                <a:lnTo>
                  <a:pt x="2029282" y="2368410"/>
                </a:lnTo>
                <a:lnTo>
                  <a:pt x="2061515" y="2368410"/>
                </a:lnTo>
                <a:lnTo>
                  <a:pt x="2061515" y="2400643"/>
                </a:lnTo>
                <a:lnTo>
                  <a:pt x="2093747" y="2400643"/>
                </a:lnTo>
                <a:close/>
                <a:moveTo>
                  <a:pt x="897026" y="1347597"/>
                </a:moveTo>
                <a:lnTo>
                  <a:pt x="897026" y="1377429"/>
                </a:lnTo>
                <a:lnTo>
                  <a:pt x="867194" y="1377429"/>
                </a:lnTo>
                <a:lnTo>
                  <a:pt x="867194" y="1406919"/>
                </a:lnTo>
                <a:lnTo>
                  <a:pt x="897026" y="1406919"/>
                </a:lnTo>
                <a:lnTo>
                  <a:pt x="897026" y="1436751"/>
                </a:lnTo>
                <a:lnTo>
                  <a:pt x="926516" y="1436751"/>
                </a:lnTo>
                <a:lnTo>
                  <a:pt x="926516" y="1406919"/>
                </a:lnTo>
                <a:lnTo>
                  <a:pt x="956348" y="1406919"/>
                </a:lnTo>
                <a:lnTo>
                  <a:pt x="956348" y="1377429"/>
                </a:lnTo>
                <a:lnTo>
                  <a:pt x="926516" y="1377429"/>
                </a:lnTo>
                <a:lnTo>
                  <a:pt x="926516" y="1347597"/>
                </a:lnTo>
                <a:lnTo>
                  <a:pt x="897026" y="1347597"/>
                </a:lnTo>
                <a:close/>
                <a:moveTo>
                  <a:pt x="1131570" y="2943111"/>
                </a:moveTo>
                <a:lnTo>
                  <a:pt x="1131570" y="2914993"/>
                </a:lnTo>
                <a:lnTo>
                  <a:pt x="1159688" y="2914993"/>
                </a:lnTo>
                <a:lnTo>
                  <a:pt x="1159688" y="2886875"/>
                </a:lnTo>
                <a:lnTo>
                  <a:pt x="1131570" y="2886875"/>
                </a:lnTo>
                <a:lnTo>
                  <a:pt x="1131570" y="2858757"/>
                </a:lnTo>
                <a:lnTo>
                  <a:pt x="1103452" y="2858757"/>
                </a:lnTo>
                <a:lnTo>
                  <a:pt x="1103452" y="2886875"/>
                </a:lnTo>
                <a:lnTo>
                  <a:pt x="1075334" y="2886875"/>
                </a:lnTo>
                <a:lnTo>
                  <a:pt x="1075334" y="2914993"/>
                </a:lnTo>
                <a:lnTo>
                  <a:pt x="1103452" y="2914993"/>
                </a:lnTo>
                <a:lnTo>
                  <a:pt x="1103452" y="2943111"/>
                </a:lnTo>
                <a:lnTo>
                  <a:pt x="1131570" y="2943111"/>
                </a:lnTo>
                <a:close/>
                <a:moveTo>
                  <a:pt x="1061618" y="3076156"/>
                </a:moveTo>
                <a:lnTo>
                  <a:pt x="1061618" y="3050781"/>
                </a:lnTo>
                <a:lnTo>
                  <a:pt x="1086993" y="3050781"/>
                </a:lnTo>
                <a:lnTo>
                  <a:pt x="1086993" y="3025407"/>
                </a:lnTo>
                <a:lnTo>
                  <a:pt x="1061618" y="3025407"/>
                </a:lnTo>
                <a:lnTo>
                  <a:pt x="1061618" y="3000032"/>
                </a:lnTo>
                <a:lnTo>
                  <a:pt x="1036244" y="3000032"/>
                </a:lnTo>
                <a:lnTo>
                  <a:pt x="1036244" y="3025407"/>
                </a:lnTo>
                <a:lnTo>
                  <a:pt x="1010869" y="3025407"/>
                </a:lnTo>
                <a:lnTo>
                  <a:pt x="1010869" y="3050781"/>
                </a:lnTo>
                <a:lnTo>
                  <a:pt x="1036244" y="3050781"/>
                </a:lnTo>
                <a:lnTo>
                  <a:pt x="1036244" y="3076156"/>
                </a:lnTo>
                <a:lnTo>
                  <a:pt x="1061618" y="3076156"/>
                </a:lnTo>
                <a:close/>
                <a:moveTo>
                  <a:pt x="650138" y="2527516"/>
                </a:moveTo>
                <a:lnTo>
                  <a:pt x="650138" y="2502141"/>
                </a:lnTo>
                <a:lnTo>
                  <a:pt x="675513" y="2502141"/>
                </a:lnTo>
                <a:lnTo>
                  <a:pt x="675513" y="2476767"/>
                </a:lnTo>
                <a:lnTo>
                  <a:pt x="650138" y="2476767"/>
                </a:lnTo>
                <a:lnTo>
                  <a:pt x="650138" y="2451392"/>
                </a:lnTo>
                <a:lnTo>
                  <a:pt x="624764" y="2451392"/>
                </a:lnTo>
                <a:lnTo>
                  <a:pt x="624764" y="2476767"/>
                </a:lnTo>
                <a:lnTo>
                  <a:pt x="599389" y="2476767"/>
                </a:lnTo>
                <a:lnTo>
                  <a:pt x="599389" y="2502141"/>
                </a:lnTo>
                <a:lnTo>
                  <a:pt x="624764" y="2502141"/>
                </a:lnTo>
                <a:lnTo>
                  <a:pt x="624764" y="2527516"/>
                </a:lnTo>
                <a:lnTo>
                  <a:pt x="650138" y="2527516"/>
                </a:lnTo>
                <a:close/>
                <a:moveTo>
                  <a:pt x="1267358" y="3213316"/>
                </a:moveTo>
                <a:lnTo>
                  <a:pt x="1267358" y="3187941"/>
                </a:lnTo>
                <a:lnTo>
                  <a:pt x="1292733" y="3187941"/>
                </a:lnTo>
                <a:lnTo>
                  <a:pt x="1292733" y="3162567"/>
                </a:lnTo>
                <a:lnTo>
                  <a:pt x="1267358" y="3162567"/>
                </a:lnTo>
                <a:lnTo>
                  <a:pt x="1267358" y="3137192"/>
                </a:lnTo>
                <a:lnTo>
                  <a:pt x="1241984" y="3137192"/>
                </a:lnTo>
                <a:lnTo>
                  <a:pt x="1241984" y="3162567"/>
                </a:lnTo>
                <a:lnTo>
                  <a:pt x="1216609" y="3162567"/>
                </a:lnTo>
                <a:lnTo>
                  <a:pt x="1216609" y="3187941"/>
                </a:lnTo>
                <a:lnTo>
                  <a:pt x="1241984" y="3187941"/>
                </a:lnTo>
                <a:lnTo>
                  <a:pt x="1241984" y="3213316"/>
                </a:lnTo>
                <a:lnTo>
                  <a:pt x="1267358" y="3213316"/>
                </a:lnTo>
                <a:close/>
                <a:moveTo>
                  <a:pt x="1337310" y="3080271"/>
                </a:moveTo>
                <a:lnTo>
                  <a:pt x="1337310" y="3052153"/>
                </a:lnTo>
                <a:lnTo>
                  <a:pt x="1365428" y="3052153"/>
                </a:lnTo>
                <a:lnTo>
                  <a:pt x="1365428" y="3024035"/>
                </a:lnTo>
                <a:lnTo>
                  <a:pt x="1337310" y="3024035"/>
                </a:lnTo>
                <a:lnTo>
                  <a:pt x="1337310" y="2995917"/>
                </a:lnTo>
                <a:lnTo>
                  <a:pt x="1309192" y="2995917"/>
                </a:lnTo>
                <a:lnTo>
                  <a:pt x="1309192" y="3024035"/>
                </a:lnTo>
                <a:lnTo>
                  <a:pt x="1281074" y="3024035"/>
                </a:lnTo>
                <a:lnTo>
                  <a:pt x="1281074" y="3052153"/>
                </a:lnTo>
                <a:lnTo>
                  <a:pt x="1309192" y="3052153"/>
                </a:lnTo>
                <a:lnTo>
                  <a:pt x="1309192" y="3080271"/>
                </a:lnTo>
                <a:lnTo>
                  <a:pt x="1337310" y="3080271"/>
                </a:lnTo>
                <a:close/>
                <a:moveTo>
                  <a:pt x="993381" y="2940368"/>
                </a:moveTo>
                <a:lnTo>
                  <a:pt x="993381" y="2913964"/>
                </a:lnTo>
                <a:lnTo>
                  <a:pt x="1019785" y="2913964"/>
                </a:lnTo>
                <a:lnTo>
                  <a:pt x="1019785" y="2887904"/>
                </a:lnTo>
                <a:lnTo>
                  <a:pt x="993381" y="2887904"/>
                </a:lnTo>
                <a:lnTo>
                  <a:pt x="993381" y="2861501"/>
                </a:lnTo>
                <a:lnTo>
                  <a:pt x="967321" y="2861501"/>
                </a:lnTo>
                <a:lnTo>
                  <a:pt x="967321" y="2887904"/>
                </a:lnTo>
                <a:lnTo>
                  <a:pt x="940918" y="2887904"/>
                </a:lnTo>
                <a:lnTo>
                  <a:pt x="940918" y="2913964"/>
                </a:lnTo>
                <a:lnTo>
                  <a:pt x="967321" y="2913964"/>
                </a:lnTo>
                <a:lnTo>
                  <a:pt x="967321" y="2940368"/>
                </a:lnTo>
                <a:lnTo>
                  <a:pt x="993381" y="2940368"/>
                </a:lnTo>
                <a:close/>
                <a:moveTo>
                  <a:pt x="786955" y="2801150"/>
                </a:moveTo>
                <a:lnTo>
                  <a:pt x="786955" y="2776118"/>
                </a:lnTo>
                <a:lnTo>
                  <a:pt x="811987" y="2776118"/>
                </a:lnTo>
                <a:lnTo>
                  <a:pt x="811987" y="2751430"/>
                </a:lnTo>
                <a:lnTo>
                  <a:pt x="786955" y="2751430"/>
                </a:lnTo>
                <a:lnTo>
                  <a:pt x="786955" y="2726398"/>
                </a:lnTo>
                <a:lnTo>
                  <a:pt x="762267" y="2726398"/>
                </a:lnTo>
                <a:lnTo>
                  <a:pt x="762267" y="2751430"/>
                </a:lnTo>
                <a:lnTo>
                  <a:pt x="737235" y="2751430"/>
                </a:lnTo>
                <a:lnTo>
                  <a:pt x="737235" y="2776118"/>
                </a:lnTo>
                <a:lnTo>
                  <a:pt x="762267" y="2776118"/>
                </a:lnTo>
                <a:lnTo>
                  <a:pt x="762267" y="2801150"/>
                </a:lnTo>
                <a:lnTo>
                  <a:pt x="786955" y="2801150"/>
                </a:lnTo>
                <a:close/>
                <a:moveTo>
                  <a:pt x="925487" y="2804579"/>
                </a:moveTo>
                <a:lnTo>
                  <a:pt x="925487" y="2777490"/>
                </a:lnTo>
                <a:lnTo>
                  <a:pt x="952576" y="2777490"/>
                </a:lnTo>
                <a:lnTo>
                  <a:pt x="952576" y="2750058"/>
                </a:lnTo>
                <a:lnTo>
                  <a:pt x="925487" y="2750058"/>
                </a:lnTo>
                <a:lnTo>
                  <a:pt x="925487" y="2722969"/>
                </a:lnTo>
                <a:lnTo>
                  <a:pt x="898055" y="2722969"/>
                </a:lnTo>
                <a:lnTo>
                  <a:pt x="898055" y="2750058"/>
                </a:lnTo>
                <a:lnTo>
                  <a:pt x="870966" y="2750058"/>
                </a:lnTo>
                <a:lnTo>
                  <a:pt x="870966" y="2777490"/>
                </a:lnTo>
                <a:lnTo>
                  <a:pt x="898055" y="2777490"/>
                </a:lnTo>
                <a:lnTo>
                  <a:pt x="898055" y="2804579"/>
                </a:lnTo>
                <a:lnTo>
                  <a:pt x="925487" y="2804579"/>
                </a:lnTo>
                <a:close/>
                <a:moveTo>
                  <a:pt x="718718" y="2664676"/>
                </a:moveTo>
                <a:lnTo>
                  <a:pt x="718718" y="2639301"/>
                </a:lnTo>
                <a:lnTo>
                  <a:pt x="744093" y="2639301"/>
                </a:lnTo>
                <a:lnTo>
                  <a:pt x="744093" y="2613927"/>
                </a:lnTo>
                <a:lnTo>
                  <a:pt x="718718" y="2613927"/>
                </a:lnTo>
                <a:lnTo>
                  <a:pt x="718718" y="2588552"/>
                </a:lnTo>
                <a:lnTo>
                  <a:pt x="693344" y="2588552"/>
                </a:lnTo>
                <a:lnTo>
                  <a:pt x="693344" y="2613927"/>
                </a:lnTo>
                <a:lnTo>
                  <a:pt x="667969" y="2613927"/>
                </a:lnTo>
                <a:lnTo>
                  <a:pt x="667969" y="2639301"/>
                </a:lnTo>
                <a:lnTo>
                  <a:pt x="693344" y="2639301"/>
                </a:lnTo>
                <a:lnTo>
                  <a:pt x="693344" y="2664676"/>
                </a:lnTo>
                <a:lnTo>
                  <a:pt x="718718" y="2664676"/>
                </a:lnTo>
                <a:close/>
                <a:moveTo>
                  <a:pt x="856907" y="2668105"/>
                </a:moveTo>
                <a:lnTo>
                  <a:pt x="856907" y="2640330"/>
                </a:lnTo>
                <a:lnTo>
                  <a:pt x="884682" y="2640330"/>
                </a:lnTo>
                <a:lnTo>
                  <a:pt x="884682" y="2612898"/>
                </a:lnTo>
                <a:lnTo>
                  <a:pt x="856907" y="2612898"/>
                </a:lnTo>
                <a:lnTo>
                  <a:pt x="856907" y="2585123"/>
                </a:lnTo>
                <a:lnTo>
                  <a:pt x="829475" y="2585123"/>
                </a:lnTo>
                <a:lnTo>
                  <a:pt x="829475" y="2612898"/>
                </a:lnTo>
                <a:lnTo>
                  <a:pt x="801700" y="2612898"/>
                </a:lnTo>
                <a:lnTo>
                  <a:pt x="801700" y="2640330"/>
                </a:lnTo>
                <a:lnTo>
                  <a:pt x="829475" y="2640330"/>
                </a:lnTo>
                <a:lnTo>
                  <a:pt x="829475" y="2668105"/>
                </a:lnTo>
                <a:lnTo>
                  <a:pt x="856907" y="2668105"/>
                </a:lnTo>
                <a:close/>
                <a:moveTo>
                  <a:pt x="1199464" y="3078213"/>
                </a:moveTo>
                <a:lnTo>
                  <a:pt x="1199464" y="3051467"/>
                </a:lnTo>
                <a:lnTo>
                  <a:pt x="1226210" y="3051467"/>
                </a:lnTo>
                <a:lnTo>
                  <a:pt x="1226210" y="3024721"/>
                </a:lnTo>
                <a:lnTo>
                  <a:pt x="1199464" y="3024721"/>
                </a:lnTo>
                <a:lnTo>
                  <a:pt x="1199464" y="2997975"/>
                </a:lnTo>
                <a:lnTo>
                  <a:pt x="1172718" y="2997975"/>
                </a:lnTo>
                <a:lnTo>
                  <a:pt x="1172718" y="3024721"/>
                </a:lnTo>
                <a:lnTo>
                  <a:pt x="1145972" y="3024721"/>
                </a:lnTo>
                <a:lnTo>
                  <a:pt x="1145972" y="3051467"/>
                </a:lnTo>
                <a:lnTo>
                  <a:pt x="1172718" y="3051467"/>
                </a:lnTo>
                <a:lnTo>
                  <a:pt x="1172718" y="3078213"/>
                </a:lnTo>
                <a:lnTo>
                  <a:pt x="1199464" y="3078213"/>
                </a:lnTo>
                <a:close/>
                <a:moveTo>
                  <a:pt x="1884921" y="3351505"/>
                </a:moveTo>
                <a:lnTo>
                  <a:pt x="1884921" y="3325444"/>
                </a:lnTo>
                <a:lnTo>
                  <a:pt x="1910982" y="3325444"/>
                </a:lnTo>
                <a:lnTo>
                  <a:pt x="1910982" y="3299384"/>
                </a:lnTo>
                <a:lnTo>
                  <a:pt x="1884921" y="3299384"/>
                </a:lnTo>
                <a:lnTo>
                  <a:pt x="1884921" y="3273323"/>
                </a:lnTo>
                <a:lnTo>
                  <a:pt x="1858861" y="3273323"/>
                </a:lnTo>
                <a:lnTo>
                  <a:pt x="1858861" y="3299384"/>
                </a:lnTo>
                <a:lnTo>
                  <a:pt x="1832800" y="3299384"/>
                </a:lnTo>
                <a:lnTo>
                  <a:pt x="1832800" y="3325444"/>
                </a:lnTo>
                <a:lnTo>
                  <a:pt x="1858861" y="3325444"/>
                </a:lnTo>
                <a:lnTo>
                  <a:pt x="1858861" y="3351505"/>
                </a:lnTo>
                <a:lnTo>
                  <a:pt x="1884921" y="3351505"/>
                </a:lnTo>
                <a:close/>
                <a:moveTo>
                  <a:pt x="2022081" y="3351505"/>
                </a:moveTo>
                <a:lnTo>
                  <a:pt x="2022081" y="3325444"/>
                </a:lnTo>
                <a:lnTo>
                  <a:pt x="2048142" y="3325444"/>
                </a:lnTo>
                <a:lnTo>
                  <a:pt x="2048142" y="3299384"/>
                </a:lnTo>
                <a:lnTo>
                  <a:pt x="2022081" y="3299384"/>
                </a:lnTo>
                <a:lnTo>
                  <a:pt x="2022081" y="3273323"/>
                </a:lnTo>
                <a:lnTo>
                  <a:pt x="1996021" y="3273323"/>
                </a:lnTo>
                <a:lnTo>
                  <a:pt x="1996021" y="3299384"/>
                </a:lnTo>
                <a:lnTo>
                  <a:pt x="1969960" y="3299384"/>
                </a:lnTo>
                <a:lnTo>
                  <a:pt x="1969960" y="3325444"/>
                </a:lnTo>
                <a:lnTo>
                  <a:pt x="1996021" y="3325444"/>
                </a:lnTo>
                <a:lnTo>
                  <a:pt x="1996021" y="3351505"/>
                </a:lnTo>
                <a:lnTo>
                  <a:pt x="2022081" y="3351505"/>
                </a:lnTo>
                <a:close/>
                <a:moveTo>
                  <a:pt x="1954873" y="3218117"/>
                </a:moveTo>
                <a:lnTo>
                  <a:pt x="1954873" y="3189656"/>
                </a:lnTo>
                <a:lnTo>
                  <a:pt x="1983334" y="3189656"/>
                </a:lnTo>
                <a:lnTo>
                  <a:pt x="1983334" y="3160852"/>
                </a:lnTo>
                <a:lnTo>
                  <a:pt x="1954873" y="3160852"/>
                </a:lnTo>
                <a:lnTo>
                  <a:pt x="1954873" y="3132392"/>
                </a:lnTo>
                <a:lnTo>
                  <a:pt x="1926069" y="3132392"/>
                </a:lnTo>
                <a:lnTo>
                  <a:pt x="1926069" y="3160852"/>
                </a:lnTo>
                <a:lnTo>
                  <a:pt x="1897609" y="3160852"/>
                </a:lnTo>
                <a:lnTo>
                  <a:pt x="1897609" y="3189656"/>
                </a:lnTo>
                <a:lnTo>
                  <a:pt x="1926069" y="3189656"/>
                </a:lnTo>
                <a:lnTo>
                  <a:pt x="1926069" y="3218117"/>
                </a:lnTo>
                <a:lnTo>
                  <a:pt x="1954873" y="3218117"/>
                </a:lnTo>
                <a:close/>
                <a:moveTo>
                  <a:pt x="1747761" y="3351162"/>
                </a:moveTo>
                <a:lnTo>
                  <a:pt x="1747761" y="3325444"/>
                </a:lnTo>
                <a:lnTo>
                  <a:pt x="1773479" y="3325444"/>
                </a:lnTo>
                <a:lnTo>
                  <a:pt x="1773479" y="3299384"/>
                </a:lnTo>
                <a:lnTo>
                  <a:pt x="1747761" y="3299384"/>
                </a:lnTo>
                <a:lnTo>
                  <a:pt x="1747761" y="3273666"/>
                </a:lnTo>
                <a:lnTo>
                  <a:pt x="1721701" y="3273666"/>
                </a:lnTo>
                <a:lnTo>
                  <a:pt x="1721701" y="3299384"/>
                </a:lnTo>
                <a:lnTo>
                  <a:pt x="1695983" y="3299384"/>
                </a:lnTo>
                <a:lnTo>
                  <a:pt x="1695983" y="3325444"/>
                </a:lnTo>
                <a:lnTo>
                  <a:pt x="1721701" y="3325444"/>
                </a:lnTo>
                <a:lnTo>
                  <a:pt x="1721701" y="3351162"/>
                </a:lnTo>
                <a:lnTo>
                  <a:pt x="1747761" y="3351162"/>
                </a:lnTo>
                <a:close/>
                <a:moveTo>
                  <a:pt x="1817370" y="3217774"/>
                </a:moveTo>
                <a:lnTo>
                  <a:pt x="1817370" y="3189313"/>
                </a:lnTo>
                <a:lnTo>
                  <a:pt x="1845831" y="3189313"/>
                </a:lnTo>
                <a:lnTo>
                  <a:pt x="1845831" y="3161195"/>
                </a:lnTo>
                <a:lnTo>
                  <a:pt x="1817370" y="3161195"/>
                </a:lnTo>
                <a:lnTo>
                  <a:pt x="1817370" y="3132734"/>
                </a:lnTo>
                <a:lnTo>
                  <a:pt x="1789252" y="3132734"/>
                </a:lnTo>
                <a:lnTo>
                  <a:pt x="1789252" y="3161195"/>
                </a:lnTo>
                <a:lnTo>
                  <a:pt x="1760791" y="3161195"/>
                </a:lnTo>
                <a:lnTo>
                  <a:pt x="1760791" y="3189313"/>
                </a:lnTo>
                <a:lnTo>
                  <a:pt x="1789252" y="3189313"/>
                </a:lnTo>
                <a:lnTo>
                  <a:pt x="1789252" y="3217774"/>
                </a:lnTo>
                <a:lnTo>
                  <a:pt x="1817370" y="3217774"/>
                </a:lnTo>
                <a:close/>
                <a:moveTo>
                  <a:pt x="1475156" y="3081985"/>
                </a:moveTo>
                <a:lnTo>
                  <a:pt x="1475156" y="3052839"/>
                </a:lnTo>
                <a:lnTo>
                  <a:pt x="1504302" y="3052839"/>
                </a:lnTo>
                <a:lnTo>
                  <a:pt x="1504302" y="3023349"/>
                </a:lnTo>
                <a:lnTo>
                  <a:pt x="1475156" y="3023349"/>
                </a:lnTo>
                <a:lnTo>
                  <a:pt x="1475156" y="2994203"/>
                </a:lnTo>
                <a:lnTo>
                  <a:pt x="1445666" y="2994203"/>
                </a:lnTo>
                <a:lnTo>
                  <a:pt x="1445666" y="3023349"/>
                </a:lnTo>
                <a:lnTo>
                  <a:pt x="1416520" y="3023349"/>
                </a:lnTo>
                <a:lnTo>
                  <a:pt x="1416520" y="3052839"/>
                </a:lnTo>
                <a:lnTo>
                  <a:pt x="1445666" y="3052839"/>
                </a:lnTo>
                <a:lnTo>
                  <a:pt x="1445666" y="3081985"/>
                </a:lnTo>
                <a:lnTo>
                  <a:pt x="1475156" y="3081985"/>
                </a:lnTo>
                <a:close/>
                <a:moveTo>
                  <a:pt x="1680210" y="3217431"/>
                </a:moveTo>
                <a:lnTo>
                  <a:pt x="1680210" y="3189313"/>
                </a:lnTo>
                <a:lnTo>
                  <a:pt x="1708328" y="3189313"/>
                </a:lnTo>
                <a:lnTo>
                  <a:pt x="1708328" y="3161195"/>
                </a:lnTo>
                <a:lnTo>
                  <a:pt x="1680210" y="3161195"/>
                </a:lnTo>
                <a:lnTo>
                  <a:pt x="1680210" y="3133077"/>
                </a:lnTo>
                <a:lnTo>
                  <a:pt x="1652092" y="3133077"/>
                </a:lnTo>
                <a:lnTo>
                  <a:pt x="1652092" y="3161195"/>
                </a:lnTo>
                <a:lnTo>
                  <a:pt x="1623974" y="3161195"/>
                </a:lnTo>
                <a:lnTo>
                  <a:pt x="1623974" y="3189313"/>
                </a:lnTo>
                <a:lnTo>
                  <a:pt x="1652092" y="3189313"/>
                </a:lnTo>
                <a:lnTo>
                  <a:pt x="1652092" y="3217431"/>
                </a:lnTo>
                <a:lnTo>
                  <a:pt x="1680210" y="3217431"/>
                </a:lnTo>
                <a:close/>
                <a:moveTo>
                  <a:pt x="1542707" y="3216402"/>
                </a:moveTo>
                <a:lnTo>
                  <a:pt x="1542707" y="3188970"/>
                </a:lnTo>
                <a:lnTo>
                  <a:pt x="1570139" y="3188970"/>
                </a:lnTo>
                <a:lnTo>
                  <a:pt x="1570139" y="3161538"/>
                </a:lnTo>
                <a:lnTo>
                  <a:pt x="1542707" y="3161538"/>
                </a:lnTo>
                <a:lnTo>
                  <a:pt x="1542707" y="3134106"/>
                </a:lnTo>
                <a:lnTo>
                  <a:pt x="1515275" y="3134106"/>
                </a:lnTo>
                <a:lnTo>
                  <a:pt x="1515275" y="3161538"/>
                </a:lnTo>
                <a:lnTo>
                  <a:pt x="1487843" y="3161538"/>
                </a:lnTo>
                <a:lnTo>
                  <a:pt x="1487843" y="3188970"/>
                </a:lnTo>
                <a:lnTo>
                  <a:pt x="1515275" y="3188970"/>
                </a:lnTo>
                <a:lnTo>
                  <a:pt x="1515275" y="3216402"/>
                </a:lnTo>
                <a:lnTo>
                  <a:pt x="1542707" y="3216402"/>
                </a:lnTo>
                <a:close/>
                <a:moveTo>
                  <a:pt x="1610258" y="3350476"/>
                </a:moveTo>
                <a:lnTo>
                  <a:pt x="1610258" y="3325101"/>
                </a:lnTo>
                <a:lnTo>
                  <a:pt x="1635633" y="3325101"/>
                </a:lnTo>
                <a:lnTo>
                  <a:pt x="1635633" y="3299727"/>
                </a:lnTo>
                <a:lnTo>
                  <a:pt x="1610258" y="3299727"/>
                </a:lnTo>
                <a:lnTo>
                  <a:pt x="1610258" y="3274352"/>
                </a:lnTo>
                <a:lnTo>
                  <a:pt x="1584884" y="3274352"/>
                </a:lnTo>
                <a:lnTo>
                  <a:pt x="1584884" y="3299727"/>
                </a:lnTo>
                <a:lnTo>
                  <a:pt x="1559509" y="3299727"/>
                </a:lnTo>
                <a:lnTo>
                  <a:pt x="1559509" y="3325101"/>
                </a:lnTo>
                <a:lnTo>
                  <a:pt x="1584884" y="3325101"/>
                </a:lnTo>
                <a:lnTo>
                  <a:pt x="1584884" y="3350476"/>
                </a:lnTo>
                <a:lnTo>
                  <a:pt x="1610258" y="3350476"/>
                </a:lnTo>
                <a:close/>
                <a:moveTo>
                  <a:pt x="1405204" y="3215030"/>
                </a:moveTo>
                <a:lnTo>
                  <a:pt x="1405204" y="3188627"/>
                </a:lnTo>
                <a:lnTo>
                  <a:pt x="1431607" y="3188627"/>
                </a:lnTo>
                <a:lnTo>
                  <a:pt x="1431607" y="3161881"/>
                </a:lnTo>
                <a:lnTo>
                  <a:pt x="1405204" y="3161881"/>
                </a:lnTo>
                <a:lnTo>
                  <a:pt x="1405204" y="3135478"/>
                </a:lnTo>
                <a:lnTo>
                  <a:pt x="1378458" y="3135478"/>
                </a:lnTo>
                <a:lnTo>
                  <a:pt x="1378458" y="3161881"/>
                </a:lnTo>
                <a:lnTo>
                  <a:pt x="1352055" y="3161881"/>
                </a:lnTo>
                <a:lnTo>
                  <a:pt x="1352055" y="3188627"/>
                </a:lnTo>
                <a:lnTo>
                  <a:pt x="1378458" y="3188627"/>
                </a:lnTo>
                <a:lnTo>
                  <a:pt x="1378458" y="3215030"/>
                </a:lnTo>
                <a:lnTo>
                  <a:pt x="1405204" y="3215030"/>
                </a:lnTo>
                <a:close/>
                <a:moveTo>
                  <a:pt x="1172718" y="803415"/>
                </a:moveTo>
                <a:lnTo>
                  <a:pt x="1172718" y="830161"/>
                </a:lnTo>
                <a:lnTo>
                  <a:pt x="1145972" y="830161"/>
                </a:lnTo>
                <a:lnTo>
                  <a:pt x="1145972" y="856907"/>
                </a:lnTo>
                <a:lnTo>
                  <a:pt x="1172718" y="856907"/>
                </a:lnTo>
                <a:lnTo>
                  <a:pt x="1172718" y="883653"/>
                </a:lnTo>
                <a:lnTo>
                  <a:pt x="1199464" y="883653"/>
                </a:lnTo>
                <a:lnTo>
                  <a:pt x="1199464" y="856907"/>
                </a:lnTo>
                <a:lnTo>
                  <a:pt x="1226210" y="856907"/>
                </a:lnTo>
                <a:lnTo>
                  <a:pt x="1226210" y="830161"/>
                </a:lnTo>
                <a:lnTo>
                  <a:pt x="1199464" y="830161"/>
                </a:lnTo>
                <a:lnTo>
                  <a:pt x="1199464" y="803415"/>
                </a:lnTo>
                <a:lnTo>
                  <a:pt x="1172718" y="803415"/>
                </a:lnTo>
                <a:close/>
                <a:moveTo>
                  <a:pt x="1241984" y="668312"/>
                </a:moveTo>
                <a:lnTo>
                  <a:pt x="1241984" y="693687"/>
                </a:lnTo>
                <a:lnTo>
                  <a:pt x="1216609" y="693687"/>
                </a:lnTo>
                <a:lnTo>
                  <a:pt x="1216609" y="719061"/>
                </a:lnTo>
                <a:lnTo>
                  <a:pt x="1241984" y="719061"/>
                </a:lnTo>
                <a:lnTo>
                  <a:pt x="1241984" y="744436"/>
                </a:lnTo>
                <a:lnTo>
                  <a:pt x="1267358" y="744436"/>
                </a:lnTo>
                <a:lnTo>
                  <a:pt x="1267358" y="719061"/>
                </a:lnTo>
                <a:lnTo>
                  <a:pt x="1292733" y="719061"/>
                </a:lnTo>
                <a:lnTo>
                  <a:pt x="1292733" y="693687"/>
                </a:lnTo>
                <a:lnTo>
                  <a:pt x="1267358" y="693687"/>
                </a:lnTo>
                <a:lnTo>
                  <a:pt x="1267358" y="668312"/>
                </a:lnTo>
                <a:lnTo>
                  <a:pt x="1241984" y="668312"/>
                </a:lnTo>
                <a:close/>
                <a:moveTo>
                  <a:pt x="1309192" y="801357"/>
                </a:moveTo>
                <a:lnTo>
                  <a:pt x="1309192" y="829475"/>
                </a:lnTo>
                <a:lnTo>
                  <a:pt x="1281074" y="829475"/>
                </a:lnTo>
                <a:lnTo>
                  <a:pt x="1281074" y="857593"/>
                </a:lnTo>
                <a:lnTo>
                  <a:pt x="1309192" y="857593"/>
                </a:lnTo>
                <a:lnTo>
                  <a:pt x="1309192" y="885711"/>
                </a:lnTo>
                <a:lnTo>
                  <a:pt x="1337310" y="885711"/>
                </a:lnTo>
                <a:lnTo>
                  <a:pt x="1337310" y="857593"/>
                </a:lnTo>
                <a:lnTo>
                  <a:pt x="1365428" y="857593"/>
                </a:lnTo>
                <a:lnTo>
                  <a:pt x="1365428" y="829475"/>
                </a:lnTo>
                <a:lnTo>
                  <a:pt x="1337310" y="829475"/>
                </a:lnTo>
                <a:lnTo>
                  <a:pt x="1337310" y="801357"/>
                </a:lnTo>
                <a:lnTo>
                  <a:pt x="1309192" y="801357"/>
                </a:lnTo>
                <a:close/>
                <a:moveTo>
                  <a:pt x="1103452" y="938517"/>
                </a:moveTo>
                <a:lnTo>
                  <a:pt x="1103452" y="966635"/>
                </a:lnTo>
                <a:lnTo>
                  <a:pt x="1075334" y="966635"/>
                </a:lnTo>
                <a:lnTo>
                  <a:pt x="1075334" y="994753"/>
                </a:lnTo>
                <a:lnTo>
                  <a:pt x="1103452" y="994753"/>
                </a:lnTo>
                <a:lnTo>
                  <a:pt x="1103452" y="1022871"/>
                </a:lnTo>
                <a:lnTo>
                  <a:pt x="1131570" y="1022871"/>
                </a:lnTo>
                <a:lnTo>
                  <a:pt x="1131570" y="994753"/>
                </a:lnTo>
                <a:lnTo>
                  <a:pt x="1159688" y="994753"/>
                </a:lnTo>
                <a:lnTo>
                  <a:pt x="1159688" y="966635"/>
                </a:lnTo>
                <a:lnTo>
                  <a:pt x="1131570" y="966635"/>
                </a:lnTo>
                <a:lnTo>
                  <a:pt x="1131570" y="938517"/>
                </a:lnTo>
                <a:lnTo>
                  <a:pt x="1103452" y="938517"/>
                </a:lnTo>
                <a:close/>
                <a:moveTo>
                  <a:pt x="581215" y="2389670"/>
                </a:moveTo>
                <a:lnTo>
                  <a:pt x="581215" y="2364638"/>
                </a:lnTo>
                <a:lnTo>
                  <a:pt x="606247" y="2364638"/>
                </a:lnTo>
                <a:lnTo>
                  <a:pt x="606247" y="2339950"/>
                </a:lnTo>
                <a:lnTo>
                  <a:pt x="581215" y="2339950"/>
                </a:lnTo>
                <a:lnTo>
                  <a:pt x="581215" y="2314918"/>
                </a:lnTo>
                <a:lnTo>
                  <a:pt x="556527" y="2314918"/>
                </a:lnTo>
                <a:lnTo>
                  <a:pt x="556527" y="2339950"/>
                </a:lnTo>
                <a:lnTo>
                  <a:pt x="531495" y="2339950"/>
                </a:lnTo>
                <a:lnTo>
                  <a:pt x="531495" y="2364638"/>
                </a:lnTo>
                <a:lnTo>
                  <a:pt x="556527" y="2364638"/>
                </a:lnTo>
                <a:lnTo>
                  <a:pt x="556527" y="2389670"/>
                </a:lnTo>
                <a:lnTo>
                  <a:pt x="581215" y="2389670"/>
                </a:lnTo>
                <a:close/>
                <a:moveTo>
                  <a:pt x="1036244" y="805472"/>
                </a:moveTo>
                <a:lnTo>
                  <a:pt x="1036244" y="830847"/>
                </a:lnTo>
                <a:lnTo>
                  <a:pt x="1010869" y="830847"/>
                </a:lnTo>
                <a:lnTo>
                  <a:pt x="1010869" y="856221"/>
                </a:lnTo>
                <a:lnTo>
                  <a:pt x="1036244" y="856221"/>
                </a:lnTo>
                <a:lnTo>
                  <a:pt x="1036244" y="881596"/>
                </a:lnTo>
                <a:lnTo>
                  <a:pt x="1061618" y="881596"/>
                </a:lnTo>
                <a:lnTo>
                  <a:pt x="1061618" y="856221"/>
                </a:lnTo>
                <a:lnTo>
                  <a:pt x="1086993" y="856221"/>
                </a:lnTo>
                <a:lnTo>
                  <a:pt x="1086993" y="830847"/>
                </a:lnTo>
                <a:lnTo>
                  <a:pt x="1061618" y="830847"/>
                </a:lnTo>
                <a:lnTo>
                  <a:pt x="1061618" y="805472"/>
                </a:lnTo>
                <a:lnTo>
                  <a:pt x="1036244" y="805472"/>
                </a:lnTo>
                <a:close/>
                <a:moveTo>
                  <a:pt x="1515275" y="665226"/>
                </a:moveTo>
                <a:lnTo>
                  <a:pt x="1515275" y="692658"/>
                </a:lnTo>
                <a:lnTo>
                  <a:pt x="1487843" y="692658"/>
                </a:lnTo>
                <a:lnTo>
                  <a:pt x="1487843" y="720090"/>
                </a:lnTo>
                <a:lnTo>
                  <a:pt x="1515275" y="720090"/>
                </a:lnTo>
                <a:lnTo>
                  <a:pt x="1515275" y="747522"/>
                </a:lnTo>
                <a:lnTo>
                  <a:pt x="1542707" y="747522"/>
                </a:lnTo>
                <a:lnTo>
                  <a:pt x="1542707" y="720090"/>
                </a:lnTo>
                <a:lnTo>
                  <a:pt x="1570139" y="720090"/>
                </a:lnTo>
                <a:lnTo>
                  <a:pt x="1570139" y="692658"/>
                </a:lnTo>
                <a:lnTo>
                  <a:pt x="1542707" y="692658"/>
                </a:lnTo>
                <a:lnTo>
                  <a:pt x="1542707" y="665226"/>
                </a:lnTo>
                <a:lnTo>
                  <a:pt x="1515275" y="665226"/>
                </a:lnTo>
                <a:close/>
                <a:moveTo>
                  <a:pt x="1650035" y="932688"/>
                </a:moveTo>
                <a:lnTo>
                  <a:pt x="1650035" y="964578"/>
                </a:lnTo>
                <a:lnTo>
                  <a:pt x="1618145" y="964578"/>
                </a:lnTo>
                <a:lnTo>
                  <a:pt x="1618145" y="996810"/>
                </a:lnTo>
                <a:lnTo>
                  <a:pt x="1650035" y="996810"/>
                </a:lnTo>
                <a:lnTo>
                  <a:pt x="1650035" y="1028700"/>
                </a:lnTo>
                <a:lnTo>
                  <a:pt x="1682267" y="1028700"/>
                </a:lnTo>
                <a:lnTo>
                  <a:pt x="1682267" y="996810"/>
                </a:lnTo>
                <a:lnTo>
                  <a:pt x="1714157" y="996810"/>
                </a:lnTo>
                <a:lnTo>
                  <a:pt x="1714157" y="964578"/>
                </a:lnTo>
                <a:lnTo>
                  <a:pt x="1682267" y="964578"/>
                </a:lnTo>
                <a:lnTo>
                  <a:pt x="1682267" y="932688"/>
                </a:lnTo>
                <a:lnTo>
                  <a:pt x="1650035" y="932688"/>
                </a:lnTo>
                <a:close/>
                <a:moveTo>
                  <a:pt x="1448067" y="532524"/>
                </a:moveTo>
                <a:lnTo>
                  <a:pt x="1448067" y="556870"/>
                </a:lnTo>
                <a:lnTo>
                  <a:pt x="1423721" y="556870"/>
                </a:lnTo>
                <a:lnTo>
                  <a:pt x="1423721" y="581558"/>
                </a:lnTo>
                <a:lnTo>
                  <a:pt x="1448067" y="581558"/>
                </a:lnTo>
                <a:lnTo>
                  <a:pt x="1448067" y="605904"/>
                </a:lnTo>
                <a:lnTo>
                  <a:pt x="1472755" y="605904"/>
                </a:lnTo>
                <a:lnTo>
                  <a:pt x="1472755" y="581558"/>
                </a:lnTo>
                <a:lnTo>
                  <a:pt x="1497101" y="581558"/>
                </a:lnTo>
                <a:lnTo>
                  <a:pt x="1497101" y="556870"/>
                </a:lnTo>
                <a:lnTo>
                  <a:pt x="1472755" y="556870"/>
                </a:lnTo>
                <a:lnTo>
                  <a:pt x="1472755" y="532524"/>
                </a:lnTo>
                <a:lnTo>
                  <a:pt x="1448067" y="532524"/>
                </a:lnTo>
                <a:close/>
                <a:moveTo>
                  <a:pt x="1378458" y="666598"/>
                </a:moveTo>
                <a:lnTo>
                  <a:pt x="1378458" y="693001"/>
                </a:lnTo>
                <a:lnTo>
                  <a:pt x="1352055" y="693001"/>
                </a:lnTo>
                <a:lnTo>
                  <a:pt x="1352055" y="719747"/>
                </a:lnTo>
                <a:lnTo>
                  <a:pt x="1378458" y="719747"/>
                </a:lnTo>
                <a:lnTo>
                  <a:pt x="1378458" y="746150"/>
                </a:lnTo>
                <a:lnTo>
                  <a:pt x="1405204" y="746150"/>
                </a:lnTo>
                <a:lnTo>
                  <a:pt x="1405204" y="719747"/>
                </a:lnTo>
                <a:lnTo>
                  <a:pt x="1431607" y="719747"/>
                </a:lnTo>
                <a:lnTo>
                  <a:pt x="1431607" y="693001"/>
                </a:lnTo>
                <a:lnTo>
                  <a:pt x="1405204" y="693001"/>
                </a:lnTo>
                <a:lnTo>
                  <a:pt x="1405204" y="666598"/>
                </a:lnTo>
                <a:lnTo>
                  <a:pt x="1378458" y="666598"/>
                </a:lnTo>
                <a:close/>
                <a:moveTo>
                  <a:pt x="967321" y="941261"/>
                </a:moveTo>
                <a:lnTo>
                  <a:pt x="967321" y="967664"/>
                </a:lnTo>
                <a:lnTo>
                  <a:pt x="940918" y="967664"/>
                </a:lnTo>
                <a:lnTo>
                  <a:pt x="940918" y="993724"/>
                </a:lnTo>
                <a:lnTo>
                  <a:pt x="967321" y="993724"/>
                </a:lnTo>
                <a:lnTo>
                  <a:pt x="967321" y="1020128"/>
                </a:lnTo>
                <a:lnTo>
                  <a:pt x="993381" y="1020128"/>
                </a:lnTo>
                <a:lnTo>
                  <a:pt x="993381" y="993724"/>
                </a:lnTo>
                <a:lnTo>
                  <a:pt x="1019785" y="993724"/>
                </a:lnTo>
                <a:lnTo>
                  <a:pt x="1019785" y="967664"/>
                </a:lnTo>
                <a:lnTo>
                  <a:pt x="993381" y="967664"/>
                </a:lnTo>
                <a:lnTo>
                  <a:pt x="993381" y="941261"/>
                </a:lnTo>
                <a:lnTo>
                  <a:pt x="967321" y="941261"/>
                </a:lnTo>
                <a:close/>
                <a:moveTo>
                  <a:pt x="556527" y="1491958"/>
                </a:moveTo>
                <a:lnTo>
                  <a:pt x="556527" y="1516990"/>
                </a:lnTo>
                <a:lnTo>
                  <a:pt x="531495" y="1516990"/>
                </a:lnTo>
                <a:lnTo>
                  <a:pt x="531495" y="1541678"/>
                </a:lnTo>
                <a:lnTo>
                  <a:pt x="556527" y="1541678"/>
                </a:lnTo>
                <a:lnTo>
                  <a:pt x="556527" y="1566710"/>
                </a:lnTo>
                <a:lnTo>
                  <a:pt x="581215" y="1566710"/>
                </a:lnTo>
                <a:lnTo>
                  <a:pt x="581215" y="1541678"/>
                </a:lnTo>
                <a:lnTo>
                  <a:pt x="606247" y="1541678"/>
                </a:lnTo>
                <a:lnTo>
                  <a:pt x="606247" y="1516990"/>
                </a:lnTo>
                <a:lnTo>
                  <a:pt x="581215" y="1516990"/>
                </a:lnTo>
                <a:lnTo>
                  <a:pt x="581215" y="1491958"/>
                </a:lnTo>
                <a:lnTo>
                  <a:pt x="556527" y="1491958"/>
                </a:lnTo>
                <a:close/>
                <a:moveTo>
                  <a:pt x="512635" y="1977847"/>
                </a:moveTo>
                <a:lnTo>
                  <a:pt x="512635" y="1953158"/>
                </a:lnTo>
                <a:lnTo>
                  <a:pt x="537324" y="1953158"/>
                </a:lnTo>
                <a:lnTo>
                  <a:pt x="537324" y="1928470"/>
                </a:lnTo>
                <a:lnTo>
                  <a:pt x="512635" y="1928470"/>
                </a:lnTo>
                <a:lnTo>
                  <a:pt x="512635" y="1903781"/>
                </a:lnTo>
                <a:lnTo>
                  <a:pt x="487947" y="1903781"/>
                </a:lnTo>
                <a:lnTo>
                  <a:pt x="487947" y="1928470"/>
                </a:lnTo>
                <a:lnTo>
                  <a:pt x="463258" y="1928470"/>
                </a:lnTo>
                <a:lnTo>
                  <a:pt x="463258" y="1953158"/>
                </a:lnTo>
                <a:lnTo>
                  <a:pt x="487947" y="1953158"/>
                </a:lnTo>
                <a:lnTo>
                  <a:pt x="487947" y="1977847"/>
                </a:lnTo>
                <a:lnTo>
                  <a:pt x="512635" y="1977847"/>
                </a:lnTo>
                <a:close/>
                <a:moveTo>
                  <a:pt x="898055" y="1077049"/>
                </a:moveTo>
                <a:lnTo>
                  <a:pt x="898055" y="1104138"/>
                </a:lnTo>
                <a:lnTo>
                  <a:pt x="870966" y="1104138"/>
                </a:lnTo>
                <a:lnTo>
                  <a:pt x="870966" y="1131570"/>
                </a:lnTo>
                <a:lnTo>
                  <a:pt x="898055" y="1131570"/>
                </a:lnTo>
                <a:lnTo>
                  <a:pt x="898055" y="1158659"/>
                </a:lnTo>
                <a:lnTo>
                  <a:pt x="925487" y="1158659"/>
                </a:lnTo>
                <a:lnTo>
                  <a:pt x="925487" y="1131570"/>
                </a:lnTo>
                <a:lnTo>
                  <a:pt x="952576" y="1131570"/>
                </a:lnTo>
                <a:lnTo>
                  <a:pt x="952576" y="1104138"/>
                </a:lnTo>
                <a:lnTo>
                  <a:pt x="925487" y="1104138"/>
                </a:lnTo>
                <a:lnTo>
                  <a:pt x="925487" y="1077049"/>
                </a:lnTo>
                <a:lnTo>
                  <a:pt x="898055" y="1077049"/>
                </a:lnTo>
                <a:close/>
                <a:moveTo>
                  <a:pt x="512293" y="2251481"/>
                </a:moveTo>
                <a:lnTo>
                  <a:pt x="512293" y="2227136"/>
                </a:lnTo>
                <a:lnTo>
                  <a:pt x="536638" y="2227136"/>
                </a:lnTo>
                <a:lnTo>
                  <a:pt x="536638" y="2203133"/>
                </a:lnTo>
                <a:lnTo>
                  <a:pt x="512293" y="2203133"/>
                </a:lnTo>
                <a:lnTo>
                  <a:pt x="512293" y="2178787"/>
                </a:lnTo>
                <a:lnTo>
                  <a:pt x="488290" y="2178787"/>
                </a:lnTo>
                <a:lnTo>
                  <a:pt x="488290" y="2203133"/>
                </a:lnTo>
                <a:lnTo>
                  <a:pt x="463944" y="2203133"/>
                </a:lnTo>
                <a:lnTo>
                  <a:pt x="463944" y="2227136"/>
                </a:lnTo>
                <a:lnTo>
                  <a:pt x="488290" y="2227136"/>
                </a:lnTo>
                <a:lnTo>
                  <a:pt x="488290" y="2251481"/>
                </a:lnTo>
                <a:lnTo>
                  <a:pt x="512293" y="2251481"/>
                </a:lnTo>
                <a:close/>
                <a:moveTo>
                  <a:pt x="488290" y="1630147"/>
                </a:moveTo>
                <a:lnTo>
                  <a:pt x="488290" y="1654493"/>
                </a:lnTo>
                <a:lnTo>
                  <a:pt x="463944" y="1654493"/>
                </a:lnTo>
                <a:lnTo>
                  <a:pt x="463944" y="1678496"/>
                </a:lnTo>
                <a:lnTo>
                  <a:pt x="488290" y="1678496"/>
                </a:lnTo>
                <a:lnTo>
                  <a:pt x="488290" y="1702841"/>
                </a:lnTo>
                <a:lnTo>
                  <a:pt x="512293" y="1702841"/>
                </a:lnTo>
                <a:lnTo>
                  <a:pt x="512293" y="1678496"/>
                </a:lnTo>
                <a:lnTo>
                  <a:pt x="536638" y="1678496"/>
                </a:lnTo>
                <a:lnTo>
                  <a:pt x="536638" y="1654493"/>
                </a:lnTo>
                <a:lnTo>
                  <a:pt x="512293" y="1654493"/>
                </a:lnTo>
                <a:lnTo>
                  <a:pt x="512293" y="1630147"/>
                </a:lnTo>
                <a:lnTo>
                  <a:pt x="488290" y="1630147"/>
                </a:lnTo>
                <a:close/>
                <a:moveTo>
                  <a:pt x="830847" y="944004"/>
                </a:moveTo>
                <a:lnTo>
                  <a:pt x="830847" y="968350"/>
                </a:lnTo>
                <a:lnTo>
                  <a:pt x="806501" y="968350"/>
                </a:lnTo>
                <a:lnTo>
                  <a:pt x="806501" y="993038"/>
                </a:lnTo>
                <a:lnTo>
                  <a:pt x="830847" y="993038"/>
                </a:lnTo>
                <a:lnTo>
                  <a:pt x="830847" y="1017384"/>
                </a:lnTo>
                <a:lnTo>
                  <a:pt x="855535" y="1017384"/>
                </a:lnTo>
                <a:lnTo>
                  <a:pt x="855535" y="993038"/>
                </a:lnTo>
                <a:lnTo>
                  <a:pt x="879881" y="993038"/>
                </a:lnTo>
                <a:lnTo>
                  <a:pt x="879881" y="968350"/>
                </a:lnTo>
                <a:lnTo>
                  <a:pt x="855535" y="968350"/>
                </a:lnTo>
                <a:lnTo>
                  <a:pt x="855535" y="944004"/>
                </a:lnTo>
                <a:lnTo>
                  <a:pt x="830847" y="944004"/>
                </a:lnTo>
                <a:close/>
                <a:moveTo>
                  <a:pt x="761924" y="1080135"/>
                </a:moveTo>
                <a:lnTo>
                  <a:pt x="761924" y="1105167"/>
                </a:lnTo>
                <a:lnTo>
                  <a:pt x="736892" y="1105167"/>
                </a:lnTo>
                <a:lnTo>
                  <a:pt x="736892" y="1130541"/>
                </a:lnTo>
                <a:lnTo>
                  <a:pt x="761924" y="1130541"/>
                </a:lnTo>
                <a:lnTo>
                  <a:pt x="761924" y="1155573"/>
                </a:lnTo>
                <a:lnTo>
                  <a:pt x="787298" y="1155573"/>
                </a:lnTo>
                <a:lnTo>
                  <a:pt x="787298" y="1130541"/>
                </a:lnTo>
                <a:lnTo>
                  <a:pt x="812330" y="1130541"/>
                </a:lnTo>
                <a:lnTo>
                  <a:pt x="812330" y="1105167"/>
                </a:lnTo>
                <a:lnTo>
                  <a:pt x="787298" y="1105167"/>
                </a:lnTo>
                <a:lnTo>
                  <a:pt x="787298" y="1080135"/>
                </a:lnTo>
                <a:lnTo>
                  <a:pt x="761924" y="1080135"/>
                </a:lnTo>
                <a:close/>
                <a:moveTo>
                  <a:pt x="624764" y="1354112"/>
                </a:moveTo>
                <a:lnTo>
                  <a:pt x="624764" y="1379487"/>
                </a:lnTo>
                <a:lnTo>
                  <a:pt x="599389" y="1379487"/>
                </a:lnTo>
                <a:lnTo>
                  <a:pt x="599389" y="1404861"/>
                </a:lnTo>
                <a:lnTo>
                  <a:pt x="624764" y="1404861"/>
                </a:lnTo>
                <a:lnTo>
                  <a:pt x="624764" y="1430236"/>
                </a:lnTo>
                <a:lnTo>
                  <a:pt x="650138" y="1430236"/>
                </a:lnTo>
                <a:lnTo>
                  <a:pt x="650138" y="1404861"/>
                </a:lnTo>
                <a:lnTo>
                  <a:pt x="675513" y="1404861"/>
                </a:lnTo>
                <a:lnTo>
                  <a:pt x="675513" y="1379487"/>
                </a:lnTo>
                <a:lnTo>
                  <a:pt x="650138" y="1379487"/>
                </a:lnTo>
                <a:lnTo>
                  <a:pt x="650138" y="1354112"/>
                </a:lnTo>
                <a:lnTo>
                  <a:pt x="624764" y="1354112"/>
                </a:lnTo>
                <a:close/>
                <a:moveTo>
                  <a:pt x="693344" y="1216952"/>
                </a:moveTo>
                <a:lnTo>
                  <a:pt x="693344" y="1242327"/>
                </a:lnTo>
                <a:lnTo>
                  <a:pt x="667969" y="1242327"/>
                </a:lnTo>
                <a:lnTo>
                  <a:pt x="667969" y="1267701"/>
                </a:lnTo>
                <a:lnTo>
                  <a:pt x="693344" y="1267701"/>
                </a:lnTo>
                <a:lnTo>
                  <a:pt x="693344" y="1293076"/>
                </a:lnTo>
                <a:lnTo>
                  <a:pt x="718718" y="1293076"/>
                </a:lnTo>
                <a:lnTo>
                  <a:pt x="718718" y="1267701"/>
                </a:lnTo>
                <a:lnTo>
                  <a:pt x="744093" y="1267701"/>
                </a:lnTo>
                <a:lnTo>
                  <a:pt x="744093" y="1242327"/>
                </a:lnTo>
                <a:lnTo>
                  <a:pt x="718718" y="1242327"/>
                </a:lnTo>
                <a:lnTo>
                  <a:pt x="718718" y="1216952"/>
                </a:lnTo>
                <a:lnTo>
                  <a:pt x="693344" y="1216952"/>
                </a:lnTo>
                <a:close/>
                <a:moveTo>
                  <a:pt x="3577819" y="1280732"/>
                </a:moveTo>
                <a:lnTo>
                  <a:pt x="3594964" y="1280732"/>
                </a:lnTo>
                <a:lnTo>
                  <a:pt x="3594964" y="1263587"/>
                </a:lnTo>
                <a:lnTo>
                  <a:pt x="3612109" y="1263587"/>
                </a:lnTo>
                <a:lnTo>
                  <a:pt x="3612109" y="1246442"/>
                </a:lnTo>
                <a:lnTo>
                  <a:pt x="3594964" y="1246442"/>
                </a:lnTo>
                <a:lnTo>
                  <a:pt x="3594964" y="1229297"/>
                </a:lnTo>
                <a:lnTo>
                  <a:pt x="3577819" y="1229297"/>
                </a:lnTo>
                <a:lnTo>
                  <a:pt x="3577819" y="1246442"/>
                </a:lnTo>
                <a:lnTo>
                  <a:pt x="3560674" y="1246442"/>
                </a:lnTo>
                <a:lnTo>
                  <a:pt x="3560674" y="1263587"/>
                </a:lnTo>
                <a:lnTo>
                  <a:pt x="3577819" y="1263587"/>
                </a:lnTo>
                <a:lnTo>
                  <a:pt x="3577819" y="1280732"/>
                </a:lnTo>
                <a:close/>
                <a:moveTo>
                  <a:pt x="3507867" y="1421663"/>
                </a:moveTo>
                <a:lnTo>
                  <a:pt x="3527755" y="1421663"/>
                </a:lnTo>
                <a:lnTo>
                  <a:pt x="3527755" y="1402118"/>
                </a:lnTo>
                <a:lnTo>
                  <a:pt x="3547301" y="1402118"/>
                </a:lnTo>
                <a:lnTo>
                  <a:pt x="3547301" y="1382230"/>
                </a:lnTo>
                <a:lnTo>
                  <a:pt x="3527755" y="1382230"/>
                </a:lnTo>
                <a:lnTo>
                  <a:pt x="3527755" y="1362685"/>
                </a:lnTo>
                <a:lnTo>
                  <a:pt x="3507867" y="1362685"/>
                </a:lnTo>
                <a:lnTo>
                  <a:pt x="3507867" y="1382230"/>
                </a:lnTo>
                <a:lnTo>
                  <a:pt x="3488322" y="1382230"/>
                </a:lnTo>
                <a:lnTo>
                  <a:pt x="3488322" y="1402118"/>
                </a:lnTo>
                <a:lnTo>
                  <a:pt x="3507867" y="1402118"/>
                </a:lnTo>
                <a:lnTo>
                  <a:pt x="3507867" y="1421663"/>
                </a:lnTo>
                <a:close/>
                <a:moveTo>
                  <a:pt x="3509239" y="1143572"/>
                </a:moveTo>
                <a:lnTo>
                  <a:pt x="3526384" y="1143572"/>
                </a:lnTo>
                <a:lnTo>
                  <a:pt x="3526384" y="1126427"/>
                </a:lnTo>
                <a:lnTo>
                  <a:pt x="3543529" y="1126427"/>
                </a:lnTo>
                <a:lnTo>
                  <a:pt x="3543529" y="1109282"/>
                </a:lnTo>
                <a:lnTo>
                  <a:pt x="3526384" y="1109282"/>
                </a:lnTo>
                <a:lnTo>
                  <a:pt x="3526384" y="1092137"/>
                </a:lnTo>
                <a:lnTo>
                  <a:pt x="3509239" y="1092137"/>
                </a:lnTo>
                <a:lnTo>
                  <a:pt x="3509239" y="1109282"/>
                </a:lnTo>
                <a:lnTo>
                  <a:pt x="3492094" y="1109282"/>
                </a:lnTo>
                <a:lnTo>
                  <a:pt x="3492094" y="1126427"/>
                </a:lnTo>
                <a:lnTo>
                  <a:pt x="3509239" y="1126427"/>
                </a:lnTo>
                <a:lnTo>
                  <a:pt x="3509239" y="1143572"/>
                </a:lnTo>
                <a:close/>
                <a:moveTo>
                  <a:pt x="3510953" y="864108"/>
                </a:moveTo>
                <a:lnTo>
                  <a:pt x="3524669" y="864108"/>
                </a:lnTo>
                <a:lnTo>
                  <a:pt x="3524669" y="850392"/>
                </a:lnTo>
                <a:lnTo>
                  <a:pt x="3538385" y="850392"/>
                </a:lnTo>
                <a:lnTo>
                  <a:pt x="3538385" y="836676"/>
                </a:lnTo>
                <a:lnTo>
                  <a:pt x="3524669" y="836676"/>
                </a:lnTo>
                <a:lnTo>
                  <a:pt x="3524669" y="822960"/>
                </a:lnTo>
                <a:lnTo>
                  <a:pt x="3510953" y="822960"/>
                </a:lnTo>
                <a:lnTo>
                  <a:pt x="3510953" y="836676"/>
                </a:lnTo>
                <a:lnTo>
                  <a:pt x="3497237" y="836676"/>
                </a:lnTo>
                <a:lnTo>
                  <a:pt x="3497237" y="850392"/>
                </a:lnTo>
                <a:lnTo>
                  <a:pt x="3510953" y="850392"/>
                </a:lnTo>
                <a:lnTo>
                  <a:pt x="3510953" y="864108"/>
                </a:lnTo>
                <a:close/>
                <a:moveTo>
                  <a:pt x="3507181" y="1698384"/>
                </a:moveTo>
                <a:lnTo>
                  <a:pt x="3528441" y="1698384"/>
                </a:lnTo>
                <a:lnTo>
                  <a:pt x="3528441" y="1677124"/>
                </a:lnTo>
                <a:lnTo>
                  <a:pt x="3549701" y="1677124"/>
                </a:lnTo>
                <a:lnTo>
                  <a:pt x="3549701" y="1655864"/>
                </a:lnTo>
                <a:lnTo>
                  <a:pt x="3528441" y="1655864"/>
                </a:lnTo>
                <a:lnTo>
                  <a:pt x="3528441" y="1634604"/>
                </a:lnTo>
                <a:lnTo>
                  <a:pt x="3507181" y="1634604"/>
                </a:lnTo>
                <a:lnTo>
                  <a:pt x="3507181" y="1655864"/>
                </a:lnTo>
                <a:lnTo>
                  <a:pt x="3485921" y="1655864"/>
                </a:lnTo>
                <a:lnTo>
                  <a:pt x="3485921" y="1677124"/>
                </a:lnTo>
                <a:lnTo>
                  <a:pt x="3507181" y="1677124"/>
                </a:lnTo>
                <a:lnTo>
                  <a:pt x="3507181" y="1698384"/>
                </a:lnTo>
                <a:close/>
                <a:moveTo>
                  <a:pt x="1652092" y="664540"/>
                </a:moveTo>
                <a:lnTo>
                  <a:pt x="1652092" y="692315"/>
                </a:lnTo>
                <a:lnTo>
                  <a:pt x="1624317" y="692315"/>
                </a:lnTo>
                <a:lnTo>
                  <a:pt x="1624317" y="720433"/>
                </a:lnTo>
                <a:lnTo>
                  <a:pt x="1652092" y="720433"/>
                </a:lnTo>
                <a:lnTo>
                  <a:pt x="1652092" y="748208"/>
                </a:lnTo>
                <a:lnTo>
                  <a:pt x="1680210" y="748208"/>
                </a:lnTo>
                <a:lnTo>
                  <a:pt x="1680210" y="720433"/>
                </a:lnTo>
                <a:lnTo>
                  <a:pt x="1707985" y="720433"/>
                </a:lnTo>
                <a:lnTo>
                  <a:pt x="1707985" y="692315"/>
                </a:lnTo>
                <a:lnTo>
                  <a:pt x="1680210" y="692315"/>
                </a:lnTo>
                <a:lnTo>
                  <a:pt x="1680210" y="664540"/>
                </a:lnTo>
                <a:lnTo>
                  <a:pt x="1652092" y="664540"/>
                </a:lnTo>
                <a:close/>
                <a:moveTo>
                  <a:pt x="3576790" y="1557795"/>
                </a:moveTo>
                <a:lnTo>
                  <a:pt x="3595993" y="1557795"/>
                </a:lnTo>
                <a:lnTo>
                  <a:pt x="3595993" y="1538935"/>
                </a:lnTo>
                <a:lnTo>
                  <a:pt x="3614852" y="1538935"/>
                </a:lnTo>
                <a:lnTo>
                  <a:pt x="3614852" y="1519733"/>
                </a:lnTo>
                <a:lnTo>
                  <a:pt x="3595993" y="1519733"/>
                </a:lnTo>
                <a:lnTo>
                  <a:pt x="3595993" y="1500873"/>
                </a:lnTo>
                <a:lnTo>
                  <a:pt x="3576790" y="1500873"/>
                </a:lnTo>
                <a:lnTo>
                  <a:pt x="3576790" y="1519733"/>
                </a:lnTo>
                <a:lnTo>
                  <a:pt x="3557930" y="1519733"/>
                </a:lnTo>
                <a:lnTo>
                  <a:pt x="3557930" y="1538935"/>
                </a:lnTo>
                <a:lnTo>
                  <a:pt x="3576790" y="1538935"/>
                </a:lnTo>
                <a:lnTo>
                  <a:pt x="3576790" y="1557795"/>
                </a:lnTo>
                <a:close/>
                <a:moveTo>
                  <a:pt x="3439287" y="1284846"/>
                </a:moveTo>
                <a:lnTo>
                  <a:pt x="3459175" y="1284846"/>
                </a:lnTo>
                <a:lnTo>
                  <a:pt x="3459175" y="1264958"/>
                </a:lnTo>
                <a:lnTo>
                  <a:pt x="3479063" y="1264958"/>
                </a:lnTo>
                <a:lnTo>
                  <a:pt x="3479063" y="1245070"/>
                </a:lnTo>
                <a:lnTo>
                  <a:pt x="3459175" y="1245070"/>
                </a:lnTo>
                <a:lnTo>
                  <a:pt x="3459175" y="1225182"/>
                </a:lnTo>
                <a:lnTo>
                  <a:pt x="3439287" y="1225182"/>
                </a:lnTo>
                <a:lnTo>
                  <a:pt x="3439287" y="1245070"/>
                </a:lnTo>
                <a:lnTo>
                  <a:pt x="3419399" y="1245070"/>
                </a:lnTo>
                <a:lnTo>
                  <a:pt x="3419399" y="1264958"/>
                </a:lnTo>
                <a:lnTo>
                  <a:pt x="3439287" y="1264958"/>
                </a:lnTo>
                <a:lnTo>
                  <a:pt x="3439287" y="1284846"/>
                </a:lnTo>
                <a:close/>
                <a:moveTo>
                  <a:pt x="3438259" y="1562595"/>
                </a:moveTo>
                <a:lnTo>
                  <a:pt x="3460204" y="1562595"/>
                </a:lnTo>
                <a:lnTo>
                  <a:pt x="3460204" y="1540307"/>
                </a:lnTo>
                <a:lnTo>
                  <a:pt x="3482492" y="1540307"/>
                </a:lnTo>
                <a:lnTo>
                  <a:pt x="3482492" y="1518361"/>
                </a:lnTo>
                <a:lnTo>
                  <a:pt x="3460204" y="1518361"/>
                </a:lnTo>
                <a:lnTo>
                  <a:pt x="3460204" y="1496073"/>
                </a:lnTo>
                <a:lnTo>
                  <a:pt x="3438259" y="1496073"/>
                </a:lnTo>
                <a:lnTo>
                  <a:pt x="3438259" y="1518361"/>
                </a:lnTo>
                <a:lnTo>
                  <a:pt x="3415970" y="1518361"/>
                </a:lnTo>
                <a:lnTo>
                  <a:pt x="3415970" y="1540307"/>
                </a:lnTo>
                <a:lnTo>
                  <a:pt x="3438259" y="1540307"/>
                </a:lnTo>
                <a:lnTo>
                  <a:pt x="3438259" y="1562595"/>
                </a:lnTo>
                <a:close/>
                <a:moveTo>
                  <a:pt x="3442716" y="725576"/>
                </a:moveTo>
                <a:lnTo>
                  <a:pt x="3455746" y="725576"/>
                </a:lnTo>
                <a:lnTo>
                  <a:pt x="3455746" y="712889"/>
                </a:lnTo>
                <a:lnTo>
                  <a:pt x="3468434" y="712889"/>
                </a:lnTo>
                <a:lnTo>
                  <a:pt x="3468434" y="699859"/>
                </a:lnTo>
                <a:lnTo>
                  <a:pt x="3455746" y="699859"/>
                </a:lnTo>
                <a:lnTo>
                  <a:pt x="3455746" y="687172"/>
                </a:lnTo>
                <a:lnTo>
                  <a:pt x="3442716" y="687172"/>
                </a:lnTo>
                <a:lnTo>
                  <a:pt x="3442716" y="699859"/>
                </a:lnTo>
                <a:lnTo>
                  <a:pt x="3430029" y="699859"/>
                </a:lnTo>
                <a:lnTo>
                  <a:pt x="3430029" y="712889"/>
                </a:lnTo>
                <a:lnTo>
                  <a:pt x="3442716" y="712889"/>
                </a:lnTo>
                <a:lnTo>
                  <a:pt x="3442716" y="725576"/>
                </a:lnTo>
                <a:close/>
                <a:moveTo>
                  <a:pt x="3440659" y="1006069"/>
                </a:moveTo>
                <a:lnTo>
                  <a:pt x="3457804" y="1006069"/>
                </a:lnTo>
                <a:lnTo>
                  <a:pt x="3457804" y="989267"/>
                </a:lnTo>
                <a:lnTo>
                  <a:pt x="3474606" y="989267"/>
                </a:lnTo>
                <a:lnTo>
                  <a:pt x="3474606" y="972122"/>
                </a:lnTo>
                <a:lnTo>
                  <a:pt x="3457804" y="972122"/>
                </a:lnTo>
                <a:lnTo>
                  <a:pt x="3457804" y="955319"/>
                </a:lnTo>
                <a:lnTo>
                  <a:pt x="3440659" y="955319"/>
                </a:lnTo>
                <a:lnTo>
                  <a:pt x="3440659" y="972122"/>
                </a:lnTo>
                <a:lnTo>
                  <a:pt x="3423857" y="972122"/>
                </a:lnTo>
                <a:lnTo>
                  <a:pt x="3423857" y="989267"/>
                </a:lnTo>
                <a:lnTo>
                  <a:pt x="3440659" y="989267"/>
                </a:lnTo>
                <a:lnTo>
                  <a:pt x="3440659" y="1006069"/>
                </a:lnTo>
                <a:close/>
                <a:moveTo>
                  <a:pt x="3579533" y="1001611"/>
                </a:moveTo>
                <a:lnTo>
                  <a:pt x="3593249" y="1001611"/>
                </a:lnTo>
                <a:lnTo>
                  <a:pt x="3593249" y="987552"/>
                </a:lnTo>
                <a:lnTo>
                  <a:pt x="3607308" y="987552"/>
                </a:lnTo>
                <a:lnTo>
                  <a:pt x="3607308" y="973836"/>
                </a:lnTo>
                <a:lnTo>
                  <a:pt x="3593249" y="973836"/>
                </a:lnTo>
                <a:lnTo>
                  <a:pt x="3593249" y="959777"/>
                </a:lnTo>
                <a:lnTo>
                  <a:pt x="3579533" y="959777"/>
                </a:lnTo>
                <a:lnTo>
                  <a:pt x="3579533" y="973836"/>
                </a:lnTo>
                <a:lnTo>
                  <a:pt x="3565474" y="973836"/>
                </a:lnTo>
                <a:lnTo>
                  <a:pt x="3565474" y="987552"/>
                </a:lnTo>
                <a:lnTo>
                  <a:pt x="3579533" y="987552"/>
                </a:lnTo>
                <a:lnTo>
                  <a:pt x="3579533" y="1001611"/>
                </a:lnTo>
                <a:close/>
                <a:moveTo>
                  <a:pt x="3368307" y="1903781"/>
                </a:moveTo>
                <a:lnTo>
                  <a:pt x="3368307" y="1928470"/>
                </a:lnTo>
                <a:lnTo>
                  <a:pt x="3343618" y="1928470"/>
                </a:lnTo>
                <a:lnTo>
                  <a:pt x="3343618" y="1953158"/>
                </a:lnTo>
                <a:lnTo>
                  <a:pt x="3368307" y="1953158"/>
                </a:lnTo>
                <a:lnTo>
                  <a:pt x="3368307" y="1977847"/>
                </a:lnTo>
                <a:lnTo>
                  <a:pt x="3392996" y="1977847"/>
                </a:lnTo>
                <a:lnTo>
                  <a:pt x="3392996" y="1953158"/>
                </a:lnTo>
                <a:lnTo>
                  <a:pt x="3417685" y="1953158"/>
                </a:lnTo>
                <a:lnTo>
                  <a:pt x="3417685" y="1928470"/>
                </a:lnTo>
                <a:lnTo>
                  <a:pt x="3392996" y="1928470"/>
                </a:lnTo>
                <a:lnTo>
                  <a:pt x="3392996" y="1903781"/>
                </a:lnTo>
                <a:lnTo>
                  <a:pt x="3368307" y="1903781"/>
                </a:lnTo>
                <a:close/>
                <a:moveTo>
                  <a:pt x="3716693" y="1275931"/>
                </a:moveTo>
                <a:lnTo>
                  <a:pt x="3730409" y="1275931"/>
                </a:lnTo>
                <a:lnTo>
                  <a:pt x="3730409" y="1261872"/>
                </a:lnTo>
                <a:lnTo>
                  <a:pt x="3744468" y="1261872"/>
                </a:lnTo>
                <a:lnTo>
                  <a:pt x="3744468" y="1248156"/>
                </a:lnTo>
                <a:lnTo>
                  <a:pt x="3730409" y="1248156"/>
                </a:lnTo>
                <a:lnTo>
                  <a:pt x="3730409" y="1234097"/>
                </a:lnTo>
                <a:lnTo>
                  <a:pt x="3716693" y="1234097"/>
                </a:lnTo>
                <a:lnTo>
                  <a:pt x="3716693" y="1248156"/>
                </a:lnTo>
                <a:lnTo>
                  <a:pt x="3702634" y="1248156"/>
                </a:lnTo>
                <a:lnTo>
                  <a:pt x="3702634" y="1261872"/>
                </a:lnTo>
                <a:lnTo>
                  <a:pt x="3716693" y="1261872"/>
                </a:lnTo>
                <a:lnTo>
                  <a:pt x="3716693" y="1275931"/>
                </a:lnTo>
                <a:close/>
                <a:moveTo>
                  <a:pt x="3784588" y="1688783"/>
                </a:moveTo>
                <a:lnTo>
                  <a:pt x="3799675" y="1688783"/>
                </a:lnTo>
                <a:lnTo>
                  <a:pt x="3799675" y="1674038"/>
                </a:lnTo>
                <a:lnTo>
                  <a:pt x="3814420" y="1674038"/>
                </a:lnTo>
                <a:lnTo>
                  <a:pt x="3814420" y="1658950"/>
                </a:lnTo>
                <a:lnTo>
                  <a:pt x="3799675" y="1658950"/>
                </a:lnTo>
                <a:lnTo>
                  <a:pt x="3799675" y="1644206"/>
                </a:lnTo>
                <a:lnTo>
                  <a:pt x="3784588" y="1644206"/>
                </a:lnTo>
                <a:lnTo>
                  <a:pt x="3784588" y="1658950"/>
                </a:lnTo>
                <a:lnTo>
                  <a:pt x="3769843" y="1658950"/>
                </a:lnTo>
                <a:lnTo>
                  <a:pt x="3769843" y="1674038"/>
                </a:lnTo>
                <a:lnTo>
                  <a:pt x="3784588" y="1674038"/>
                </a:lnTo>
                <a:lnTo>
                  <a:pt x="3784588" y="1688783"/>
                </a:lnTo>
                <a:close/>
                <a:moveTo>
                  <a:pt x="3854539" y="1548194"/>
                </a:moveTo>
                <a:lnTo>
                  <a:pt x="3866884" y="1548194"/>
                </a:lnTo>
                <a:lnTo>
                  <a:pt x="3866884" y="1535506"/>
                </a:lnTo>
                <a:lnTo>
                  <a:pt x="3879571" y="1535506"/>
                </a:lnTo>
                <a:lnTo>
                  <a:pt x="3879571" y="1523162"/>
                </a:lnTo>
                <a:lnTo>
                  <a:pt x="3866884" y="1523162"/>
                </a:lnTo>
                <a:lnTo>
                  <a:pt x="3866884" y="1510475"/>
                </a:lnTo>
                <a:lnTo>
                  <a:pt x="3854539" y="1510475"/>
                </a:lnTo>
                <a:lnTo>
                  <a:pt x="3854539" y="1523162"/>
                </a:lnTo>
                <a:lnTo>
                  <a:pt x="3841852" y="1523162"/>
                </a:lnTo>
                <a:lnTo>
                  <a:pt x="3841852" y="1535506"/>
                </a:lnTo>
                <a:lnTo>
                  <a:pt x="3854539" y="1535506"/>
                </a:lnTo>
                <a:lnTo>
                  <a:pt x="3854539" y="1548194"/>
                </a:lnTo>
                <a:close/>
                <a:moveTo>
                  <a:pt x="2091690" y="3217774"/>
                </a:moveTo>
                <a:lnTo>
                  <a:pt x="2091690" y="3189313"/>
                </a:lnTo>
                <a:lnTo>
                  <a:pt x="2120151" y="3189313"/>
                </a:lnTo>
                <a:lnTo>
                  <a:pt x="2120151" y="3161195"/>
                </a:lnTo>
                <a:lnTo>
                  <a:pt x="2091690" y="3161195"/>
                </a:lnTo>
                <a:lnTo>
                  <a:pt x="2091690" y="3132734"/>
                </a:lnTo>
                <a:lnTo>
                  <a:pt x="2063572" y="3132734"/>
                </a:lnTo>
                <a:lnTo>
                  <a:pt x="2063572" y="3161195"/>
                </a:lnTo>
                <a:lnTo>
                  <a:pt x="2035111" y="3161195"/>
                </a:lnTo>
                <a:lnTo>
                  <a:pt x="2035111" y="3189313"/>
                </a:lnTo>
                <a:lnTo>
                  <a:pt x="2063572" y="3189313"/>
                </a:lnTo>
                <a:lnTo>
                  <a:pt x="2063572" y="3217774"/>
                </a:lnTo>
                <a:lnTo>
                  <a:pt x="2091690" y="3217774"/>
                </a:lnTo>
                <a:close/>
                <a:moveTo>
                  <a:pt x="3645713" y="1693926"/>
                </a:moveTo>
                <a:lnTo>
                  <a:pt x="3664229" y="1693926"/>
                </a:lnTo>
                <a:lnTo>
                  <a:pt x="3664229" y="1675752"/>
                </a:lnTo>
                <a:lnTo>
                  <a:pt x="3682403" y="1675752"/>
                </a:lnTo>
                <a:lnTo>
                  <a:pt x="3682403" y="1657236"/>
                </a:lnTo>
                <a:lnTo>
                  <a:pt x="3664229" y="1657236"/>
                </a:lnTo>
                <a:lnTo>
                  <a:pt x="3664229" y="1639062"/>
                </a:lnTo>
                <a:lnTo>
                  <a:pt x="3645713" y="1639062"/>
                </a:lnTo>
                <a:lnTo>
                  <a:pt x="3645713" y="1657236"/>
                </a:lnTo>
                <a:lnTo>
                  <a:pt x="3627539" y="1657236"/>
                </a:lnTo>
                <a:lnTo>
                  <a:pt x="3627539" y="1675752"/>
                </a:lnTo>
                <a:lnTo>
                  <a:pt x="3645713" y="1675752"/>
                </a:lnTo>
                <a:lnTo>
                  <a:pt x="3645713" y="1693926"/>
                </a:lnTo>
                <a:close/>
                <a:moveTo>
                  <a:pt x="3646742" y="1417206"/>
                </a:moveTo>
                <a:lnTo>
                  <a:pt x="3663201" y="1417206"/>
                </a:lnTo>
                <a:lnTo>
                  <a:pt x="3663201" y="1400404"/>
                </a:lnTo>
                <a:lnTo>
                  <a:pt x="3680003" y="1400404"/>
                </a:lnTo>
                <a:lnTo>
                  <a:pt x="3680003" y="1383944"/>
                </a:lnTo>
                <a:lnTo>
                  <a:pt x="3663201" y="1383944"/>
                </a:lnTo>
                <a:lnTo>
                  <a:pt x="3663201" y="1367142"/>
                </a:lnTo>
                <a:lnTo>
                  <a:pt x="3646742" y="1367142"/>
                </a:lnTo>
                <a:lnTo>
                  <a:pt x="3646742" y="1383944"/>
                </a:lnTo>
                <a:lnTo>
                  <a:pt x="3629939" y="1383944"/>
                </a:lnTo>
                <a:lnTo>
                  <a:pt x="3629939" y="1400404"/>
                </a:lnTo>
                <a:lnTo>
                  <a:pt x="3646742" y="1400404"/>
                </a:lnTo>
                <a:lnTo>
                  <a:pt x="3646742" y="1417206"/>
                </a:lnTo>
                <a:close/>
                <a:moveTo>
                  <a:pt x="3715664" y="1552994"/>
                </a:moveTo>
                <a:lnTo>
                  <a:pt x="3731438" y="1552994"/>
                </a:lnTo>
                <a:lnTo>
                  <a:pt x="3731438" y="1537221"/>
                </a:lnTo>
                <a:lnTo>
                  <a:pt x="3747211" y="1537221"/>
                </a:lnTo>
                <a:lnTo>
                  <a:pt x="3747211" y="1521447"/>
                </a:lnTo>
                <a:lnTo>
                  <a:pt x="3731438" y="1521447"/>
                </a:lnTo>
                <a:lnTo>
                  <a:pt x="3731438" y="1505674"/>
                </a:lnTo>
                <a:lnTo>
                  <a:pt x="3715664" y="1505674"/>
                </a:lnTo>
                <a:lnTo>
                  <a:pt x="3715664" y="1521447"/>
                </a:lnTo>
                <a:lnTo>
                  <a:pt x="3699891" y="1521447"/>
                </a:lnTo>
                <a:lnTo>
                  <a:pt x="3699891" y="1537221"/>
                </a:lnTo>
                <a:lnTo>
                  <a:pt x="3715664" y="1537221"/>
                </a:lnTo>
                <a:lnTo>
                  <a:pt x="3715664" y="1552994"/>
                </a:lnTo>
                <a:close/>
                <a:moveTo>
                  <a:pt x="3647770" y="1139114"/>
                </a:moveTo>
                <a:lnTo>
                  <a:pt x="3662172" y="1139114"/>
                </a:lnTo>
                <a:lnTo>
                  <a:pt x="3662172" y="1125055"/>
                </a:lnTo>
                <a:lnTo>
                  <a:pt x="3676231" y="1125055"/>
                </a:lnTo>
                <a:lnTo>
                  <a:pt x="3676231" y="1110653"/>
                </a:lnTo>
                <a:lnTo>
                  <a:pt x="3662172" y="1110653"/>
                </a:lnTo>
                <a:lnTo>
                  <a:pt x="3662172" y="1096594"/>
                </a:lnTo>
                <a:lnTo>
                  <a:pt x="3647770" y="1096594"/>
                </a:lnTo>
                <a:lnTo>
                  <a:pt x="3647770" y="1110653"/>
                </a:lnTo>
                <a:lnTo>
                  <a:pt x="3633712" y="1110653"/>
                </a:lnTo>
                <a:lnTo>
                  <a:pt x="3633712" y="1125055"/>
                </a:lnTo>
                <a:lnTo>
                  <a:pt x="3647770" y="1125055"/>
                </a:lnTo>
                <a:lnTo>
                  <a:pt x="3647770" y="1139114"/>
                </a:lnTo>
                <a:close/>
                <a:moveTo>
                  <a:pt x="3785273" y="1412405"/>
                </a:moveTo>
                <a:lnTo>
                  <a:pt x="3798989" y="1412405"/>
                </a:lnTo>
                <a:lnTo>
                  <a:pt x="3798989" y="1399032"/>
                </a:lnTo>
                <a:lnTo>
                  <a:pt x="3812362" y="1399032"/>
                </a:lnTo>
                <a:lnTo>
                  <a:pt x="3812362" y="1385316"/>
                </a:lnTo>
                <a:lnTo>
                  <a:pt x="3798989" y="1385316"/>
                </a:lnTo>
                <a:lnTo>
                  <a:pt x="3798989" y="1371943"/>
                </a:lnTo>
                <a:lnTo>
                  <a:pt x="3785273" y="1371943"/>
                </a:lnTo>
                <a:lnTo>
                  <a:pt x="3785273" y="1385316"/>
                </a:lnTo>
                <a:lnTo>
                  <a:pt x="3771900" y="1385316"/>
                </a:lnTo>
                <a:lnTo>
                  <a:pt x="3771900" y="1399032"/>
                </a:lnTo>
                <a:lnTo>
                  <a:pt x="3785273" y="1399032"/>
                </a:lnTo>
                <a:lnTo>
                  <a:pt x="3785273" y="1412405"/>
                </a:lnTo>
                <a:close/>
                <a:moveTo>
                  <a:pt x="2571750" y="3080271"/>
                </a:moveTo>
                <a:lnTo>
                  <a:pt x="2571750" y="3052153"/>
                </a:lnTo>
                <a:lnTo>
                  <a:pt x="2599868" y="3052153"/>
                </a:lnTo>
                <a:lnTo>
                  <a:pt x="2599868" y="3024035"/>
                </a:lnTo>
                <a:lnTo>
                  <a:pt x="2571750" y="3024035"/>
                </a:lnTo>
                <a:lnTo>
                  <a:pt x="2571750" y="2995917"/>
                </a:lnTo>
                <a:lnTo>
                  <a:pt x="2543632" y="2995917"/>
                </a:lnTo>
                <a:lnTo>
                  <a:pt x="2543632" y="3024035"/>
                </a:lnTo>
                <a:lnTo>
                  <a:pt x="2515514" y="3024035"/>
                </a:lnTo>
                <a:lnTo>
                  <a:pt x="2515514" y="3052153"/>
                </a:lnTo>
                <a:lnTo>
                  <a:pt x="2543632" y="3052153"/>
                </a:lnTo>
                <a:lnTo>
                  <a:pt x="2543632" y="3080271"/>
                </a:lnTo>
                <a:lnTo>
                  <a:pt x="2571750" y="3080271"/>
                </a:lnTo>
                <a:close/>
                <a:moveTo>
                  <a:pt x="2502142" y="3214688"/>
                </a:moveTo>
                <a:lnTo>
                  <a:pt x="2502142" y="3188284"/>
                </a:lnTo>
                <a:lnTo>
                  <a:pt x="2528545" y="3188284"/>
                </a:lnTo>
                <a:lnTo>
                  <a:pt x="2528545" y="3162224"/>
                </a:lnTo>
                <a:lnTo>
                  <a:pt x="2502142" y="3162224"/>
                </a:lnTo>
                <a:lnTo>
                  <a:pt x="2502142" y="3135821"/>
                </a:lnTo>
                <a:lnTo>
                  <a:pt x="2476081" y="3135821"/>
                </a:lnTo>
                <a:lnTo>
                  <a:pt x="2476081" y="3162224"/>
                </a:lnTo>
                <a:lnTo>
                  <a:pt x="2449678" y="3162224"/>
                </a:lnTo>
                <a:lnTo>
                  <a:pt x="2449678" y="3188284"/>
                </a:lnTo>
                <a:lnTo>
                  <a:pt x="2476081" y="3188284"/>
                </a:lnTo>
                <a:lnTo>
                  <a:pt x="2476081" y="3214688"/>
                </a:lnTo>
                <a:lnTo>
                  <a:pt x="2502142" y="3214688"/>
                </a:lnTo>
                <a:close/>
                <a:moveTo>
                  <a:pt x="2638958" y="3213316"/>
                </a:moveTo>
                <a:lnTo>
                  <a:pt x="2638958" y="3187941"/>
                </a:lnTo>
                <a:lnTo>
                  <a:pt x="2664333" y="3187941"/>
                </a:lnTo>
                <a:lnTo>
                  <a:pt x="2664333" y="3162567"/>
                </a:lnTo>
                <a:lnTo>
                  <a:pt x="2638958" y="3162567"/>
                </a:lnTo>
                <a:lnTo>
                  <a:pt x="2638958" y="3137192"/>
                </a:lnTo>
                <a:lnTo>
                  <a:pt x="2613584" y="3137192"/>
                </a:lnTo>
                <a:lnTo>
                  <a:pt x="2613584" y="3162567"/>
                </a:lnTo>
                <a:lnTo>
                  <a:pt x="2588209" y="3162567"/>
                </a:lnTo>
                <a:lnTo>
                  <a:pt x="2588209" y="3187941"/>
                </a:lnTo>
                <a:lnTo>
                  <a:pt x="2613584" y="3187941"/>
                </a:lnTo>
                <a:lnTo>
                  <a:pt x="2613584" y="3213316"/>
                </a:lnTo>
                <a:lnTo>
                  <a:pt x="2638958" y="3213316"/>
                </a:lnTo>
                <a:close/>
                <a:moveTo>
                  <a:pt x="2432876" y="3349104"/>
                </a:moveTo>
                <a:lnTo>
                  <a:pt x="2432876" y="3324758"/>
                </a:lnTo>
                <a:lnTo>
                  <a:pt x="2457221" y="3324758"/>
                </a:lnTo>
                <a:lnTo>
                  <a:pt x="2457221" y="3300070"/>
                </a:lnTo>
                <a:lnTo>
                  <a:pt x="2432876" y="3300070"/>
                </a:lnTo>
                <a:lnTo>
                  <a:pt x="2432876" y="3275724"/>
                </a:lnTo>
                <a:lnTo>
                  <a:pt x="2408187" y="3275724"/>
                </a:lnTo>
                <a:lnTo>
                  <a:pt x="2408187" y="3300070"/>
                </a:lnTo>
                <a:lnTo>
                  <a:pt x="2383841" y="3300070"/>
                </a:lnTo>
                <a:lnTo>
                  <a:pt x="2383841" y="3324758"/>
                </a:lnTo>
                <a:lnTo>
                  <a:pt x="2408187" y="3324758"/>
                </a:lnTo>
                <a:lnTo>
                  <a:pt x="2408187" y="3349104"/>
                </a:lnTo>
                <a:lnTo>
                  <a:pt x="2432876" y="3349104"/>
                </a:lnTo>
                <a:close/>
                <a:moveTo>
                  <a:pt x="2708224" y="3078213"/>
                </a:moveTo>
                <a:lnTo>
                  <a:pt x="2708224" y="3051467"/>
                </a:lnTo>
                <a:lnTo>
                  <a:pt x="2734970" y="3051467"/>
                </a:lnTo>
                <a:lnTo>
                  <a:pt x="2734970" y="3024721"/>
                </a:lnTo>
                <a:lnTo>
                  <a:pt x="2708224" y="3024721"/>
                </a:lnTo>
                <a:lnTo>
                  <a:pt x="2708224" y="2997975"/>
                </a:lnTo>
                <a:lnTo>
                  <a:pt x="2681478" y="2997975"/>
                </a:lnTo>
                <a:lnTo>
                  <a:pt x="2681478" y="3024721"/>
                </a:lnTo>
                <a:lnTo>
                  <a:pt x="2654732" y="3024721"/>
                </a:lnTo>
                <a:lnTo>
                  <a:pt x="2654732" y="3051467"/>
                </a:lnTo>
                <a:lnTo>
                  <a:pt x="2681478" y="3051467"/>
                </a:lnTo>
                <a:lnTo>
                  <a:pt x="2681478" y="3078213"/>
                </a:lnTo>
                <a:lnTo>
                  <a:pt x="2708224" y="3078213"/>
                </a:lnTo>
                <a:close/>
                <a:moveTo>
                  <a:pt x="2365667" y="3216402"/>
                </a:moveTo>
                <a:lnTo>
                  <a:pt x="2365667" y="3188970"/>
                </a:lnTo>
                <a:lnTo>
                  <a:pt x="2393099" y="3188970"/>
                </a:lnTo>
                <a:lnTo>
                  <a:pt x="2393099" y="3161538"/>
                </a:lnTo>
                <a:lnTo>
                  <a:pt x="2365667" y="3161538"/>
                </a:lnTo>
                <a:lnTo>
                  <a:pt x="2365667" y="3134106"/>
                </a:lnTo>
                <a:lnTo>
                  <a:pt x="2338235" y="3134106"/>
                </a:lnTo>
                <a:lnTo>
                  <a:pt x="2338235" y="3161538"/>
                </a:lnTo>
                <a:lnTo>
                  <a:pt x="2310803" y="3161538"/>
                </a:lnTo>
                <a:lnTo>
                  <a:pt x="2310803" y="3188970"/>
                </a:lnTo>
                <a:lnTo>
                  <a:pt x="2338235" y="3188970"/>
                </a:lnTo>
                <a:lnTo>
                  <a:pt x="2338235" y="3216402"/>
                </a:lnTo>
                <a:lnTo>
                  <a:pt x="2365667" y="3216402"/>
                </a:lnTo>
                <a:close/>
                <a:moveTo>
                  <a:pt x="2159242" y="3351162"/>
                </a:moveTo>
                <a:lnTo>
                  <a:pt x="2159242" y="3325444"/>
                </a:lnTo>
                <a:lnTo>
                  <a:pt x="2184959" y="3325444"/>
                </a:lnTo>
                <a:lnTo>
                  <a:pt x="2184959" y="3299384"/>
                </a:lnTo>
                <a:lnTo>
                  <a:pt x="2159242" y="3299384"/>
                </a:lnTo>
                <a:lnTo>
                  <a:pt x="2159242" y="3273666"/>
                </a:lnTo>
                <a:lnTo>
                  <a:pt x="2133181" y="3273666"/>
                </a:lnTo>
                <a:lnTo>
                  <a:pt x="2133181" y="3299384"/>
                </a:lnTo>
                <a:lnTo>
                  <a:pt x="2107463" y="3299384"/>
                </a:lnTo>
                <a:lnTo>
                  <a:pt x="2107463" y="3325444"/>
                </a:lnTo>
                <a:lnTo>
                  <a:pt x="2133181" y="3325444"/>
                </a:lnTo>
                <a:lnTo>
                  <a:pt x="2133181" y="3351162"/>
                </a:lnTo>
                <a:lnTo>
                  <a:pt x="2159242" y="3351162"/>
                </a:lnTo>
                <a:close/>
                <a:moveTo>
                  <a:pt x="2228850" y="3217088"/>
                </a:moveTo>
                <a:lnTo>
                  <a:pt x="2228850" y="3189313"/>
                </a:lnTo>
                <a:lnTo>
                  <a:pt x="2256625" y="3189313"/>
                </a:lnTo>
                <a:lnTo>
                  <a:pt x="2256625" y="3161195"/>
                </a:lnTo>
                <a:lnTo>
                  <a:pt x="2228850" y="3161195"/>
                </a:lnTo>
                <a:lnTo>
                  <a:pt x="2228850" y="3133420"/>
                </a:lnTo>
                <a:lnTo>
                  <a:pt x="2200732" y="3133420"/>
                </a:lnTo>
                <a:lnTo>
                  <a:pt x="2200732" y="3161195"/>
                </a:lnTo>
                <a:lnTo>
                  <a:pt x="2172958" y="3161195"/>
                </a:lnTo>
                <a:lnTo>
                  <a:pt x="2172958" y="3189313"/>
                </a:lnTo>
                <a:lnTo>
                  <a:pt x="2200732" y="3189313"/>
                </a:lnTo>
                <a:lnTo>
                  <a:pt x="2200732" y="3217088"/>
                </a:lnTo>
                <a:lnTo>
                  <a:pt x="2228850" y="3217088"/>
                </a:lnTo>
                <a:close/>
                <a:moveTo>
                  <a:pt x="2296058" y="3350476"/>
                </a:moveTo>
                <a:lnTo>
                  <a:pt x="2296058" y="3325101"/>
                </a:lnTo>
                <a:lnTo>
                  <a:pt x="2321433" y="3325101"/>
                </a:lnTo>
                <a:lnTo>
                  <a:pt x="2321433" y="3299727"/>
                </a:lnTo>
                <a:lnTo>
                  <a:pt x="2296058" y="3299727"/>
                </a:lnTo>
                <a:lnTo>
                  <a:pt x="2296058" y="3274352"/>
                </a:lnTo>
                <a:lnTo>
                  <a:pt x="2270684" y="3274352"/>
                </a:lnTo>
                <a:lnTo>
                  <a:pt x="2270684" y="3299727"/>
                </a:lnTo>
                <a:lnTo>
                  <a:pt x="2245309" y="3299727"/>
                </a:lnTo>
                <a:lnTo>
                  <a:pt x="2245309" y="3325101"/>
                </a:lnTo>
                <a:lnTo>
                  <a:pt x="2270684" y="3325101"/>
                </a:lnTo>
                <a:lnTo>
                  <a:pt x="2270684" y="3350476"/>
                </a:lnTo>
                <a:lnTo>
                  <a:pt x="2296058" y="3350476"/>
                </a:lnTo>
                <a:close/>
                <a:moveTo>
                  <a:pt x="2844698" y="3076156"/>
                </a:moveTo>
                <a:lnTo>
                  <a:pt x="2844698" y="3050781"/>
                </a:lnTo>
                <a:lnTo>
                  <a:pt x="2870073" y="3050781"/>
                </a:lnTo>
                <a:lnTo>
                  <a:pt x="2870073" y="3025407"/>
                </a:lnTo>
                <a:lnTo>
                  <a:pt x="2844698" y="3025407"/>
                </a:lnTo>
                <a:lnTo>
                  <a:pt x="2844698" y="3000032"/>
                </a:lnTo>
                <a:lnTo>
                  <a:pt x="2819324" y="3000032"/>
                </a:lnTo>
                <a:lnTo>
                  <a:pt x="2819324" y="3025407"/>
                </a:lnTo>
                <a:lnTo>
                  <a:pt x="2793949" y="3025407"/>
                </a:lnTo>
                <a:lnTo>
                  <a:pt x="2793949" y="3050781"/>
                </a:lnTo>
                <a:lnTo>
                  <a:pt x="2819324" y="3050781"/>
                </a:lnTo>
                <a:lnTo>
                  <a:pt x="2819324" y="3076156"/>
                </a:lnTo>
                <a:lnTo>
                  <a:pt x="2844698" y="3076156"/>
                </a:lnTo>
                <a:close/>
                <a:moveTo>
                  <a:pt x="3256178" y="2527516"/>
                </a:moveTo>
                <a:lnTo>
                  <a:pt x="3256178" y="2502141"/>
                </a:lnTo>
                <a:lnTo>
                  <a:pt x="3281553" y="2502141"/>
                </a:lnTo>
                <a:lnTo>
                  <a:pt x="3281553" y="2476767"/>
                </a:lnTo>
                <a:lnTo>
                  <a:pt x="3256178" y="2476767"/>
                </a:lnTo>
                <a:lnTo>
                  <a:pt x="3256178" y="2451392"/>
                </a:lnTo>
                <a:lnTo>
                  <a:pt x="3230804" y="2451392"/>
                </a:lnTo>
                <a:lnTo>
                  <a:pt x="3230804" y="2476767"/>
                </a:lnTo>
                <a:lnTo>
                  <a:pt x="3205429" y="2476767"/>
                </a:lnTo>
                <a:lnTo>
                  <a:pt x="3205429" y="2502141"/>
                </a:lnTo>
                <a:lnTo>
                  <a:pt x="3230804" y="2502141"/>
                </a:lnTo>
                <a:lnTo>
                  <a:pt x="3230804" y="2527516"/>
                </a:lnTo>
                <a:lnTo>
                  <a:pt x="3256178" y="2527516"/>
                </a:lnTo>
                <a:close/>
                <a:moveTo>
                  <a:pt x="3187598" y="2664676"/>
                </a:moveTo>
                <a:lnTo>
                  <a:pt x="3187598" y="2639301"/>
                </a:lnTo>
                <a:lnTo>
                  <a:pt x="3212973" y="2639301"/>
                </a:lnTo>
                <a:lnTo>
                  <a:pt x="3212973" y="2613927"/>
                </a:lnTo>
                <a:lnTo>
                  <a:pt x="3187598" y="2613927"/>
                </a:lnTo>
                <a:lnTo>
                  <a:pt x="3187598" y="2588552"/>
                </a:lnTo>
                <a:lnTo>
                  <a:pt x="3162224" y="2588552"/>
                </a:lnTo>
                <a:lnTo>
                  <a:pt x="3162224" y="2613927"/>
                </a:lnTo>
                <a:lnTo>
                  <a:pt x="3136849" y="2613927"/>
                </a:lnTo>
                <a:lnTo>
                  <a:pt x="3136849" y="2639301"/>
                </a:lnTo>
                <a:lnTo>
                  <a:pt x="3162224" y="2639301"/>
                </a:lnTo>
                <a:lnTo>
                  <a:pt x="3162224" y="2664676"/>
                </a:lnTo>
                <a:lnTo>
                  <a:pt x="3187598" y="2664676"/>
                </a:lnTo>
                <a:close/>
                <a:moveTo>
                  <a:pt x="3324416" y="2389670"/>
                </a:moveTo>
                <a:lnTo>
                  <a:pt x="3324416" y="2364638"/>
                </a:lnTo>
                <a:lnTo>
                  <a:pt x="3349447" y="2364638"/>
                </a:lnTo>
                <a:lnTo>
                  <a:pt x="3349447" y="2339950"/>
                </a:lnTo>
                <a:lnTo>
                  <a:pt x="3324416" y="2339950"/>
                </a:lnTo>
                <a:lnTo>
                  <a:pt x="3324416" y="2314918"/>
                </a:lnTo>
                <a:lnTo>
                  <a:pt x="3299727" y="2314918"/>
                </a:lnTo>
                <a:lnTo>
                  <a:pt x="3299727" y="2339950"/>
                </a:lnTo>
                <a:lnTo>
                  <a:pt x="3274695" y="2339950"/>
                </a:lnTo>
                <a:lnTo>
                  <a:pt x="3274695" y="2364638"/>
                </a:lnTo>
                <a:lnTo>
                  <a:pt x="3299727" y="2364638"/>
                </a:lnTo>
                <a:lnTo>
                  <a:pt x="3299727" y="2389670"/>
                </a:lnTo>
                <a:lnTo>
                  <a:pt x="3324416" y="2389670"/>
                </a:lnTo>
                <a:close/>
                <a:moveTo>
                  <a:pt x="3118676" y="2801150"/>
                </a:moveTo>
                <a:lnTo>
                  <a:pt x="3118676" y="2776118"/>
                </a:lnTo>
                <a:lnTo>
                  <a:pt x="3143707" y="2776118"/>
                </a:lnTo>
                <a:lnTo>
                  <a:pt x="3143707" y="2751430"/>
                </a:lnTo>
                <a:lnTo>
                  <a:pt x="3118676" y="2751430"/>
                </a:lnTo>
                <a:lnTo>
                  <a:pt x="3118676" y="2726398"/>
                </a:lnTo>
                <a:lnTo>
                  <a:pt x="3093987" y="2726398"/>
                </a:lnTo>
                <a:lnTo>
                  <a:pt x="3093987" y="2751430"/>
                </a:lnTo>
                <a:lnTo>
                  <a:pt x="3068955" y="2751430"/>
                </a:lnTo>
                <a:lnTo>
                  <a:pt x="3068955" y="2776118"/>
                </a:lnTo>
                <a:lnTo>
                  <a:pt x="3093987" y="2776118"/>
                </a:lnTo>
                <a:lnTo>
                  <a:pt x="3093987" y="2801150"/>
                </a:lnTo>
                <a:lnTo>
                  <a:pt x="3118676" y="2801150"/>
                </a:lnTo>
                <a:close/>
                <a:moveTo>
                  <a:pt x="2913622" y="2940368"/>
                </a:moveTo>
                <a:lnTo>
                  <a:pt x="2913622" y="2913964"/>
                </a:lnTo>
                <a:lnTo>
                  <a:pt x="2940025" y="2913964"/>
                </a:lnTo>
                <a:lnTo>
                  <a:pt x="2940025" y="2887904"/>
                </a:lnTo>
                <a:lnTo>
                  <a:pt x="2913622" y="2887904"/>
                </a:lnTo>
                <a:lnTo>
                  <a:pt x="2913622" y="2861501"/>
                </a:lnTo>
                <a:lnTo>
                  <a:pt x="2887561" y="2861501"/>
                </a:lnTo>
                <a:lnTo>
                  <a:pt x="2887561" y="2887904"/>
                </a:lnTo>
                <a:lnTo>
                  <a:pt x="2861158" y="2887904"/>
                </a:lnTo>
                <a:lnTo>
                  <a:pt x="2861158" y="2913964"/>
                </a:lnTo>
                <a:lnTo>
                  <a:pt x="2887561" y="2913964"/>
                </a:lnTo>
                <a:lnTo>
                  <a:pt x="2887561" y="2940368"/>
                </a:lnTo>
                <a:lnTo>
                  <a:pt x="2913622" y="2940368"/>
                </a:lnTo>
                <a:close/>
                <a:moveTo>
                  <a:pt x="3050096" y="2937624"/>
                </a:moveTo>
                <a:lnTo>
                  <a:pt x="3050096" y="2913278"/>
                </a:lnTo>
                <a:lnTo>
                  <a:pt x="3074441" y="2913278"/>
                </a:lnTo>
                <a:lnTo>
                  <a:pt x="3074441" y="2888590"/>
                </a:lnTo>
                <a:lnTo>
                  <a:pt x="3050096" y="2888590"/>
                </a:lnTo>
                <a:lnTo>
                  <a:pt x="3050096" y="2864244"/>
                </a:lnTo>
                <a:lnTo>
                  <a:pt x="3025407" y="2864244"/>
                </a:lnTo>
                <a:lnTo>
                  <a:pt x="3025407" y="2888590"/>
                </a:lnTo>
                <a:lnTo>
                  <a:pt x="3001061" y="2888590"/>
                </a:lnTo>
                <a:lnTo>
                  <a:pt x="3001061" y="2913278"/>
                </a:lnTo>
                <a:lnTo>
                  <a:pt x="3025407" y="2913278"/>
                </a:lnTo>
                <a:lnTo>
                  <a:pt x="3025407" y="2937624"/>
                </a:lnTo>
                <a:lnTo>
                  <a:pt x="3050096" y="2937624"/>
                </a:lnTo>
                <a:close/>
                <a:moveTo>
                  <a:pt x="3392653" y="2251481"/>
                </a:moveTo>
                <a:lnTo>
                  <a:pt x="3392653" y="2227136"/>
                </a:lnTo>
                <a:lnTo>
                  <a:pt x="3416999" y="2227136"/>
                </a:lnTo>
                <a:lnTo>
                  <a:pt x="3416999" y="2203133"/>
                </a:lnTo>
                <a:lnTo>
                  <a:pt x="3392653" y="2203133"/>
                </a:lnTo>
                <a:lnTo>
                  <a:pt x="3392653" y="2178787"/>
                </a:lnTo>
                <a:lnTo>
                  <a:pt x="3368650" y="2178787"/>
                </a:lnTo>
                <a:lnTo>
                  <a:pt x="3368650" y="2203133"/>
                </a:lnTo>
                <a:lnTo>
                  <a:pt x="3344304" y="2203133"/>
                </a:lnTo>
                <a:lnTo>
                  <a:pt x="3344304" y="2227136"/>
                </a:lnTo>
                <a:lnTo>
                  <a:pt x="3368650" y="2227136"/>
                </a:lnTo>
                <a:lnTo>
                  <a:pt x="3368650" y="2251481"/>
                </a:lnTo>
                <a:lnTo>
                  <a:pt x="3392653" y="2251481"/>
                </a:lnTo>
                <a:close/>
                <a:moveTo>
                  <a:pt x="2777490" y="2943111"/>
                </a:moveTo>
                <a:lnTo>
                  <a:pt x="2777490" y="2914993"/>
                </a:lnTo>
                <a:lnTo>
                  <a:pt x="2805608" y="2914993"/>
                </a:lnTo>
                <a:lnTo>
                  <a:pt x="2805608" y="2886875"/>
                </a:lnTo>
                <a:lnTo>
                  <a:pt x="2777490" y="2886875"/>
                </a:lnTo>
                <a:lnTo>
                  <a:pt x="2777490" y="2858757"/>
                </a:lnTo>
                <a:lnTo>
                  <a:pt x="2749372" y="2858757"/>
                </a:lnTo>
                <a:lnTo>
                  <a:pt x="2749372" y="2886875"/>
                </a:lnTo>
                <a:lnTo>
                  <a:pt x="2721254" y="2886875"/>
                </a:lnTo>
                <a:lnTo>
                  <a:pt x="2721254" y="2914993"/>
                </a:lnTo>
                <a:lnTo>
                  <a:pt x="2749372" y="2914993"/>
                </a:lnTo>
                <a:lnTo>
                  <a:pt x="2749372" y="2943111"/>
                </a:lnTo>
                <a:lnTo>
                  <a:pt x="2777490" y="2943111"/>
                </a:lnTo>
                <a:close/>
                <a:moveTo>
                  <a:pt x="2982544" y="2804236"/>
                </a:moveTo>
                <a:lnTo>
                  <a:pt x="2982544" y="2777147"/>
                </a:lnTo>
                <a:lnTo>
                  <a:pt x="3009634" y="2777147"/>
                </a:lnTo>
                <a:lnTo>
                  <a:pt x="3009634" y="2750401"/>
                </a:lnTo>
                <a:lnTo>
                  <a:pt x="2982544" y="2750401"/>
                </a:lnTo>
                <a:lnTo>
                  <a:pt x="2982544" y="2723312"/>
                </a:lnTo>
                <a:lnTo>
                  <a:pt x="2955798" y="2723312"/>
                </a:lnTo>
                <a:lnTo>
                  <a:pt x="2955798" y="2750401"/>
                </a:lnTo>
                <a:lnTo>
                  <a:pt x="2928709" y="2750401"/>
                </a:lnTo>
                <a:lnTo>
                  <a:pt x="2928709" y="2777147"/>
                </a:lnTo>
                <a:lnTo>
                  <a:pt x="2955798" y="2777147"/>
                </a:lnTo>
                <a:lnTo>
                  <a:pt x="2955798" y="2804236"/>
                </a:lnTo>
                <a:lnTo>
                  <a:pt x="2982544" y="2804236"/>
                </a:lnTo>
                <a:close/>
                <a:moveTo>
                  <a:pt x="1584884" y="531152"/>
                </a:moveTo>
                <a:lnTo>
                  <a:pt x="1584884" y="556527"/>
                </a:lnTo>
                <a:lnTo>
                  <a:pt x="1559509" y="556527"/>
                </a:lnTo>
                <a:lnTo>
                  <a:pt x="1559509" y="581901"/>
                </a:lnTo>
                <a:lnTo>
                  <a:pt x="1584884" y="581901"/>
                </a:lnTo>
                <a:lnTo>
                  <a:pt x="1584884" y="607276"/>
                </a:lnTo>
                <a:lnTo>
                  <a:pt x="1610258" y="607276"/>
                </a:lnTo>
                <a:lnTo>
                  <a:pt x="1610258" y="581901"/>
                </a:lnTo>
                <a:lnTo>
                  <a:pt x="1635633" y="581901"/>
                </a:lnTo>
                <a:lnTo>
                  <a:pt x="1635633" y="556527"/>
                </a:lnTo>
                <a:lnTo>
                  <a:pt x="1610258" y="556527"/>
                </a:lnTo>
                <a:lnTo>
                  <a:pt x="1610258" y="531152"/>
                </a:lnTo>
                <a:lnTo>
                  <a:pt x="1584884" y="531152"/>
                </a:lnTo>
                <a:close/>
                <a:moveTo>
                  <a:pt x="1544764" y="2947911"/>
                </a:moveTo>
                <a:lnTo>
                  <a:pt x="1544764" y="2916707"/>
                </a:lnTo>
                <a:lnTo>
                  <a:pt x="1575968" y="2916707"/>
                </a:lnTo>
                <a:lnTo>
                  <a:pt x="1575968" y="2885161"/>
                </a:lnTo>
                <a:lnTo>
                  <a:pt x="1544764" y="2885161"/>
                </a:lnTo>
                <a:lnTo>
                  <a:pt x="1544764" y="2853957"/>
                </a:lnTo>
                <a:lnTo>
                  <a:pt x="1513218" y="2853957"/>
                </a:lnTo>
                <a:lnTo>
                  <a:pt x="1513218" y="2885161"/>
                </a:lnTo>
                <a:lnTo>
                  <a:pt x="1482014" y="2885161"/>
                </a:lnTo>
                <a:lnTo>
                  <a:pt x="1482014" y="2916707"/>
                </a:lnTo>
                <a:lnTo>
                  <a:pt x="1513218" y="2916707"/>
                </a:lnTo>
                <a:lnTo>
                  <a:pt x="1513218" y="2947911"/>
                </a:lnTo>
                <a:lnTo>
                  <a:pt x="1544764" y="2947911"/>
                </a:lnTo>
                <a:close/>
                <a:moveTo>
                  <a:pt x="1339024" y="2811094"/>
                </a:moveTo>
                <a:lnTo>
                  <a:pt x="1339024" y="2779547"/>
                </a:lnTo>
                <a:lnTo>
                  <a:pt x="1370571" y="2779547"/>
                </a:lnTo>
                <a:lnTo>
                  <a:pt x="1370571" y="2748001"/>
                </a:lnTo>
                <a:lnTo>
                  <a:pt x="1339024" y="2748001"/>
                </a:lnTo>
                <a:lnTo>
                  <a:pt x="1339024" y="2716454"/>
                </a:lnTo>
                <a:lnTo>
                  <a:pt x="1307478" y="2716454"/>
                </a:lnTo>
                <a:lnTo>
                  <a:pt x="1307478" y="2748001"/>
                </a:lnTo>
                <a:lnTo>
                  <a:pt x="1275931" y="2748001"/>
                </a:lnTo>
                <a:lnTo>
                  <a:pt x="1275931" y="2779547"/>
                </a:lnTo>
                <a:lnTo>
                  <a:pt x="1307478" y="2779547"/>
                </a:lnTo>
                <a:lnTo>
                  <a:pt x="1307478" y="2811094"/>
                </a:lnTo>
                <a:lnTo>
                  <a:pt x="1339024" y="2811094"/>
                </a:lnTo>
                <a:close/>
                <a:moveTo>
                  <a:pt x="1201179" y="2809380"/>
                </a:moveTo>
                <a:lnTo>
                  <a:pt x="1201179" y="2778862"/>
                </a:lnTo>
                <a:lnTo>
                  <a:pt x="1231697" y="2778862"/>
                </a:lnTo>
                <a:lnTo>
                  <a:pt x="1231697" y="2748686"/>
                </a:lnTo>
                <a:lnTo>
                  <a:pt x="1201179" y="2748686"/>
                </a:lnTo>
                <a:lnTo>
                  <a:pt x="1201179" y="2718168"/>
                </a:lnTo>
                <a:lnTo>
                  <a:pt x="1171003" y="2718168"/>
                </a:lnTo>
                <a:lnTo>
                  <a:pt x="1171003" y="2748686"/>
                </a:lnTo>
                <a:lnTo>
                  <a:pt x="1140485" y="2748686"/>
                </a:lnTo>
                <a:lnTo>
                  <a:pt x="1140485" y="2778862"/>
                </a:lnTo>
                <a:lnTo>
                  <a:pt x="1171003" y="2778862"/>
                </a:lnTo>
                <a:lnTo>
                  <a:pt x="1171003" y="2809380"/>
                </a:lnTo>
                <a:lnTo>
                  <a:pt x="1201179" y="2809380"/>
                </a:lnTo>
                <a:close/>
                <a:moveTo>
                  <a:pt x="1476527" y="2812123"/>
                </a:moveTo>
                <a:lnTo>
                  <a:pt x="1476527" y="2779890"/>
                </a:lnTo>
                <a:lnTo>
                  <a:pt x="1508760" y="2779890"/>
                </a:lnTo>
                <a:lnTo>
                  <a:pt x="1508760" y="2747658"/>
                </a:lnTo>
                <a:lnTo>
                  <a:pt x="1476527" y="2747658"/>
                </a:lnTo>
                <a:lnTo>
                  <a:pt x="1476527" y="2715425"/>
                </a:lnTo>
                <a:lnTo>
                  <a:pt x="1444295" y="2715425"/>
                </a:lnTo>
                <a:lnTo>
                  <a:pt x="1444295" y="2747658"/>
                </a:lnTo>
                <a:lnTo>
                  <a:pt x="1412062" y="2747658"/>
                </a:lnTo>
                <a:lnTo>
                  <a:pt x="1412062" y="2779890"/>
                </a:lnTo>
                <a:lnTo>
                  <a:pt x="1444295" y="2779890"/>
                </a:lnTo>
                <a:lnTo>
                  <a:pt x="1444295" y="2812123"/>
                </a:lnTo>
                <a:lnTo>
                  <a:pt x="1476527" y="2812123"/>
                </a:lnTo>
                <a:close/>
                <a:moveTo>
                  <a:pt x="1406919" y="2946540"/>
                </a:moveTo>
                <a:lnTo>
                  <a:pt x="1406919" y="2916022"/>
                </a:lnTo>
                <a:lnTo>
                  <a:pt x="1437437" y="2916022"/>
                </a:lnTo>
                <a:lnTo>
                  <a:pt x="1437437" y="2885846"/>
                </a:lnTo>
                <a:lnTo>
                  <a:pt x="1406919" y="2885846"/>
                </a:lnTo>
                <a:lnTo>
                  <a:pt x="1406919" y="2855328"/>
                </a:lnTo>
                <a:lnTo>
                  <a:pt x="1376743" y="2855328"/>
                </a:lnTo>
                <a:lnTo>
                  <a:pt x="1376743" y="2885846"/>
                </a:lnTo>
                <a:lnTo>
                  <a:pt x="1346225" y="2885846"/>
                </a:lnTo>
                <a:lnTo>
                  <a:pt x="1346225" y="2916022"/>
                </a:lnTo>
                <a:lnTo>
                  <a:pt x="1376743" y="2916022"/>
                </a:lnTo>
                <a:lnTo>
                  <a:pt x="1376743" y="2946540"/>
                </a:lnTo>
                <a:lnTo>
                  <a:pt x="1406919" y="2946540"/>
                </a:lnTo>
                <a:close/>
                <a:moveTo>
                  <a:pt x="1269416" y="2945168"/>
                </a:moveTo>
                <a:lnTo>
                  <a:pt x="1269416" y="2915679"/>
                </a:lnTo>
                <a:lnTo>
                  <a:pt x="1298905" y="2915679"/>
                </a:lnTo>
                <a:lnTo>
                  <a:pt x="1298905" y="2886189"/>
                </a:lnTo>
                <a:lnTo>
                  <a:pt x="1269416" y="2886189"/>
                </a:lnTo>
                <a:lnTo>
                  <a:pt x="1269416" y="2856700"/>
                </a:lnTo>
                <a:lnTo>
                  <a:pt x="1239926" y="2856700"/>
                </a:lnTo>
                <a:lnTo>
                  <a:pt x="1239926" y="2886189"/>
                </a:lnTo>
                <a:lnTo>
                  <a:pt x="1210437" y="2886189"/>
                </a:lnTo>
                <a:lnTo>
                  <a:pt x="1210437" y="2915679"/>
                </a:lnTo>
                <a:lnTo>
                  <a:pt x="1239926" y="2915679"/>
                </a:lnTo>
                <a:lnTo>
                  <a:pt x="1239926" y="2945168"/>
                </a:lnTo>
                <a:lnTo>
                  <a:pt x="1269416" y="2945168"/>
                </a:lnTo>
                <a:close/>
                <a:moveTo>
                  <a:pt x="926516" y="2534031"/>
                </a:moveTo>
                <a:lnTo>
                  <a:pt x="926516" y="2504199"/>
                </a:lnTo>
                <a:lnTo>
                  <a:pt x="956348" y="2504199"/>
                </a:lnTo>
                <a:lnTo>
                  <a:pt x="956348" y="2474709"/>
                </a:lnTo>
                <a:lnTo>
                  <a:pt x="926516" y="2474709"/>
                </a:lnTo>
                <a:lnTo>
                  <a:pt x="926516" y="2444877"/>
                </a:lnTo>
                <a:lnTo>
                  <a:pt x="897026" y="2444877"/>
                </a:lnTo>
                <a:lnTo>
                  <a:pt x="897026" y="2474709"/>
                </a:lnTo>
                <a:lnTo>
                  <a:pt x="867194" y="2474709"/>
                </a:lnTo>
                <a:lnTo>
                  <a:pt x="867194" y="2504199"/>
                </a:lnTo>
                <a:lnTo>
                  <a:pt x="897026" y="2504199"/>
                </a:lnTo>
                <a:lnTo>
                  <a:pt x="897026" y="2534031"/>
                </a:lnTo>
                <a:lnTo>
                  <a:pt x="926516" y="2534031"/>
                </a:lnTo>
                <a:close/>
                <a:moveTo>
                  <a:pt x="995096" y="2670848"/>
                </a:moveTo>
                <a:lnTo>
                  <a:pt x="995096" y="2641359"/>
                </a:lnTo>
                <a:lnTo>
                  <a:pt x="1024585" y="2641359"/>
                </a:lnTo>
                <a:lnTo>
                  <a:pt x="1024585" y="2611869"/>
                </a:lnTo>
                <a:lnTo>
                  <a:pt x="995096" y="2611869"/>
                </a:lnTo>
                <a:lnTo>
                  <a:pt x="995096" y="2582380"/>
                </a:lnTo>
                <a:lnTo>
                  <a:pt x="965606" y="2582380"/>
                </a:lnTo>
                <a:lnTo>
                  <a:pt x="965606" y="2611869"/>
                </a:lnTo>
                <a:lnTo>
                  <a:pt x="936117" y="2611869"/>
                </a:lnTo>
                <a:lnTo>
                  <a:pt x="936117" y="2641359"/>
                </a:lnTo>
                <a:lnTo>
                  <a:pt x="965606" y="2641359"/>
                </a:lnTo>
                <a:lnTo>
                  <a:pt x="965606" y="2670848"/>
                </a:lnTo>
                <a:lnTo>
                  <a:pt x="995096" y="2670848"/>
                </a:lnTo>
                <a:close/>
                <a:moveTo>
                  <a:pt x="1132942" y="2673248"/>
                </a:moveTo>
                <a:lnTo>
                  <a:pt x="1132942" y="2642045"/>
                </a:lnTo>
                <a:lnTo>
                  <a:pt x="1164145" y="2642045"/>
                </a:lnTo>
                <a:lnTo>
                  <a:pt x="1164145" y="2611184"/>
                </a:lnTo>
                <a:lnTo>
                  <a:pt x="1132942" y="2611184"/>
                </a:lnTo>
                <a:lnTo>
                  <a:pt x="1132942" y="2579980"/>
                </a:lnTo>
                <a:lnTo>
                  <a:pt x="1102081" y="2579980"/>
                </a:lnTo>
                <a:lnTo>
                  <a:pt x="1102081" y="2611184"/>
                </a:lnTo>
                <a:lnTo>
                  <a:pt x="1070877" y="2611184"/>
                </a:lnTo>
                <a:lnTo>
                  <a:pt x="1070877" y="2642045"/>
                </a:lnTo>
                <a:lnTo>
                  <a:pt x="1102081" y="2642045"/>
                </a:lnTo>
                <a:lnTo>
                  <a:pt x="1102081" y="2673248"/>
                </a:lnTo>
                <a:lnTo>
                  <a:pt x="1132942" y="2673248"/>
                </a:lnTo>
                <a:close/>
                <a:moveTo>
                  <a:pt x="1063333" y="2807322"/>
                </a:moveTo>
                <a:lnTo>
                  <a:pt x="1063333" y="2778176"/>
                </a:lnTo>
                <a:lnTo>
                  <a:pt x="1092479" y="2778176"/>
                </a:lnTo>
                <a:lnTo>
                  <a:pt x="1092479" y="2749372"/>
                </a:lnTo>
                <a:lnTo>
                  <a:pt x="1063333" y="2749372"/>
                </a:lnTo>
                <a:lnTo>
                  <a:pt x="1063333" y="2720226"/>
                </a:lnTo>
                <a:lnTo>
                  <a:pt x="1034529" y="2720226"/>
                </a:lnTo>
                <a:lnTo>
                  <a:pt x="1034529" y="2749372"/>
                </a:lnTo>
                <a:lnTo>
                  <a:pt x="1005383" y="2749372"/>
                </a:lnTo>
                <a:lnTo>
                  <a:pt x="1005383" y="2778176"/>
                </a:lnTo>
                <a:lnTo>
                  <a:pt x="1034529" y="2778176"/>
                </a:lnTo>
                <a:lnTo>
                  <a:pt x="1034529" y="2807322"/>
                </a:lnTo>
                <a:lnTo>
                  <a:pt x="1063333" y="2807322"/>
                </a:lnTo>
                <a:close/>
                <a:moveTo>
                  <a:pt x="2161299" y="3083700"/>
                </a:moveTo>
                <a:lnTo>
                  <a:pt x="2161299" y="3053182"/>
                </a:lnTo>
                <a:lnTo>
                  <a:pt x="2191817" y="3053182"/>
                </a:lnTo>
                <a:lnTo>
                  <a:pt x="2191817" y="3023006"/>
                </a:lnTo>
                <a:lnTo>
                  <a:pt x="2161299" y="3023006"/>
                </a:lnTo>
                <a:lnTo>
                  <a:pt x="2161299" y="2992488"/>
                </a:lnTo>
                <a:lnTo>
                  <a:pt x="2131124" y="2992488"/>
                </a:lnTo>
                <a:lnTo>
                  <a:pt x="2131124" y="3023006"/>
                </a:lnTo>
                <a:lnTo>
                  <a:pt x="2100605" y="3023006"/>
                </a:lnTo>
                <a:lnTo>
                  <a:pt x="2100605" y="3053182"/>
                </a:lnTo>
                <a:lnTo>
                  <a:pt x="2131124" y="3053182"/>
                </a:lnTo>
                <a:lnTo>
                  <a:pt x="2131124" y="3083700"/>
                </a:lnTo>
                <a:lnTo>
                  <a:pt x="2161299" y="3083700"/>
                </a:lnTo>
                <a:close/>
                <a:moveTo>
                  <a:pt x="2093747" y="2949283"/>
                </a:moveTo>
                <a:lnTo>
                  <a:pt x="2093747" y="2917050"/>
                </a:lnTo>
                <a:lnTo>
                  <a:pt x="2125980" y="2917050"/>
                </a:lnTo>
                <a:lnTo>
                  <a:pt x="2125980" y="2884818"/>
                </a:lnTo>
                <a:lnTo>
                  <a:pt x="2093747" y="2884818"/>
                </a:lnTo>
                <a:lnTo>
                  <a:pt x="2093747" y="2852585"/>
                </a:lnTo>
                <a:lnTo>
                  <a:pt x="2061515" y="2852585"/>
                </a:lnTo>
                <a:lnTo>
                  <a:pt x="2061515" y="2884818"/>
                </a:lnTo>
                <a:lnTo>
                  <a:pt x="2029282" y="2884818"/>
                </a:lnTo>
                <a:lnTo>
                  <a:pt x="2029282" y="2917050"/>
                </a:lnTo>
                <a:lnTo>
                  <a:pt x="2061515" y="2917050"/>
                </a:lnTo>
                <a:lnTo>
                  <a:pt x="2061515" y="2949283"/>
                </a:lnTo>
                <a:lnTo>
                  <a:pt x="2093747" y="2949283"/>
                </a:lnTo>
                <a:close/>
                <a:moveTo>
                  <a:pt x="2230565" y="2948597"/>
                </a:moveTo>
                <a:lnTo>
                  <a:pt x="2230565" y="2916707"/>
                </a:lnTo>
                <a:lnTo>
                  <a:pt x="2262454" y="2916707"/>
                </a:lnTo>
                <a:lnTo>
                  <a:pt x="2262454" y="2885161"/>
                </a:lnTo>
                <a:lnTo>
                  <a:pt x="2230565" y="2885161"/>
                </a:lnTo>
                <a:lnTo>
                  <a:pt x="2230565" y="2853271"/>
                </a:lnTo>
                <a:lnTo>
                  <a:pt x="2199018" y="2853271"/>
                </a:lnTo>
                <a:lnTo>
                  <a:pt x="2199018" y="2885161"/>
                </a:lnTo>
                <a:lnTo>
                  <a:pt x="2167128" y="2885161"/>
                </a:lnTo>
                <a:lnTo>
                  <a:pt x="2167128" y="2916707"/>
                </a:lnTo>
                <a:lnTo>
                  <a:pt x="2199018" y="2916707"/>
                </a:lnTo>
                <a:lnTo>
                  <a:pt x="2199018" y="2948597"/>
                </a:lnTo>
                <a:lnTo>
                  <a:pt x="2230565" y="2948597"/>
                </a:lnTo>
                <a:close/>
                <a:moveTo>
                  <a:pt x="857936" y="2396871"/>
                </a:moveTo>
                <a:lnTo>
                  <a:pt x="857936" y="2367039"/>
                </a:lnTo>
                <a:lnTo>
                  <a:pt x="887768" y="2367039"/>
                </a:lnTo>
                <a:lnTo>
                  <a:pt x="887768" y="2337549"/>
                </a:lnTo>
                <a:lnTo>
                  <a:pt x="857936" y="2337549"/>
                </a:lnTo>
                <a:lnTo>
                  <a:pt x="857936" y="2307717"/>
                </a:lnTo>
                <a:lnTo>
                  <a:pt x="828446" y="2307717"/>
                </a:lnTo>
                <a:lnTo>
                  <a:pt x="828446" y="2337549"/>
                </a:lnTo>
                <a:lnTo>
                  <a:pt x="798614" y="2337549"/>
                </a:lnTo>
                <a:lnTo>
                  <a:pt x="798614" y="2367039"/>
                </a:lnTo>
                <a:lnTo>
                  <a:pt x="828446" y="2367039"/>
                </a:lnTo>
                <a:lnTo>
                  <a:pt x="828446" y="2396871"/>
                </a:lnTo>
                <a:lnTo>
                  <a:pt x="857936" y="2396871"/>
                </a:lnTo>
                <a:close/>
                <a:moveTo>
                  <a:pt x="1956587" y="2949283"/>
                </a:moveTo>
                <a:lnTo>
                  <a:pt x="1956587" y="2917050"/>
                </a:lnTo>
                <a:lnTo>
                  <a:pt x="1988820" y="2917050"/>
                </a:lnTo>
                <a:lnTo>
                  <a:pt x="1988820" y="2884818"/>
                </a:lnTo>
                <a:lnTo>
                  <a:pt x="1956587" y="2884818"/>
                </a:lnTo>
                <a:lnTo>
                  <a:pt x="1956587" y="2852585"/>
                </a:lnTo>
                <a:lnTo>
                  <a:pt x="1924355" y="2852585"/>
                </a:lnTo>
                <a:lnTo>
                  <a:pt x="1924355" y="2884818"/>
                </a:lnTo>
                <a:lnTo>
                  <a:pt x="1892122" y="2884818"/>
                </a:lnTo>
                <a:lnTo>
                  <a:pt x="1892122" y="2917050"/>
                </a:lnTo>
                <a:lnTo>
                  <a:pt x="1924355" y="2917050"/>
                </a:lnTo>
                <a:lnTo>
                  <a:pt x="1924355" y="2949283"/>
                </a:lnTo>
                <a:lnTo>
                  <a:pt x="1956587" y="2949283"/>
                </a:lnTo>
                <a:close/>
                <a:moveTo>
                  <a:pt x="1681924" y="2948597"/>
                </a:moveTo>
                <a:lnTo>
                  <a:pt x="1681924" y="2916707"/>
                </a:lnTo>
                <a:lnTo>
                  <a:pt x="1713814" y="2916707"/>
                </a:lnTo>
                <a:lnTo>
                  <a:pt x="1713814" y="2885161"/>
                </a:lnTo>
                <a:lnTo>
                  <a:pt x="1681924" y="2885161"/>
                </a:lnTo>
                <a:lnTo>
                  <a:pt x="1681924" y="2853271"/>
                </a:lnTo>
                <a:lnTo>
                  <a:pt x="1650378" y="2853271"/>
                </a:lnTo>
                <a:lnTo>
                  <a:pt x="1650378" y="2885161"/>
                </a:lnTo>
                <a:lnTo>
                  <a:pt x="1618488" y="2885161"/>
                </a:lnTo>
                <a:lnTo>
                  <a:pt x="1618488" y="2916707"/>
                </a:lnTo>
                <a:lnTo>
                  <a:pt x="1650378" y="2916707"/>
                </a:lnTo>
                <a:lnTo>
                  <a:pt x="1650378" y="2948597"/>
                </a:lnTo>
                <a:lnTo>
                  <a:pt x="1681924" y="2948597"/>
                </a:lnTo>
                <a:close/>
                <a:moveTo>
                  <a:pt x="1612659" y="3083014"/>
                </a:moveTo>
                <a:lnTo>
                  <a:pt x="1612659" y="3053182"/>
                </a:lnTo>
                <a:lnTo>
                  <a:pt x="1642491" y="3053182"/>
                </a:lnTo>
                <a:lnTo>
                  <a:pt x="1642491" y="3023006"/>
                </a:lnTo>
                <a:lnTo>
                  <a:pt x="1612659" y="3023006"/>
                </a:lnTo>
                <a:lnTo>
                  <a:pt x="1612659" y="2993174"/>
                </a:lnTo>
                <a:lnTo>
                  <a:pt x="1582483" y="2993174"/>
                </a:lnTo>
                <a:lnTo>
                  <a:pt x="1582483" y="3023006"/>
                </a:lnTo>
                <a:lnTo>
                  <a:pt x="1552651" y="3023006"/>
                </a:lnTo>
                <a:lnTo>
                  <a:pt x="1552651" y="3053182"/>
                </a:lnTo>
                <a:lnTo>
                  <a:pt x="1582483" y="3053182"/>
                </a:lnTo>
                <a:lnTo>
                  <a:pt x="1582483" y="3083014"/>
                </a:lnTo>
                <a:lnTo>
                  <a:pt x="1612659" y="3083014"/>
                </a:lnTo>
                <a:close/>
                <a:moveTo>
                  <a:pt x="1887322" y="3084043"/>
                </a:moveTo>
                <a:lnTo>
                  <a:pt x="1887322" y="3053525"/>
                </a:lnTo>
                <a:lnTo>
                  <a:pt x="1917840" y="3053525"/>
                </a:lnTo>
                <a:lnTo>
                  <a:pt x="1917840" y="3022664"/>
                </a:lnTo>
                <a:lnTo>
                  <a:pt x="1887322" y="3022664"/>
                </a:lnTo>
                <a:lnTo>
                  <a:pt x="1887322" y="2992145"/>
                </a:lnTo>
                <a:lnTo>
                  <a:pt x="1856461" y="2992145"/>
                </a:lnTo>
                <a:lnTo>
                  <a:pt x="1856461" y="3022664"/>
                </a:lnTo>
                <a:lnTo>
                  <a:pt x="1825942" y="3022664"/>
                </a:lnTo>
                <a:lnTo>
                  <a:pt x="1825942" y="3053525"/>
                </a:lnTo>
                <a:lnTo>
                  <a:pt x="1856461" y="3053525"/>
                </a:lnTo>
                <a:lnTo>
                  <a:pt x="1856461" y="3084043"/>
                </a:lnTo>
                <a:lnTo>
                  <a:pt x="1887322" y="3084043"/>
                </a:lnTo>
                <a:close/>
                <a:moveTo>
                  <a:pt x="1749819" y="3083700"/>
                </a:moveTo>
                <a:lnTo>
                  <a:pt x="1749819" y="3053182"/>
                </a:lnTo>
                <a:lnTo>
                  <a:pt x="1780337" y="3053182"/>
                </a:lnTo>
                <a:lnTo>
                  <a:pt x="1780337" y="3023006"/>
                </a:lnTo>
                <a:lnTo>
                  <a:pt x="1749819" y="3023006"/>
                </a:lnTo>
                <a:lnTo>
                  <a:pt x="1749819" y="2992488"/>
                </a:lnTo>
                <a:lnTo>
                  <a:pt x="1719643" y="2992488"/>
                </a:lnTo>
                <a:lnTo>
                  <a:pt x="1719643" y="3023006"/>
                </a:lnTo>
                <a:lnTo>
                  <a:pt x="1689125" y="3023006"/>
                </a:lnTo>
                <a:lnTo>
                  <a:pt x="1689125" y="3053182"/>
                </a:lnTo>
                <a:lnTo>
                  <a:pt x="1719643" y="3053182"/>
                </a:lnTo>
                <a:lnTo>
                  <a:pt x="1719643" y="3083700"/>
                </a:lnTo>
                <a:lnTo>
                  <a:pt x="1749819" y="3083700"/>
                </a:lnTo>
                <a:close/>
                <a:moveTo>
                  <a:pt x="1819427" y="2949283"/>
                </a:moveTo>
                <a:lnTo>
                  <a:pt x="1819427" y="2917050"/>
                </a:lnTo>
                <a:lnTo>
                  <a:pt x="1851660" y="2917050"/>
                </a:lnTo>
                <a:lnTo>
                  <a:pt x="1851660" y="2884818"/>
                </a:lnTo>
                <a:lnTo>
                  <a:pt x="1819427" y="2884818"/>
                </a:lnTo>
                <a:lnTo>
                  <a:pt x="1819427" y="2852585"/>
                </a:lnTo>
                <a:lnTo>
                  <a:pt x="1787195" y="2852585"/>
                </a:lnTo>
                <a:lnTo>
                  <a:pt x="1787195" y="2884818"/>
                </a:lnTo>
                <a:lnTo>
                  <a:pt x="1754962" y="2884818"/>
                </a:lnTo>
                <a:lnTo>
                  <a:pt x="1754962" y="2917050"/>
                </a:lnTo>
                <a:lnTo>
                  <a:pt x="1787195" y="2917050"/>
                </a:lnTo>
                <a:lnTo>
                  <a:pt x="1787195" y="2949283"/>
                </a:lnTo>
                <a:lnTo>
                  <a:pt x="1819427" y="2949283"/>
                </a:lnTo>
                <a:close/>
                <a:moveTo>
                  <a:pt x="2024482" y="3084043"/>
                </a:moveTo>
                <a:lnTo>
                  <a:pt x="2024482" y="3053525"/>
                </a:lnTo>
                <a:lnTo>
                  <a:pt x="2055000" y="3053525"/>
                </a:lnTo>
                <a:lnTo>
                  <a:pt x="2055000" y="3022664"/>
                </a:lnTo>
                <a:lnTo>
                  <a:pt x="2024482" y="3022664"/>
                </a:lnTo>
                <a:lnTo>
                  <a:pt x="2024482" y="2992145"/>
                </a:lnTo>
                <a:lnTo>
                  <a:pt x="1993621" y="2992145"/>
                </a:lnTo>
                <a:lnTo>
                  <a:pt x="1993621" y="3022664"/>
                </a:lnTo>
                <a:lnTo>
                  <a:pt x="1963102" y="3022664"/>
                </a:lnTo>
                <a:lnTo>
                  <a:pt x="1963102" y="3053525"/>
                </a:lnTo>
                <a:lnTo>
                  <a:pt x="1993621" y="3053525"/>
                </a:lnTo>
                <a:lnTo>
                  <a:pt x="1993621" y="3084043"/>
                </a:lnTo>
                <a:lnTo>
                  <a:pt x="2024482" y="3084043"/>
                </a:lnTo>
                <a:close/>
                <a:moveTo>
                  <a:pt x="1171003" y="1072248"/>
                </a:moveTo>
                <a:lnTo>
                  <a:pt x="1171003" y="1102766"/>
                </a:lnTo>
                <a:lnTo>
                  <a:pt x="1140485" y="1102766"/>
                </a:lnTo>
                <a:lnTo>
                  <a:pt x="1140485" y="1132942"/>
                </a:lnTo>
                <a:lnTo>
                  <a:pt x="1171003" y="1132942"/>
                </a:lnTo>
                <a:lnTo>
                  <a:pt x="1171003" y="1163460"/>
                </a:lnTo>
                <a:lnTo>
                  <a:pt x="1201179" y="1163460"/>
                </a:lnTo>
                <a:lnTo>
                  <a:pt x="1201179" y="1132942"/>
                </a:lnTo>
                <a:lnTo>
                  <a:pt x="1231697" y="1132942"/>
                </a:lnTo>
                <a:lnTo>
                  <a:pt x="1231697" y="1102766"/>
                </a:lnTo>
                <a:lnTo>
                  <a:pt x="1201179" y="1102766"/>
                </a:lnTo>
                <a:lnTo>
                  <a:pt x="1201179" y="1072248"/>
                </a:lnTo>
                <a:lnTo>
                  <a:pt x="1171003" y="1072248"/>
                </a:lnTo>
                <a:close/>
                <a:moveTo>
                  <a:pt x="965606" y="1210780"/>
                </a:moveTo>
                <a:lnTo>
                  <a:pt x="965606" y="1240269"/>
                </a:lnTo>
                <a:lnTo>
                  <a:pt x="936117" y="1240269"/>
                </a:lnTo>
                <a:lnTo>
                  <a:pt x="936117" y="1269759"/>
                </a:lnTo>
                <a:lnTo>
                  <a:pt x="965606" y="1269759"/>
                </a:lnTo>
                <a:lnTo>
                  <a:pt x="965606" y="1299248"/>
                </a:lnTo>
                <a:lnTo>
                  <a:pt x="995096" y="1299248"/>
                </a:lnTo>
                <a:lnTo>
                  <a:pt x="995096" y="1269759"/>
                </a:lnTo>
                <a:lnTo>
                  <a:pt x="1024585" y="1269759"/>
                </a:lnTo>
                <a:lnTo>
                  <a:pt x="1024585" y="1240269"/>
                </a:lnTo>
                <a:lnTo>
                  <a:pt x="995096" y="1240269"/>
                </a:lnTo>
                <a:lnTo>
                  <a:pt x="995096" y="1210780"/>
                </a:lnTo>
                <a:lnTo>
                  <a:pt x="965606" y="1210780"/>
                </a:lnTo>
                <a:close/>
                <a:moveTo>
                  <a:pt x="1034529" y="1074306"/>
                </a:moveTo>
                <a:lnTo>
                  <a:pt x="1034529" y="1103452"/>
                </a:lnTo>
                <a:lnTo>
                  <a:pt x="1005383" y="1103452"/>
                </a:lnTo>
                <a:lnTo>
                  <a:pt x="1005383" y="1132256"/>
                </a:lnTo>
                <a:lnTo>
                  <a:pt x="1034529" y="1132256"/>
                </a:lnTo>
                <a:lnTo>
                  <a:pt x="1034529" y="1161402"/>
                </a:lnTo>
                <a:lnTo>
                  <a:pt x="1063333" y="1161402"/>
                </a:lnTo>
                <a:lnTo>
                  <a:pt x="1063333" y="1132256"/>
                </a:lnTo>
                <a:lnTo>
                  <a:pt x="1092479" y="1132256"/>
                </a:lnTo>
                <a:lnTo>
                  <a:pt x="1092479" y="1103452"/>
                </a:lnTo>
                <a:lnTo>
                  <a:pt x="1063333" y="1103452"/>
                </a:lnTo>
                <a:lnTo>
                  <a:pt x="1063333" y="1074306"/>
                </a:lnTo>
                <a:lnTo>
                  <a:pt x="1034529" y="1074306"/>
                </a:lnTo>
                <a:close/>
                <a:moveTo>
                  <a:pt x="1307478" y="1070534"/>
                </a:moveTo>
                <a:lnTo>
                  <a:pt x="1307478" y="1102081"/>
                </a:lnTo>
                <a:lnTo>
                  <a:pt x="1275931" y="1102081"/>
                </a:lnTo>
                <a:lnTo>
                  <a:pt x="1275931" y="1133627"/>
                </a:lnTo>
                <a:lnTo>
                  <a:pt x="1307478" y="1133627"/>
                </a:lnTo>
                <a:lnTo>
                  <a:pt x="1307478" y="1165174"/>
                </a:lnTo>
                <a:lnTo>
                  <a:pt x="1339024" y="1165174"/>
                </a:lnTo>
                <a:lnTo>
                  <a:pt x="1339024" y="1133627"/>
                </a:lnTo>
                <a:lnTo>
                  <a:pt x="1370571" y="1133627"/>
                </a:lnTo>
                <a:lnTo>
                  <a:pt x="1370571" y="1102081"/>
                </a:lnTo>
                <a:lnTo>
                  <a:pt x="1339024" y="1102081"/>
                </a:lnTo>
                <a:lnTo>
                  <a:pt x="1339024" y="1070534"/>
                </a:lnTo>
                <a:lnTo>
                  <a:pt x="1307478" y="1070534"/>
                </a:lnTo>
                <a:close/>
                <a:moveTo>
                  <a:pt x="1102081" y="1208380"/>
                </a:moveTo>
                <a:lnTo>
                  <a:pt x="1102081" y="1239584"/>
                </a:lnTo>
                <a:lnTo>
                  <a:pt x="1070877" y="1239584"/>
                </a:lnTo>
                <a:lnTo>
                  <a:pt x="1070877" y="1270445"/>
                </a:lnTo>
                <a:lnTo>
                  <a:pt x="1102081" y="1270445"/>
                </a:lnTo>
                <a:lnTo>
                  <a:pt x="1102081" y="1301648"/>
                </a:lnTo>
                <a:lnTo>
                  <a:pt x="1132942" y="1301648"/>
                </a:lnTo>
                <a:lnTo>
                  <a:pt x="1132942" y="1270445"/>
                </a:lnTo>
                <a:lnTo>
                  <a:pt x="1164145" y="1270445"/>
                </a:lnTo>
                <a:lnTo>
                  <a:pt x="1164145" y="1239584"/>
                </a:lnTo>
                <a:lnTo>
                  <a:pt x="1132942" y="1239584"/>
                </a:lnTo>
                <a:lnTo>
                  <a:pt x="1132942" y="1208380"/>
                </a:lnTo>
                <a:lnTo>
                  <a:pt x="1102081" y="1208380"/>
                </a:lnTo>
                <a:close/>
                <a:moveTo>
                  <a:pt x="1239926" y="936460"/>
                </a:moveTo>
                <a:lnTo>
                  <a:pt x="1239926" y="965949"/>
                </a:lnTo>
                <a:lnTo>
                  <a:pt x="1210437" y="965949"/>
                </a:lnTo>
                <a:lnTo>
                  <a:pt x="1210437" y="995439"/>
                </a:lnTo>
                <a:lnTo>
                  <a:pt x="1239926" y="995439"/>
                </a:lnTo>
                <a:lnTo>
                  <a:pt x="1239926" y="1024928"/>
                </a:lnTo>
                <a:lnTo>
                  <a:pt x="1269416" y="1024928"/>
                </a:lnTo>
                <a:lnTo>
                  <a:pt x="1269416" y="995439"/>
                </a:lnTo>
                <a:lnTo>
                  <a:pt x="1298905" y="995439"/>
                </a:lnTo>
                <a:lnTo>
                  <a:pt x="1298905" y="965949"/>
                </a:lnTo>
                <a:lnTo>
                  <a:pt x="1269416" y="965949"/>
                </a:lnTo>
                <a:lnTo>
                  <a:pt x="1269416" y="936460"/>
                </a:lnTo>
                <a:lnTo>
                  <a:pt x="1239926" y="936460"/>
                </a:lnTo>
                <a:close/>
                <a:moveTo>
                  <a:pt x="1376743" y="935088"/>
                </a:moveTo>
                <a:lnTo>
                  <a:pt x="1376743" y="965606"/>
                </a:lnTo>
                <a:lnTo>
                  <a:pt x="1346225" y="965606"/>
                </a:lnTo>
                <a:lnTo>
                  <a:pt x="1346225" y="995782"/>
                </a:lnTo>
                <a:lnTo>
                  <a:pt x="1376743" y="995782"/>
                </a:lnTo>
                <a:lnTo>
                  <a:pt x="1376743" y="1026300"/>
                </a:lnTo>
                <a:lnTo>
                  <a:pt x="1406919" y="1026300"/>
                </a:lnTo>
                <a:lnTo>
                  <a:pt x="1406919" y="995782"/>
                </a:lnTo>
                <a:lnTo>
                  <a:pt x="1437437" y="995782"/>
                </a:lnTo>
                <a:lnTo>
                  <a:pt x="1437437" y="965606"/>
                </a:lnTo>
                <a:lnTo>
                  <a:pt x="1406919" y="965606"/>
                </a:lnTo>
                <a:lnTo>
                  <a:pt x="1406919" y="935088"/>
                </a:lnTo>
                <a:lnTo>
                  <a:pt x="1376743" y="935088"/>
                </a:lnTo>
                <a:close/>
                <a:moveTo>
                  <a:pt x="1513218" y="933717"/>
                </a:moveTo>
                <a:lnTo>
                  <a:pt x="1513218" y="964921"/>
                </a:lnTo>
                <a:lnTo>
                  <a:pt x="1482014" y="964921"/>
                </a:lnTo>
                <a:lnTo>
                  <a:pt x="1482014" y="996467"/>
                </a:lnTo>
                <a:lnTo>
                  <a:pt x="1513218" y="996467"/>
                </a:lnTo>
                <a:lnTo>
                  <a:pt x="1513218" y="1027671"/>
                </a:lnTo>
                <a:lnTo>
                  <a:pt x="1544764" y="1027671"/>
                </a:lnTo>
                <a:lnTo>
                  <a:pt x="1544764" y="996467"/>
                </a:lnTo>
                <a:lnTo>
                  <a:pt x="1575968" y="996467"/>
                </a:lnTo>
                <a:lnTo>
                  <a:pt x="1575968" y="964921"/>
                </a:lnTo>
                <a:lnTo>
                  <a:pt x="1544764" y="964921"/>
                </a:lnTo>
                <a:lnTo>
                  <a:pt x="1544764" y="933717"/>
                </a:lnTo>
                <a:lnTo>
                  <a:pt x="1513218" y="933717"/>
                </a:lnTo>
                <a:close/>
                <a:moveTo>
                  <a:pt x="1582483" y="798614"/>
                </a:moveTo>
                <a:lnTo>
                  <a:pt x="1582483" y="828446"/>
                </a:lnTo>
                <a:lnTo>
                  <a:pt x="1552651" y="828446"/>
                </a:lnTo>
                <a:lnTo>
                  <a:pt x="1552651" y="858622"/>
                </a:lnTo>
                <a:lnTo>
                  <a:pt x="1582483" y="858622"/>
                </a:lnTo>
                <a:lnTo>
                  <a:pt x="1582483" y="888454"/>
                </a:lnTo>
                <a:lnTo>
                  <a:pt x="1612659" y="888454"/>
                </a:lnTo>
                <a:lnTo>
                  <a:pt x="1612659" y="858622"/>
                </a:lnTo>
                <a:lnTo>
                  <a:pt x="1642491" y="858622"/>
                </a:lnTo>
                <a:lnTo>
                  <a:pt x="1642491" y="828446"/>
                </a:lnTo>
                <a:lnTo>
                  <a:pt x="1612659" y="828446"/>
                </a:lnTo>
                <a:lnTo>
                  <a:pt x="1612659" y="798614"/>
                </a:lnTo>
                <a:lnTo>
                  <a:pt x="1582483" y="798614"/>
                </a:lnTo>
                <a:close/>
                <a:moveTo>
                  <a:pt x="1445666" y="799643"/>
                </a:moveTo>
                <a:lnTo>
                  <a:pt x="1445666" y="828789"/>
                </a:lnTo>
                <a:lnTo>
                  <a:pt x="1416520" y="828789"/>
                </a:lnTo>
                <a:lnTo>
                  <a:pt x="1416520" y="858279"/>
                </a:lnTo>
                <a:lnTo>
                  <a:pt x="1445666" y="858279"/>
                </a:lnTo>
                <a:lnTo>
                  <a:pt x="1445666" y="887425"/>
                </a:lnTo>
                <a:lnTo>
                  <a:pt x="1475156" y="887425"/>
                </a:lnTo>
                <a:lnTo>
                  <a:pt x="1475156" y="858279"/>
                </a:lnTo>
                <a:lnTo>
                  <a:pt x="1504302" y="858279"/>
                </a:lnTo>
                <a:lnTo>
                  <a:pt x="1504302" y="828789"/>
                </a:lnTo>
                <a:lnTo>
                  <a:pt x="1475156" y="828789"/>
                </a:lnTo>
                <a:lnTo>
                  <a:pt x="1475156" y="799643"/>
                </a:lnTo>
                <a:lnTo>
                  <a:pt x="1445666" y="799643"/>
                </a:lnTo>
                <a:close/>
                <a:moveTo>
                  <a:pt x="555841" y="1764563"/>
                </a:moveTo>
                <a:lnTo>
                  <a:pt x="555841" y="1790624"/>
                </a:lnTo>
                <a:lnTo>
                  <a:pt x="529780" y="1790624"/>
                </a:lnTo>
                <a:lnTo>
                  <a:pt x="529780" y="1816684"/>
                </a:lnTo>
                <a:lnTo>
                  <a:pt x="555841" y="1816684"/>
                </a:lnTo>
                <a:lnTo>
                  <a:pt x="555841" y="1842745"/>
                </a:lnTo>
                <a:lnTo>
                  <a:pt x="581901" y="1842745"/>
                </a:lnTo>
                <a:lnTo>
                  <a:pt x="581901" y="1816684"/>
                </a:lnTo>
                <a:lnTo>
                  <a:pt x="607962" y="1816684"/>
                </a:lnTo>
                <a:lnTo>
                  <a:pt x="607962" y="1790624"/>
                </a:lnTo>
                <a:lnTo>
                  <a:pt x="581901" y="1790624"/>
                </a:lnTo>
                <a:lnTo>
                  <a:pt x="581901" y="1764563"/>
                </a:lnTo>
                <a:lnTo>
                  <a:pt x="555841" y="1764563"/>
                </a:lnTo>
                <a:close/>
                <a:moveTo>
                  <a:pt x="650824" y="2255596"/>
                </a:moveTo>
                <a:lnTo>
                  <a:pt x="650824" y="2228507"/>
                </a:lnTo>
                <a:lnTo>
                  <a:pt x="677913" y="2228507"/>
                </a:lnTo>
                <a:lnTo>
                  <a:pt x="677913" y="2201761"/>
                </a:lnTo>
                <a:lnTo>
                  <a:pt x="650824" y="2201761"/>
                </a:lnTo>
                <a:lnTo>
                  <a:pt x="650824" y="2174672"/>
                </a:lnTo>
                <a:lnTo>
                  <a:pt x="624078" y="2174672"/>
                </a:lnTo>
                <a:lnTo>
                  <a:pt x="624078" y="2201761"/>
                </a:lnTo>
                <a:lnTo>
                  <a:pt x="596989" y="2201761"/>
                </a:lnTo>
                <a:lnTo>
                  <a:pt x="596989" y="2228507"/>
                </a:lnTo>
                <a:lnTo>
                  <a:pt x="624078" y="2228507"/>
                </a:lnTo>
                <a:lnTo>
                  <a:pt x="624078" y="2255596"/>
                </a:lnTo>
                <a:lnTo>
                  <a:pt x="650824" y="2255596"/>
                </a:lnTo>
                <a:close/>
                <a:moveTo>
                  <a:pt x="2573807" y="1989163"/>
                </a:moveTo>
                <a:lnTo>
                  <a:pt x="2573807" y="1956930"/>
                </a:lnTo>
                <a:lnTo>
                  <a:pt x="2606040" y="1956930"/>
                </a:lnTo>
                <a:lnTo>
                  <a:pt x="2606040" y="1924698"/>
                </a:lnTo>
                <a:lnTo>
                  <a:pt x="2573807" y="1924698"/>
                </a:lnTo>
                <a:lnTo>
                  <a:pt x="2573807" y="1892465"/>
                </a:lnTo>
                <a:lnTo>
                  <a:pt x="2541575" y="1892465"/>
                </a:lnTo>
                <a:lnTo>
                  <a:pt x="2541575" y="1924698"/>
                </a:lnTo>
                <a:lnTo>
                  <a:pt x="2509342" y="1924698"/>
                </a:lnTo>
                <a:lnTo>
                  <a:pt x="2509342" y="1956930"/>
                </a:lnTo>
                <a:lnTo>
                  <a:pt x="2541575" y="1956930"/>
                </a:lnTo>
                <a:lnTo>
                  <a:pt x="2541575" y="1989163"/>
                </a:lnTo>
                <a:lnTo>
                  <a:pt x="2573807" y="1989163"/>
                </a:lnTo>
                <a:close/>
                <a:moveTo>
                  <a:pt x="788327" y="2530945"/>
                </a:moveTo>
                <a:lnTo>
                  <a:pt x="788327" y="2503170"/>
                </a:lnTo>
                <a:lnTo>
                  <a:pt x="816102" y="2503170"/>
                </a:lnTo>
                <a:lnTo>
                  <a:pt x="816102" y="2475738"/>
                </a:lnTo>
                <a:lnTo>
                  <a:pt x="788327" y="2475738"/>
                </a:lnTo>
                <a:lnTo>
                  <a:pt x="788327" y="2447963"/>
                </a:lnTo>
                <a:lnTo>
                  <a:pt x="760895" y="2447963"/>
                </a:lnTo>
                <a:lnTo>
                  <a:pt x="760895" y="2475738"/>
                </a:lnTo>
                <a:lnTo>
                  <a:pt x="733120" y="2475738"/>
                </a:lnTo>
                <a:lnTo>
                  <a:pt x="733120" y="2503170"/>
                </a:lnTo>
                <a:lnTo>
                  <a:pt x="760895" y="2503170"/>
                </a:lnTo>
                <a:lnTo>
                  <a:pt x="760895" y="2530945"/>
                </a:lnTo>
                <a:lnTo>
                  <a:pt x="788327" y="2530945"/>
                </a:lnTo>
                <a:close/>
                <a:moveTo>
                  <a:pt x="719747" y="2393442"/>
                </a:moveTo>
                <a:lnTo>
                  <a:pt x="719747" y="2366010"/>
                </a:lnTo>
                <a:lnTo>
                  <a:pt x="747179" y="2366010"/>
                </a:lnTo>
                <a:lnTo>
                  <a:pt x="747179" y="2338578"/>
                </a:lnTo>
                <a:lnTo>
                  <a:pt x="719747" y="2338578"/>
                </a:lnTo>
                <a:lnTo>
                  <a:pt x="719747" y="2311146"/>
                </a:lnTo>
                <a:lnTo>
                  <a:pt x="692315" y="2311146"/>
                </a:lnTo>
                <a:lnTo>
                  <a:pt x="692315" y="2338578"/>
                </a:lnTo>
                <a:lnTo>
                  <a:pt x="664883" y="2338578"/>
                </a:lnTo>
                <a:lnTo>
                  <a:pt x="664883" y="2366010"/>
                </a:lnTo>
                <a:lnTo>
                  <a:pt x="692315" y="2366010"/>
                </a:lnTo>
                <a:lnTo>
                  <a:pt x="692315" y="2393442"/>
                </a:lnTo>
                <a:lnTo>
                  <a:pt x="719747" y="2393442"/>
                </a:lnTo>
                <a:close/>
                <a:moveTo>
                  <a:pt x="581901" y="2117065"/>
                </a:moveTo>
                <a:lnTo>
                  <a:pt x="581901" y="2091004"/>
                </a:lnTo>
                <a:lnTo>
                  <a:pt x="607962" y="2091004"/>
                </a:lnTo>
                <a:lnTo>
                  <a:pt x="607962" y="2064944"/>
                </a:lnTo>
                <a:lnTo>
                  <a:pt x="581901" y="2064944"/>
                </a:lnTo>
                <a:lnTo>
                  <a:pt x="581901" y="2038883"/>
                </a:lnTo>
                <a:lnTo>
                  <a:pt x="555841" y="2038883"/>
                </a:lnTo>
                <a:lnTo>
                  <a:pt x="555841" y="2064944"/>
                </a:lnTo>
                <a:lnTo>
                  <a:pt x="529780" y="2064944"/>
                </a:lnTo>
                <a:lnTo>
                  <a:pt x="529780" y="2091004"/>
                </a:lnTo>
                <a:lnTo>
                  <a:pt x="555841" y="2091004"/>
                </a:lnTo>
                <a:lnTo>
                  <a:pt x="555841" y="2117065"/>
                </a:lnTo>
                <a:lnTo>
                  <a:pt x="581901" y="2117065"/>
                </a:lnTo>
                <a:close/>
                <a:moveTo>
                  <a:pt x="829475" y="1213866"/>
                </a:moveTo>
                <a:lnTo>
                  <a:pt x="829475" y="1241298"/>
                </a:lnTo>
                <a:lnTo>
                  <a:pt x="802043" y="1241298"/>
                </a:lnTo>
                <a:lnTo>
                  <a:pt x="802043" y="1268730"/>
                </a:lnTo>
                <a:lnTo>
                  <a:pt x="829475" y="1268730"/>
                </a:lnTo>
                <a:lnTo>
                  <a:pt x="829475" y="1296162"/>
                </a:lnTo>
                <a:lnTo>
                  <a:pt x="856907" y="1296162"/>
                </a:lnTo>
                <a:lnTo>
                  <a:pt x="856907" y="1268730"/>
                </a:lnTo>
                <a:lnTo>
                  <a:pt x="884339" y="1268730"/>
                </a:lnTo>
                <a:lnTo>
                  <a:pt x="884339" y="1241298"/>
                </a:lnTo>
                <a:lnTo>
                  <a:pt x="856907" y="1241298"/>
                </a:lnTo>
                <a:lnTo>
                  <a:pt x="856907" y="1213866"/>
                </a:lnTo>
                <a:lnTo>
                  <a:pt x="829475" y="1213866"/>
                </a:lnTo>
                <a:close/>
                <a:moveTo>
                  <a:pt x="624078" y="1626375"/>
                </a:moveTo>
                <a:lnTo>
                  <a:pt x="624078" y="1653121"/>
                </a:lnTo>
                <a:lnTo>
                  <a:pt x="597332" y="1653121"/>
                </a:lnTo>
                <a:lnTo>
                  <a:pt x="597332" y="1679867"/>
                </a:lnTo>
                <a:lnTo>
                  <a:pt x="624078" y="1679867"/>
                </a:lnTo>
                <a:lnTo>
                  <a:pt x="624078" y="1706613"/>
                </a:lnTo>
                <a:lnTo>
                  <a:pt x="650824" y="1706613"/>
                </a:lnTo>
                <a:lnTo>
                  <a:pt x="650824" y="1679867"/>
                </a:lnTo>
                <a:lnTo>
                  <a:pt x="677570" y="1679867"/>
                </a:lnTo>
                <a:lnTo>
                  <a:pt x="677570" y="1653121"/>
                </a:lnTo>
                <a:lnTo>
                  <a:pt x="650824" y="1653121"/>
                </a:lnTo>
                <a:lnTo>
                  <a:pt x="650824" y="1626375"/>
                </a:lnTo>
                <a:lnTo>
                  <a:pt x="624078" y="1626375"/>
                </a:lnTo>
                <a:close/>
                <a:moveTo>
                  <a:pt x="760895" y="1350683"/>
                </a:moveTo>
                <a:lnTo>
                  <a:pt x="760895" y="1378458"/>
                </a:lnTo>
                <a:lnTo>
                  <a:pt x="733120" y="1378458"/>
                </a:lnTo>
                <a:lnTo>
                  <a:pt x="733120" y="1405890"/>
                </a:lnTo>
                <a:lnTo>
                  <a:pt x="760895" y="1405890"/>
                </a:lnTo>
                <a:lnTo>
                  <a:pt x="760895" y="1433665"/>
                </a:lnTo>
                <a:lnTo>
                  <a:pt x="788327" y="1433665"/>
                </a:lnTo>
                <a:lnTo>
                  <a:pt x="788327" y="1405890"/>
                </a:lnTo>
                <a:lnTo>
                  <a:pt x="816102" y="1405890"/>
                </a:lnTo>
                <a:lnTo>
                  <a:pt x="816102" y="1378458"/>
                </a:lnTo>
                <a:lnTo>
                  <a:pt x="788327" y="1378458"/>
                </a:lnTo>
                <a:lnTo>
                  <a:pt x="788327" y="1350683"/>
                </a:lnTo>
                <a:lnTo>
                  <a:pt x="760895" y="1350683"/>
                </a:lnTo>
                <a:close/>
                <a:moveTo>
                  <a:pt x="692315" y="1488186"/>
                </a:moveTo>
                <a:lnTo>
                  <a:pt x="692315" y="1515618"/>
                </a:lnTo>
                <a:lnTo>
                  <a:pt x="664883" y="1515618"/>
                </a:lnTo>
                <a:lnTo>
                  <a:pt x="664883" y="1543050"/>
                </a:lnTo>
                <a:lnTo>
                  <a:pt x="692315" y="1543050"/>
                </a:lnTo>
                <a:lnTo>
                  <a:pt x="692315" y="1570482"/>
                </a:lnTo>
                <a:lnTo>
                  <a:pt x="719747" y="1570482"/>
                </a:lnTo>
                <a:lnTo>
                  <a:pt x="719747" y="1543050"/>
                </a:lnTo>
                <a:lnTo>
                  <a:pt x="747179" y="1543050"/>
                </a:lnTo>
                <a:lnTo>
                  <a:pt x="747179" y="1515618"/>
                </a:lnTo>
                <a:lnTo>
                  <a:pt x="719747" y="1515618"/>
                </a:lnTo>
                <a:lnTo>
                  <a:pt x="719747" y="1488186"/>
                </a:lnTo>
                <a:lnTo>
                  <a:pt x="692315" y="1488186"/>
                </a:lnTo>
                <a:close/>
                <a:moveTo>
                  <a:pt x="1789252" y="663854"/>
                </a:moveTo>
                <a:lnTo>
                  <a:pt x="1789252" y="692315"/>
                </a:lnTo>
                <a:lnTo>
                  <a:pt x="1760791" y="692315"/>
                </a:lnTo>
                <a:lnTo>
                  <a:pt x="1760791" y="720433"/>
                </a:lnTo>
                <a:lnTo>
                  <a:pt x="1789252" y="720433"/>
                </a:lnTo>
                <a:lnTo>
                  <a:pt x="1789252" y="748894"/>
                </a:lnTo>
                <a:lnTo>
                  <a:pt x="1817370" y="748894"/>
                </a:lnTo>
                <a:lnTo>
                  <a:pt x="1817370" y="720433"/>
                </a:lnTo>
                <a:lnTo>
                  <a:pt x="1845831" y="720433"/>
                </a:lnTo>
                <a:lnTo>
                  <a:pt x="1845831" y="692315"/>
                </a:lnTo>
                <a:lnTo>
                  <a:pt x="1817370" y="692315"/>
                </a:lnTo>
                <a:lnTo>
                  <a:pt x="1817370" y="663854"/>
                </a:lnTo>
                <a:lnTo>
                  <a:pt x="1789252" y="663854"/>
                </a:lnTo>
                <a:close/>
                <a:moveTo>
                  <a:pt x="2749372" y="938517"/>
                </a:moveTo>
                <a:lnTo>
                  <a:pt x="2749372" y="966635"/>
                </a:lnTo>
                <a:lnTo>
                  <a:pt x="2721254" y="966635"/>
                </a:lnTo>
                <a:lnTo>
                  <a:pt x="2721254" y="994753"/>
                </a:lnTo>
                <a:lnTo>
                  <a:pt x="2749372" y="994753"/>
                </a:lnTo>
                <a:lnTo>
                  <a:pt x="2749372" y="1022871"/>
                </a:lnTo>
                <a:lnTo>
                  <a:pt x="2777490" y="1022871"/>
                </a:lnTo>
                <a:lnTo>
                  <a:pt x="2777490" y="994753"/>
                </a:lnTo>
                <a:lnTo>
                  <a:pt x="2805608" y="994753"/>
                </a:lnTo>
                <a:lnTo>
                  <a:pt x="2805608" y="966635"/>
                </a:lnTo>
                <a:lnTo>
                  <a:pt x="2777490" y="966635"/>
                </a:lnTo>
                <a:lnTo>
                  <a:pt x="2777490" y="938517"/>
                </a:lnTo>
                <a:lnTo>
                  <a:pt x="2749372" y="938517"/>
                </a:lnTo>
                <a:close/>
                <a:moveTo>
                  <a:pt x="2613584" y="668312"/>
                </a:moveTo>
                <a:lnTo>
                  <a:pt x="2613584" y="693687"/>
                </a:lnTo>
                <a:lnTo>
                  <a:pt x="2588209" y="693687"/>
                </a:lnTo>
                <a:lnTo>
                  <a:pt x="2588209" y="719061"/>
                </a:lnTo>
                <a:lnTo>
                  <a:pt x="2613584" y="719061"/>
                </a:lnTo>
                <a:lnTo>
                  <a:pt x="2613584" y="744436"/>
                </a:lnTo>
                <a:lnTo>
                  <a:pt x="2638958" y="744436"/>
                </a:lnTo>
                <a:lnTo>
                  <a:pt x="2638958" y="719061"/>
                </a:lnTo>
                <a:lnTo>
                  <a:pt x="2664333" y="719061"/>
                </a:lnTo>
                <a:lnTo>
                  <a:pt x="2664333" y="693687"/>
                </a:lnTo>
                <a:lnTo>
                  <a:pt x="2638958" y="693687"/>
                </a:lnTo>
                <a:lnTo>
                  <a:pt x="2638958" y="668312"/>
                </a:lnTo>
                <a:lnTo>
                  <a:pt x="2613584" y="668312"/>
                </a:lnTo>
                <a:close/>
                <a:moveTo>
                  <a:pt x="2681478" y="803415"/>
                </a:moveTo>
                <a:lnTo>
                  <a:pt x="2681478" y="830161"/>
                </a:lnTo>
                <a:lnTo>
                  <a:pt x="2654732" y="830161"/>
                </a:lnTo>
                <a:lnTo>
                  <a:pt x="2654732" y="856907"/>
                </a:lnTo>
                <a:lnTo>
                  <a:pt x="2681478" y="856907"/>
                </a:lnTo>
                <a:lnTo>
                  <a:pt x="2681478" y="883653"/>
                </a:lnTo>
                <a:lnTo>
                  <a:pt x="2708224" y="883653"/>
                </a:lnTo>
                <a:lnTo>
                  <a:pt x="2708224" y="856907"/>
                </a:lnTo>
                <a:lnTo>
                  <a:pt x="2734970" y="856907"/>
                </a:lnTo>
                <a:lnTo>
                  <a:pt x="2734970" y="830161"/>
                </a:lnTo>
                <a:lnTo>
                  <a:pt x="2708224" y="830161"/>
                </a:lnTo>
                <a:lnTo>
                  <a:pt x="2708224" y="803415"/>
                </a:lnTo>
                <a:lnTo>
                  <a:pt x="2681478" y="803415"/>
                </a:lnTo>
                <a:close/>
                <a:moveTo>
                  <a:pt x="2543632" y="801357"/>
                </a:moveTo>
                <a:lnTo>
                  <a:pt x="2543632" y="829475"/>
                </a:lnTo>
                <a:lnTo>
                  <a:pt x="2515514" y="829475"/>
                </a:lnTo>
                <a:lnTo>
                  <a:pt x="2515514" y="857593"/>
                </a:lnTo>
                <a:lnTo>
                  <a:pt x="2543632" y="857593"/>
                </a:lnTo>
                <a:lnTo>
                  <a:pt x="2543632" y="885711"/>
                </a:lnTo>
                <a:lnTo>
                  <a:pt x="2571750" y="885711"/>
                </a:lnTo>
                <a:lnTo>
                  <a:pt x="2571750" y="857593"/>
                </a:lnTo>
                <a:lnTo>
                  <a:pt x="2599868" y="857593"/>
                </a:lnTo>
                <a:lnTo>
                  <a:pt x="2599868" y="829475"/>
                </a:lnTo>
                <a:lnTo>
                  <a:pt x="2571750" y="829475"/>
                </a:lnTo>
                <a:lnTo>
                  <a:pt x="2571750" y="801357"/>
                </a:lnTo>
                <a:lnTo>
                  <a:pt x="2543632" y="801357"/>
                </a:lnTo>
                <a:close/>
                <a:moveTo>
                  <a:pt x="2475738" y="666598"/>
                </a:moveTo>
                <a:lnTo>
                  <a:pt x="2475738" y="693001"/>
                </a:lnTo>
                <a:lnTo>
                  <a:pt x="2449335" y="693001"/>
                </a:lnTo>
                <a:lnTo>
                  <a:pt x="2449335" y="719747"/>
                </a:lnTo>
                <a:lnTo>
                  <a:pt x="2475738" y="719747"/>
                </a:lnTo>
                <a:lnTo>
                  <a:pt x="2475738" y="746150"/>
                </a:lnTo>
                <a:lnTo>
                  <a:pt x="2502484" y="746150"/>
                </a:lnTo>
                <a:lnTo>
                  <a:pt x="2502484" y="719747"/>
                </a:lnTo>
                <a:lnTo>
                  <a:pt x="2528888" y="719747"/>
                </a:lnTo>
                <a:lnTo>
                  <a:pt x="2528888" y="693001"/>
                </a:lnTo>
                <a:lnTo>
                  <a:pt x="2502484" y="693001"/>
                </a:lnTo>
                <a:lnTo>
                  <a:pt x="2502484" y="666598"/>
                </a:lnTo>
                <a:lnTo>
                  <a:pt x="2475738" y="666598"/>
                </a:lnTo>
                <a:close/>
                <a:moveTo>
                  <a:pt x="2819324" y="805472"/>
                </a:moveTo>
                <a:lnTo>
                  <a:pt x="2819324" y="830847"/>
                </a:lnTo>
                <a:lnTo>
                  <a:pt x="2793949" y="830847"/>
                </a:lnTo>
                <a:lnTo>
                  <a:pt x="2793949" y="856221"/>
                </a:lnTo>
                <a:lnTo>
                  <a:pt x="2819324" y="856221"/>
                </a:lnTo>
                <a:lnTo>
                  <a:pt x="2819324" y="881596"/>
                </a:lnTo>
                <a:lnTo>
                  <a:pt x="2844698" y="881596"/>
                </a:lnTo>
                <a:lnTo>
                  <a:pt x="2844698" y="856221"/>
                </a:lnTo>
                <a:lnTo>
                  <a:pt x="2870073" y="856221"/>
                </a:lnTo>
                <a:lnTo>
                  <a:pt x="2870073" y="830847"/>
                </a:lnTo>
                <a:lnTo>
                  <a:pt x="2844698" y="830847"/>
                </a:lnTo>
                <a:lnTo>
                  <a:pt x="2844698" y="805472"/>
                </a:lnTo>
                <a:lnTo>
                  <a:pt x="2819324" y="805472"/>
                </a:lnTo>
                <a:close/>
                <a:moveTo>
                  <a:pt x="3024035" y="1213866"/>
                </a:moveTo>
                <a:lnTo>
                  <a:pt x="3024035" y="1241298"/>
                </a:lnTo>
                <a:lnTo>
                  <a:pt x="2996603" y="1241298"/>
                </a:lnTo>
                <a:lnTo>
                  <a:pt x="2996603" y="1268730"/>
                </a:lnTo>
                <a:lnTo>
                  <a:pt x="3024035" y="1268730"/>
                </a:lnTo>
                <a:lnTo>
                  <a:pt x="3024035" y="1296162"/>
                </a:lnTo>
                <a:lnTo>
                  <a:pt x="3051467" y="1296162"/>
                </a:lnTo>
                <a:lnTo>
                  <a:pt x="3051467" y="1268730"/>
                </a:lnTo>
                <a:lnTo>
                  <a:pt x="3078899" y="1268730"/>
                </a:lnTo>
                <a:lnTo>
                  <a:pt x="3078899" y="1241298"/>
                </a:lnTo>
                <a:lnTo>
                  <a:pt x="3051467" y="1241298"/>
                </a:lnTo>
                <a:lnTo>
                  <a:pt x="3051467" y="1213866"/>
                </a:lnTo>
                <a:lnTo>
                  <a:pt x="3024035" y="1213866"/>
                </a:lnTo>
                <a:close/>
                <a:moveTo>
                  <a:pt x="2405786" y="799643"/>
                </a:moveTo>
                <a:lnTo>
                  <a:pt x="2405786" y="828789"/>
                </a:lnTo>
                <a:lnTo>
                  <a:pt x="2376640" y="828789"/>
                </a:lnTo>
                <a:lnTo>
                  <a:pt x="2376640" y="858279"/>
                </a:lnTo>
                <a:lnTo>
                  <a:pt x="2405786" y="858279"/>
                </a:lnTo>
                <a:lnTo>
                  <a:pt x="2405786" y="887425"/>
                </a:lnTo>
                <a:lnTo>
                  <a:pt x="2435276" y="887425"/>
                </a:lnTo>
                <a:lnTo>
                  <a:pt x="2435276" y="858279"/>
                </a:lnTo>
                <a:lnTo>
                  <a:pt x="2464423" y="858279"/>
                </a:lnTo>
                <a:lnTo>
                  <a:pt x="2464423" y="828789"/>
                </a:lnTo>
                <a:lnTo>
                  <a:pt x="2435276" y="828789"/>
                </a:lnTo>
                <a:lnTo>
                  <a:pt x="2435276" y="799643"/>
                </a:lnTo>
                <a:lnTo>
                  <a:pt x="2405786" y="799643"/>
                </a:lnTo>
                <a:close/>
                <a:moveTo>
                  <a:pt x="2955455" y="1077049"/>
                </a:moveTo>
                <a:lnTo>
                  <a:pt x="2955455" y="1104138"/>
                </a:lnTo>
                <a:lnTo>
                  <a:pt x="2928366" y="1104138"/>
                </a:lnTo>
                <a:lnTo>
                  <a:pt x="2928366" y="1131570"/>
                </a:lnTo>
                <a:lnTo>
                  <a:pt x="2955455" y="1131570"/>
                </a:lnTo>
                <a:lnTo>
                  <a:pt x="2955455" y="1158659"/>
                </a:lnTo>
                <a:lnTo>
                  <a:pt x="2982887" y="1158659"/>
                </a:lnTo>
                <a:lnTo>
                  <a:pt x="2982887" y="1131570"/>
                </a:lnTo>
                <a:lnTo>
                  <a:pt x="3009976" y="1131570"/>
                </a:lnTo>
                <a:lnTo>
                  <a:pt x="3009976" y="1104138"/>
                </a:lnTo>
                <a:lnTo>
                  <a:pt x="2982887" y="1104138"/>
                </a:lnTo>
                <a:lnTo>
                  <a:pt x="2982887" y="1077049"/>
                </a:lnTo>
                <a:lnTo>
                  <a:pt x="2955455" y="1077049"/>
                </a:lnTo>
                <a:close/>
                <a:moveTo>
                  <a:pt x="2887561" y="941261"/>
                </a:moveTo>
                <a:lnTo>
                  <a:pt x="2887561" y="967664"/>
                </a:lnTo>
                <a:lnTo>
                  <a:pt x="2861158" y="967664"/>
                </a:lnTo>
                <a:lnTo>
                  <a:pt x="2861158" y="993724"/>
                </a:lnTo>
                <a:lnTo>
                  <a:pt x="2887561" y="993724"/>
                </a:lnTo>
                <a:lnTo>
                  <a:pt x="2887561" y="1020128"/>
                </a:lnTo>
                <a:lnTo>
                  <a:pt x="2913622" y="1020128"/>
                </a:lnTo>
                <a:lnTo>
                  <a:pt x="2913622" y="993724"/>
                </a:lnTo>
                <a:lnTo>
                  <a:pt x="2940025" y="993724"/>
                </a:lnTo>
                <a:lnTo>
                  <a:pt x="2940025" y="967664"/>
                </a:lnTo>
                <a:lnTo>
                  <a:pt x="2913622" y="967664"/>
                </a:lnTo>
                <a:lnTo>
                  <a:pt x="2913622" y="941261"/>
                </a:lnTo>
                <a:lnTo>
                  <a:pt x="2887561" y="941261"/>
                </a:lnTo>
                <a:close/>
                <a:moveTo>
                  <a:pt x="2200732" y="664197"/>
                </a:moveTo>
                <a:lnTo>
                  <a:pt x="2200732" y="692315"/>
                </a:lnTo>
                <a:lnTo>
                  <a:pt x="2172614" y="692315"/>
                </a:lnTo>
                <a:lnTo>
                  <a:pt x="2172614" y="720433"/>
                </a:lnTo>
                <a:lnTo>
                  <a:pt x="2200732" y="720433"/>
                </a:lnTo>
                <a:lnTo>
                  <a:pt x="2200732" y="748551"/>
                </a:lnTo>
                <a:lnTo>
                  <a:pt x="2228850" y="748551"/>
                </a:lnTo>
                <a:lnTo>
                  <a:pt x="2228850" y="720433"/>
                </a:lnTo>
                <a:lnTo>
                  <a:pt x="2256968" y="720433"/>
                </a:lnTo>
                <a:lnTo>
                  <a:pt x="2256968" y="692315"/>
                </a:lnTo>
                <a:lnTo>
                  <a:pt x="2228850" y="692315"/>
                </a:lnTo>
                <a:lnTo>
                  <a:pt x="2228850" y="664197"/>
                </a:lnTo>
                <a:lnTo>
                  <a:pt x="2200732" y="664197"/>
                </a:lnTo>
                <a:close/>
                <a:moveTo>
                  <a:pt x="1858861" y="530123"/>
                </a:moveTo>
                <a:lnTo>
                  <a:pt x="1858861" y="556184"/>
                </a:lnTo>
                <a:lnTo>
                  <a:pt x="1832800" y="556184"/>
                </a:lnTo>
                <a:lnTo>
                  <a:pt x="1832800" y="582244"/>
                </a:lnTo>
                <a:lnTo>
                  <a:pt x="1858861" y="582244"/>
                </a:lnTo>
                <a:lnTo>
                  <a:pt x="1858861" y="608305"/>
                </a:lnTo>
                <a:lnTo>
                  <a:pt x="1884921" y="608305"/>
                </a:lnTo>
                <a:lnTo>
                  <a:pt x="1884921" y="582244"/>
                </a:lnTo>
                <a:lnTo>
                  <a:pt x="1910982" y="582244"/>
                </a:lnTo>
                <a:lnTo>
                  <a:pt x="1910982" y="556184"/>
                </a:lnTo>
                <a:lnTo>
                  <a:pt x="1884921" y="556184"/>
                </a:lnTo>
                <a:lnTo>
                  <a:pt x="1884921" y="530123"/>
                </a:lnTo>
                <a:lnTo>
                  <a:pt x="1858861" y="530123"/>
                </a:lnTo>
                <a:close/>
                <a:moveTo>
                  <a:pt x="2338235" y="665226"/>
                </a:moveTo>
                <a:lnTo>
                  <a:pt x="2338235" y="692658"/>
                </a:lnTo>
                <a:lnTo>
                  <a:pt x="2310803" y="692658"/>
                </a:lnTo>
                <a:lnTo>
                  <a:pt x="2310803" y="720090"/>
                </a:lnTo>
                <a:lnTo>
                  <a:pt x="2338235" y="720090"/>
                </a:lnTo>
                <a:lnTo>
                  <a:pt x="2338235" y="747522"/>
                </a:lnTo>
                <a:lnTo>
                  <a:pt x="2365667" y="747522"/>
                </a:lnTo>
                <a:lnTo>
                  <a:pt x="2365667" y="720090"/>
                </a:lnTo>
                <a:lnTo>
                  <a:pt x="2393099" y="720090"/>
                </a:lnTo>
                <a:lnTo>
                  <a:pt x="2393099" y="692658"/>
                </a:lnTo>
                <a:lnTo>
                  <a:pt x="2365667" y="692658"/>
                </a:lnTo>
                <a:lnTo>
                  <a:pt x="2365667" y="665226"/>
                </a:lnTo>
                <a:lnTo>
                  <a:pt x="2338235" y="665226"/>
                </a:lnTo>
                <a:close/>
                <a:moveTo>
                  <a:pt x="1721701" y="530466"/>
                </a:moveTo>
                <a:lnTo>
                  <a:pt x="1721701" y="556184"/>
                </a:lnTo>
                <a:lnTo>
                  <a:pt x="1695983" y="556184"/>
                </a:lnTo>
                <a:lnTo>
                  <a:pt x="1695983" y="582244"/>
                </a:lnTo>
                <a:lnTo>
                  <a:pt x="1721701" y="582244"/>
                </a:lnTo>
                <a:lnTo>
                  <a:pt x="1721701" y="607962"/>
                </a:lnTo>
                <a:lnTo>
                  <a:pt x="1747761" y="607962"/>
                </a:lnTo>
                <a:lnTo>
                  <a:pt x="1747761" y="582244"/>
                </a:lnTo>
                <a:lnTo>
                  <a:pt x="1773479" y="582244"/>
                </a:lnTo>
                <a:lnTo>
                  <a:pt x="1773479" y="556184"/>
                </a:lnTo>
                <a:lnTo>
                  <a:pt x="1747761" y="556184"/>
                </a:lnTo>
                <a:lnTo>
                  <a:pt x="1747761" y="530466"/>
                </a:lnTo>
                <a:lnTo>
                  <a:pt x="1721701" y="530466"/>
                </a:lnTo>
                <a:close/>
                <a:moveTo>
                  <a:pt x="1996021" y="530123"/>
                </a:moveTo>
                <a:lnTo>
                  <a:pt x="1996021" y="556184"/>
                </a:lnTo>
                <a:lnTo>
                  <a:pt x="1969960" y="556184"/>
                </a:lnTo>
                <a:lnTo>
                  <a:pt x="1969960" y="582244"/>
                </a:lnTo>
                <a:lnTo>
                  <a:pt x="1996021" y="582244"/>
                </a:lnTo>
                <a:lnTo>
                  <a:pt x="1996021" y="608305"/>
                </a:lnTo>
                <a:lnTo>
                  <a:pt x="2022081" y="608305"/>
                </a:lnTo>
                <a:lnTo>
                  <a:pt x="2022081" y="582244"/>
                </a:lnTo>
                <a:lnTo>
                  <a:pt x="2048142" y="582244"/>
                </a:lnTo>
                <a:lnTo>
                  <a:pt x="2048142" y="556184"/>
                </a:lnTo>
                <a:lnTo>
                  <a:pt x="2022081" y="556184"/>
                </a:lnTo>
                <a:lnTo>
                  <a:pt x="2022081" y="530123"/>
                </a:lnTo>
                <a:lnTo>
                  <a:pt x="1996021" y="530123"/>
                </a:lnTo>
                <a:close/>
                <a:moveTo>
                  <a:pt x="1926069" y="663512"/>
                </a:moveTo>
                <a:lnTo>
                  <a:pt x="1926069" y="691972"/>
                </a:lnTo>
                <a:lnTo>
                  <a:pt x="1897609" y="691972"/>
                </a:lnTo>
                <a:lnTo>
                  <a:pt x="1897609" y="720776"/>
                </a:lnTo>
                <a:lnTo>
                  <a:pt x="1926069" y="720776"/>
                </a:lnTo>
                <a:lnTo>
                  <a:pt x="1926069" y="749237"/>
                </a:lnTo>
                <a:lnTo>
                  <a:pt x="1954873" y="749237"/>
                </a:lnTo>
                <a:lnTo>
                  <a:pt x="1954873" y="720776"/>
                </a:lnTo>
                <a:lnTo>
                  <a:pt x="1983334" y="720776"/>
                </a:lnTo>
                <a:lnTo>
                  <a:pt x="1983334" y="691972"/>
                </a:lnTo>
                <a:lnTo>
                  <a:pt x="1954873" y="691972"/>
                </a:lnTo>
                <a:lnTo>
                  <a:pt x="1954873" y="663512"/>
                </a:lnTo>
                <a:lnTo>
                  <a:pt x="1926069" y="663512"/>
                </a:lnTo>
                <a:close/>
                <a:moveTo>
                  <a:pt x="3093987" y="1080478"/>
                </a:moveTo>
                <a:lnTo>
                  <a:pt x="3093987" y="1105510"/>
                </a:lnTo>
                <a:lnTo>
                  <a:pt x="3068955" y="1105510"/>
                </a:lnTo>
                <a:lnTo>
                  <a:pt x="3068955" y="1130198"/>
                </a:lnTo>
                <a:lnTo>
                  <a:pt x="3093987" y="1130198"/>
                </a:lnTo>
                <a:lnTo>
                  <a:pt x="3093987" y="1155230"/>
                </a:lnTo>
                <a:lnTo>
                  <a:pt x="3118676" y="1155230"/>
                </a:lnTo>
                <a:lnTo>
                  <a:pt x="3118676" y="1130198"/>
                </a:lnTo>
                <a:lnTo>
                  <a:pt x="3143707" y="1130198"/>
                </a:lnTo>
                <a:lnTo>
                  <a:pt x="3143707" y="1105510"/>
                </a:lnTo>
                <a:lnTo>
                  <a:pt x="3118676" y="1105510"/>
                </a:lnTo>
                <a:lnTo>
                  <a:pt x="3118676" y="1080478"/>
                </a:lnTo>
                <a:lnTo>
                  <a:pt x="3093987" y="1080478"/>
                </a:lnTo>
                <a:close/>
                <a:moveTo>
                  <a:pt x="2270684" y="531152"/>
                </a:moveTo>
                <a:lnTo>
                  <a:pt x="2270684" y="556527"/>
                </a:lnTo>
                <a:lnTo>
                  <a:pt x="2245309" y="556527"/>
                </a:lnTo>
                <a:lnTo>
                  <a:pt x="2245309" y="581901"/>
                </a:lnTo>
                <a:lnTo>
                  <a:pt x="2270684" y="581901"/>
                </a:lnTo>
                <a:lnTo>
                  <a:pt x="2270684" y="607276"/>
                </a:lnTo>
                <a:lnTo>
                  <a:pt x="2296058" y="607276"/>
                </a:lnTo>
                <a:lnTo>
                  <a:pt x="2296058" y="581901"/>
                </a:lnTo>
                <a:lnTo>
                  <a:pt x="2321433" y="581901"/>
                </a:lnTo>
                <a:lnTo>
                  <a:pt x="2321433" y="556527"/>
                </a:lnTo>
                <a:lnTo>
                  <a:pt x="2296058" y="556527"/>
                </a:lnTo>
                <a:lnTo>
                  <a:pt x="2296058" y="531152"/>
                </a:lnTo>
                <a:lnTo>
                  <a:pt x="2270684" y="531152"/>
                </a:lnTo>
                <a:close/>
                <a:moveTo>
                  <a:pt x="2133181" y="530466"/>
                </a:moveTo>
                <a:lnTo>
                  <a:pt x="2133181" y="556184"/>
                </a:lnTo>
                <a:lnTo>
                  <a:pt x="2107463" y="556184"/>
                </a:lnTo>
                <a:lnTo>
                  <a:pt x="2107463" y="582244"/>
                </a:lnTo>
                <a:lnTo>
                  <a:pt x="2133181" y="582244"/>
                </a:lnTo>
                <a:lnTo>
                  <a:pt x="2133181" y="607962"/>
                </a:lnTo>
                <a:lnTo>
                  <a:pt x="2159242" y="607962"/>
                </a:lnTo>
                <a:lnTo>
                  <a:pt x="2159242" y="582244"/>
                </a:lnTo>
                <a:lnTo>
                  <a:pt x="2184959" y="582244"/>
                </a:lnTo>
                <a:lnTo>
                  <a:pt x="2184959" y="556184"/>
                </a:lnTo>
                <a:lnTo>
                  <a:pt x="2159242" y="556184"/>
                </a:lnTo>
                <a:lnTo>
                  <a:pt x="2159242" y="530466"/>
                </a:lnTo>
                <a:lnTo>
                  <a:pt x="2133181" y="530466"/>
                </a:lnTo>
                <a:close/>
                <a:moveTo>
                  <a:pt x="2063572" y="663854"/>
                </a:moveTo>
                <a:lnTo>
                  <a:pt x="2063572" y="692315"/>
                </a:lnTo>
                <a:lnTo>
                  <a:pt x="2035111" y="692315"/>
                </a:lnTo>
                <a:lnTo>
                  <a:pt x="2035111" y="720433"/>
                </a:lnTo>
                <a:lnTo>
                  <a:pt x="2063572" y="720433"/>
                </a:lnTo>
                <a:lnTo>
                  <a:pt x="2063572" y="748894"/>
                </a:lnTo>
                <a:lnTo>
                  <a:pt x="2091690" y="748894"/>
                </a:lnTo>
                <a:lnTo>
                  <a:pt x="2091690" y="720433"/>
                </a:lnTo>
                <a:lnTo>
                  <a:pt x="2120151" y="720433"/>
                </a:lnTo>
                <a:lnTo>
                  <a:pt x="2120151" y="692315"/>
                </a:lnTo>
                <a:lnTo>
                  <a:pt x="2091690" y="692315"/>
                </a:lnTo>
                <a:lnTo>
                  <a:pt x="2091690" y="663854"/>
                </a:lnTo>
                <a:lnTo>
                  <a:pt x="2063572" y="663854"/>
                </a:lnTo>
                <a:close/>
                <a:moveTo>
                  <a:pt x="2778862" y="2673248"/>
                </a:moveTo>
                <a:lnTo>
                  <a:pt x="2778862" y="2642045"/>
                </a:lnTo>
                <a:lnTo>
                  <a:pt x="2810066" y="2642045"/>
                </a:lnTo>
                <a:lnTo>
                  <a:pt x="2810066" y="2611184"/>
                </a:lnTo>
                <a:lnTo>
                  <a:pt x="2778862" y="2611184"/>
                </a:lnTo>
                <a:lnTo>
                  <a:pt x="2778862" y="2579980"/>
                </a:lnTo>
                <a:lnTo>
                  <a:pt x="2748001" y="2579980"/>
                </a:lnTo>
                <a:lnTo>
                  <a:pt x="2748001" y="2611184"/>
                </a:lnTo>
                <a:lnTo>
                  <a:pt x="2716797" y="2611184"/>
                </a:lnTo>
                <a:lnTo>
                  <a:pt x="2716797" y="2642045"/>
                </a:lnTo>
                <a:lnTo>
                  <a:pt x="2748001" y="2642045"/>
                </a:lnTo>
                <a:lnTo>
                  <a:pt x="2748001" y="2673248"/>
                </a:lnTo>
                <a:lnTo>
                  <a:pt x="2778862" y="2673248"/>
                </a:lnTo>
                <a:close/>
                <a:moveTo>
                  <a:pt x="2298459" y="3083014"/>
                </a:moveTo>
                <a:lnTo>
                  <a:pt x="2298459" y="3053182"/>
                </a:lnTo>
                <a:lnTo>
                  <a:pt x="2328291" y="3053182"/>
                </a:lnTo>
                <a:lnTo>
                  <a:pt x="2328291" y="3023006"/>
                </a:lnTo>
                <a:lnTo>
                  <a:pt x="2298459" y="3023006"/>
                </a:lnTo>
                <a:lnTo>
                  <a:pt x="2298459" y="2993174"/>
                </a:lnTo>
                <a:lnTo>
                  <a:pt x="2268284" y="2993174"/>
                </a:lnTo>
                <a:lnTo>
                  <a:pt x="2268284" y="3023006"/>
                </a:lnTo>
                <a:lnTo>
                  <a:pt x="2238451" y="3023006"/>
                </a:lnTo>
                <a:lnTo>
                  <a:pt x="2238451" y="3053182"/>
                </a:lnTo>
                <a:lnTo>
                  <a:pt x="2268284" y="3053182"/>
                </a:lnTo>
                <a:lnTo>
                  <a:pt x="2268284" y="3083014"/>
                </a:lnTo>
                <a:lnTo>
                  <a:pt x="2298459" y="3083014"/>
                </a:lnTo>
                <a:close/>
                <a:moveTo>
                  <a:pt x="2641016" y="2945168"/>
                </a:moveTo>
                <a:lnTo>
                  <a:pt x="2641016" y="2915679"/>
                </a:lnTo>
                <a:lnTo>
                  <a:pt x="2670505" y="2915679"/>
                </a:lnTo>
                <a:lnTo>
                  <a:pt x="2670505" y="2886189"/>
                </a:lnTo>
                <a:lnTo>
                  <a:pt x="2641016" y="2886189"/>
                </a:lnTo>
                <a:lnTo>
                  <a:pt x="2641016" y="2856700"/>
                </a:lnTo>
                <a:lnTo>
                  <a:pt x="2611526" y="2856700"/>
                </a:lnTo>
                <a:lnTo>
                  <a:pt x="2611526" y="2886189"/>
                </a:lnTo>
                <a:lnTo>
                  <a:pt x="2582037" y="2886189"/>
                </a:lnTo>
                <a:lnTo>
                  <a:pt x="2582037" y="2915679"/>
                </a:lnTo>
                <a:lnTo>
                  <a:pt x="2611526" y="2915679"/>
                </a:lnTo>
                <a:lnTo>
                  <a:pt x="2611526" y="2945168"/>
                </a:lnTo>
                <a:lnTo>
                  <a:pt x="2641016" y="2945168"/>
                </a:lnTo>
                <a:close/>
                <a:moveTo>
                  <a:pt x="2709939" y="2809380"/>
                </a:moveTo>
                <a:lnTo>
                  <a:pt x="2709939" y="2778862"/>
                </a:lnTo>
                <a:lnTo>
                  <a:pt x="2740457" y="2778862"/>
                </a:lnTo>
                <a:lnTo>
                  <a:pt x="2740457" y="2748686"/>
                </a:lnTo>
                <a:lnTo>
                  <a:pt x="2709939" y="2748686"/>
                </a:lnTo>
                <a:lnTo>
                  <a:pt x="2709939" y="2718168"/>
                </a:lnTo>
                <a:lnTo>
                  <a:pt x="2679764" y="2718168"/>
                </a:lnTo>
                <a:lnTo>
                  <a:pt x="2679764" y="2748686"/>
                </a:lnTo>
                <a:lnTo>
                  <a:pt x="2649245" y="2748686"/>
                </a:lnTo>
                <a:lnTo>
                  <a:pt x="2649245" y="2778862"/>
                </a:lnTo>
                <a:lnTo>
                  <a:pt x="2679764" y="2778862"/>
                </a:lnTo>
                <a:lnTo>
                  <a:pt x="2679764" y="2809380"/>
                </a:lnTo>
                <a:lnTo>
                  <a:pt x="2709939" y="2809380"/>
                </a:lnTo>
                <a:close/>
                <a:moveTo>
                  <a:pt x="2846413" y="2807322"/>
                </a:moveTo>
                <a:lnTo>
                  <a:pt x="2846413" y="2778176"/>
                </a:lnTo>
                <a:lnTo>
                  <a:pt x="2875559" y="2778176"/>
                </a:lnTo>
                <a:lnTo>
                  <a:pt x="2875559" y="2749372"/>
                </a:lnTo>
                <a:lnTo>
                  <a:pt x="2846413" y="2749372"/>
                </a:lnTo>
                <a:lnTo>
                  <a:pt x="2846413" y="2720226"/>
                </a:lnTo>
                <a:lnTo>
                  <a:pt x="2817610" y="2720226"/>
                </a:lnTo>
                <a:lnTo>
                  <a:pt x="2817610" y="2749372"/>
                </a:lnTo>
                <a:lnTo>
                  <a:pt x="2788463" y="2749372"/>
                </a:lnTo>
                <a:lnTo>
                  <a:pt x="2788463" y="2778176"/>
                </a:lnTo>
                <a:lnTo>
                  <a:pt x="2817610" y="2778176"/>
                </a:lnTo>
                <a:lnTo>
                  <a:pt x="2817610" y="2807322"/>
                </a:lnTo>
                <a:lnTo>
                  <a:pt x="2846413" y="2807322"/>
                </a:lnTo>
                <a:close/>
                <a:moveTo>
                  <a:pt x="2573465" y="2811094"/>
                </a:moveTo>
                <a:lnTo>
                  <a:pt x="2573465" y="2779547"/>
                </a:lnTo>
                <a:lnTo>
                  <a:pt x="2605012" y="2779547"/>
                </a:lnTo>
                <a:lnTo>
                  <a:pt x="2605012" y="2748001"/>
                </a:lnTo>
                <a:lnTo>
                  <a:pt x="2573465" y="2748001"/>
                </a:lnTo>
                <a:lnTo>
                  <a:pt x="2573465" y="2716454"/>
                </a:lnTo>
                <a:lnTo>
                  <a:pt x="2541918" y="2716454"/>
                </a:lnTo>
                <a:lnTo>
                  <a:pt x="2541918" y="2748001"/>
                </a:lnTo>
                <a:lnTo>
                  <a:pt x="2510371" y="2748001"/>
                </a:lnTo>
                <a:lnTo>
                  <a:pt x="2510371" y="2779547"/>
                </a:lnTo>
                <a:lnTo>
                  <a:pt x="2541918" y="2779547"/>
                </a:lnTo>
                <a:lnTo>
                  <a:pt x="2541918" y="2811094"/>
                </a:lnTo>
                <a:lnTo>
                  <a:pt x="2573465" y="2811094"/>
                </a:lnTo>
                <a:close/>
                <a:moveTo>
                  <a:pt x="2435276" y="3081985"/>
                </a:moveTo>
                <a:lnTo>
                  <a:pt x="2435276" y="3052839"/>
                </a:lnTo>
                <a:lnTo>
                  <a:pt x="2464423" y="3052839"/>
                </a:lnTo>
                <a:lnTo>
                  <a:pt x="2464423" y="3023349"/>
                </a:lnTo>
                <a:lnTo>
                  <a:pt x="2435276" y="3023349"/>
                </a:lnTo>
                <a:lnTo>
                  <a:pt x="2435276" y="2994203"/>
                </a:lnTo>
                <a:lnTo>
                  <a:pt x="2405786" y="2994203"/>
                </a:lnTo>
                <a:lnTo>
                  <a:pt x="2405786" y="3023349"/>
                </a:lnTo>
                <a:lnTo>
                  <a:pt x="2376640" y="3023349"/>
                </a:lnTo>
                <a:lnTo>
                  <a:pt x="2376640" y="3052839"/>
                </a:lnTo>
                <a:lnTo>
                  <a:pt x="2405786" y="3052839"/>
                </a:lnTo>
                <a:lnTo>
                  <a:pt x="2405786" y="3081985"/>
                </a:lnTo>
                <a:lnTo>
                  <a:pt x="2435276" y="3081985"/>
                </a:lnTo>
                <a:close/>
                <a:moveTo>
                  <a:pt x="2915336" y="2670505"/>
                </a:moveTo>
                <a:lnTo>
                  <a:pt x="2915336" y="2641359"/>
                </a:lnTo>
                <a:lnTo>
                  <a:pt x="2944483" y="2641359"/>
                </a:lnTo>
                <a:lnTo>
                  <a:pt x="2944483" y="2611869"/>
                </a:lnTo>
                <a:lnTo>
                  <a:pt x="2915336" y="2611869"/>
                </a:lnTo>
                <a:lnTo>
                  <a:pt x="2915336" y="2582723"/>
                </a:lnTo>
                <a:lnTo>
                  <a:pt x="2885846" y="2582723"/>
                </a:lnTo>
                <a:lnTo>
                  <a:pt x="2885846" y="2611869"/>
                </a:lnTo>
                <a:lnTo>
                  <a:pt x="2856700" y="2611869"/>
                </a:lnTo>
                <a:lnTo>
                  <a:pt x="2856700" y="2641359"/>
                </a:lnTo>
                <a:lnTo>
                  <a:pt x="2885846" y="2641359"/>
                </a:lnTo>
                <a:lnTo>
                  <a:pt x="2885846" y="2670505"/>
                </a:lnTo>
                <a:lnTo>
                  <a:pt x="2915336" y="2670505"/>
                </a:lnTo>
                <a:close/>
                <a:moveTo>
                  <a:pt x="2367725" y="2947911"/>
                </a:moveTo>
                <a:lnTo>
                  <a:pt x="2367725" y="2916707"/>
                </a:lnTo>
                <a:lnTo>
                  <a:pt x="2398928" y="2916707"/>
                </a:lnTo>
                <a:lnTo>
                  <a:pt x="2398928" y="2885161"/>
                </a:lnTo>
                <a:lnTo>
                  <a:pt x="2367725" y="2885161"/>
                </a:lnTo>
                <a:lnTo>
                  <a:pt x="2367725" y="2853957"/>
                </a:lnTo>
                <a:lnTo>
                  <a:pt x="2336178" y="2853957"/>
                </a:lnTo>
                <a:lnTo>
                  <a:pt x="2336178" y="2885161"/>
                </a:lnTo>
                <a:lnTo>
                  <a:pt x="2304974" y="2885161"/>
                </a:lnTo>
                <a:lnTo>
                  <a:pt x="2304974" y="2916707"/>
                </a:lnTo>
                <a:lnTo>
                  <a:pt x="2336178" y="2916707"/>
                </a:lnTo>
                <a:lnTo>
                  <a:pt x="2336178" y="2947911"/>
                </a:lnTo>
                <a:lnTo>
                  <a:pt x="2367725" y="2947911"/>
                </a:lnTo>
                <a:close/>
                <a:moveTo>
                  <a:pt x="2504542" y="2946883"/>
                </a:moveTo>
                <a:lnTo>
                  <a:pt x="2504542" y="2916365"/>
                </a:lnTo>
                <a:lnTo>
                  <a:pt x="2535060" y="2916365"/>
                </a:lnTo>
                <a:lnTo>
                  <a:pt x="2535060" y="2885504"/>
                </a:lnTo>
                <a:lnTo>
                  <a:pt x="2504542" y="2885504"/>
                </a:lnTo>
                <a:lnTo>
                  <a:pt x="2504542" y="2854985"/>
                </a:lnTo>
                <a:lnTo>
                  <a:pt x="2473681" y="2854985"/>
                </a:lnTo>
                <a:lnTo>
                  <a:pt x="2473681" y="2885504"/>
                </a:lnTo>
                <a:lnTo>
                  <a:pt x="2443163" y="2885504"/>
                </a:lnTo>
                <a:lnTo>
                  <a:pt x="2443163" y="2916365"/>
                </a:lnTo>
                <a:lnTo>
                  <a:pt x="2473681" y="2916365"/>
                </a:lnTo>
                <a:lnTo>
                  <a:pt x="2473681" y="2946883"/>
                </a:lnTo>
                <a:lnTo>
                  <a:pt x="2504542" y="2946883"/>
                </a:lnTo>
                <a:close/>
                <a:moveTo>
                  <a:pt x="3299727" y="1491958"/>
                </a:moveTo>
                <a:lnTo>
                  <a:pt x="3299727" y="1516990"/>
                </a:lnTo>
                <a:lnTo>
                  <a:pt x="3274695" y="1516990"/>
                </a:lnTo>
                <a:lnTo>
                  <a:pt x="3274695" y="1541678"/>
                </a:lnTo>
                <a:lnTo>
                  <a:pt x="3299727" y="1541678"/>
                </a:lnTo>
                <a:lnTo>
                  <a:pt x="3299727" y="1566710"/>
                </a:lnTo>
                <a:lnTo>
                  <a:pt x="3324416" y="1566710"/>
                </a:lnTo>
                <a:lnTo>
                  <a:pt x="3324416" y="1541678"/>
                </a:lnTo>
                <a:lnTo>
                  <a:pt x="3349447" y="1541678"/>
                </a:lnTo>
                <a:lnTo>
                  <a:pt x="3349447" y="1516990"/>
                </a:lnTo>
                <a:lnTo>
                  <a:pt x="3324416" y="1516990"/>
                </a:lnTo>
                <a:lnTo>
                  <a:pt x="3324416" y="1491958"/>
                </a:lnTo>
                <a:lnTo>
                  <a:pt x="3299727" y="1491958"/>
                </a:lnTo>
                <a:close/>
                <a:moveTo>
                  <a:pt x="3299041" y="1764563"/>
                </a:moveTo>
                <a:lnTo>
                  <a:pt x="3299041" y="1790624"/>
                </a:lnTo>
                <a:lnTo>
                  <a:pt x="3272981" y="1790624"/>
                </a:lnTo>
                <a:lnTo>
                  <a:pt x="3272981" y="1816684"/>
                </a:lnTo>
                <a:lnTo>
                  <a:pt x="3299041" y="1816684"/>
                </a:lnTo>
                <a:lnTo>
                  <a:pt x="3299041" y="1842745"/>
                </a:lnTo>
                <a:lnTo>
                  <a:pt x="3325102" y="1842745"/>
                </a:lnTo>
                <a:lnTo>
                  <a:pt x="3325102" y="1816684"/>
                </a:lnTo>
                <a:lnTo>
                  <a:pt x="3351162" y="1816684"/>
                </a:lnTo>
                <a:lnTo>
                  <a:pt x="3351162" y="1790624"/>
                </a:lnTo>
                <a:lnTo>
                  <a:pt x="3325102" y="1790624"/>
                </a:lnTo>
                <a:lnTo>
                  <a:pt x="3325102" y="1764563"/>
                </a:lnTo>
                <a:lnTo>
                  <a:pt x="3299041" y="1764563"/>
                </a:lnTo>
                <a:close/>
                <a:moveTo>
                  <a:pt x="3162224" y="1216952"/>
                </a:moveTo>
                <a:lnTo>
                  <a:pt x="3162224" y="1242327"/>
                </a:lnTo>
                <a:lnTo>
                  <a:pt x="3136849" y="1242327"/>
                </a:lnTo>
                <a:lnTo>
                  <a:pt x="3136849" y="1267701"/>
                </a:lnTo>
                <a:lnTo>
                  <a:pt x="3162224" y="1267701"/>
                </a:lnTo>
                <a:lnTo>
                  <a:pt x="3162224" y="1293076"/>
                </a:lnTo>
                <a:lnTo>
                  <a:pt x="3187598" y="1293076"/>
                </a:lnTo>
                <a:lnTo>
                  <a:pt x="3187598" y="1267701"/>
                </a:lnTo>
                <a:lnTo>
                  <a:pt x="3212973" y="1267701"/>
                </a:lnTo>
                <a:lnTo>
                  <a:pt x="3212973" y="1242327"/>
                </a:lnTo>
                <a:lnTo>
                  <a:pt x="3187598" y="1242327"/>
                </a:lnTo>
                <a:lnTo>
                  <a:pt x="3187598" y="1216952"/>
                </a:lnTo>
                <a:lnTo>
                  <a:pt x="3162224" y="1216952"/>
                </a:lnTo>
                <a:close/>
                <a:moveTo>
                  <a:pt x="2983916" y="2533688"/>
                </a:moveTo>
                <a:lnTo>
                  <a:pt x="2983916" y="2504199"/>
                </a:lnTo>
                <a:lnTo>
                  <a:pt x="3013405" y="2504199"/>
                </a:lnTo>
                <a:lnTo>
                  <a:pt x="3013405" y="2474709"/>
                </a:lnTo>
                <a:lnTo>
                  <a:pt x="2983916" y="2474709"/>
                </a:lnTo>
                <a:lnTo>
                  <a:pt x="2983916" y="2445220"/>
                </a:lnTo>
                <a:lnTo>
                  <a:pt x="2954426" y="2445220"/>
                </a:lnTo>
                <a:lnTo>
                  <a:pt x="2954426" y="2474709"/>
                </a:lnTo>
                <a:lnTo>
                  <a:pt x="2924937" y="2474709"/>
                </a:lnTo>
                <a:lnTo>
                  <a:pt x="2924937" y="2504199"/>
                </a:lnTo>
                <a:lnTo>
                  <a:pt x="2954426" y="2504199"/>
                </a:lnTo>
                <a:lnTo>
                  <a:pt x="2954426" y="2533688"/>
                </a:lnTo>
                <a:lnTo>
                  <a:pt x="2983916" y="2533688"/>
                </a:lnTo>
                <a:close/>
                <a:moveTo>
                  <a:pt x="3325102" y="2117065"/>
                </a:moveTo>
                <a:lnTo>
                  <a:pt x="3325102" y="2091004"/>
                </a:lnTo>
                <a:lnTo>
                  <a:pt x="3351162" y="2091004"/>
                </a:lnTo>
                <a:lnTo>
                  <a:pt x="3351162" y="2064944"/>
                </a:lnTo>
                <a:lnTo>
                  <a:pt x="3325102" y="2064944"/>
                </a:lnTo>
                <a:lnTo>
                  <a:pt x="3325102" y="2038883"/>
                </a:lnTo>
                <a:lnTo>
                  <a:pt x="3299041" y="2038883"/>
                </a:lnTo>
                <a:lnTo>
                  <a:pt x="3299041" y="2064944"/>
                </a:lnTo>
                <a:lnTo>
                  <a:pt x="3272981" y="2064944"/>
                </a:lnTo>
                <a:lnTo>
                  <a:pt x="3272981" y="2091004"/>
                </a:lnTo>
                <a:lnTo>
                  <a:pt x="3299041" y="2091004"/>
                </a:lnTo>
                <a:lnTo>
                  <a:pt x="3299041" y="2117065"/>
                </a:lnTo>
                <a:lnTo>
                  <a:pt x="3325102" y="2117065"/>
                </a:lnTo>
                <a:close/>
                <a:moveTo>
                  <a:pt x="3230804" y="1354112"/>
                </a:moveTo>
                <a:lnTo>
                  <a:pt x="3230804" y="1379487"/>
                </a:lnTo>
                <a:lnTo>
                  <a:pt x="3205429" y="1379487"/>
                </a:lnTo>
                <a:lnTo>
                  <a:pt x="3205429" y="1404861"/>
                </a:lnTo>
                <a:lnTo>
                  <a:pt x="3230804" y="1404861"/>
                </a:lnTo>
                <a:lnTo>
                  <a:pt x="3230804" y="1430236"/>
                </a:lnTo>
                <a:lnTo>
                  <a:pt x="3256178" y="1430236"/>
                </a:lnTo>
                <a:lnTo>
                  <a:pt x="3256178" y="1404861"/>
                </a:lnTo>
                <a:lnTo>
                  <a:pt x="3281553" y="1404861"/>
                </a:lnTo>
                <a:lnTo>
                  <a:pt x="3281553" y="1379487"/>
                </a:lnTo>
                <a:lnTo>
                  <a:pt x="3256178" y="1379487"/>
                </a:lnTo>
                <a:lnTo>
                  <a:pt x="3256178" y="1354112"/>
                </a:lnTo>
                <a:lnTo>
                  <a:pt x="3230804" y="1354112"/>
                </a:lnTo>
                <a:close/>
                <a:moveTo>
                  <a:pt x="3051467" y="2668105"/>
                </a:moveTo>
                <a:lnTo>
                  <a:pt x="3051467" y="2640330"/>
                </a:lnTo>
                <a:lnTo>
                  <a:pt x="3079242" y="2640330"/>
                </a:lnTo>
                <a:lnTo>
                  <a:pt x="3079242" y="2612898"/>
                </a:lnTo>
                <a:lnTo>
                  <a:pt x="3051467" y="2612898"/>
                </a:lnTo>
                <a:lnTo>
                  <a:pt x="3051467" y="2585123"/>
                </a:lnTo>
                <a:lnTo>
                  <a:pt x="3024035" y="2585123"/>
                </a:lnTo>
                <a:lnTo>
                  <a:pt x="3024035" y="2612898"/>
                </a:lnTo>
                <a:lnTo>
                  <a:pt x="2996260" y="2612898"/>
                </a:lnTo>
                <a:lnTo>
                  <a:pt x="2996260" y="2640330"/>
                </a:lnTo>
                <a:lnTo>
                  <a:pt x="3024035" y="2640330"/>
                </a:lnTo>
                <a:lnTo>
                  <a:pt x="3024035" y="2668105"/>
                </a:lnTo>
                <a:lnTo>
                  <a:pt x="3051467" y="2668105"/>
                </a:lnTo>
                <a:close/>
                <a:moveTo>
                  <a:pt x="3256864" y="2255596"/>
                </a:moveTo>
                <a:lnTo>
                  <a:pt x="3256864" y="2228507"/>
                </a:lnTo>
                <a:lnTo>
                  <a:pt x="3283954" y="2228507"/>
                </a:lnTo>
                <a:lnTo>
                  <a:pt x="3283954" y="2201761"/>
                </a:lnTo>
                <a:lnTo>
                  <a:pt x="3256864" y="2201761"/>
                </a:lnTo>
                <a:lnTo>
                  <a:pt x="3256864" y="2174672"/>
                </a:lnTo>
                <a:lnTo>
                  <a:pt x="3230118" y="2174672"/>
                </a:lnTo>
                <a:lnTo>
                  <a:pt x="3230118" y="2201761"/>
                </a:lnTo>
                <a:lnTo>
                  <a:pt x="3203029" y="2201761"/>
                </a:lnTo>
                <a:lnTo>
                  <a:pt x="3203029" y="2228507"/>
                </a:lnTo>
                <a:lnTo>
                  <a:pt x="3230118" y="2228507"/>
                </a:lnTo>
                <a:lnTo>
                  <a:pt x="3230118" y="2255596"/>
                </a:lnTo>
                <a:lnTo>
                  <a:pt x="3256864" y="2255596"/>
                </a:lnTo>
                <a:close/>
                <a:moveTo>
                  <a:pt x="3120047" y="2530945"/>
                </a:moveTo>
                <a:lnTo>
                  <a:pt x="3120047" y="2503170"/>
                </a:lnTo>
                <a:lnTo>
                  <a:pt x="3147822" y="2503170"/>
                </a:lnTo>
                <a:lnTo>
                  <a:pt x="3147822" y="2475738"/>
                </a:lnTo>
                <a:lnTo>
                  <a:pt x="3120047" y="2475738"/>
                </a:lnTo>
                <a:lnTo>
                  <a:pt x="3120047" y="2447963"/>
                </a:lnTo>
                <a:lnTo>
                  <a:pt x="3092615" y="2447963"/>
                </a:lnTo>
                <a:lnTo>
                  <a:pt x="3092615" y="2475738"/>
                </a:lnTo>
                <a:lnTo>
                  <a:pt x="3064840" y="2475738"/>
                </a:lnTo>
                <a:lnTo>
                  <a:pt x="3064840" y="2503170"/>
                </a:lnTo>
                <a:lnTo>
                  <a:pt x="3092615" y="2503170"/>
                </a:lnTo>
                <a:lnTo>
                  <a:pt x="3092615" y="2530945"/>
                </a:lnTo>
                <a:lnTo>
                  <a:pt x="3120047" y="2530945"/>
                </a:lnTo>
                <a:close/>
                <a:moveTo>
                  <a:pt x="3188627" y="2393442"/>
                </a:moveTo>
                <a:lnTo>
                  <a:pt x="3188627" y="2366010"/>
                </a:lnTo>
                <a:lnTo>
                  <a:pt x="3216059" y="2366010"/>
                </a:lnTo>
                <a:lnTo>
                  <a:pt x="3216059" y="2338578"/>
                </a:lnTo>
                <a:lnTo>
                  <a:pt x="3188627" y="2338578"/>
                </a:lnTo>
                <a:lnTo>
                  <a:pt x="3188627" y="2311146"/>
                </a:lnTo>
                <a:lnTo>
                  <a:pt x="3161195" y="2311146"/>
                </a:lnTo>
                <a:lnTo>
                  <a:pt x="3161195" y="2338578"/>
                </a:lnTo>
                <a:lnTo>
                  <a:pt x="3133763" y="2338578"/>
                </a:lnTo>
                <a:lnTo>
                  <a:pt x="3133763" y="2366010"/>
                </a:lnTo>
                <a:lnTo>
                  <a:pt x="3161195" y="2366010"/>
                </a:lnTo>
                <a:lnTo>
                  <a:pt x="3161195" y="2393442"/>
                </a:lnTo>
                <a:lnTo>
                  <a:pt x="3188627" y="2393442"/>
                </a:lnTo>
                <a:close/>
                <a:moveTo>
                  <a:pt x="1581455" y="1069505"/>
                </a:moveTo>
                <a:lnTo>
                  <a:pt x="1581455" y="1101738"/>
                </a:lnTo>
                <a:lnTo>
                  <a:pt x="1549222" y="1101738"/>
                </a:lnTo>
                <a:lnTo>
                  <a:pt x="1549222" y="1133970"/>
                </a:lnTo>
                <a:lnTo>
                  <a:pt x="1581455" y="1133970"/>
                </a:lnTo>
                <a:lnTo>
                  <a:pt x="1581455" y="1166203"/>
                </a:lnTo>
                <a:lnTo>
                  <a:pt x="1613687" y="1166203"/>
                </a:lnTo>
                <a:lnTo>
                  <a:pt x="1613687" y="1133970"/>
                </a:lnTo>
                <a:lnTo>
                  <a:pt x="1645920" y="1133970"/>
                </a:lnTo>
                <a:lnTo>
                  <a:pt x="1645920" y="1101738"/>
                </a:lnTo>
                <a:lnTo>
                  <a:pt x="1613687" y="1101738"/>
                </a:lnTo>
                <a:lnTo>
                  <a:pt x="1613687" y="1069505"/>
                </a:lnTo>
                <a:lnTo>
                  <a:pt x="1581455" y="1069505"/>
                </a:lnTo>
                <a:close/>
                <a:moveTo>
                  <a:pt x="991324" y="3141993"/>
                </a:moveTo>
                <a:lnTo>
                  <a:pt x="969378" y="3141993"/>
                </a:lnTo>
                <a:lnTo>
                  <a:pt x="969378" y="3164281"/>
                </a:lnTo>
                <a:lnTo>
                  <a:pt x="947090" y="3164281"/>
                </a:lnTo>
                <a:lnTo>
                  <a:pt x="947090" y="3186227"/>
                </a:lnTo>
                <a:lnTo>
                  <a:pt x="969378" y="3186227"/>
                </a:lnTo>
                <a:lnTo>
                  <a:pt x="969378" y="3208515"/>
                </a:lnTo>
                <a:lnTo>
                  <a:pt x="991324" y="3208515"/>
                </a:lnTo>
                <a:lnTo>
                  <a:pt x="991324" y="3186227"/>
                </a:lnTo>
                <a:lnTo>
                  <a:pt x="1013612" y="3186227"/>
                </a:lnTo>
                <a:lnTo>
                  <a:pt x="1013612" y="3164281"/>
                </a:lnTo>
                <a:lnTo>
                  <a:pt x="991324" y="3164281"/>
                </a:lnTo>
                <a:lnTo>
                  <a:pt x="991324" y="3141993"/>
                </a:lnTo>
                <a:close/>
                <a:moveTo>
                  <a:pt x="1056475" y="3564446"/>
                </a:moveTo>
                <a:lnTo>
                  <a:pt x="1041387" y="3564446"/>
                </a:lnTo>
                <a:lnTo>
                  <a:pt x="1041387" y="3579190"/>
                </a:lnTo>
                <a:lnTo>
                  <a:pt x="1026643" y="3579190"/>
                </a:lnTo>
                <a:lnTo>
                  <a:pt x="1026643" y="3594278"/>
                </a:lnTo>
                <a:lnTo>
                  <a:pt x="1041387" y="3594278"/>
                </a:lnTo>
                <a:lnTo>
                  <a:pt x="1041387" y="3609023"/>
                </a:lnTo>
                <a:lnTo>
                  <a:pt x="1056475" y="3609023"/>
                </a:lnTo>
                <a:lnTo>
                  <a:pt x="1056475" y="3594278"/>
                </a:lnTo>
                <a:lnTo>
                  <a:pt x="1071220" y="3594278"/>
                </a:lnTo>
                <a:lnTo>
                  <a:pt x="1071220" y="3579190"/>
                </a:lnTo>
                <a:lnTo>
                  <a:pt x="1056475" y="3579190"/>
                </a:lnTo>
                <a:lnTo>
                  <a:pt x="1056475" y="3564446"/>
                </a:lnTo>
                <a:close/>
                <a:moveTo>
                  <a:pt x="1059218" y="3281553"/>
                </a:moveTo>
                <a:lnTo>
                  <a:pt x="1038644" y="3281553"/>
                </a:lnTo>
                <a:lnTo>
                  <a:pt x="1038644" y="3302127"/>
                </a:lnTo>
                <a:lnTo>
                  <a:pt x="1018070" y="3302127"/>
                </a:lnTo>
                <a:lnTo>
                  <a:pt x="1018070" y="3322701"/>
                </a:lnTo>
                <a:lnTo>
                  <a:pt x="1038644" y="3322701"/>
                </a:lnTo>
                <a:lnTo>
                  <a:pt x="1038644" y="3343275"/>
                </a:lnTo>
                <a:lnTo>
                  <a:pt x="1059218" y="3343275"/>
                </a:lnTo>
                <a:lnTo>
                  <a:pt x="1059218" y="3322701"/>
                </a:lnTo>
                <a:lnTo>
                  <a:pt x="1079792" y="3322701"/>
                </a:lnTo>
                <a:lnTo>
                  <a:pt x="1079792" y="3302127"/>
                </a:lnTo>
                <a:lnTo>
                  <a:pt x="1059218" y="3302127"/>
                </a:lnTo>
                <a:lnTo>
                  <a:pt x="1059218" y="3281553"/>
                </a:lnTo>
                <a:close/>
                <a:moveTo>
                  <a:pt x="988924" y="3424199"/>
                </a:moveTo>
                <a:lnTo>
                  <a:pt x="971779" y="3424199"/>
                </a:lnTo>
                <a:lnTo>
                  <a:pt x="971779" y="3441002"/>
                </a:lnTo>
                <a:lnTo>
                  <a:pt x="954976" y="3441002"/>
                </a:lnTo>
                <a:lnTo>
                  <a:pt x="954976" y="3458147"/>
                </a:lnTo>
                <a:lnTo>
                  <a:pt x="971779" y="3458147"/>
                </a:lnTo>
                <a:lnTo>
                  <a:pt x="971779" y="3474949"/>
                </a:lnTo>
                <a:lnTo>
                  <a:pt x="988924" y="3474949"/>
                </a:lnTo>
                <a:lnTo>
                  <a:pt x="988924" y="3458147"/>
                </a:lnTo>
                <a:lnTo>
                  <a:pt x="1005726" y="3458147"/>
                </a:lnTo>
                <a:lnTo>
                  <a:pt x="1005726" y="3441002"/>
                </a:lnTo>
                <a:lnTo>
                  <a:pt x="988924" y="3441002"/>
                </a:lnTo>
                <a:lnTo>
                  <a:pt x="988924" y="3424199"/>
                </a:lnTo>
                <a:close/>
                <a:moveTo>
                  <a:pt x="923430" y="3003118"/>
                </a:moveTo>
                <a:lnTo>
                  <a:pt x="900112" y="3003118"/>
                </a:lnTo>
                <a:lnTo>
                  <a:pt x="900112" y="3026435"/>
                </a:lnTo>
                <a:lnTo>
                  <a:pt x="876795" y="3026435"/>
                </a:lnTo>
                <a:lnTo>
                  <a:pt x="876795" y="3049753"/>
                </a:lnTo>
                <a:lnTo>
                  <a:pt x="900112" y="3049753"/>
                </a:lnTo>
                <a:lnTo>
                  <a:pt x="900112" y="3073070"/>
                </a:lnTo>
                <a:lnTo>
                  <a:pt x="923430" y="3073070"/>
                </a:lnTo>
                <a:lnTo>
                  <a:pt x="923430" y="3049753"/>
                </a:lnTo>
                <a:lnTo>
                  <a:pt x="946747" y="3049753"/>
                </a:lnTo>
                <a:lnTo>
                  <a:pt x="946747" y="3026435"/>
                </a:lnTo>
                <a:lnTo>
                  <a:pt x="923430" y="3026435"/>
                </a:lnTo>
                <a:lnTo>
                  <a:pt x="923430" y="3003118"/>
                </a:lnTo>
                <a:close/>
                <a:moveTo>
                  <a:pt x="1105510" y="3210916"/>
                </a:moveTo>
                <a:lnTo>
                  <a:pt x="1129513" y="3210916"/>
                </a:lnTo>
                <a:lnTo>
                  <a:pt x="1129513" y="3187256"/>
                </a:lnTo>
                <a:lnTo>
                  <a:pt x="1153173" y="3187256"/>
                </a:lnTo>
                <a:lnTo>
                  <a:pt x="1153173" y="3163253"/>
                </a:lnTo>
                <a:lnTo>
                  <a:pt x="1129513" y="3163253"/>
                </a:lnTo>
                <a:lnTo>
                  <a:pt x="1129513" y="3139592"/>
                </a:lnTo>
                <a:lnTo>
                  <a:pt x="1105510" y="3139592"/>
                </a:lnTo>
                <a:lnTo>
                  <a:pt x="1105510" y="3163253"/>
                </a:lnTo>
                <a:lnTo>
                  <a:pt x="1081849" y="3163253"/>
                </a:lnTo>
                <a:lnTo>
                  <a:pt x="1081849" y="3187256"/>
                </a:lnTo>
                <a:lnTo>
                  <a:pt x="1105510" y="3187256"/>
                </a:lnTo>
                <a:lnTo>
                  <a:pt x="1105510" y="3210916"/>
                </a:lnTo>
                <a:close/>
                <a:moveTo>
                  <a:pt x="1197064" y="3279153"/>
                </a:moveTo>
                <a:lnTo>
                  <a:pt x="1175118" y="3279153"/>
                </a:lnTo>
                <a:lnTo>
                  <a:pt x="1175118" y="3301441"/>
                </a:lnTo>
                <a:lnTo>
                  <a:pt x="1152830" y="3301441"/>
                </a:lnTo>
                <a:lnTo>
                  <a:pt x="1152830" y="3323387"/>
                </a:lnTo>
                <a:lnTo>
                  <a:pt x="1175118" y="3323387"/>
                </a:lnTo>
                <a:lnTo>
                  <a:pt x="1175118" y="3345675"/>
                </a:lnTo>
                <a:lnTo>
                  <a:pt x="1197064" y="3345675"/>
                </a:lnTo>
                <a:lnTo>
                  <a:pt x="1197064" y="3323387"/>
                </a:lnTo>
                <a:lnTo>
                  <a:pt x="1219352" y="3323387"/>
                </a:lnTo>
                <a:lnTo>
                  <a:pt x="1219352" y="3301441"/>
                </a:lnTo>
                <a:lnTo>
                  <a:pt x="1197064" y="3301441"/>
                </a:lnTo>
                <a:lnTo>
                  <a:pt x="1197064" y="3279153"/>
                </a:lnTo>
                <a:close/>
                <a:moveTo>
                  <a:pt x="1194321" y="3562045"/>
                </a:moveTo>
                <a:lnTo>
                  <a:pt x="1177861" y="3562045"/>
                </a:lnTo>
                <a:lnTo>
                  <a:pt x="1177861" y="3578504"/>
                </a:lnTo>
                <a:lnTo>
                  <a:pt x="1161402" y="3578504"/>
                </a:lnTo>
                <a:lnTo>
                  <a:pt x="1161402" y="3594964"/>
                </a:lnTo>
                <a:lnTo>
                  <a:pt x="1177861" y="3594964"/>
                </a:lnTo>
                <a:lnTo>
                  <a:pt x="1177861" y="3611423"/>
                </a:lnTo>
                <a:lnTo>
                  <a:pt x="1194321" y="3611423"/>
                </a:lnTo>
                <a:lnTo>
                  <a:pt x="1194321" y="3594964"/>
                </a:lnTo>
                <a:lnTo>
                  <a:pt x="1210780" y="3594964"/>
                </a:lnTo>
                <a:lnTo>
                  <a:pt x="1210780" y="3578504"/>
                </a:lnTo>
                <a:lnTo>
                  <a:pt x="1194321" y="3578504"/>
                </a:lnTo>
                <a:lnTo>
                  <a:pt x="1194321" y="3562045"/>
                </a:lnTo>
                <a:close/>
                <a:moveTo>
                  <a:pt x="921029" y="3284296"/>
                </a:moveTo>
                <a:lnTo>
                  <a:pt x="902513" y="3284296"/>
                </a:lnTo>
                <a:lnTo>
                  <a:pt x="902513" y="3303156"/>
                </a:lnTo>
                <a:lnTo>
                  <a:pt x="883653" y="3303156"/>
                </a:lnTo>
                <a:lnTo>
                  <a:pt x="883653" y="3321672"/>
                </a:lnTo>
                <a:lnTo>
                  <a:pt x="902513" y="3321672"/>
                </a:lnTo>
                <a:lnTo>
                  <a:pt x="902513" y="3340532"/>
                </a:lnTo>
                <a:lnTo>
                  <a:pt x="921029" y="3340532"/>
                </a:lnTo>
                <a:lnTo>
                  <a:pt x="921029" y="3321672"/>
                </a:lnTo>
                <a:lnTo>
                  <a:pt x="939889" y="3321672"/>
                </a:lnTo>
                <a:lnTo>
                  <a:pt x="939889" y="3303156"/>
                </a:lnTo>
                <a:lnTo>
                  <a:pt x="921029" y="3303156"/>
                </a:lnTo>
                <a:lnTo>
                  <a:pt x="921029" y="3284296"/>
                </a:lnTo>
                <a:close/>
                <a:moveTo>
                  <a:pt x="1123683" y="3705035"/>
                </a:moveTo>
                <a:lnTo>
                  <a:pt x="1111339" y="3705035"/>
                </a:lnTo>
                <a:lnTo>
                  <a:pt x="1111339" y="3717722"/>
                </a:lnTo>
                <a:lnTo>
                  <a:pt x="1098652" y="3717722"/>
                </a:lnTo>
                <a:lnTo>
                  <a:pt x="1098652" y="3730066"/>
                </a:lnTo>
                <a:lnTo>
                  <a:pt x="1111339" y="3730066"/>
                </a:lnTo>
                <a:lnTo>
                  <a:pt x="1111339" y="3742754"/>
                </a:lnTo>
                <a:lnTo>
                  <a:pt x="1123683" y="3742754"/>
                </a:lnTo>
                <a:lnTo>
                  <a:pt x="1123683" y="3730066"/>
                </a:lnTo>
                <a:lnTo>
                  <a:pt x="1136371" y="3730066"/>
                </a:lnTo>
                <a:lnTo>
                  <a:pt x="1136371" y="3717722"/>
                </a:lnTo>
                <a:lnTo>
                  <a:pt x="1123683" y="3717722"/>
                </a:lnTo>
                <a:lnTo>
                  <a:pt x="1123683" y="3705035"/>
                </a:lnTo>
                <a:close/>
                <a:moveTo>
                  <a:pt x="1126769" y="3421799"/>
                </a:moveTo>
                <a:lnTo>
                  <a:pt x="1108253" y="3421799"/>
                </a:lnTo>
                <a:lnTo>
                  <a:pt x="1108253" y="3440316"/>
                </a:lnTo>
                <a:lnTo>
                  <a:pt x="1089736" y="3440316"/>
                </a:lnTo>
                <a:lnTo>
                  <a:pt x="1089736" y="3458832"/>
                </a:lnTo>
                <a:lnTo>
                  <a:pt x="1108253" y="3458832"/>
                </a:lnTo>
                <a:lnTo>
                  <a:pt x="1108253" y="3477349"/>
                </a:lnTo>
                <a:lnTo>
                  <a:pt x="1126769" y="3477349"/>
                </a:lnTo>
                <a:lnTo>
                  <a:pt x="1126769" y="3458832"/>
                </a:lnTo>
                <a:lnTo>
                  <a:pt x="1145286" y="3458832"/>
                </a:lnTo>
                <a:lnTo>
                  <a:pt x="1145286" y="3440316"/>
                </a:lnTo>
                <a:lnTo>
                  <a:pt x="1126769" y="3440316"/>
                </a:lnTo>
                <a:lnTo>
                  <a:pt x="1126769" y="3421799"/>
                </a:lnTo>
                <a:close/>
                <a:moveTo>
                  <a:pt x="717004" y="2867673"/>
                </a:moveTo>
                <a:lnTo>
                  <a:pt x="695058" y="2867673"/>
                </a:lnTo>
                <a:lnTo>
                  <a:pt x="695058" y="2889961"/>
                </a:lnTo>
                <a:lnTo>
                  <a:pt x="672770" y="2889961"/>
                </a:lnTo>
                <a:lnTo>
                  <a:pt x="672770" y="2911907"/>
                </a:lnTo>
                <a:lnTo>
                  <a:pt x="695058" y="2911907"/>
                </a:lnTo>
                <a:lnTo>
                  <a:pt x="695058" y="2934195"/>
                </a:lnTo>
                <a:lnTo>
                  <a:pt x="717004" y="2934195"/>
                </a:lnTo>
                <a:lnTo>
                  <a:pt x="717004" y="2911907"/>
                </a:lnTo>
                <a:lnTo>
                  <a:pt x="739292" y="2911907"/>
                </a:lnTo>
                <a:lnTo>
                  <a:pt x="739292" y="2889961"/>
                </a:lnTo>
                <a:lnTo>
                  <a:pt x="717004" y="2889961"/>
                </a:lnTo>
                <a:lnTo>
                  <a:pt x="717004" y="2867673"/>
                </a:lnTo>
                <a:close/>
                <a:moveTo>
                  <a:pt x="714946" y="3148508"/>
                </a:moveTo>
                <a:lnTo>
                  <a:pt x="697116" y="3148508"/>
                </a:lnTo>
                <a:lnTo>
                  <a:pt x="697116" y="3166339"/>
                </a:lnTo>
                <a:lnTo>
                  <a:pt x="679285" y="3166339"/>
                </a:lnTo>
                <a:lnTo>
                  <a:pt x="679285" y="3184169"/>
                </a:lnTo>
                <a:lnTo>
                  <a:pt x="697116" y="3184169"/>
                </a:lnTo>
                <a:lnTo>
                  <a:pt x="697116" y="3202000"/>
                </a:lnTo>
                <a:lnTo>
                  <a:pt x="714946" y="3202000"/>
                </a:lnTo>
                <a:lnTo>
                  <a:pt x="714946" y="3184169"/>
                </a:lnTo>
                <a:lnTo>
                  <a:pt x="732777" y="3184169"/>
                </a:lnTo>
                <a:lnTo>
                  <a:pt x="732777" y="3166339"/>
                </a:lnTo>
                <a:lnTo>
                  <a:pt x="714946" y="3166339"/>
                </a:lnTo>
                <a:lnTo>
                  <a:pt x="714946" y="3148508"/>
                </a:lnTo>
                <a:close/>
                <a:moveTo>
                  <a:pt x="782841" y="3287382"/>
                </a:moveTo>
                <a:lnTo>
                  <a:pt x="766381" y="3287382"/>
                </a:lnTo>
                <a:lnTo>
                  <a:pt x="766381" y="3304184"/>
                </a:lnTo>
                <a:lnTo>
                  <a:pt x="749579" y="3304184"/>
                </a:lnTo>
                <a:lnTo>
                  <a:pt x="749579" y="3320644"/>
                </a:lnTo>
                <a:lnTo>
                  <a:pt x="766381" y="3320644"/>
                </a:lnTo>
                <a:lnTo>
                  <a:pt x="766381" y="3337446"/>
                </a:lnTo>
                <a:lnTo>
                  <a:pt x="782841" y="3337446"/>
                </a:lnTo>
                <a:lnTo>
                  <a:pt x="782841" y="3320644"/>
                </a:lnTo>
                <a:lnTo>
                  <a:pt x="799643" y="3320644"/>
                </a:lnTo>
                <a:lnTo>
                  <a:pt x="799643" y="3304184"/>
                </a:lnTo>
                <a:lnTo>
                  <a:pt x="782841" y="3304184"/>
                </a:lnTo>
                <a:lnTo>
                  <a:pt x="782841" y="3287382"/>
                </a:lnTo>
                <a:close/>
                <a:moveTo>
                  <a:pt x="648767" y="2729827"/>
                </a:moveTo>
                <a:lnTo>
                  <a:pt x="626135" y="2729827"/>
                </a:lnTo>
                <a:lnTo>
                  <a:pt x="626135" y="2752458"/>
                </a:lnTo>
                <a:lnTo>
                  <a:pt x="603504" y="2752458"/>
                </a:lnTo>
                <a:lnTo>
                  <a:pt x="603504" y="2775090"/>
                </a:lnTo>
                <a:lnTo>
                  <a:pt x="626135" y="2775090"/>
                </a:lnTo>
                <a:lnTo>
                  <a:pt x="626135" y="2797721"/>
                </a:lnTo>
                <a:lnTo>
                  <a:pt x="648767" y="2797721"/>
                </a:lnTo>
                <a:lnTo>
                  <a:pt x="648767" y="2775090"/>
                </a:lnTo>
                <a:lnTo>
                  <a:pt x="671398" y="2775090"/>
                </a:lnTo>
                <a:lnTo>
                  <a:pt x="671398" y="2752458"/>
                </a:lnTo>
                <a:lnTo>
                  <a:pt x="648767" y="2752458"/>
                </a:lnTo>
                <a:lnTo>
                  <a:pt x="648767" y="2729827"/>
                </a:lnTo>
                <a:close/>
                <a:moveTo>
                  <a:pt x="785241" y="3006204"/>
                </a:moveTo>
                <a:lnTo>
                  <a:pt x="763981" y="3006204"/>
                </a:lnTo>
                <a:lnTo>
                  <a:pt x="763981" y="3027464"/>
                </a:lnTo>
                <a:lnTo>
                  <a:pt x="742721" y="3027464"/>
                </a:lnTo>
                <a:lnTo>
                  <a:pt x="742721" y="3048724"/>
                </a:lnTo>
                <a:lnTo>
                  <a:pt x="763981" y="3048724"/>
                </a:lnTo>
                <a:lnTo>
                  <a:pt x="763981" y="3069984"/>
                </a:lnTo>
                <a:lnTo>
                  <a:pt x="785241" y="3069984"/>
                </a:lnTo>
                <a:lnTo>
                  <a:pt x="785241" y="3048724"/>
                </a:lnTo>
                <a:lnTo>
                  <a:pt x="806501" y="3048724"/>
                </a:lnTo>
                <a:lnTo>
                  <a:pt x="806501" y="3027464"/>
                </a:lnTo>
                <a:lnTo>
                  <a:pt x="785241" y="3027464"/>
                </a:lnTo>
                <a:lnTo>
                  <a:pt x="785241" y="3006204"/>
                </a:lnTo>
                <a:close/>
                <a:moveTo>
                  <a:pt x="850735" y="3427286"/>
                </a:moveTo>
                <a:lnTo>
                  <a:pt x="835647" y="3427286"/>
                </a:lnTo>
                <a:lnTo>
                  <a:pt x="835647" y="3442030"/>
                </a:lnTo>
                <a:lnTo>
                  <a:pt x="820903" y="3442030"/>
                </a:lnTo>
                <a:lnTo>
                  <a:pt x="820903" y="3457118"/>
                </a:lnTo>
                <a:lnTo>
                  <a:pt x="835647" y="3457118"/>
                </a:lnTo>
                <a:lnTo>
                  <a:pt x="835647" y="3471863"/>
                </a:lnTo>
                <a:lnTo>
                  <a:pt x="850735" y="3471863"/>
                </a:lnTo>
                <a:lnTo>
                  <a:pt x="850735" y="3457118"/>
                </a:lnTo>
                <a:lnTo>
                  <a:pt x="865480" y="3457118"/>
                </a:lnTo>
                <a:lnTo>
                  <a:pt x="865480" y="3442030"/>
                </a:lnTo>
                <a:lnTo>
                  <a:pt x="850735" y="3442030"/>
                </a:lnTo>
                <a:lnTo>
                  <a:pt x="850735" y="3427286"/>
                </a:lnTo>
                <a:close/>
                <a:moveTo>
                  <a:pt x="918286" y="3567189"/>
                </a:moveTo>
                <a:lnTo>
                  <a:pt x="905256" y="3567189"/>
                </a:lnTo>
                <a:lnTo>
                  <a:pt x="905256" y="3580219"/>
                </a:lnTo>
                <a:lnTo>
                  <a:pt x="892226" y="3580219"/>
                </a:lnTo>
                <a:lnTo>
                  <a:pt x="892226" y="3593249"/>
                </a:lnTo>
                <a:lnTo>
                  <a:pt x="905256" y="3593249"/>
                </a:lnTo>
                <a:lnTo>
                  <a:pt x="905256" y="3606279"/>
                </a:lnTo>
                <a:lnTo>
                  <a:pt x="918286" y="3606279"/>
                </a:lnTo>
                <a:lnTo>
                  <a:pt x="918286" y="3593249"/>
                </a:lnTo>
                <a:lnTo>
                  <a:pt x="931316" y="3593249"/>
                </a:lnTo>
                <a:lnTo>
                  <a:pt x="931316" y="3580219"/>
                </a:lnTo>
                <a:lnTo>
                  <a:pt x="918286" y="3580219"/>
                </a:lnTo>
                <a:lnTo>
                  <a:pt x="918286" y="3567189"/>
                </a:lnTo>
                <a:close/>
                <a:moveTo>
                  <a:pt x="1882178" y="3556216"/>
                </a:moveTo>
                <a:lnTo>
                  <a:pt x="1861604" y="3556216"/>
                </a:lnTo>
                <a:lnTo>
                  <a:pt x="1861604" y="3576447"/>
                </a:lnTo>
                <a:lnTo>
                  <a:pt x="1841373" y="3576447"/>
                </a:lnTo>
                <a:lnTo>
                  <a:pt x="1841373" y="3597021"/>
                </a:lnTo>
                <a:lnTo>
                  <a:pt x="1861604" y="3597021"/>
                </a:lnTo>
                <a:lnTo>
                  <a:pt x="1861604" y="3617252"/>
                </a:lnTo>
                <a:lnTo>
                  <a:pt x="1882178" y="3617252"/>
                </a:lnTo>
                <a:lnTo>
                  <a:pt x="1882178" y="3597021"/>
                </a:lnTo>
                <a:lnTo>
                  <a:pt x="1902409" y="3597021"/>
                </a:lnTo>
                <a:lnTo>
                  <a:pt x="1902409" y="3576447"/>
                </a:lnTo>
                <a:lnTo>
                  <a:pt x="1882178" y="3576447"/>
                </a:lnTo>
                <a:lnTo>
                  <a:pt x="1882178" y="3556216"/>
                </a:lnTo>
                <a:close/>
                <a:moveTo>
                  <a:pt x="830847" y="2937624"/>
                </a:moveTo>
                <a:lnTo>
                  <a:pt x="855535" y="2937624"/>
                </a:lnTo>
                <a:lnTo>
                  <a:pt x="855535" y="2913278"/>
                </a:lnTo>
                <a:lnTo>
                  <a:pt x="879881" y="2913278"/>
                </a:lnTo>
                <a:lnTo>
                  <a:pt x="879881" y="2888590"/>
                </a:lnTo>
                <a:lnTo>
                  <a:pt x="855535" y="2888590"/>
                </a:lnTo>
                <a:lnTo>
                  <a:pt x="855535" y="2864244"/>
                </a:lnTo>
                <a:lnTo>
                  <a:pt x="830847" y="2864244"/>
                </a:lnTo>
                <a:lnTo>
                  <a:pt x="830847" y="2888590"/>
                </a:lnTo>
                <a:lnTo>
                  <a:pt x="806501" y="2888590"/>
                </a:lnTo>
                <a:lnTo>
                  <a:pt x="806501" y="2913278"/>
                </a:lnTo>
                <a:lnTo>
                  <a:pt x="830847" y="2913278"/>
                </a:lnTo>
                <a:lnTo>
                  <a:pt x="830847" y="2937624"/>
                </a:lnTo>
                <a:close/>
                <a:moveTo>
                  <a:pt x="712546" y="3430029"/>
                </a:moveTo>
                <a:lnTo>
                  <a:pt x="699516" y="3430029"/>
                </a:lnTo>
                <a:lnTo>
                  <a:pt x="699516" y="3443059"/>
                </a:lnTo>
                <a:lnTo>
                  <a:pt x="686486" y="3443059"/>
                </a:lnTo>
                <a:lnTo>
                  <a:pt x="686486" y="3456089"/>
                </a:lnTo>
                <a:lnTo>
                  <a:pt x="699516" y="3456089"/>
                </a:lnTo>
                <a:lnTo>
                  <a:pt x="699516" y="3469119"/>
                </a:lnTo>
                <a:lnTo>
                  <a:pt x="712546" y="3469119"/>
                </a:lnTo>
                <a:lnTo>
                  <a:pt x="712546" y="3456089"/>
                </a:lnTo>
                <a:lnTo>
                  <a:pt x="725576" y="3456089"/>
                </a:lnTo>
                <a:lnTo>
                  <a:pt x="725576" y="3443059"/>
                </a:lnTo>
                <a:lnTo>
                  <a:pt x="712546" y="3443059"/>
                </a:lnTo>
                <a:lnTo>
                  <a:pt x="712546" y="3430029"/>
                </a:lnTo>
                <a:close/>
                <a:moveTo>
                  <a:pt x="1741246" y="3841166"/>
                </a:moveTo>
                <a:lnTo>
                  <a:pt x="1728216" y="3841166"/>
                </a:lnTo>
                <a:lnTo>
                  <a:pt x="1728216" y="3854539"/>
                </a:lnTo>
                <a:lnTo>
                  <a:pt x="1714843" y="3854539"/>
                </a:lnTo>
                <a:lnTo>
                  <a:pt x="1714843" y="3867569"/>
                </a:lnTo>
                <a:lnTo>
                  <a:pt x="1728216" y="3867569"/>
                </a:lnTo>
                <a:lnTo>
                  <a:pt x="1728216" y="3880942"/>
                </a:lnTo>
                <a:lnTo>
                  <a:pt x="1741246" y="3880942"/>
                </a:lnTo>
                <a:lnTo>
                  <a:pt x="1741246" y="3867569"/>
                </a:lnTo>
                <a:lnTo>
                  <a:pt x="1754619" y="3867569"/>
                </a:lnTo>
                <a:lnTo>
                  <a:pt x="1754619" y="3854539"/>
                </a:lnTo>
                <a:lnTo>
                  <a:pt x="1741246" y="3854539"/>
                </a:lnTo>
                <a:lnTo>
                  <a:pt x="1741246" y="3841166"/>
                </a:lnTo>
                <a:close/>
                <a:moveTo>
                  <a:pt x="1674381" y="3699205"/>
                </a:moveTo>
                <a:lnTo>
                  <a:pt x="1657921" y="3699205"/>
                </a:lnTo>
                <a:lnTo>
                  <a:pt x="1657921" y="3715664"/>
                </a:lnTo>
                <a:lnTo>
                  <a:pt x="1641462" y="3715664"/>
                </a:lnTo>
                <a:lnTo>
                  <a:pt x="1641462" y="3732124"/>
                </a:lnTo>
                <a:lnTo>
                  <a:pt x="1657921" y="3732124"/>
                </a:lnTo>
                <a:lnTo>
                  <a:pt x="1657921" y="3748583"/>
                </a:lnTo>
                <a:lnTo>
                  <a:pt x="1674381" y="3748583"/>
                </a:lnTo>
                <a:lnTo>
                  <a:pt x="1674381" y="3732124"/>
                </a:lnTo>
                <a:lnTo>
                  <a:pt x="1690840" y="3732124"/>
                </a:lnTo>
                <a:lnTo>
                  <a:pt x="1690840" y="3715664"/>
                </a:lnTo>
                <a:lnTo>
                  <a:pt x="1674381" y="3715664"/>
                </a:lnTo>
                <a:lnTo>
                  <a:pt x="1674381" y="3699205"/>
                </a:lnTo>
                <a:close/>
                <a:moveTo>
                  <a:pt x="1677467" y="3415627"/>
                </a:moveTo>
                <a:lnTo>
                  <a:pt x="1654835" y="3415627"/>
                </a:lnTo>
                <a:lnTo>
                  <a:pt x="1654835" y="3438258"/>
                </a:lnTo>
                <a:lnTo>
                  <a:pt x="1632204" y="3438258"/>
                </a:lnTo>
                <a:lnTo>
                  <a:pt x="1632204" y="3460890"/>
                </a:lnTo>
                <a:lnTo>
                  <a:pt x="1654835" y="3460890"/>
                </a:lnTo>
                <a:lnTo>
                  <a:pt x="1654835" y="3483521"/>
                </a:lnTo>
                <a:lnTo>
                  <a:pt x="1677467" y="3483521"/>
                </a:lnTo>
                <a:lnTo>
                  <a:pt x="1677467" y="3460890"/>
                </a:lnTo>
                <a:lnTo>
                  <a:pt x="1700098" y="3460890"/>
                </a:lnTo>
                <a:lnTo>
                  <a:pt x="1700098" y="3438258"/>
                </a:lnTo>
                <a:lnTo>
                  <a:pt x="1677467" y="3438258"/>
                </a:lnTo>
                <a:lnTo>
                  <a:pt x="1677467" y="3415627"/>
                </a:lnTo>
                <a:close/>
                <a:moveTo>
                  <a:pt x="1604086" y="3841852"/>
                </a:moveTo>
                <a:lnTo>
                  <a:pt x="1591056" y="3841852"/>
                </a:lnTo>
                <a:lnTo>
                  <a:pt x="1591056" y="3854539"/>
                </a:lnTo>
                <a:lnTo>
                  <a:pt x="1578369" y="3854539"/>
                </a:lnTo>
                <a:lnTo>
                  <a:pt x="1578369" y="3867569"/>
                </a:lnTo>
                <a:lnTo>
                  <a:pt x="1591056" y="3867569"/>
                </a:lnTo>
                <a:lnTo>
                  <a:pt x="1591056" y="3880256"/>
                </a:lnTo>
                <a:lnTo>
                  <a:pt x="1604086" y="3880256"/>
                </a:lnTo>
                <a:lnTo>
                  <a:pt x="1604086" y="3867569"/>
                </a:lnTo>
                <a:lnTo>
                  <a:pt x="1616773" y="3867569"/>
                </a:lnTo>
                <a:lnTo>
                  <a:pt x="1616773" y="3854539"/>
                </a:lnTo>
                <a:lnTo>
                  <a:pt x="1604086" y="3854539"/>
                </a:lnTo>
                <a:lnTo>
                  <a:pt x="1604086" y="3841852"/>
                </a:lnTo>
                <a:close/>
                <a:moveTo>
                  <a:pt x="1607172" y="3557588"/>
                </a:moveTo>
                <a:lnTo>
                  <a:pt x="1587970" y="3557588"/>
                </a:lnTo>
                <a:lnTo>
                  <a:pt x="1587970" y="3577133"/>
                </a:lnTo>
                <a:lnTo>
                  <a:pt x="1568425" y="3577133"/>
                </a:lnTo>
                <a:lnTo>
                  <a:pt x="1568425" y="3596335"/>
                </a:lnTo>
                <a:lnTo>
                  <a:pt x="1587970" y="3596335"/>
                </a:lnTo>
                <a:lnTo>
                  <a:pt x="1587970" y="3615881"/>
                </a:lnTo>
                <a:lnTo>
                  <a:pt x="1607172" y="3615881"/>
                </a:lnTo>
                <a:lnTo>
                  <a:pt x="1607172" y="3596335"/>
                </a:lnTo>
                <a:lnTo>
                  <a:pt x="1626718" y="3596335"/>
                </a:lnTo>
                <a:lnTo>
                  <a:pt x="1626718" y="3577133"/>
                </a:lnTo>
                <a:lnTo>
                  <a:pt x="1607172" y="3577133"/>
                </a:lnTo>
                <a:lnTo>
                  <a:pt x="1607172" y="3557588"/>
                </a:lnTo>
                <a:close/>
                <a:moveTo>
                  <a:pt x="1539964" y="3416313"/>
                </a:moveTo>
                <a:lnTo>
                  <a:pt x="1518018" y="3416313"/>
                </a:lnTo>
                <a:lnTo>
                  <a:pt x="1518018" y="3438601"/>
                </a:lnTo>
                <a:lnTo>
                  <a:pt x="1495730" y="3438601"/>
                </a:lnTo>
                <a:lnTo>
                  <a:pt x="1495730" y="3460547"/>
                </a:lnTo>
                <a:lnTo>
                  <a:pt x="1518018" y="3460547"/>
                </a:lnTo>
                <a:lnTo>
                  <a:pt x="1518018" y="3482835"/>
                </a:lnTo>
                <a:lnTo>
                  <a:pt x="1539964" y="3482835"/>
                </a:lnTo>
                <a:lnTo>
                  <a:pt x="1539964" y="3460547"/>
                </a:lnTo>
                <a:lnTo>
                  <a:pt x="1562252" y="3460547"/>
                </a:lnTo>
                <a:lnTo>
                  <a:pt x="1562252" y="3438601"/>
                </a:lnTo>
                <a:lnTo>
                  <a:pt x="1539964" y="3438601"/>
                </a:lnTo>
                <a:lnTo>
                  <a:pt x="1539964" y="3416313"/>
                </a:lnTo>
                <a:close/>
                <a:moveTo>
                  <a:pt x="1878749" y="3840480"/>
                </a:moveTo>
                <a:lnTo>
                  <a:pt x="1865033" y="3840480"/>
                </a:lnTo>
                <a:lnTo>
                  <a:pt x="1865033" y="3854196"/>
                </a:lnTo>
                <a:lnTo>
                  <a:pt x="1851317" y="3854196"/>
                </a:lnTo>
                <a:lnTo>
                  <a:pt x="1851317" y="3867912"/>
                </a:lnTo>
                <a:lnTo>
                  <a:pt x="1865033" y="3867912"/>
                </a:lnTo>
                <a:lnTo>
                  <a:pt x="1865033" y="3881628"/>
                </a:lnTo>
                <a:lnTo>
                  <a:pt x="1878749" y="3881628"/>
                </a:lnTo>
                <a:lnTo>
                  <a:pt x="1878749" y="3867912"/>
                </a:lnTo>
                <a:lnTo>
                  <a:pt x="1892465" y="3867912"/>
                </a:lnTo>
                <a:lnTo>
                  <a:pt x="1892465" y="3854196"/>
                </a:lnTo>
                <a:lnTo>
                  <a:pt x="1878749" y="3854196"/>
                </a:lnTo>
                <a:lnTo>
                  <a:pt x="1878749" y="3840480"/>
                </a:lnTo>
                <a:close/>
                <a:moveTo>
                  <a:pt x="1744675" y="3556902"/>
                </a:moveTo>
                <a:lnTo>
                  <a:pt x="1724787" y="3556902"/>
                </a:lnTo>
                <a:lnTo>
                  <a:pt x="1724787" y="3576790"/>
                </a:lnTo>
                <a:lnTo>
                  <a:pt x="1704899" y="3576790"/>
                </a:lnTo>
                <a:lnTo>
                  <a:pt x="1704899" y="3596678"/>
                </a:lnTo>
                <a:lnTo>
                  <a:pt x="1724787" y="3596678"/>
                </a:lnTo>
                <a:lnTo>
                  <a:pt x="1724787" y="3616566"/>
                </a:lnTo>
                <a:lnTo>
                  <a:pt x="1744675" y="3616566"/>
                </a:lnTo>
                <a:lnTo>
                  <a:pt x="1744675" y="3596678"/>
                </a:lnTo>
                <a:lnTo>
                  <a:pt x="1764563" y="3596678"/>
                </a:lnTo>
                <a:lnTo>
                  <a:pt x="1764563" y="3576790"/>
                </a:lnTo>
                <a:lnTo>
                  <a:pt x="1744675" y="3576790"/>
                </a:lnTo>
                <a:lnTo>
                  <a:pt x="1744675" y="3556902"/>
                </a:lnTo>
                <a:close/>
                <a:moveTo>
                  <a:pt x="1814970" y="3414598"/>
                </a:moveTo>
                <a:lnTo>
                  <a:pt x="1791652" y="3414598"/>
                </a:lnTo>
                <a:lnTo>
                  <a:pt x="1791652" y="3437915"/>
                </a:lnTo>
                <a:lnTo>
                  <a:pt x="1768335" y="3437915"/>
                </a:lnTo>
                <a:lnTo>
                  <a:pt x="1768335" y="3461233"/>
                </a:lnTo>
                <a:lnTo>
                  <a:pt x="1791652" y="3461233"/>
                </a:lnTo>
                <a:lnTo>
                  <a:pt x="1791652" y="3484550"/>
                </a:lnTo>
                <a:lnTo>
                  <a:pt x="1814970" y="3484550"/>
                </a:lnTo>
                <a:lnTo>
                  <a:pt x="1814970" y="3461233"/>
                </a:lnTo>
                <a:lnTo>
                  <a:pt x="1838287" y="3461233"/>
                </a:lnTo>
                <a:lnTo>
                  <a:pt x="1838287" y="3437915"/>
                </a:lnTo>
                <a:lnTo>
                  <a:pt x="1814970" y="3437915"/>
                </a:lnTo>
                <a:lnTo>
                  <a:pt x="1814970" y="3414598"/>
                </a:lnTo>
                <a:close/>
                <a:moveTo>
                  <a:pt x="1811884" y="3698519"/>
                </a:moveTo>
                <a:lnTo>
                  <a:pt x="1794739" y="3698519"/>
                </a:lnTo>
                <a:lnTo>
                  <a:pt x="1794739" y="3715322"/>
                </a:lnTo>
                <a:lnTo>
                  <a:pt x="1777936" y="3715322"/>
                </a:lnTo>
                <a:lnTo>
                  <a:pt x="1777936" y="3732467"/>
                </a:lnTo>
                <a:lnTo>
                  <a:pt x="1794739" y="3732467"/>
                </a:lnTo>
                <a:lnTo>
                  <a:pt x="1794739" y="3749269"/>
                </a:lnTo>
                <a:lnTo>
                  <a:pt x="1811884" y="3749269"/>
                </a:lnTo>
                <a:lnTo>
                  <a:pt x="1811884" y="3732467"/>
                </a:lnTo>
                <a:lnTo>
                  <a:pt x="1828686" y="3732467"/>
                </a:lnTo>
                <a:lnTo>
                  <a:pt x="1828686" y="3715322"/>
                </a:lnTo>
                <a:lnTo>
                  <a:pt x="1811884" y="3715322"/>
                </a:lnTo>
                <a:lnTo>
                  <a:pt x="1811884" y="3698519"/>
                </a:lnTo>
                <a:close/>
                <a:moveTo>
                  <a:pt x="1402461" y="3417684"/>
                </a:moveTo>
                <a:lnTo>
                  <a:pt x="1381201" y="3417684"/>
                </a:lnTo>
                <a:lnTo>
                  <a:pt x="1381201" y="3438944"/>
                </a:lnTo>
                <a:lnTo>
                  <a:pt x="1359941" y="3438944"/>
                </a:lnTo>
                <a:lnTo>
                  <a:pt x="1359941" y="3460204"/>
                </a:lnTo>
                <a:lnTo>
                  <a:pt x="1381201" y="3460204"/>
                </a:lnTo>
                <a:lnTo>
                  <a:pt x="1381201" y="3481464"/>
                </a:lnTo>
                <a:lnTo>
                  <a:pt x="1402461" y="3481464"/>
                </a:lnTo>
                <a:lnTo>
                  <a:pt x="1402461" y="3460204"/>
                </a:lnTo>
                <a:lnTo>
                  <a:pt x="1423721" y="3460204"/>
                </a:lnTo>
                <a:lnTo>
                  <a:pt x="1423721" y="3438944"/>
                </a:lnTo>
                <a:lnTo>
                  <a:pt x="1402461" y="3438944"/>
                </a:lnTo>
                <a:lnTo>
                  <a:pt x="1402461" y="3417684"/>
                </a:lnTo>
                <a:close/>
                <a:moveTo>
                  <a:pt x="1334910" y="3277438"/>
                </a:moveTo>
                <a:lnTo>
                  <a:pt x="1311592" y="3277438"/>
                </a:lnTo>
                <a:lnTo>
                  <a:pt x="1311592" y="3300755"/>
                </a:lnTo>
                <a:lnTo>
                  <a:pt x="1288275" y="3300755"/>
                </a:lnTo>
                <a:lnTo>
                  <a:pt x="1288275" y="3324073"/>
                </a:lnTo>
                <a:lnTo>
                  <a:pt x="1311592" y="3324073"/>
                </a:lnTo>
                <a:lnTo>
                  <a:pt x="1311592" y="3347390"/>
                </a:lnTo>
                <a:lnTo>
                  <a:pt x="1334910" y="3347390"/>
                </a:lnTo>
                <a:lnTo>
                  <a:pt x="1334910" y="3324073"/>
                </a:lnTo>
                <a:lnTo>
                  <a:pt x="1358227" y="3324073"/>
                </a:lnTo>
                <a:lnTo>
                  <a:pt x="1358227" y="3300755"/>
                </a:lnTo>
                <a:lnTo>
                  <a:pt x="1334910" y="3300755"/>
                </a:lnTo>
                <a:lnTo>
                  <a:pt x="1334910" y="3277438"/>
                </a:lnTo>
                <a:close/>
                <a:moveTo>
                  <a:pt x="1399375" y="3701263"/>
                </a:moveTo>
                <a:lnTo>
                  <a:pt x="1384287" y="3701263"/>
                </a:lnTo>
                <a:lnTo>
                  <a:pt x="1384287" y="3716350"/>
                </a:lnTo>
                <a:lnTo>
                  <a:pt x="1369200" y="3716350"/>
                </a:lnTo>
                <a:lnTo>
                  <a:pt x="1369200" y="3731438"/>
                </a:lnTo>
                <a:lnTo>
                  <a:pt x="1384287" y="3731438"/>
                </a:lnTo>
                <a:lnTo>
                  <a:pt x="1384287" y="3746525"/>
                </a:lnTo>
                <a:lnTo>
                  <a:pt x="1399375" y="3746525"/>
                </a:lnTo>
                <a:lnTo>
                  <a:pt x="1399375" y="3731438"/>
                </a:lnTo>
                <a:lnTo>
                  <a:pt x="1414462" y="3731438"/>
                </a:lnTo>
                <a:lnTo>
                  <a:pt x="1414462" y="3716350"/>
                </a:lnTo>
                <a:lnTo>
                  <a:pt x="1399375" y="3716350"/>
                </a:lnTo>
                <a:lnTo>
                  <a:pt x="1399375" y="3701263"/>
                </a:lnTo>
                <a:close/>
                <a:moveTo>
                  <a:pt x="1332166" y="3560331"/>
                </a:moveTo>
                <a:lnTo>
                  <a:pt x="1314336" y="3560331"/>
                </a:lnTo>
                <a:lnTo>
                  <a:pt x="1314336" y="3577819"/>
                </a:lnTo>
                <a:lnTo>
                  <a:pt x="1296848" y="3577819"/>
                </a:lnTo>
                <a:lnTo>
                  <a:pt x="1296848" y="3595649"/>
                </a:lnTo>
                <a:lnTo>
                  <a:pt x="1314336" y="3595649"/>
                </a:lnTo>
                <a:lnTo>
                  <a:pt x="1314336" y="3613137"/>
                </a:lnTo>
                <a:lnTo>
                  <a:pt x="1332166" y="3613137"/>
                </a:lnTo>
                <a:lnTo>
                  <a:pt x="1332166" y="3595649"/>
                </a:lnTo>
                <a:lnTo>
                  <a:pt x="1349654" y="3595649"/>
                </a:lnTo>
                <a:lnTo>
                  <a:pt x="1349654" y="3577819"/>
                </a:lnTo>
                <a:lnTo>
                  <a:pt x="1332166" y="3577819"/>
                </a:lnTo>
                <a:lnTo>
                  <a:pt x="1332166" y="3560331"/>
                </a:lnTo>
                <a:close/>
                <a:moveTo>
                  <a:pt x="1264615" y="3419399"/>
                </a:moveTo>
                <a:lnTo>
                  <a:pt x="1244727" y="3419399"/>
                </a:lnTo>
                <a:lnTo>
                  <a:pt x="1244727" y="3439630"/>
                </a:lnTo>
                <a:lnTo>
                  <a:pt x="1224496" y="3439630"/>
                </a:lnTo>
                <a:lnTo>
                  <a:pt x="1224496" y="3459518"/>
                </a:lnTo>
                <a:lnTo>
                  <a:pt x="1244727" y="3459518"/>
                </a:lnTo>
                <a:lnTo>
                  <a:pt x="1244727" y="3479749"/>
                </a:lnTo>
                <a:lnTo>
                  <a:pt x="1264615" y="3479749"/>
                </a:lnTo>
                <a:lnTo>
                  <a:pt x="1264615" y="3459518"/>
                </a:lnTo>
                <a:lnTo>
                  <a:pt x="1284846" y="3459518"/>
                </a:lnTo>
                <a:lnTo>
                  <a:pt x="1284846" y="3439630"/>
                </a:lnTo>
                <a:lnTo>
                  <a:pt x="1264615" y="3439630"/>
                </a:lnTo>
                <a:lnTo>
                  <a:pt x="1264615" y="3419399"/>
                </a:lnTo>
                <a:close/>
                <a:moveTo>
                  <a:pt x="1536878" y="3699891"/>
                </a:moveTo>
                <a:lnTo>
                  <a:pt x="1521104" y="3699891"/>
                </a:lnTo>
                <a:lnTo>
                  <a:pt x="1521104" y="3716007"/>
                </a:lnTo>
                <a:lnTo>
                  <a:pt x="1504988" y="3716007"/>
                </a:lnTo>
                <a:lnTo>
                  <a:pt x="1504988" y="3731781"/>
                </a:lnTo>
                <a:lnTo>
                  <a:pt x="1521104" y="3731781"/>
                </a:lnTo>
                <a:lnTo>
                  <a:pt x="1521104" y="3747897"/>
                </a:lnTo>
                <a:lnTo>
                  <a:pt x="1536878" y="3747897"/>
                </a:lnTo>
                <a:lnTo>
                  <a:pt x="1536878" y="3731781"/>
                </a:lnTo>
                <a:lnTo>
                  <a:pt x="1552994" y="3731781"/>
                </a:lnTo>
                <a:lnTo>
                  <a:pt x="1552994" y="3716007"/>
                </a:lnTo>
                <a:lnTo>
                  <a:pt x="1536878" y="3716007"/>
                </a:lnTo>
                <a:lnTo>
                  <a:pt x="1536878" y="3699891"/>
                </a:lnTo>
                <a:close/>
                <a:moveTo>
                  <a:pt x="1466583" y="3842880"/>
                </a:moveTo>
                <a:lnTo>
                  <a:pt x="1454239" y="3842880"/>
                </a:lnTo>
                <a:lnTo>
                  <a:pt x="1454239" y="3854882"/>
                </a:lnTo>
                <a:lnTo>
                  <a:pt x="1442237" y="3854882"/>
                </a:lnTo>
                <a:lnTo>
                  <a:pt x="1442237" y="3867226"/>
                </a:lnTo>
                <a:lnTo>
                  <a:pt x="1454239" y="3867226"/>
                </a:lnTo>
                <a:lnTo>
                  <a:pt x="1454239" y="3879228"/>
                </a:lnTo>
                <a:lnTo>
                  <a:pt x="1466583" y="3879228"/>
                </a:lnTo>
                <a:lnTo>
                  <a:pt x="1466583" y="3867226"/>
                </a:lnTo>
                <a:lnTo>
                  <a:pt x="1478585" y="3867226"/>
                </a:lnTo>
                <a:lnTo>
                  <a:pt x="1478585" y="3854882"/>
                </a:lnTo>
                <a:lnTo>
                  <a:pt x="1466583" y="3854882"/>
                </a:lnTo>
                <a:lnTo>
                  <a:pt x="1466583" y="3842880"/>
                </a:lnTo>
                <a:close/>
                <a:moveTo>
                  <a:pt x="1261529" y="3703320"/>
                </a:moveTo>
                <a:lnTo>
                  <a:pt x="1247813" y="3703320"/>
                </a:lnTo>
                <a:lnTo>
                  <a:pt x="1247813" y="3717036"/>
                </a:lnTo>
                <a:lnTo>
                  <a:pt x="1234097" y="3717036"/>
                </a:lnTo>
                <a:lnTo>
                  <a:pt x="1234097" y="3730752"/>
                </a:lnTo>
                <a:lnTo>
                  <a:pt x="1247813" y="3730752"/>
                </a:lnTo>
                <a:lnTo>
                  <a:pt x="1247813" y="3744468"/>
                </a:lnTo>
                <a:lnTo>
                  <a:pt x="1261529" y="3744468"/>
                </a:lnTo>
                <a:lnTo>
                  <a:pt x="1261529" y="3730752"/>
                </a:lnTo>
                <a:lnTo>
                  <a:pt x="1275245" y="3730752"/>
                </a:lnTo>
                <a:lnTo>
                  <a:pt x="1275245" y="3717036"/>
                </a:lnTo>
                <a:lnTo>
                  <a:pt x="1261529" y="3717036"/>
                </a:lnTo>
                <a:lnTo>
                  <a:pt x="1261529" y="3703320"/>
                </a:lnTo>
                <a:close/>
                <a:moveTo>
                  <a:pt x="1469669" y="3558616"/>
                </a:moveTo>
                <a:lnTo>
                  <a:pt x="1451153" y="3558616"/>
                </a:lnTo>
                <a:lnTo>
                  <a:pt x="1451153" y="3577476"/>
                </a:lnTo>
                <a:lnTo>
                  <a:pt x="1432293" y="3577476"/>
                </a:lnTo>
                <a:lnTo>
                  <a:pt x="1432293" y="3595992"/>
                </a:lnTo>
                <a:lnTo>
                  <a:pt x="1451153" y="3595992"/>
                </a:lnTo>
                <a:lnTo>
                  <a:pt x="1451153" y="3614852"/>
                </a:lnTo>
                <a:lnTo>
                  <a:pt x="1469669" y="3614852"/>
                </a:lnTo>
                <a:lnTo>
                  <a:pt x="1469669" y="3595992"/>
                </a:lnTo>
                <a:lnTo>
                  <a:pt x="1488529" y="3595992"/>
                </a:lnTo>
                <a:lnTo>
                  <a:pt x="1488529" y="3577476"/>
                </a:lnTo>
                <a:lnTo>
                  <a:pt x="1469669" y="3577476"/>
                </a:lnTo>
                <a:lnTo>
                  <a:pt x="1469669" y="3558616"/>
                </a:lnTo>
                <a:close/>
                <a:moveTo>
                  <a:pt x="1448067" y="3349104"/>
                </a:moveTo>
                <a:lnTo>
                  <a:pt x="1472755" y="3349104"/>
                </a:lnTo>
                <a:lnTo>
                  <a:pt x="1472755" y="3324758"/>
                </a:lnTo>
                <a:lnTo>
                  <a:pt x="1497101" y="3324758"/>
                </a:lnTo>
                <a:lnTo>
                  <a:pt x="1497101" y="3300070"/>
                </a:lnTo>
                <a:lnTo>
                  <a:pt x="1472755" y="3300070"/>
                </a:lnTo>
                <a:lnTo>
                  <a:pt x="1472755" y="3275724"/>
                </a:lnTo>
                <a:lnTo>
                  <a:pt x="1448067" y="3275724"/>
                </a:lnTo>
                <a:lnTo>
                  <a:pt x="1448067" y="3300070"/>
                </a:lnTo>
                <a:lnTo>
                  <a:pt x="1423721" y="3300070"/>
                </a:lnTo>
                <a:lnTo>
                  <a:pt x="1423721" y="3324758"/>
                </a:lnTo>
                <a:lnTo>
                  <a:pt x="1448067" y="3324758"/>
                </a:lnTo>
                <a:lnTo>
                  <a:pt x="1448067" y="3349104"/>
                </a:lnTo>
                <a:close/>
                <a:moveTo>
                  <a:pt x="853135" y="3145079"/>
                </a:moveTo>
                <a:lnTo>
                  <a:pt x="833247" y="3145079"/>
                </a:lnTo>
                <a:lnTo>
                  <a:pt x="833247" y="3165310"/>
                </a:lnTo>
                <a:lnTo>
                  <a:pt x="813016" y="3165310"/>
                </a:lnTo>
                <a:lnTo>
                  <a:pt x="813016" y="3185198"/>
                </a:lnTo>
                <a:lnTo>
                  <a:pt x="833247" y="3185198"/>
                </a:lnTo>
                <a:lnTo>
                  <a:pt x="833247" y="3205429"/>
                </a:lnTo>
                <a:lnTo>
                  <a:pt x="853135" y="3205429"/>
                </a:lnTo>
                <a:lnTo>
                  <a:pt x="853135" y="3185198"/>
                </a:lnTo>
                <a:lnTo>
                  <a:pt x="873366" y="3185198"/>
                </a:lnTo>
                <a:lnTo>
                  <a:pt x="873366" y="3165310"/>
                </a:lnTo>
                <a:lnTo>
                  <a:pt x="853135" y="3165310"/>
                </a:lnTo>
                <a:lnTo>
                  <a:pt x="853135" y="3145079"/>
                </a:lnTo>
                <a:close/>
                <a:moveTo>
                  <a:pt x="233172" y="2742514"/>
                </a:moveTo>
                <a:lnTo>
                  <a:pt x="218770" y="2742514"/>
                </a:lnTo>
                <a:lnTo>
                  <a:pt x="218770" y="2756573"/>
                </a:lnTo>
                <a:lnTo>
                  <a:pt x="204711" y="2756573"/>
                </a:lnTo>
                <a:lnTo>
                  <a:pt x="204711" y="2770975"/>
                </a:lnTo>
                <a:lnTo>
                  <a:pt x="218770" y="2770975"/>
                </a:lnTo>
                <a:lnTo>
                  <a:pt x="218770" y="2785034"/>
                </a:lnTo>
                <a:lnTo>
                  <a:pt x="233172" y="2785034"/>
                </a:lnTo>
                <a:lnTo>
                  <a:pt x="233172" y="2770975"/>
                </a:lnTo>
                <a:lnTo>
                  <a:pt x="247231" y="2770975"/>
                </a:lnTo>
                <a:lnTo>
                  <a:pt x="247231" y="2756573"/>
                </a:lnTo>
                <a:lnTo>
                  <a:pt x="233172" y="2756573"/>
                </a:lnTo>
                <a:lnTo>
                  <a:pt x="233172" y="2742514"/>
                </a:lnTo>
                <a:close/>
                <a:moveTo>
                  <a:pt x="234201" y="2464422"/>
                </a:moveTo>
                <a:lnTo>
                  <a:pt x="217742" y="2464422"/>
                </a:lnTo>
                <a:lnTo>
                  <a:pt x="217742" y="2481224"/>
                </a:lnTo>
                <a:lnTo>
                  <a:pt x="200939" y="2481224"/>
                </a:lnTo>
                <a:lnTo>
                  <a:pt x="200939" y="2497684"/>
                </a:lnTo>
                <a:lnTo>
                  <a:pt x="217742" y="2497684"/>
                </a:lnTo>
                <a:lnTo>
                  <a:pt x="217742" y="2514486"/>
                </a:lnTo>
                <a:lnTo>
                  <a:pt x="234201" y="2514486"/>
                </a:lnTo>
                <a:lnTo>
                  <a:pt x="234201" y="2497684"/>
                </a:lnTo>
                <a:lnTo>
                  <a:pt x="251003" y="2497684"/>
                </a:lnTo>
                <a:lnTo>
                  <a:pt x="251003" y="2481224"/>
                </a:lnTo>
                <a:lnTo>
                  <a:pt x="234201" y="2481224"/>
                </a:lnTo>
                <a:lnTo>
                  <a:pt x="234201" y="2464422"/>
                </a:lnTo>
                <a:close/>
                <a:moveTo>
                  <a:pt x="165278" y="2328634"/>
                </a:moveTo>
                <a:lnTo>
                  <a:pt x="149504" y="2328634"/>
                </a:lnTo>
                <a:lnTo>
                  <a:pt x="149504" y="2344407"/>
                </a:lnTo>
                <a:lnTo>
                  <a:pt x="133731" y="2344407"/>
                </a:lnTo>
                <a:lnTo>
                  <a:pt x="133731" y="2360181"/>
                </a:lnTo>
                <a:lnTo>
                  <a:pt x="149504" y="2360181"/>
                </a:lnTo>
                <a:lnTo>
                  <a:pt x="149504" y="2375954"/>
                </a:lnTo>
                <a:lnTo>
                  <a:pt x="165278" y="2375954"/>
                </a:lnTo>
                <a:lnTo>
                  <a:pt x="165278" y="2360181"/>
                </a:lnTo>
                <a:lnTo>
                  <a:pt x="181051" y="2360181"/>
                </a:lnTo>
                <a:lnTo>
                  <a:pt x="181051" y="2344407"/>
                </a:lnTo>
                <a:lnTo>
                  <a:pt x="165278" y="2344407"/>
                </a:lnTo>
                <a:lnTo>
                  <a:pt x="165278" y="2328634"/>
                </a:lnTo>
                <a:close/>
                <a:moveTo>
                  <a:pt x="165964" y="2052599"/>
                </a:moveTo>
                <a:lnTo>
                  <a:pt x="148819" y="2052599"/>
                </a:lnTo>
                <a:lnTo>
                  <a:pt x="148819" y="2069402"/>
                </a:lnTo>
                <a:lnTo>
                  <a:pt x="132017" y="2069402"/>
                </a:lnTo>
                <a:lnTo>
                  <a:pt x="132017" y="2086547"/>
                </a:lnTo>
                <a:lnTo>
                  <a:pt x="148819" y="2086547"/>
                </a:lnTo>
                <a:lnTo>
                  <a:pt x="148819" y="2103349"/>
                </a:lnTo>
                <a:lnTo>
                  <a:pt x="165964" y="2103349"/>
                </a:lnTo>
                <a:lnTo>
                  <a:pt x="165964" y="2086547"/>
                </a:lnTo>
                <a:lnTo>
                  <a:pt x="182766" y="2086547"/>
                </a:lnTo>
                <a:lnTo>
                  <a:pt x="182766" y="2069402"/>
                </a:lnTo>
                <a:lnTo>
                  <a:pt x="165964" y="2069402"/>
                </a:lnTo>
                <a:lnTo>
                  <a:pt x="165964" y="2052599"/>
                </a:lnTo>
                <a:close/>
                <a:moveTo>
                  <a:pt x="165964" y="1778279"/>
                </a:moveTo>
                <a:lnTo>
                  <a:pt x="148819" y="1778279"/>
                </a:lnTo>
                <a:lnTo>
                  <a:pt x="148819" y="1795082"/>
                </a:lnTo>
                <a:lnTo>
                  <a:pt x="132017" y="1795082"/>
                </a:lnTo>
                <a:lnTo>
                  <a:pt x="132017" y="1812227"/>
                </a:lnTo>
                <a:lnTo>
                  <a:pt x="148819" y="1812227"/>
                </a:lnTo>
                <a:lnTo>
                  <a:pt x="148819" y="1829029"/>
                </a:lnTo>
                <a:lnTo>
                  <a:pt x="165964" y="1829029"/>
                </a:lnTo>
                <a:lnTo>
                  <a:pt x="165964" y="1812227"/>
                </a:lnTo>
                <a:lnTo>
                  <a:pt x="182766" y="1812227"/>
                </a:lnTo>
                <a:lnTo>
                  <a:pt x="182766" y="1795082"/>
                </a:lnTo>
                <a:lnTo>
                  <a:pt x="165964" y="1795082"/>
                </a:lnTo>
                <a:lnTo>
                  <a:pt x="165964" y="1778279"/>
                </a:lnTo>
                <a:close/>
                <a:moveTo>
                  <a:pt x="304495" y="2047799"/>
                </a:moveTo>
                <a:lnTo>
                  <a:pt x="284607" y="2047799"/>
                </a:lnTo>
                <a:lnTo>
                  <a:pt x="284607" y="2068030"/>
                </a:lnTo>
                <a:lnTo>
                  <a:pt x="264376" y="2068030"/>
                </a:lnTo>
                <a:lnTo>
                  <a:pt x="264376" y="2087918"/>
                </a:lnTo>
                <a:lnTo>
                  <a:pt x="284607" y="2087918"/>
                </a:lnTo>
                <a:lnTo>
                  <a:pt x="284607" y="2108149"/>
                </a:lnTo>
                <a:lnTo>
                  <a:pt x="304495" y="2108149"/>
                </a:lnTo>
                <a:lnTo>
                  <a:pt x="304495" y="2087918"/>
                </a:lnTo>
                <a:lnTo>
                  <a:pt x="324726" y="2087918"/>
                </a:lnTo>
                <a:lnTo>
                  <a:pt x="324726" y="2068030"/>
                </a:lnTo>
                <a:lnTo>
                  <a:pt x="304495" y="2068030"/>
                </a:lnTo>
                <a:lnTo>
                  <a:pt x="304495" y="2047799"/>
                </a:lnTo>
                <a:close/>
                <a:moveTo>
                  <a:pt x="304152" y="2323833"/>
                </a:moveTo>
                <a:lnTo>
                  <a:pt x="284950" y="2323833"/>
                </a:lnTo>
                <a:lnTo>
                  <a:pt x="284950" y="2342693"/>
                </a:lnTo>
                <a:lnTo>
                  <a:pt x="266090" y="2342693"/>
                </a:lnTo>
                <a:lnTo>
                  <a:pt x="266090" y="2361895"/>
                </a:lnTo>
                <a:lnTo>
                  <a:pt x="284950" y="2361895"/>
                </a:lnTo>
                <a:lnTo>
                  <a:pt x="284950" y="2380755"/>
                </a:lnTo>
                <a:lnTo>
                  <a:pt x="304152" y="2380755"/>
                </a:lnTo>
                <a:lnTo>
                  <a:pt x="304152" y="2361895"/>
                </a:lnTo>
                <a:lnTo>
                  <a:pt x="323012" y="2361895"/>
                </a:lnTo>
                <a:lnTo>
                  <a:pt x="323012" y="2342693"/>
                </a:lnTo>
                <a:lnTo>
                  <a:pt x="304152" y="2342693"/>
                </a:lnTo>
                <a:lnTo>
                  <a:pt x="304152" y="2323833"/>
                </a:lnTo>
                <a:close/>
                <a:moveTo>
                  <a:pt x="303124" y="2600897"/>
                </a:moveTo>
                <a:lnTo>
                  <a:pt x="285979" y="2600897"/>
                </a:lnTo>
                <a:lnTo>
                  <a:pt x="285979" y="2618042"/>
                </a:lnTo>
                <a:lnTo>
                  <a:pt x="268834" y="2618042"/>
                </a:lnTo>
                <a:lnTo>
                  <a:pt x="268834" y="2635187"/>
                </a:lnTo>
                <a:lnTo>
                  <a:pt x="285979" y="2635187"/>
                </a:lnTo>
                <a:lnTo>
                  <a:pt x="285979" y="2652332"/>
                </a:lnTo>
                <a:lnTo>
                  <a:pt x="303124" y="2652332"/>
                </a:lnTo>
                <a:lnTo>
                  <a:pt x="303124" y="2635187"/>
                </a:lnTo>
                <a:lnTo>
                  <a:pt x="320269" y="2635187"/>
                </a:lnTo>
                <a:lnTo>
                  <a:pt x="320269" y="2618042"/>
                </a:lnTo>
                <a:lnTo>
                  <a:pt x="303124" y="2618042"/>
                </a:lnTo>
                <a:lnTo>
                  <a:pt x="303124" y="2600897"/>
                </a:lnTo>
                <a:close/>
                <a:moveTo>
                  <a:pt x="235229" y="1912696"/>
                </a:moveTo>
                <a:lnTo>
                  <a:pt x="216713" y="1912696"/>
                </a:lnTo>
                <a:lnTo>
                  <a:pt x="216713" y="1931556"/>
                </a:lnTo>
                <a:lnTo>
                  <a:pt x="197853" y="1931556"/>
                </a:lnTo>
                <a:lnTo>
                  <a:pt x="197853" y="1950072"/>
                </a:lnTo>
                <a:lnTo>
                  <a:pt x="216713" y="1950072"/>
                </a:lnTo>
                <a:lnTo>
                  <a:pt x="216713" y="1968932"/>
                </a:lnTo>
                <a:lnTo>
                  <a:pt x="235229" y="1968932"/>
                </a:lnTo>
                <a:lnTo>
                  <a:pt x="235229" y="1950072"/>
                </a:lnTo>
                <a:lnTo>
                  <a:pt x="254089" y="1950072"/>
                </a:lnTo>
                <a:lnTo>
                  <a:pt x="254089" y="1931556"/>
                </a:lnTo>
                <a:lnTo>
                  <a:pt x="235229" y="1931556"/>
                </a:lnTo>
                <a:lnTo>
                  <a:pt x="235229" y="1912696"/>
                </a:lnTo>
                <a:close/>
                <a:moveTo>
                  <a:pt x="301409" y="2880017"/>
                </a:moveTo>
                <a:lnTo>
                  <a:pt x="287693" y="2880017"/>
                </a:lnTo>
                <a:lnTo>
                  <a:pt x="287693" y="2894076"/>
                </a:lnTo>
                <a:lnTo>
                  <a:pt x="273634" y="2894076"/>
                </a:lnTo>
                <a:lnTo>
                  <a:pt x="273634" y="2907792"/>
                </a:lnTo>
                <a:lnTo>
                  <a:pt x="287693" y="2907792"/>
                </a:lnTo>
                <a:lnTo>
                  <a:pt x="287693" y="2921851"/>
                </a:lnTo>
                <a:lnTo>
                  <a:pt x="301409" y="2921851"/>
                </a:lnTo>
                <a:lnTo>
                  <a:pt x="301409" y="2907792"/>
                </a:lnTo>
                <a:lnTo>
                  <a:pt x="315468" y="2907792"/>
                </a:lnTo>
                <a:lnTo>
                  <a:pt x="315468" y="2894076"/>
                </a:lnTo>
                <a:lnTo>
                  <a:pt x="301409" y="2894076"/>
                </a:lnTo>
                <a:lnTo>
                  <a:pt x="301409" y="2880017"/>
                </a:lnTo>
                <a:close/>
                <a:moveTo>
                  <a:pt x="235229" y="2187702"/>
                </a:moveTo>
                <a:lnTo>
                  <a:pt x="216713" y="2187702"/>
                </a:lnTo>
                <a:lnTo>
                  <a:pt x="216713" y="2205876"/>
                </a:lnTo>
                <a:lnTo>
                  <a:pt x="198539" y="2205876"/>
                </a:lnTo>
                <a:lnTo>
                  <a:pt x="198539" y="2224392"/>
                </a:lnTo>
                <a:lnTo>
                  <a:pt x="216713" y="2224392"/>
                </a:lnTo>
                <a:lnTo>
                  <a:pt x="216713" y="2242566"/>
                </a:lnTo>
                <a:lnTo>
                  <a:pt x="235229" y="2242566"/>
                </a:lnTo>
                <a:lnTo>
                  <a:pt x="235229" y="2224392"/>
                </a:lnTo>
                <a:lnTo>
                  <a:pt x="253403" y="2224392"/>
                </a:lnTo>
                <a:lnTo>
                  <a:pt x="253403" y="2205876"/>
                </a:lnTo>
                <a:lnTo>
                  <a:pt x="235229" y="2205876"/>
                </a:lnTo>
                <a:lnTo>
                  <a:pt x="235229" y="2187702"/>
                </a:lnTo>
                <a:close/>
                <a:moveTo>
                  <a:pt x="27089" y="2057743"/>
                </a:moveTo>
                <a:lnTo>
                  <a:pt x="13373" y="2057743"/>
                </a:lnTo>
                <a:lnTo>
                  <a:pt x="13373" y="2071116"/>
                </a:lnTo>
                <a:lnTo>
                  <a:pt x="0" y="2071116"/>
                </a:lnTo>
                <a:lnTo>
                  <a:pt x="0" y="2084832"/>
                </a:lnTo>
                <a:lnTo>
                  <a:pt x="13373" y="2084832"/>
                </a:lnTo>
                <a:lnTo>
                  <a:pt x="13373" y="2098205"/>
                </a:lnTo>
                <a:lnTo>
                  <a:pt x="27089" y="2098205"/>
                </a:lnTo>
                <a:lnTo>
                  <a:pt x="27089" y="2084832"/>
                </a:lnTo>
                <a:lnTo>
                  <a:pt x="40462" y="2084832"/>
                </a:lnTo>
                <a:lnTo>
                  <a:pt x="40462" y="2071116"/>
                </a:lnTo>
                <a:lnTo>
                  <a:pt x="27089" y="2071116"/>
                </a:lnTo>
                <a:lnTo>
                  <a:pt x="27089" y="2057743"/>
                </a:lnTo>
                <a:close/>
                <a:moveTo>
                  <a:pt x="164249" y="2605697"/>
                </a:moveTo>
                <a:lnTo>
                  <a:pt x="150533" y="2605697"/>
                </a:lnTo>
                <a:lnTo>
                  <a:pt x="150533" y="2619756"/>
                </a:lnTo>
                <a:lnTo>
                  <a:pt x="136474" y="2619756"/>
                </a:lnTo>
                <a:lnTo>
                  <a:pt x="136474" y="2633472"/>
                </a:lnTo>
                <a:lnTo>
                  <a:pt x="150533" y="2633472"/>
                </a:lnTo>
                <a:lnTo>
                  <a:pt x="150533" y="2647531"/>
                </a:lnTo>
                <a:lnTo>
                  <a:pt x="164249" y="2647531"/>
                </a:lnTo>
                <a:lnTo>
                  <a:pt x="164249" y="2633472"/>
                </a:lnTo>
                <a:lnTo>
                  <a:pt x="178308" y="2633472"/>
                </a:lnTo>
                <a:lnTo>
                  <a:pt x="178308" y="2619756"/>
                </a:lnTo>
                <a:lnTo>
                  <a:pt x="164249" y="2619756"/>
                </a:lnTo>
                <a:lnTo>
                  <a:pt x="164249" y="2605697"/>
                </a:lnTo>
                <a:close/>
                <a:moveTo>
                  <a:pt x="26403" y="2333435"/>
                </a:moveTo>
                <a:lnTo>
                  <a:pt x="14059" y="2333435"/>
                </a:lnTo>
                <a:lnTo>
                  <a:pt x="14059" y="2346122"/>
                </a:lnTo>
                <a:lnTo>
                  <a:pt x="1372" y="2346122"/>
                </a:lnTo>
                <a:lnTo>
                  <a:pt x="1372" y="2358466"/>
                </a:lnTo>
                <a:lnTo>
                  <a:pt x="14059" y="2358466"/>
                </a:lnTo>
                <a:lnTo>
                  <a:pt x="14059" y="2371154"/>
                </a:lnTo>
                <a:lnTo>
                  <a:pt x="26403" y="2371154"/>
                </a:lnTo>
                <a:lnTo>
                  <a:pt x="26403" y="2358466"/>
                </a:lnTo>
                <a:lnTo>
                  <a:pt x="39091" y="2358466"/>
                </a:lnTo>
                <a:lnTo>
                  <a:pt x="39091" y="2346122"/>
                </a:lnTo>
                <a:lnTo>
                  <a:pt x="26403" y="2346122"/>
                </a:lnTo>
                <a:lnTo>
                  <a:pt x="26403" y="2333435"/>
                </a:lnTo>
                <a:close/>
                <a:moveTo>
                  <a:pt x="81267" y="1688783"/>
                </a:moveTo>
                <a:lnTo>
                  <a:pt x="96355" y="1688783"/>
                </a:lnTo>
                <a:lnTo>
                  <a:pt x="96355" y="1674038"/>
                </a:lnTo>
                <a:lnTo>
                  <a:pt x="111100" y="1674038"/>
                </a:lnTo>
                <a:lnTo>
                  <a:pt x="111100" y="1658950"/>
                </a:lnTo>
                <a:lnTo>
                  <a:pt x="96355" y="1658950"/>
                </a:lnTo>
                <a:lnTo>
                  <a:pt x="96355" y="1644206"/>
                </a:lnTo>
                <a:lnTo>
                  <a:pt x="81267" y="1644206"/>
                </a:lnTo>
                <a:lnTo>
                  <a:pt x="81267" y="1658950"/>
                </a:lnTo>
                <a:lnTo>
                  <a:pt x="66523" y="1658950"/>
                </a:lnTo>
                <a:lnTo>
                  <a:pt x="66523" y="1674038"/>
                </a:lnTo>
                <a:lnTo>
                  <a:pt x="81267" y="1674038"/>
                </a:lnTo>
                <a:lnTo>
                  <a:pt x="81267" y="1688783"/>
                </a:lnTo>
                <a:close/>
                <a:moveTo>
                  <a:pt x="81953" y="1412405"/>
                </a:moveTo>
                <a:lnTo>
                  <a:pt x="95669" y="1412405"/>
                </a:lnTo>
                <a:lnTo>
                  <a:pt x="95669" y="1399032"/>
                </a:lnTo>
                <a:lnTo>
                  <a:pt x="109042" y="1399032"/>
                </a:lnTo>
                <a:lnTo>
                  <a:pt x="109042" y="1385316"/>
                </a:lnTo>
                <a:lnTo>
                  <a:pt x="95669" y="1385316"/>
                </a:lnTo>
                <a:lnTo>
                  <a:pt x="95669" y="1371943"/>
                </a:lnTo>
                <a:lnTo>
                  <a:pt x="81953" y="1371943"/>
                </a:lnTo>
                <a:lnTo>
                  <a:pt x="81953" y="1385316"/>
                </a:lnTo>
                <a:lnTo>
                  <a:pt x="68580" y="1385316"/>
                </a:lnTo>
                <a:lnTo>
                  <a:pt x="68580" y="1399032"/>
                </a:lnTo>
                <a:lnTo>
                  <a:pt x="81953" y="1399032"/>
                </a:lnTo>
                <a:lnTo>
                  <a:pt x="81953" y="1412405"/>
                </a:lnTo>
                <a:close/>
                <a:moveTo>
                  <a:pt x="27089" y="1783423"/>
                </a:moveTo>
                <a:lnTo>
                  <a:pt x="13373" y="1783423"/>
                </a:lnTo>
                <a:lnTo>
                  <a:pt x="13373" y="1796796"/>
                </a:lnTo>
                <a:lnTo>
                  <a:pt x="0" y="1796796"/>
                </a:lnTo>
                <a:lnTo>
                  <a:pt x="0" y="1810512"/>
                </a:lnTo>
                <a:lnTo>
                  <a:pt x="13373" y="1810512"/>
                </a:lnTo>
                <a:lnTo>
                  <a:pt x="13373" y="1823885"/>
                </a:lnTo>
                <a:lnTo>
                  <a:pt x="27089" y="1823885"/>
                </a:lnTo>
                <a:lnTo>
                  <a:pt x="27089" y="1810512"/>
                </a:lnTo>
                <a:lnTo>
                  <a:pt x="40462" y="1810512"/>
                </a:lnTo>
                <a:lnTo>
                  <a:pt x="40462" y="1796796"/>
                </a:lnTo>
                <a:lnTo>
                  <a:pt x="27089" y="1796796"/>
                </a:lnTo>
                <a:lnTo>
                  <a:pt x="27089" y="1783423"/>
                </a:lnTo>
                <a:close/>
                <a:moveTo>
                  <a:pt x="96355" y="1917840"/>
                </a:moveTo>
                <a:lnTo>
                  <a:pt x="81267" y="1917840"/>
                </a:lnTo>
                <a:lnTo>
                  <a:pt x="81267" y="1933270"/>
                </a:lnTo>
                <a:lnTo>
                  <a:pt x="65837" y="1933270"/>
                </a:lnTo>
                <a:lnTo>
                  <a:pt x="65837" y="1948358"/>
                </a:lnTo>
                <a:lnTo>
                  <a:pt x="81267" y="1948358"/>
                </a:lnTo>
                <a:lnTo>
                  <a:pt x="81267" y="1963788"/>
                </a:lnTo>
                <a:lnTo>
                  <a:pt x="96355" y="1963788"/>
                </a:lnTo>
                <a:lnTo>
                  <a:pt x="96355" y="1948358"/>
                </a:lnTo>
                <a:lnTo>
                  <a:pt x="111785" y="1948358"/>
                </a:lnTo>
                <a:lnTo>
                  <a:pt x="111785" y="1933270"/>
                </a:lnTo>
                <a:lnTo>
                  <a:pt x="96355" y="1933270"/>
                </a:lnTo>
                <a:lnTo>
                  <a:pt x="96355" y="1917840"/>
                </a:lnTo>
                <a:close/>
                <a:moveTo>
                  <a:pt x="96012" y="2193188"/>
                </a:moveTo>
                <a:lnTo>
                  <a:pt x="81610" y="2193188"/>
                </a:lnTo>
                <a:lnTo>
                  <a:pt x="81610" y="2207933"/>
                </a:lnTo>
                <a:lnTo>
                  <a:pt x="66866" y="2207933"/>
                </a:lnTo>
                <a:lnTo>
                  <a:pt x="66866" y="2222335"/>
                </a:lnTo>
                <a:lnTo>
                  <a:pt x="81610" y="2222335"/>
                </a:lnTo>
                <a:lnTo>
                  <a:pt x="81610" y="2237080"/>
                </a:lnTo>
                <a:lnTo>
                  <a:pt x="96012" y="2237080"/>
                </a:lnTo>
                <a:lnTo>
                  <a:pt x="96012" y="2222335"/>
                </a:lnTo>
                <a:lnTo>
                  <a:pt x="110757" y="2222335"/>
                </a:lnTo>
                <a:lnTo>
                  <a:pt x="110757" y="2207933"/>
                </a:lnTo>
                <a:lnTo>
                  <a:pt x="96012" y="2207933"/>
                </a:lnTo>
                <a:lnTo>
                  <a:pt x="96012" y="2193188"/>
                </a:lnTo>
                <a:close/>
                <a:moveTo>
                  <a:pt x="95326" y="2469566"/>
                </a:moveTo>
                <a:lnTo>
                  <a:pt x="82296" y="2469566"/>
                </a:lnTo>
                <a:lnTo>
                  <a:pt x="82296" y="2482939"/>
                </a:lnTo>
                <a:lnTo>
                  <a:pt x="68923" y="2482939"/>
                </a:lnTo>
                <a:lnTo>
                  <a:pt x="68923" y="2495969"/>
                </a:lnTo>
                <a:lnTo>
                  <a:pt x="82296" y="2495969"/>
                </a:lnTo>
                <a:lnTo>
                  <a:pt x="82296" y="2509342"/>
                </a:lnTo>
                <a:lnTo>
                  <a:pt x="95326" y="2509342"/>
                </a:lnTo>
                <a:lnTo>
                  <a:pt x="95326" y="2495969"/>
                </a:lnTo>
                <a:lnTo>
                  <a:pt x="108699" y="2495969"/>
                </a:lnTo>
                <a:lnTo>
                  <a:pt x="108699" y="2482939"/>
                </a:lnTo>
                <a:lnTo>
                  <a:pt x="95326" y="2482939"/>
                </a:lnTo>
                <a:lnTo>
                  <a:pt x="95326" y="2469566"/>
                </a:lnTo>
                <a:close/>
                <a:moveTo>
                  <a:pt x="440284" y="2875559"/>
                </a:moveTo>
                <a:lnTo>
                  <a:pt x="423139" y="2875559"/>
                </a:lnTo>
                <a:lnTo>
                  <a:pt x="423139" y="2892362"/>
                </a:lnTo>
                <a:lnTo>
                  <a:pt x="406336" y="2892362"/>
                </a:lnTo>
                <a:lnTo>
                  <a:pt x="406336" y="2909507"/>
                </a:lnTo>
                <a:lnTo>
                  <a:pt x="423139" y="2909507"/>
                </a:lnTo>
                <a:lnTo>
                  <a:pt x="423139" y="2926309"/>
                </a:lnTo>
                <a:lnTo>
                  <a:pt x="440284" y="2926309"/>
                </a:lnTo>
                <a:lnTo>
                  <a:pt x="440284" y="2909507"/>
                </a:lnTo>
                <a:lnTo>
                  <a:pt x="457086" y="2909507"/>
                </a:lnTo>
                <a:lnTo>
                  <a:pt x="457086" y="2892362"/>
                </a:lnTo>
                <a:lnTo>
                  <a:pt x="440284" y="2892362"/>
                </a:lnTo>
                <a:lnTo>
                  <a:pt x="440284" y="2875559"/>
                </a:lnTo>
                <a:close/>
                <a:moveTo>
                  <a:pt x="510235" y="2733599"/>
                </a:moveTo>
                <a:lnTo>
                  <a:pt x="490347" y="2733599"/>
                </a:lnTo>
                <a:lnTo>
                  <a:pt x="490347" y="2753830"/>
                </a:lnTo>
                <a:lnTo>
                  <a:pt x="470116" y="2753830"/>
                </a:lnTo>
                <a:lnTo>
                  <a:pt x="470116" y="2773718"/>
                </a:lnTo>
                <a:lnTo>
                  <a:pt x="490347" y="2773718"/>
                </a:lnTo>
                <a:lnTo>
                  <a:pt x="490347" y="2793949"/>
                </a:lnTo>
                <a:lnTo>
                  <a:pt x="510235" y="2793949"/>
                </a:lnTo>
                <a:lnTo>
                  <a:pt x="510235" y="2773718"/>
                </a:lnTo>
                <a:lnTo>
                  <a:pt x="530466" y="2773718"/>
                </a:lnTo>
                <a:lnTo>
                  <a:pt x="530466" y="2753830"/>
                </a:lnTo>
                <a:lnTo>
                  <a:pt x="510235" y="2753830"/>
                </a:lnTo>
                <a:lnTo>
                  <a:pt x="510235" y="2733599"/>
                </a:lnTo>
                <a:close/>
                <a:moveTo>
                  <a:pt x="508521" y="3013748"/>
                </a:moveTo>
                <a:lnTo>
                  <a:pt x="492061" y="3013748"/>
                </a:lnTo>
                <a:lnTo>
                  <a:pt x="492061" y="3029864"/>
                </a:lnTo>
                <a:lnTo>
                  <a:pt x="475945" y="3029864"/>
                </a:lnTo>
                <a:lnTo>
                  <a:pt x="475945" y="3046324"/>
                </a:lnTo>
                <a:lnTo>
                  <a:pt x="492061" y="3046324"/>
                </a:lnTo>
                <a:lnTo>
                  <a:pt x="492061" y="3062440"/>
                </a:lnTo>
                <a:lnTo>
                  <a:pt x="508521" y="3062440"/>
                </a:lnTo>
                <a:lnTo>
                  <a:pt x="508521" y="3046324"/>
                </a:lnTo>
                <a:lnTo>
                  <a:pt x="524637" y="3046324"/>
                </a:lnTo>
                <a:lnTo>
                  <a:pt x="524637" y="3029864"/>
                </a:lnTo>
                <a:lnTo>
                  <a:pt x="508521" y="3029864"/>
                </a:lnTo>
                <a:lnTo>
                  <a:pt x="508521" y="3013748"/>
                </a:lnTo>
                <a:close/>
                <a:moveTo>
                  <a:pt x="511607" y="2455507"/>
                </a:moveTo>
                <a:lnTo>
                  <a:pt x="488975" y="2455507"/>
                </a:lnTo>
                <a:lnTo>
                  <a:pt x="488975" y="2478138"/>
                </a:lnTo>
                <a:lnTo>
                  <a:pt x="466344" y="2478138"/>
                </a:lnTo>
                <a:lnTo>
                  <a:pt x="466344" y="2500770"/>
                </a:lnTo>
                <a:lnTo>
                  <a:pt x="488975" y="2500770"/>
                </a:lnTo>
                <a:lnTo>
                  <a:pt x="488975" y="2523401"/>
                </a:lnTo>
                <a:lnTo>
                  <a:pt x="511607" y="2523401"/>
                </a:lnTo>
                <a:lnTo>
                  <a:pt x="511607" y="2500770"/>
                </a:lnTo>
                <a:lnTo>
                  <a:pt x="534238" y="2500770"/>
                </a:lnTo>
                <a:lnTo>
                  <a:pt x="534238" y="2478138"/>
                </a:lnTo>
                <a:lnTo>
                  <a:pt x="511607" y="2478138"/>
                </a:lnTo>
                <a:lnTo>
                  <a:pt x="511607" y="2455507"/>
                </a:lnTo>
                <a:close/>
                <a:moveTo>
                  <a:pt x="506120" y="3294583"/>
                </a:moveTo>
                <a:lnTo>
                  <a:pt x="494462" y="3294583"/>
                </a:lnTo>
                <a:lnTo>
                  <a:pt x="494462" y="3306585"/>
                </a:lnTo>
                <a:lnTo>
                  <a:pt x="482460" y="3306585"/>
                </a:lnTo>
                <a:lnTo>
                  <a:pt x="482460" y="3318243"/>
                </a:lnTo>
                <a:lnTo>
                  <a:pt x="494462" y="3318243"/>
                </a:lnTo>
                <a:lnTo>
                  <a:pt x="494462" y="3330245"/>
                </a:lnTo>
                <a:lnTo>
                  <a:pt x="506120" y="3330245"/>
                </a:lnTo>
                <a:lnTo>
                  <a:pt x="506120" y="3318243"/>
                </a:lnTo>
                <a:lnTo>
                  <a:pt x="518122" y="3318243"/>
                </a:lnTo>
                <a:lnTo>
                  <a:pt x="518122" y="3306585"/>
                </a:lnTo>
                <a:lnTo>
                  <a:pt x="506120" y="3306585"/>
                </a:lnTo>
                <a:lnTo>
                  <a:pt x="506120" y="3294583"/>
                </a:lnTo>
                <a:close/>
                <a:moveTo>
                  <a:pt x="442684" y="2319376"/>
                </a:moveTo>
                <a:lnTo>
                  <a:pt x="420738" y="2319376"/>
                </a:lnTo>
                <a:lnTo>
                  <a:pt x="420738" y="2341321"/>
                </a:lnTo>
                <a:lnTo>
                  <a:pt x="398793" y="2341321"/>
                </a:lnTo>
                <a:lnTo>
                  <a:pt x="398793" y="2363267"/>
                </a:lnTo>
                <a:lnTo>
                  <a:pt x="420738" y="2363267"/>
                </a:lnTo>
                <a:lnTo>
                  <a:pt x="420738" y="2385212"/>
                </a:lnTo>
                <a:lnTo>
                  <a:pt x="442684" y="2385212"/>
                </a:lnTo>
                <a:lnTo>
                  <a:pt x="442684" y="2363267"/>
                </a:lnTo>
                <a:lnTo>
                  <a:pt x="464629" y="2363267"/>
                </a:lnTo>
                <a:lnTo>
                  <a:pt x="464629" y="2341321"/>
                </a:lnTo>
                <a:lnTo>
                  <a:pt x="442684" y="2341321"/>
                </a:lnTo>
                <a:lnTo>
                  <a:pt x="442684" y="2319376"/>
                </a:lnTo>
                <a:close/>
                <a:moveTo>
                  <a:pt x="580187" y="2592324"/>
                </a:moveTo>
                <a:lnTo>
                  <a:pt x="557555" y="2592324"/>
                </a:lnTo>
                <a:lnTo>
                  <a:pt x="557555" y="2615298"/>
                </a:lnTo>
                <a:lnTo>
                  <a:pt x="534581" y="2615298"/>
                </a:lnTo>
                <a:lnTo>
                  <a:pt x="534581" y="2637930"/>
                </a:lnTo>
                <a:lnTo>
                  <a:pt x="557555" y="2637930"/>
                </a:lnTo>
                <a:lnTo>
                  <a:pt x="557555" y="2660904"/>
                </a:lnTo>
                <a:lnTo>
                  <a:pt x="580187" y="2660904"/>
                </a:lnTo>
                <a:lnTo>
                  <a:pt x="580187" y="2637930"/>
                </a:lnTo>
                <a:lnTo>
                  <a:pt x="603161" y="2637930"/>
                </a:lnTo>
                <a:lnTo>
                  <a:pt x="603161" y="2615298"/>
                </a:lnTo>
                <a:lnTo>
                  <a:pt x="580187" y="2615298"/>
                </a:lnTo>
                <a:lnTo>
                  <a:pt x="580187" y="2592324"/>
                </a:lnTo>
                <a:close/>
                <a:moveTo>
                  <a:pt x="644652" y="3290811"/>
                </a:moveTo>
                <a:lnTo>
                  <a:pt x="630250" y="3290811"/>
                </a:lnTo>
                <a:lnTo>
                  <a:pt x="630250" y="3305213"/>
                </a:lnTo>
                <a:lnTo>
                  <a:pt x="615848" y="3305213"/>
                </a:lnTo>
                <a:lnTo>
                  <a:pt x="615848" y="3319615"/>
                </a:lnTo>
                <a:lnTo>
                  <a:pt x="630250" y="3319615"/>
                </a:lnTo>
                <a:lnTo>
                  <a:pt x="630250" y="3334017"/>
                </a:lnTo>
                <a:lnTo>
                  <a:pt x="644652" y="3334017"/>
                </a:lnTo>
                <a:lnTo>
                  <a:pt x="644652" y="3319615"/>
                </a:lnTo>
                <a:lnTo>
                  <a:pt x="659054" y="3319615"/>
                </a:lnTo>
                <a:lnTo>
                  <a:pt x="659054" y="3305213"/>
                </a:lnTo>
                <a:lnTo>
                  <a:pt x="644652" y="3305213"/>
                </a:lnTo>
                <a:lnTo>
                  <a:pt x="644652" y="3290811"/>
                </a:lnTo>
                <a:close/>
                <a:moveTo>
                  <a:pt x="576758" y="3151937"/>
                </a:moveTo>
                <a:lnTo>
                  <a:pt x="560984" y="3151937"/>
                </a:lnTo>
                <a:lnTo>
                  <a:pt x="560984" y="3167367"/>
                </a:lnTo>
                <a:lnTo>
                  <a:pt x="545554" y="3167367"/>
                </a:lnTo>
                <a:lnTo>
                  <a:pt x="545554" y="3183141"/>
                </a:lnTo>
                <a:lnTo>
                  <a:pt x="560984" y="3183141"/>
                </a:lnTo>
                <a:lnTo>
                  <a:pt x="560984" y="3198571"/>
                </a:lnTo>
                <a:lnTo>
                  <a:pt x="576758" y="3198571"/>
                </a:lnTo>
                <a:lnTo>
                  <a:pt x="576758" y="3183141"/>
                </a:lnTo>
                <a:lnTo>
                  <a:pt x="592188" y="3183141"/>
                </a:lnTo>
                <a:lnTo>
                  <a:pt x="592188" y="3167367"/>
                </a:lnTo>
                <a:lnTo>
                  <a:pt x="576758" y="3167367"/>
                </a:lnTo>
                <a:lnTo>
                  <a:pt x="576758" y="3151937"/>
                </a:lnTo>
                <a:close/>
                <a:moveTo>
                  <a:pt x="578815" y="2871445"/>
                </a:moveTo>
                <a:lnTo>
                  <a:pt x="558927" y="2871445"/>
                </a:lnTo>
                <a:lnTo>
                  <a:pt x="558927" y="2890990"/>
                </a:lnTo>
                <a:lnTo>
                  <a:pt x="539382" y="2890990"/>
                </a:lnTo>
                <a:lnTo>
                  <a:pt x="539382" y="2910878"/>
                </a:lnTo>
                <a:lnTo>
                  <a:pt x="558927" y="2910878"/>
                </a:lnTo>
                <a:lnTo>
                  <a:pt x="558927" y="2930423"/>
                </a:lnTo>
                <a:lnTo>
                  <a:pt x="578815" y="2930423"/>
                </a:lnTo>
                <a:lnTo>
                  <a:pt x="578815" y="2910878"/>
                </a:lnTo>
                <a:lnTo>
                  <a:pt x="598360" y="2910878"/>
                </a:lnTo>
                <a:lnTo>
                  <a:pt x="598360" y="2890990"/>
                </a:lnTo>
                <a:lnTo>
                  <a:pt x="578815" y="2890990"/>
                </a:lnTo>
                <a:lnTo>
                  <a:pt x="578815" y="2871445"/>
                </a:lnTo>
                <a:close/>
                <a:moveTo>
                  <a:pt x="373761" y="2183244"/>
                </a:moveTo>
                <a:lnTo>
                  <a:pt x="352501" y="2183244"/>
                </a:lnTo>
                <a:lnTo>
                  <a:pt x="352501" y="2204504"/>
                </a:lnTo>
                <a:lnTo>
                  <a:pt x="331241" y="2204504"/>
                </a:lnTo>
                <a:lnTo>
                  <a:pt x="331241" y="2225764"/>
                </a:lnTo>
                <a:lnTo>
                  <a:pt x="352501" y="2225764"/>
                </a:lnTo>
                <a:lnTo>
                  <a:pt x="352501" y="2247024"/>
                </a:lnTo>
                <a:lnTo>
                  <a:pt x="373761" y="2247024"/>
                </a:lnTo>
                <a:lnTo>
                  <a:pt x="373761" y="2225764"/>
                </a:lnTo>
                <a:lnTo>
                  <a:pt x="395021" y="2225764"/>
                </a:lnTo>
                <a:lnTo>
                  <a:pt x="395021" y="2204504"/>
                </a:lnTo>
                <a:lnTo>
                  <a:pt x="373761" y="2204504"/>
                </a:lnTo>
                <a:lnTo>
                  <a:pt x="373761" y="2183244"/>
                </a:lnTo>
                <a:close/>
                <a:moveTo>
                  <a:pt x="371704" y="2738057"/>
                </a:moveTo>
                <a:lnTo>
                  <a:pt x="354559" y="2738057"/>
                </a:lnTo>
                <a:lnTo>
                  <a:pt x="354559" y="2755202"/>
                </a:lnTo>
                <a:lnTo>
                  <a:pt x="337414" y="2755202"/>
                </a:lnTo>
                <a:lnTo>
                  <a:pt x="337414" y="2772347"/>
                </a:lnTo>
                <a:lnTo>
                  <a:pt x="354559" y="2772347"/>
                </a:lnTo>
                <a:lnTo>
                  <a:pt x="354559" y="2789492"/>
                </a:lnTo>
                <a:lnTo>
                  <a:pt x="371704" y="2789492"/>
                </a:lnTo>
                <a:lnTo>
                  <a:pt x="371704" y="2772347"/>
                </a:lnTo>
                <a:lnTo>
                  <a:pt x="388849" y="2772347"/>
                </a:lnTo>
                <a:lnTo>
                  <a:pt x="388849" y="2755202"/>
                </a:lnTo>
                <a:lnTo>
                  <a:pt x="371704" y="2755202"/>
                </a:lnTo>
                <a:lnTo>
                  <a:pt x="371704" y="2738057"/>
                </a:lnTo>
                <a:close/>
                <a:moveTo>
                  <a:pt x="373075" y="2459965"/>
                </a:moveTo>
                <a:lnTo>
                  <a:pt x="353187" y="2459965"/>
                </a:lnTo>
                <a:lnTo>
                  <a:pt x="353187" y="2479510"/>
                </a:lnTo>
                <a:lnTo>
                  <a:pt x="333642" y="2479510"/>
                </a:lnTo>
                <a:lnTo>
                  <a:pt x="333642" y="2499398"/>
                </a:lnTo>
                <a:lnTo>
                  <a:pt x="353187" y="2499398"/>
                </a:lnTo>
                <a:lnTo>
                  <a:pt x="353187" y="2518943"/>
                </a:lnTo>
                <a:lnTo>
                  <a:pt x="373075" y="2518943"/>
                </a:lnTo>
                <a:lnTo>
                  <a:pt x="373075" y="2499398"/>
                </a:lnTo>
                <a:lnTo>
                  <a:pt x="392620" y="2499398"/>
                </a:lnTo>
                <a:lnTo>
                  <a:pt x="392620" y="2479510"/>
                </a:lnTo>
                <a:lnTo>
                  <a:pt x="373075" y="2479510"/>
                </a:lnTo>
                <a:lnTo>
                  <a:pt x="373075" y="2459965"/>
                </a:lnTo>
                <a:close/>
                <a:moveTo>
                  <a:pt x="304495" y="1773479"/>
                </a:moveTo>
                <a:lnTo>
                  <a:pt x="284607" y="1773479"/>
                </a:lnTo>
                <a:lnTo>
                  <a:pt x="284607" y="1793710"/>
                </a:lnTo>
                <a:lnTo>
                  <a:pt x="264376" y="1793710"/>
                </a:lnTo>
                <a:lnTo>
                  <a:pt x="264376" y="1813598"/>
                </a:lnTo>
                <a:lnTo>
                  <a:pt x="284607" y="1813598"/>
                </a:lnTo>
                <a:lnTo>
                  <a:pt x="284607" y="1833829"/>
                </a:lnTo>
                <a:lnTo>
                  <a:pt x="304495" y="1833829"/>
                </a:lnTo>
                <a:lnTo>
                  <a:pt x="304495" y="1813598"/>
                </a:lnTo>
                <a:lnTo>
                  <a:pt x="324726" y="1813598"/>
                </a:lnTo>
                <a:lnTo>
                  <a:pt x="324726" y="1793710"/>
                </a:lnTo>
                <a:lnTo>
                  <a:pt x="304495" y="1793710"/>
                </a:lnTo>
                <a:lnTo>
                  <a:pt x="304495" y="1773479"/>
                </a:lnTo>
                <a:close/>
                <a:moveTo>
                  <a:pt x="369989" y="3017520"/>
                </a:moveTo>
                <a:lnTo>
                  <a:pt x="356273" y="3017520"/>
                </a:lnTo>
                <a:lnTo>
                  <a:pt x="356273" y="3031236"/>
                </a:lnTo>
                <a:lnTo>
                  <a:pt x="342557" y="3031236"/>
                </a:lnTo>
                <a:lnTo>
                  <a:pt x="342557" y="3044952"/>
                </a:lnTo>
                <a:lnTo>
                  <a:pt x="356273" y="3044952"/>
                </a:lnTo>
                <a:lnTo>
                  <a:pt x="356273" y="3058668"/>
                </a:lnTo>
                <a:lnTo>
                  <a:pt x="369989" y="3058668"/>
                </a:lnTo>
                <a:lnTo>
                  <a:pt x="369989" y="3044952"/>
                </a:lnTo>
                <a:lnTo>
                  <a:pt x="383705" y="3044952"/>
                </a:lnTo>
                <a:lnTo>
                  <a:pt x="383705" y="3031236"/>
                </a:lnTo>
                <a:lnTo>
                  <a:pt x="369989" y="3031236"/>
                </a:lnTo>
                <a:lnTo>
                  <a:pt x="369989" y="3017520"/>
                </a:lnTo>
                <a:close/>
                <a:moveTo>
                  <a:pt x="441655" y="2596439"/>
                </a:moveTo>
                <a:lnTo>
                  <a:pt x="421767" y="2596439"/>
                </a:lnTo>
                <a:lnTo>
                  <a:pt x="421767" y="2616670"/>
                </a:lnTo>
                <a:lnTo>
                  <a:pt x="401536" y="2616670"/>
                </a:lnTo>
                <a:lnTo>
                  <a:pt x="401536" y="2636558"/>
                </a:lnTo>
                <a:lnTo>
                  <a:pt x="421767" y="2636558"/>
                </a:lnTo>
                <a:lnTo>
                  <a:pt x="421767" y="2656789"/>
                </a:lnTo>
                <a:lnTo>
                  <a:pt x="441655" y="2656789"/>
                </a:lnTo>
                <a:lnTo>
                  <a:pt x="441655" y="2636558"/>
                </a:lnTo>
                <a:lnTo>
                  <a:pt x="461886" y="2636558"/>
                </a:lnTo>
                <a:lnTo>
                  <a:pt x="461886" y="2616670"/>
                </a:lnTo>
                <a:lnTo>
                  <a:pt x="441655" y="2616670"/>
                </a:lnTo>
                <a:lnTo>
                  <a:pt x="441655" y="2596439"/>
                </a:lnTo>
                <a:close/>
                <a:moveTo>
                  <a:pt x="438226" y="3156052"/>
                </a:moveTo>
                <a:lnTo>
                  <a:pt x="425196" y="3156052"/>
                </a:lnTo>
                <a:lnTo>
                  <a:pt x="425196" y="3168739"/>
                </a:lnTo>
                <a:lnTo>
                  <a:pt x="412509" y="3168739"/>
                </a:lnTo>
                <a:lnTo>
                  <a:pt x="412509" y="3181769"/>
                </a:lnTo>
                <a:lnTo>
                  <a:pt x="425196" y="3181769"/>
                </a:lnTo>
                <a:lnTo>
                  <a:pt x="425196" y="3194456"/>
                </a:lnTo>
                <a:lnTo>
                  <a:pt x="438226" y="3194456"/>
                </a:lnTo>
                <a:lnTo>
                  <a:pt x="438226" y="3181769"/>
                </a:lnTo>
                <a:lnTo>
                  <a:pt x="450913" y="3181769"/>
                </a:lnTo>
                <a:lnTo>
                  <a:pt x="450913" y="3168739"/>
                </a:lnTo>
                <a:lnTo>
                  <a:pt x="438226" y="3168739"/>
                </a:lnTo>
                <a:lnTo>
                  <a:pt x="438226" y="3156052"/>
                </a:lnTo>
                <a:close/>
                <a:moveTo>
                  <a:pt x="647052" y="3009633"/>
                </a:moveTo>
                <a:lnTo>
                  <a:pt x="627850" y="3009633"/>
                </a:lnTo>
                <a:lnTo>
                  <a:pt x="627850" y="3028493"/>
                </a:lnTo>
                <a:lnTo>
                  <a:pt x="608990" y="3028493"/>
                </a:lnTo>
                <a:lnTo>
                  <a:pt x="608990" y="3047695"/>
                </a:lnTo>
                <a:lnTo>
                  <a:pt x="627850" y="3047695"/>
                </a:lnTo>
                <a:lnTo>
                  <a:pt x="627850" y="3066555"/>
                </a:lnTo>
                <a:lnTo>
                  <a:pt x="647052" y="3066555"/>
                </a:lnTo>
                <a:lnTo>
                  <a:pt x="647052" y="3047695"/>
                </a:lnTo>
                <a:lnTo>
                  <a:pt x="665912" y="3047695"/>
                </a:lnTo>
                <a:lnTo>
                  <a:pt x="665912" y="3028493"/>
                </a:lnTo>
                <a:lnTo>
                  <a:pt x="647052" y="3028493"/>
                </a:lnTo>
                <a:lnTo>
                  <a:pt x="647052" y="3009633"/>
                </a:lnTo>
                <a:close/>
                <a:moveTo>
                  <a:pt x="420052" y="2112607"/>
                </a:moveTo>
                <a:lnTo>
                  <a:pt x="443370" y="2112607"/>
                </a:lnTo>
                <a:lnTo>
                  <a:pt x="443370" y="2089633"/>
                </a:lnTo>
                <a:lnTo>
                  <a:pt x="466344" y="2089633"/>
                </a:lnTo>
                <a:lnTo>
                  <a:pt x="466344" y="2066315"/>
                </a:lnTo>
                <a:lnTo>
                  <a:pt x="443370" y="2066315"/>
                </a:lnTo>
                <a:lnTo>
                  <a:pt x="443370" y="2043341"/>
                </a:lnTo>
                <a:lnTo>
                  <a:pt x="420052" y="2043341"/>
                </a:lnTo>
                <a:lnTo>
                  <a:pt x="420052" y="2066315"/>
                </a:lnTo>
                <a:lnTo>
                  <a:pt x="397078" y="2066315"/>
                </a:lnTo>
                <a:lnTo>
                  <a:pt x="397078" y="2089633"/>
                </a:lnTo>
                <a:lnTo>
                  <a:pt x="420052" y="2089633"/>
                </a:lnTo>
                <a:lnTo>
                  <a:pt x="420052" y="2112607"/>
                </a:lnTo>
                <a:close/>
                <a:moveTo>
                  <a:pt x="374104" y="1907896"/>
                </a:moveTo>
                <a:lnTo>
                  <a:pt x="352158" y="1907896"/>
                </a:lnTo>
                <a:lnTo>
                  <a:pt x="352158" y="1929841"/>
                </a:lnTo>
                <a:lnTo>
                  <a:pt x="330213" y="1929841"/>
                </a:lnTo>
                <a:lnTo>
                  <a:pt x="330213" y="1951787"/>
                </a:lnTo>
                <a:lnTo>
                  <a:pt x="352158" y="1951787"/>
                </a:lnTo>
                <a:lnTo>
                  <a:pt x="352158" y="1973732"/>
                </a:lnTo>
                <a:lnTo>
                  <a:pt x="374104" y="1973732"/>
                </a:lnTo>
                <a:lnTo>
                  <a:pt x="374104" y="1951787"/>
                </a:lnTo>
                <a:lnTo>
                  <a:pt x="396049" y="1951787"/>
                </a:lnTo>
                <a:lnTo>
                  <a:pt x="396049" y="1929841"/>
                </a:lnTo>
                <a:lnTo>
                  <a:pt x="374104" y="1929841"/>
                </a:lnTo>
                <a:lnTo>
                  <a:pt x="374104" y="1907896"/>
                </a:lnTo>
                <a:close/>
                <a:moveTo>
                  <a:pt x="14059" y="1547851"/>
                </a:moveTo>
                <a:lnTo>
                  <a:pt x="26403" y="1547851"/>
                </a:lnTo>
                <a:lnTo>
                  <a:pt x="26403" y="1535506"/>
                </a:lnTo>
                <a:lnTo>
                  <a:pt x="38748" y="1535506"/>
                </a:lnTo>
                <a:lnTo>
                  <a:pt x="38748" y="1523162"/>
                </a:lnTo>
                <a:lnTo>
                  <a:pt x="26403" y="1523162"/>
                </a:lnTo>
                <a:lnTo>
                  <a:pt x="26403" y="1510817"/>
                </a:lnTo>
                <a:lnTo>
                  <a:pt x="14059" y="1510817"/>
                </a:lnTo>
                <a:lnTo>
                  <a:pt x="14059" y="1523162"/>
                </a:lnTo>
                <a:lnTo>
                  <a:pt x="1715" y="1523162"/>
                </a:lnTo>
                <a:lnTo>
                  <a:pt x="1715" y="1535506"/>
                </a:lnTo>
                <a:lnTo>
                  <a:pt x="14059" y="1535506"/>
                </a:lnTo>
                <a:lnTo>
                  <a:pt x="14059" y="1547851"/>
                </a:lnTo>
                <a:close/>
                <a:moveTo>
                  <a:pt x="1949044" y="3698177"/>
                </a:moveTo>
                <a:lnTo>
                  <a:pt x="1931899" y="3698177"/>
                </a:lnTo>
                <a:lnTo>
                  <a:pt x="1931899" y="3715322"/>
                </a:lnTo>
                <a:lnTo>
                  <a:pt x="1914754" y="3715322"/>
                </a:lnTo>
                <a:lnTo>
                  <a:pt x="1914754" y="3732467"/>
                </a:lnTo>
                <a:lnTo>
                  <a:pt x="1931899" y="3732467"/>
                </a:lnTo>
                <a:lnTo>
                  <a:pt x="1931899" y="3749612"/>
                </a:lnTo>
                <a:lnTo>
                  <a:pt x="1949044" y="3749612"/>
                </a:lnTo>
                <a:lnTo>
                  <a:pt x="1949044" y="3732467"/>
                </a:lnTo>
                <a:lnTo>
                  <a:pt x="1966189" y="3732467"/>
                </a:lnTo>
                <a:lnTo>
                  <a:pt x="1966189" y="3715322"/>
                </a:lnTo>
                <a:lnTo>
                  <a:pt x="1949044" y="3715322"/>
                </a:lnTo>
                <a:lnTo>
                  <a:pt x="1949044" y="3698177"/>
                </a:lnTo>
                <a:close/>
                <a:moveTo>
                  <a:pt x="3460890" y="1769021"/>
                </a:moveTo>
                <a:lnTo>
                  <a:pt x="3437573" y="1769021"/>
                </a:lnTo>
                <a:lnTo>
                  <a:pt x="3437573" y="1791995"/>
                </a:lnTo>
                <a:lnTo>
                  <a:pt x="3414598" y="1791995"/>
                </a:lnTo>
                <a:lnTo>
                  <a:pt x="3414598" y="1815313"/>
                </a:lnTo>
                <a:lnTo>
                  <a:pt x="3437573" y="1815313"/>
                </a:lnTo>
                <a:lnTo>
                  <a:pt x="3437573" y="1838287"/>
                </a:lnTo>
                <a:lnTo>
                  <a:pt x="3460890" y="1838287"/>
                </a:lnTo>
                <a:lnTo>
                  <a:pt x="3460890" y="1815313"/>
                </a:lnTo>
                <a:lnTo>
                  <a:pt x="3483864" y="1815313"/>
                </a:lnTo>
                <a:lnTo>
                  <a:pt x="3483864" y="1791995"/>
                </a:lnTo>
                <a:lnTo>
                  <a:pt x="3460890" y="1791995"/>
                </a:lnTo>
                <a:lnTo>
                  <a:pt x="3460890" y="1769021"/>
                </a:lnTo>
                <a:close/>
                <a:moveTo>
                  <a:pt x="3455746" y="3156052"/>
                </a:moveTo>
                <a:lnTo>
                  <a:pt x="3442716" y="3156052"/>
                </a:lnTo>
                <a:lnTo>
                  <a:pt x="3442716" y="3168739"/>
                </a:lnTo>
                <a:lnTo>
                  <a:pt x="3430029" y="3168739"/>
                </a:lnTo>
                <a:lnTo>
                  <a:pt x="3430029" y="3181769"/>
                </a:lnTo>
                <a:lnTo>
                  <a:pt x="3442716" y="3181769"/>
                </a:lnTo>
                <a:lnTo>
                  <a:pt x="3442716" y="3194456"/>
                </a:lnTo>
                <a:lnTo>
                  <a:pt x="3455746" y="3194456"/>
                </a:lnTo>
                <a:lnTo>
                  <a:pt x="3455746" y="3181769"/>
                </a:lnTo>
                <a:lnTo>
                  <a:pt x="3468434" y="3181769"/>
                </a:lnTo>
                <a:lnTo>
                  <a:pt x="3468434" y="3168739"/>
                </a:lnTo>
                <a:lnTo>
                  <a:pt x="3455746" y="3168739"/>
                </a:lnTo>
                <a:lnTo>
                  <a:pt x="3455746" y="3156052"/>
                </a:lnTo>
                <a:close/>
                <a:moveTo>
                  <a:pt x="3459175" y="2596439"/>
                </a:moveTo>
                <a:lnTo>
                  <a:pt x="3439287" y="2596439"/>
                </a:lnTo>
                <a:lnTo>
                  <a:pt x="3439287" y="2616670"/>
                </a:lnTo>
                <a:lnTo>
                  <a:pt x="3419056" y="2616670"/>
                </a:lnTo>
                <a:lnTo>
                  <a:pt x="3419056" y="2636558"/>
                </a:lnTo>
                <a:lnTo>
                  <a:pt x="3439287" y="2636558"/>
                </a:lnTo>
                <a:lnTo>
                  <a:pt x="3439287" y="2656789"/>
                </a:lnTo>
                <a:lnTo>
                  <a:pt x="3459175" y="2656789"/>
                </a:lnTo>
                <a:lnTo>
                  <a:pt x="3459175" y="2636558"/>
                </a:lnTo>
                <a:lnTo>
                  <a:pt x="3479407" y="2636558"/>
                </a:lnTo>
                <a:lnTo>
                  <a:pt x="3479407" y="2616670"/>
                </a:lnTo>
                <a:lnTo>
                  <a:pt x="3459175" y="2616670"/>
                </a:lnTo>
                <a:lnTo>
                  <a:pt x="3459175" y="2596439"/>
                </a:lnTo>
                <a:close/>
                <a:moveTo>
                  <a:pt x="3457804" y="2875559"/>
                </a:moveTo>
                <a:lnTo>
                  <a:pt x="3440659" y="2875559"/>
                </a:lnTo>
                <a:lnTo>
                  <a:pt x="3440659" y="2892362"/>
                </a:lnTo>
                <a:lnTo>
                  <a:pt x="3423857" y="2892362"/>
                </a:lnTo>
                <a:lnTo>
                  <a:pt x="3423857" y="2909507"/>
                </a:lnTo>
                <a:lnTo>
                  <a:pt x="3440659" y="2909507"/>
                </a:lnTo>
                <a:lnTo>
                  <a:pt x="3440659" y="2926309"/>
                </a:lnTo>
                <a:lnTo>
                  <a:pt x="3457804" y="2926309"/>
                </a:lnTo>
                <a:lnTo>
                  <a:pt x="3457804" y="2909507"/>
                </a:lnTo>
                <a:lnTo>
                  <a:pt x="3474606" y="2909507"/>
                </a:lnTo>
                <a:lnTo>
                  <a:pt x="3474606" y="2892362"/>
                </a:lnTo>
                <a:lnTo>
                  <a:pt x="3457804" y="2892362"/>
                </a:lnTo>
                <a:lnTo>
                  <a:pt x="3457804" y="2875559"/>
                </a:lnTo>
                <a:close/>
                <a:moveTo>
                  <a:pt x="3460204" y="2319033"/>
                </a:moveTo>
                <a:lnTo>
                  <a:pt x="3438259" y="2319033"/>
                </a:lnTo>
                <a:lnTo>
                  <a:pt x="3438259" y="2341321"/>
                </a:lnTo>
                <a:lnTo>
                  <a:pt x="3415970" y="2341321"/>
                </a:lnTo>
                <a:lnTo>
                  <a:pt x="3415970" y="2363267"/>
                </a:lnTo>
                <a:lnTo>
                  <a:pt x="3438259" y="2363267"/>
                </a:lnTo>
                <a:lnTo>
                  <a:pt x="3438259" y="2385555"/>
                </a:lnTo>
                <a:lnTo>
                  <a:pt x="3460204" y="2385555"/>
                </a:lnTo>
                <a:lnTo>
                  <a:pt x="3460204" y="2363267"/>
                </a:lnTo>
                <a:lnTo>
                  <a:pt x="3482492" y="2363267"/>
                </a:lnTo>
                <a:lnTo>
                  <a:pt x="3482492" y="2341321"/>
                </a:lnTo>
                <a:lnTo>
                  <a:pt x="3460204" y="2341321"/>
                </a:lnTo>
                <a:lnTo>
                  <a:pt x="3460204" y="2319033"/>
                </a:lnTo>
                <a:close/>
                <a:moveTo>
                  <a:pt x="3528441" y="2183244"/>
                </a:moveTo>
                <a:lnTo>
                  <a:pt x="3507181" y="2183244"/>
                </a:lnTo>
                <a:lnTo>
                  <a:pt x="3507181" y="2204504"/>
                </a:lnTo>
                <a:lnTo>
                  <a:pt x="3485921" y="2204504"/>
                </a:lnTo>
                <a:lnTo>
                  <a:pt x="3485921" y="2225764"/>
                </a:lnTo>
                <a:lnTo>
                  <a:pt x="3507181" y="2225764"/>
                </a:lnTo>
                <a:lnTo>
                  <a:pt x="3507181" y="2247024"/>
                </a:lnTo>
                <a:lnTo>
                  <a:pt x="3528441" y="2247024"/>
                </a:lnTo>
                <a:lnTo>
                  <a:pt x="3528441" y="2225764"/>
                </a:lnTo>
                <a:lnTo>
                  <a:pt x="3549701" y="2225764"/>
                </a:lnTo>
                <a:lnTo>
                  <a:pt x="3549701" y="2204504"/>
                </a:lnTo>
                <a:lnTo>
                  <a:pt x="3528441" y="2204504"/>
                </a:lnTo>
                <a:lnTo>
                  <a:pt x="3528441" y="2183244"/>
                </a:lnTo>
                <a:close/>
                <a:moveTo>
                  <a:pt x="3250692" y="3290811"/>
                </a:moveTo>
                <a:lnTo>
                  <a:pt x="3236290" y="3290811"/>
                </a:lnTo>
                <a:lnTo>
                  <a:pt x="3236290" y="3305213"/>
                </a:lnTo>
                <a:lnTo>
                  <a:pt x="3221888" y="3305213"/>
                </a:lnTo>
                <a:lnTo>
                  <a:pt x="3221888" y="3319615"/>
                </a:lnTo>
                <a:lnTo>
                  <a:pt x="3236290" y="3319615"/>
                </a:lnTo>
                <a:lnTo>
                  <a:pt x="3236290" y="3334017"/>
                </a:lnTo>
                <a:lnTo>
                  <a:pt x="3250692" y="3334017"/>
                </a:lnTo>
                <a:lnTo>
                  <a:pt x="3250692" y="3319615"/>
                </a:lnTo>
                <a:lnTo>
                  <a:pt x="3265094" y="3319615"/>
                </a:lnTo>
                <a:lnTo>
                  <a:pt x="3265094" y="3305213"/>
                </a:lnTo>
                <a:lnTo>
                  <a:pt x="3250692" y="3305213"/>
                </a:lnTo>
                <a:lnTo>
                  <a:pt x="3250692" y="3290811"/>
                </a:lnTo>
                <a:close/>
                <a:moveTo>
                  <a:pt x="3524669" y="3017863"/>
                </a:moveTo>
                <a:lnTo>
                  <a:pt x="3510953" y="3017863"/>
                </a:lnTo>
                <a:lnTo>
                  <a:pt x="3510953" y="3031236"/>
                </a:lnTo>
                <a:lnTo>
                  <a:pt x="3497580" y="3031236"/>
                </a:lnTo>
                <a:lnTo>
                  <a:pt x="3497580" y="3044952"/>
                </a:lnTo>
                <a:lnTo>
                  <a:pt x="3510953" y="3044952"/>
                </a:lnTo>
                <a:lnTo>
                  <a:pt x="3510953" y="3058325"/>
                </a:lnTo>
                <a:lnTo>
                  <a:pt x="3524669" y="3058325"/>
                </a:lnTo>
                <a:lnTo>
                  <a:pt x="3524669" y="3044952"/>
                </a:lnTo>
                <a:lnTo>
                  <a:pt x="3538042" y="3044952"/>
                </a:lnTo>
                <a:lnTo>
                  <a:pt x="3538042" y="3031236"/>
                </a:lnTo>
                <a:lnTo>
                  <a:pt x="3524669" y="3031236"/>
                </a:lnTo>
                <a:lnTo>
                  <a:pt x="3524669" y="3017863"/>
                </a:lnTo>
                <a:close/>
                <a:moveTo>
                  <a:pt x="3526384" y="2738057"/>
                </a:moveTo>
                <a:lnTo>
                  <a:pt x="3509239" y="2738057"/>
                </a:lnTo>
                <a:lnTo>
                  <a:pt x="3509239" y="2755202"/>
                </a:lnTo>
                <a:lnTo>
                  <a:pt x="3492094" y="2755202"/>
                </a:lnTo>
                <a:lnTo>
                  <a:pt x="3492094" y="2772347"/>
                </a:lnTo>
                <a:lnTo>
                  <a:pt x="3509239" y="2772347"/>
                </a:lnTo>
                <a:lnTo>
                  <a:pt x="3509239" y="2789492"/>
                </a:lnTo>
                <a:lnTo>
                  <a:pt x="3526384" y="2789492"/>
                </a:lnTo>
                <a:lnTo>
                  <a:pt x="3526384" y="2772347"/>
                </a:lnTo>
                <a:lnTo>
                  <a:pt x="3543529" y="2772347"/>
                </a:lnTo>
                <a:lnTo>
                  <a:pt x="3543529" y="2755202"/>
                </a:lnTo>
                <a:lnTo>
                  <a:pt x="3526384" y="2755202"/>
                </a:lnTo>
                <a:lnTo>
                  <a:pt x="3526384" y="2738057"/>
                </a:lnTo>
                <a:close/>
                <a:moveTo>
                  <a:pt x="3460890" y="2043341"/>
                </a:moveTo>
                <a:lnTo>
                  <a:pt x="3437573" y="2043341"/>
                </a:lnTo>
                <a:lnTo>
                  <a:pt x="3437573" y="2066315"/>
                </a:lnTo>
                <a:lnTo>
                  <a:pt x="3414598" y="2066315"/>
                </a:lnTo>
                <a:lnTo>
                  <a:pt x="3414598" y="2089633"/>
                </a:lnTo>
                <a:lnTo>
                  <a:pt x="3437573" y="2089633"/>
                </a:lnTo>
                <a:lnTo>
                  <a:pt x="3437573" y="2112607"/>
                </a:lnTo>
                <a:lnTo>
                  <a:pt x="3460890" y="2112607"/>
                </a:lnTo>
                <a:lnTo>
                  <a:pt x="3460890" y="2089633"/>
                </a:lnTo>
                <a:lnTo>
                  <a:pt x="3483864" y="2089633"/>
                </a:lnTo>
                <a:lnTo>
                  <a:pt x="3483864" y="2066315"/>
                </a:lnTo>
                <a:lnTo>
                  <a:pt x="3460890" y="2066315"/>
                </a:lnTo>
                <a:lnTo>
                  <a:pt x="3460890" y="2043341"/>
                </a:lnTo>
                <a:close/>
                <a:moveTo>
                  <a:pt x="3254807" y="2729827"/>
                </a:moveTo>
                <a:lnTo>
                  <a:pt x="3232175" y="2729827"/>
                </a:lnTo>
                <a:lnTo>
                  <a:pt x="3232175" y="2752458"/>
                </a:lnTo>
                <a:lnTo>
                  <a:pt x="3209544" y="2752458"/>
                </a:lnTo>
                <a:lnTo>
                  <a:pt x="3209544" y="2775090"/>
                </a:lnTo>
                <a:lnTo>
                  <a:pt x="3232175" y="2775090"/>
                </a:lnTo>
                <a:lnTo>
                  <a:pt x="3232175" y="2797721"/>
                </a:lnTo>
                <a:lnTo>
                  <a:pt x="3254807" y="2797721"/>
                </a:lnTo>
                <a:lnTo>
                  <a:pt x="3254807" y="2775090"/>
                </a:lnTo>
                <a:lnTo>
                  <a:pt x="3277438" y="2775090"/>
                </a:lnTo>
                <a:lnTo>
                  <a:pt x="3277438" y="2752458"/>
                </a:lnTo>
                <a:lnTo>
                  <a:pt x="3254807" y="2752458"/>
                </a:lnTo>
                <a:lnTo>
                  <a:pt x="3254807" y="2729827"/>
                </a:lnTo>
                <a:close/>
                <a:moveTo>
                  <a:pt x="3319958" y="3151937"/>
                </a:moveTo>
                <a:lnTo>
                  <a:pt x="3304184" y="3151937"/>
                </a:lnTo>
                <a:lnTo>
                  <a:pt x="3304184" y="3167367"/>
                </a:lnTo>
                <a:lnTo>
                  <a:pt x="3288754" y="3167367"/>
                </a:lnTo>
                <a:lnTo>
                  <a:pt x="3288754" y="3183141"/>
                </a:lnTo>
                <a:lnTo>
                  <a:pt x="3304184" y="3183141"/>
                </a:lnTo>
                <a:lnTo>
                  <a:pt x="3304184" y="3198571"/>
                </a:lnTo>
                <a:lnTo>
                  <a:pt x="3319958" y="3198571"/>
                </a:lnTo>
                <a:lnTo>
                  <a:pt x="3319958" y="3183141"/>
                </a:lnTo>
                <a:lnTo>
                  <a:pt x="3335389" y="3183141"/>
                </a:lnTo>
                <a:lnTo>
                  <a:pt x="3335389" y="3167367"/>
                </a:lnTo>
                <a:lnTo>
                  <a:pt x="3319958" y="3167367"/>
                </a:lnTo>
                <a:lnTo>
                  <a:pt x="3319958" y="3151937"/>
                </a:lnTo>
                <a:close/>
                <a:moveTo>
                  <a:pt x="3322015" y="2871445"/>
                </a:moveTo>
                <a:lnTo>
                  <a:pt x="3302127" y="2871445"/>
                </a:lnTo>
                <a:lnTo>
                  <a:pt x="3302127" y="2890990"/>
                </a:lnTo>
                <a:lnTo>
                  <a:pt x="3282582" y="2890990"/>
                </a:lnTo>
                <a:lnTo>
                  <a:pt x="3282582" y="2910878"/>
                </a:lnTo>
                <a:lnTo>
                  <a:pt x="3302127" y="2910878"/>
                </a:lnTo>
                <a:lnTo>
                  <a:pt x="3302127" y="2930423"/>
                </a:lnTo>
                <a:lnTo>
                  <a:pt x="3322015" y="2930423"/>
                </a:lnTo>
                <a:lnTo>
                  <a:pt x="3322015" y="2910878"/>
                </a:lnTo>
                <a:lnTo>
                  <a:pt x="3341561" y="2910878"/>
                </a:lnTo>
                <a:lnTo>
                  <a:pt x="3341561" y="2890990"/>
                </a:lnTo>
                <a:lnTo>
                  <a:pt x="3322015" y="2890990"/>
                </a:lnTo>
                <a:lnTo>
                  <a:pt x="3322015" y="2871445"/>
                </a:lnTo>
                <a:close/>
                <a:moveTo>
                  <a:pt x="3253093" y="3009633"/>
                </a:moveTo>
                <a:lnTo>
                  <a:pt x="3233890" y="3009633"/>
                </a:lnTo>
                <a:lnTo>
                  <a:pt x="3233890" y="3028493"/>
                </a:lnTo>
                <a:lnTo>
                  <a:pt x="3215030" y="3028493"/>
                </a:lnTo>
                <a:lnTo>
                  <a:pt x="3215030" y="3047695"/>
                </a:lnTo>
                <a:lnTo>
                  <a:pt x="3233890" y="3047695"/>
                </a:lnTo>
                <a:lnTo>
                  <a:pt x="3233890" y="3066555"/>
                </a:lnTo>
                <a:lnTo>
                  <a:pt x="3253093" y="3066555"/>
                </a:lnTo>
                <a:lnTo>
                  <a:pt x="3253093" y="3047695"/>
                </a:lnTo>
                <a:lnTo>
                  <a:pt x="3271952" y="3047695"/>
                </a:lnTo>
                <a:lnTo>
                  <a:pt x="3271952" y="3028493"/>
                </a:lnTo>
                <a:lnTo>
                  <a:pt x="3253093" y="3028493"/>
                </a:lnTo>
                <a:lnTo>
                  <a:pt x="3253093" y="3009633"/>
                </a:lnTo>
                <a:close/>
                <a:moveTo>
                  <a:pt x="3323387" y="2592667"/>
                </a:moveTo>
                <a:lnTo>
                  <a:pt x="3300755" y="2592667"/>
                </a:lnTo>
                <a:lnTo>
                  <a:pt x="3300755" y="2615298"/>
                </a:lnTo>
                <a:lnTo>
                  <a:pt x="3278124" y="2615298"/>
                </a:lnTo>
                <a:lnTo>
                  <a:pt x="3278124" y="2637930"/>
                </a:lnTo>
                <a:lnTo>
                  <a:pt x="3300755" y="2637930"/>
                </a:lnTo>
                <a:lnTo>
                  <a:pt x="3300755" y="2660561"/>
                </a:lnTo>
                <a:lnTo>
                  <a:pt x="3323387" y="2660561"/>
                </a:lnTo>
                <a:lnTo>
                  <a:pt x="3323387" y="2637930"/>
                </a:lnTo>
                <a:lnTo>
                  <a:pt x="3346018" y="2637930"/>
                </a:lnTo>
                <a:lnTo>
                  <a:pt x="3346018" y="2615298"/>
                </a:lnTo>
                <a:lnTo>
                  <a:pt x="3323387" y="2615298"/>
                </a:lnTo>
                <a:lnTo>
                  <a:pt x="3323387" y="2592667"/>
                </a:lnTo>
                <a:close/>
                <a:moveTo>
                  <a:pt x="3388881" y="3013405"/>
                </a:moveTo>
                <a:lnTo>
                  <a:pt x="3372422" y="3013405"/>
                </a:lnTo>
                <a:lnTo>
                  <a:pt x="3372422" y="3029864"/>
                </a:lnTo>
                <a:lnTo>
                  <a:pt x="3355963" y="3029864"/>
                </a:lnTo>
                <a:lnTo>
                  <a:pt x="3355963" y="3046324"/>
                </a:lnTo>
                <a:lnTo>
                  <a:pt x="3372422" y="3046324"/>
                </a:lnTo>
                <a:lnTo>
                  <a:pt x="3372422" y="3062783"/>
                </a:lnTo>
                <a:lnTo>
                  <a:pt x="3388881" y="3062783"/>
                </a:lnTo>
                <a:lnTo>
                  <a:pt x="3388881" y="3046324"/>
                </a:lnTo>
                <a:lnTo>
                  <a:pt x="3405340" y="3046324"/>
                </a:lnTo>
                <a:lnTo>
                  <a:pt x="3405340" y="3029864"/>
                </a:lnTo>
                <a:lnTo>
                  <a:pt x="3388881" y="3029864"/>
                </a:lnTo>
                <a:lnTo>
                  <a:pt x="3388881" y="3013405"/>
                </a:lnTo>
                <a:close/>
                <a:moveTo>
                  <a:pt x="3391967" y="2455507"/>
                </a:moveTo>
                <a:lnTo>
                  <a:pt x="3369335" y="2455507"/>
                </a:lnTo>
                <a:lnTo>
                  <a:pt x="3369335" y="2478138"/>
                </a:lnTo>
                <a:lnTo>
                  <a:pt x="3346704" y="2478138"/>
                </a:lnTo>
                <a:lnTo>
                  <a:pt x="3346704" y="2500770"/>
                </a:lnTo>
                <a:lnTo>
                  <a:pt x="3369335" y="2500770"/>
                </a:lnTo>
                <a:lnTo>
                  <a:pt x="3369335" y="2523401"/>
                </a:lnTo>
                <a:lnTo>
                  <a:pt x="3391967" y="2523401"/>
                </a:lnTo>
                <a:lnTo>
                  <a:pt x="3391967" y="2500770"/>
                </a:lnTo>
                <a:lnTo>
                  <a:pt x="3414598" y="2500770"/>
                </a:lnTo>
                <a:lnTo>
                  <a:pt x="3414598" y="2478138"/>
                </a:lnTo>
                <a:lnTo>
                  <a:pt x="3391967" y="2478138"/>
                </a:lnTo>
                <a:lnTo>
                  <a:pt x="3391967" y="2455507"/>
                </a:lnTo>
                <a:close/>
                <a:moveTo>
                  <a:pt x="3390595" y="2733599"/>
                </a:moveTo>
                <a:lnTo>
                  <a:pt x="3370707" y="2733599"/>
                </a:lnTo>
                <a:lnTo>
                  <a:pt x="3370707" y="2753830"/>
                </a:lnTo>
                <a:lnTo>
                  <a:pt x="3350476" y="2753830"/>
                </a:lnTo>
                <a:lnTo>
                  <a:pt x="3350476" y="2773718"/>
                </a:lnTo>
                <a:lnTo>
                  <a:pt x="3370707" y="2773718"/>
                </a:lnTo>
                <a:lnTo>
                  <a:pt x="3370707" y="2793949"/>
                </a:lnTo>
                <a:lnTo>
                  <a:pt x="3390595" y="2793949"/>
                </a:lnTo>
                <a:lnTo>
                  <a:pt x="3390595" y="2773718"/>
                </a:lnTo>
                <a:lnTo>
                  <a:pt x="3410827" y="2773718"/>
                </a:lnTo>
                <a:lnTo>
                  <a:pt x="3410827" y="2753830"/>
                </a:lnTo>
                <a:lnTo>
                  <a:pt x="3390595" y="2753830"/>
                </a:lnTo>
                <a:lnTo>
                  <a:pt x="3390595" y="2733599"/>
                </a:lnTo>
                <a:close/>
                <a:moveTo>
                  <a:pt x="3386480" y="3294583"/>
                </a:moveTo>
                <a:lnTo>
                  <a:pt x="3374822" y="3294583"/>
                </a:lnTo>
                <a:lnTo>
                  <a:pt x="3374822" y="3306585"/>
                </a:lnTo>
                <a:lnTo>
                  <a:pt x="3362821" y="3306585"/>
                </a:lnTo>
                <a:lnTo>
                  <a:pt x="3362821" y="3318243"/>
                </a:lnTo>
                <a:lnTo>
                  <a:pt x="3374822" y="3318243"/>
                </a:lnTo>
                <a:lnTo>
                  <a:pt x="3374822" y="3330245"/>
                </a:lnTo>
                <a:lnTo>
                  <a:pt x="3386480" y="3330245"/>
                </a:lnTo>
                <a:lnTo>
                  <a:pt x="3386480" y="3318243"/>
                </a:lnTo>
                <a:lnTo>
                  <a:pt x="3398482" y="3318243"/>
                </a:lnTo>
                <a:lnTo>
                  <a:pt x="3398482" y="3306585"/>
                </a:lnTo>
                <a:lnTo>
                  <a:pt x="3386480" y="3306585"/>
                </a:lnTo>
                <a:lnTo>
                  <a:pt x="3386480" y="3294583"/>
                </a:lnTo>
                <a:close/>
                <a:moveTo>
                  <a:pt x="3527755" y="2459965"/>
                </a:moveTo>
                <a:lnTo>
                  <a:pt x="3507867" y="2459965"/>
                </a:lnTo>
                <a:lnTo>
                  <a:pt x="3507867" y="2479510"/>
                </a:lnTo>
                <a:lnTo>
                  <a:pt x="3488322" y="2479510"/>
                </a:lnTo>
                <a:lnTo>
                  <a:pt x="3488322" y="2499398"/>
                </a:lnTo>
                <a:lnTo>
                  <a:pt x="3507867" y="2499398"/>
                </a:lnTo>
                <a:lnTo>
                  <a:pt x="3507867" y="2518943"/>
                </a:lnTo>
                <a:lnTo>
                  <a:pt x="3527755" y="2518943"/>
                </a:lnTo>
                <a:lnTo>
                  <a:pt x="3527755" y="2499398"/>
                </a:lnTo>
                <a:lnTo>
                  <a:pt x="3547301" y="2499398"/>
                </a:lnTo>
                <a:lnTo>
                  <a:pt x="3547301" y="2479510"/>
                </a:lnTo>
                <a:lnTo>
                  <a:pt x="3527755" y="2479510"/>
                </a:lnTo>
                <a:lnTo>
                  <a:pt x="3527755" y="2459965"/>
                </a:lnTo>
                <a:close/>
                <a:moveTo>
                  <a:pt x="3799675" y="2192846"/>
                </a:moveTo>
                <a:lnTo>
                  <a:pt x="3784588" y="2192846"/>
                </a:lnTo>
                <a:lnTo>
                  <a:pt x="3784588" y="2207590"/>
                </a:lnTo>
                <a:lnTo>
                  <a:pt x="3769843" y="2207590"/>
                </a:lnTo>
                <a:lnTo>
                  <a:pt x="3769843" y="2222678"/>
                </a:lnTo>
                <a:lnTo>
                  <a:pt x="3784588" y="2222678"/>
                </a:lnTo>
                <a:lnTo>
                  <a:pt x="3784588" y="2237423"/>
                </a:lnTo>
                <a:lnTo>
                  <a:pt x="3799675" y="2237423"/>
                </a:lnTo>
                <a:lnTo>
                  <a:pt x="3799675" y="2222678"/>
                </a:lnTo>
                <a:lnTo>
                  <a:pt x="3814420" y="2222678"/>
                </a:lnTo>
                <a:lnTo>
                  <a:pt x="3814420" y="2207590"/>
                </a:lnTo>
                <a:lnTo>
                  <a:pt x="3799675" y="2207590"/>
                </a:lnTo>
                <a:lnTo>
                  <a:pt x="3799675" y="2192846"/>
                </a:lnTo>
                <a:close/>
                <a:moveTo>
                  <a:pt x="3798646" y="2469566"/>
                </a:moveTo>
                <a:lnTo>
                  <a:pt x="3785616" y="2469566"/>
                </a:lnTo>
                <a:lnTo>
                  <a:pt x="3785616" y="2482939"/>
                </a:lnTo>
                <a:lnTo>
                  <a:pt x="3772243" y="2482939"/>
                </a:lnTo>
                <a:lnTo>
                  <a:pt x="3772243" y="2495969"/>
                </a:lnTo>
                <a:lnTo>
                  <a:pt x="3785616" y="2495969"/>
                </a:lnTo>
                <a:lnTo>
                  <a:pt x="3785616" y="2509342"/>
                </a:lnTo>
                <a:lnTo>
                  <a:pt x="3798646" y="2509342"/>
                </a:lnTo>
                <a:lnTo>
                  <a:pt x="3798646" y="2495969"/>
                </a:lnTo>
                <a:lnTo>
                  <a:pt x="3812020" y="2495969"/>
                </a:lnTo>
                <a:lnTo>
                  <a:pt x="3812020" y="2482939"/>
                </a:lnTo>
                <a:lnTo>
                  <a:pt x="3798646" y="2482939"/>
                </a:lnTo>
                <a:lnTo>
                  <a:pt x="3798646" y="2469566"/>
                </a:lnTo>
                <a:close/>
                <a:moveTo>
                  <a:pt x="3799675" y="1917840"/>
                </a:moveTo>
                <a:lnTo>
                  <a:pt x="3784588" y="1917840"/>
                </a:lnTo>
                <a:lnTo>
                  <a:pt x="3784588" y="1933270"/>
                </a:lnTo>
                <a:lnTo>
                  <a:pt x="3769157" y="1933270"/>
                </a:lnTo>
                <a:lnTo>
                  <a:pt x="3769157" y="1948358"/>
                </a:lnTo>
                <a:lnTo>
                  <a:pt x="3784588" y="1948358"/>
                </a:lnTo>
                <a:lnTo>
                  <a:pt x="3784588" y="1963788"/>
                </a:lnTo>
                <a:lnTo>
                  <a:pt x="3799675" y="1963788"/>
                </a:lnTo>
                <a:lnTo>
                  <a:pt x="3799675" y="1948358"/>
                </a:lnTo>
                <a:lnTo>
                  <a:pt x="3815105" y="1948358"/>
                </a:lnTo>
                <a:lnTo>
                  <a:pt x="3815105" y="1933270"/>
                </a:lnTo>
                <a:lnTo>
                  <a:pt x="3799675" y="1933270"/>
                </a:lnTo>
                <a:lnTo>
                  <a:pt x="3799675" y="1917840"/>
                </a:lnTo>
                <a:close/>
                <a:moveTo>
                  <a:pt x="3732124" y="2052599"/>
                </a:moveTo>
                <a:lnTo>
                  <a:pt x="3714979" y="2052599"/>
                </a:lnTo>
                <a:lnTo>
                  <a:pt x="3714979" y="2069402"/>
                </a:lnTo>
                <a:lnTo>
                  <a:pt x="3698177" y="2069402"/>
                </a:lnTo>
                <a:lnTo>
                  <a:pt x="3698177" y="2086547"/>
                </a:lnTo>
                <a:lnTo>
                  <a:pt x="3714979" y="2086547"/>
                </a:lnTo>
                <a:lnTo>
                  <a:pt x="3714979" y="2103349"/>
                </a:lnTo>
                <a:lnTo>
                  <a:pt x="3732124" y="2103349"/>
                </a:lnTo>
                <a:lnTo>
                  <a:pt x="3732124" y="2086547"/>
                </a:lnTo>
                <a:lnTo>
                  <a:pt x="3748926" y="2086547"/>
                </a:lnTo>
                <a:lnTo>
                  <a:pt x="3748926" y="2069402"/>
                </a:lnTo>
                <a:lnTo>
                  <a:pt x="3732124" y="2069402"/>
                </a:lnTo>
                <a:lnTo>
                  <a:pt x="3732124" y="2052599"/>
                </a:lnTo>
                <a:close/>
                <a:moveTo>
                  <a:pt x="3593249" y="2880017"/>
                </a:moveTo>
                <a:lnTo>
                  <a:pt x="3579533" y="2880017"/>
                </a:lnTo>
                <a:lnTo>
                  <a:pt x="3579533" y="2894076"/>
                </a:lnTo>
                <a:lnTo>
                  <a:pt x="3565474" y="2894076"/>
                </a:lnTo>
                <a:lnTo>
                  <a:pt x="3565474" y="2907792"/>
                </a:lnTo>
                <a:lnTo>
                  <a:pt x="3579533" y="2907792"/>
                </a:lnTo>
                <a:lnTo>
                  <a:pt x="3579533" y="2921851"/>
                </a:lnTo>
                <a:lnTo>
                  <a:pt x="3593249" y="2921851"/>
                </a:lnTo>
                <a:lnTo>
                  <a:pt x="3593249" y="2907792"/>
                </a:lnTo>
                <a:lnTo>
                  <a:pt x="3607308" y="2907792"/>
                </a:lnTo>
                <a:lnTo>
                  <a:pt x="3607308" y="2894076"/>
                </a:lnTo>
                <a:lnTo>
                  <a:pt x="3593249" y="2894076"/>
                </a:lnTo>
                <a:lnTo>
                  <a:pt x="3593249" y="2880017"/>
                </a:lnTo>
                <a:close/>
                <a:moveTo>
                  <a:pt x="3732124" y="1778279"/>
                </a:moveTo>
                <a:lnTo>
                  <a:pt x="3714979" y="1778279"/>
                </a:lnTo>
                <a:lnTo>
                  <a:pt x="3714979" y="1795082"/>
                </a:lnTo>
                <a:lnTo>
                  <a:pt x="3698177" y="1795082"/>
                </a:lnTo>
                <a:lnTo>
                  <a:pt x="3698177" y="1812227"/>
                </a:lnTo>
                <a:lnTo>
                  <a:pt x="3714979" y="1812227"/>
                </a:lnTo>
                <a:lnTo>
                  <a:pt x="3714979" y="1829029"/>
                </a:lnTo>
                <a:lnTo>
                  <a:pt x="3732124" y="1829029"/>
                </a:lnTo>
                <a:lnTo>
                  <a:pt x="3732124" y="1812227"/>
                </a:lnTo>
                <a:lnTo>
                  <a:pt x="3748926" y="1812227"/>
                </a:lnTo>
                <a:lnTo>
                  <a:pt x="3748926" y="1795082"/>
                </a:lnTo>
                <a:lnTo>
                  <a:pt x="3732124" y="1795082"/>
                </a:lnTo>
                <a:lnTo>
                  <a:pt x="3732124" y="1778279"/>
                </a:lnTo>
                <a:close/>
                <a:moveTo>
                  <a:pt x="3866884" y="2333435"/>
                </a:moveTo>
                <a:lnTo>
                  <a:pt x="3854539" y="2333435"/>
                </a:lnTo>
                <a:lnTo>
                  <a:pt x="3854539" y="2346122"/>
                </a:lnTo>
                <a:lnTo>
                  <a:pt x="3841852" y="2346122"/>
                </a:lnTo>
                <a:lnTo>
                  <a:pt x="3841852" y="2358466"/>
                </a:lnTo>
                <a:lnTo>
                  <a:pt x="3854539" y="2358466"/>
                </a:lnTo>
                <a:lnTo>
                  <a:pt x="3854539" y="2371154"/>
                </a:lnTo>
                <a:lnTo>
                  <a:pt x="3866884" y="2371154"/>
                </a:lnTo>
                <a:lnTo>
                  <a:pt x="3866884" y="2358466"/>
                </a:lnTo>
                <a:lnTo>
                  <a:pt x="3879571" y="2358466"/>
                </a:lnTo>
                <a:lnTo>
                  <a:pt x="3879571" y="2346122"/>
                </a:lnTo>
                <a:lnTo>
                  <a:pt x="3866884" y="2346122"/>
                </a:lnTo>
                <a:lnTo>
                  <a:pt x="3866884" y="2333435"/>
                </a:lnTo>
                <a:close/>
                <a:moveTo>
                  <a:pt x="3947122" y="1934985"/>
                </a:moveTo>
                <a:lnTo>
                  <a:pt x="3935120" y="1934985"/>
                </a:lnTo>
                <a:lnTo>
                  <a:pt x="3935120" y="1922983"/>
                </a:lnTo>
                <a:lnTo>
                  <a:pt x="3923462" y="1922983"/>
                </a:lnTo>
                <a:lnTo>
                  <a:pt x="3923462" y="1934985"/>
                </a:lnTo>
                <a:lnTo>
                  <a:pt x="3911461" y="1934985"/>
                </a:lnTo>
                <a:lnTo>
                  <a:pt x="3911461" y="1946643"/>
                </a:lnTo>
                <a:lnTo>
                  <a:pt x="3923462" y="1946643"/>
                </a:lnTo>
                <a:lnTo>
                  <a:pt x="3923462" y="1958645"/>
                </a:lnTo>
                <a:lnTo>
                  <a:pt x="3935120" y="1958645"/>
                </a:lnTo>
                <a:lnTo>
                  <a:pt x="3935120" y="1946643"/>
                </a:lnTo>
                <a:lnTo>
                  <a:pt x="3947122" y="1946643"/>
                </a:lnTo>
                <a:cubicBezTo>
                  <a:pt x="3947122" y="1944586"/>
                  <a:pt x="3947122" y="1942871"/>
                  <a:pt x="3947122" y="1940814"/>
                </a:cubicBezTo>
                <a:cubicBezTo>
                  <a:pt x="3947122" y="1938757"/>
                  <a:pt x="3947122" y="1937042"/>
                  <a:pt x="3947122" y="1934985"/>
                </a:cubicBezTo>
                <a:close/>
                <a:moveTo>
                  <a:pt x="3867569" y="1783423"/>
                </a:moveTo>
                <a:lnTo>
                  <a:pt x="3853853" y="1783423"/>
                </a:lnTo>
                <a:lnTo>
                  <a:pt x="3853853" y="1796796"/>
                </a:lnTo>
                <a:lnTo>
                  <a:pt x="3840480" y="1796796"/>
                </a:lnTo>
                <a:lnTo>
                  <a:pt x="3840480" y="1810512"/>
                </a:lnTo>
                <a:lnTo>
                  <a:pt x="3853853" y="1810512"/>
                </a:lnTo>
                <a:lnTo>
                  <a:pt x="3853853" y="1823885"/>
                </a:lnTo>
                <a:lnTo>
                  <a:pt x="3867569" y="1823885"/>
                </a:lnTo>
                <a:lnTo>
                  <a:pt x="3867569" y="1810512"/>
                </a:lnTo>
                <a:lnTo>
                  <a:pt x="3880942" y="1810512"/>
                </a:lnTo>
                <a:lnTo>
                  <a:pt x="3880942" y="1796796"/>
                </a:lnTo>
                <a:lnTo>
                  <a:pt x="3867569" y="1796796"/>
                </a:lnTo>
                <a:lnTo>
                  <a:pt x="3867569" y="1783423"/>
                </a:lnTo>
                <a:close/>
                <a:moveTo>
                  <a:pt x="3867569" y="2057743"/>
                </a:moveTo>
                <a:lnTo>
                  <a:pt x="3853853" y="2057743"/>
                </a:lnTo>
                <a:lnTo>
                  <a:pt x="3853853" y="2071116"/>
                </a:lnTo>
                <a:lnTo>
                  <a:pt x="3840480" y="2071116"/>
                </a:lnTo>
                <a:lnTo>
                  <a:pt x="3840480" y="2084832"/>
                </a:lnTo>
                <a:lnTo>
                  <a:pt x="3853853" y="2084832"/>
                </a:lnTo>
                <a:lnTo>
                  <a:pt x="3853853" y="2098205"/>
                </a:lnTo>
                <a:lnTo>
                  <a:pt x="3867569" y="2098205"/>
                </a:lnTo>
                <a:lnTo>
                  <a:pt x="3867569" y="2084832"/>
                </a:lnTo>
                <a:lnTo>
                  <a:pt x="3880942" y="2084832"/>
                </a:lnTo>
                <a:lnTo>
                  <a:pt x="3880942" y="2071116"/>
                </a:lnTo>
                <a:lnTo>
                  <a:pt x="3867569" y="2071116"/>
                </a:lnTo>
                <a:lnTo>
                  <a:pt x="3867569" y="2057743"/>
                </a:lnTo>
                <a:close/>
                <a:moveTo>
                  <a:pt x="3731438" y="2328634"/>
                </a:moveTo>
                <a:lnTo>
                  <a:pt x="3715664" y="2328634"/>
                </a:lnTo>
                <a:lnTo>
                  <a:pt x="3715664" y="2344407"/>
                </a:lnTo>
                <a:lnTo>
                  <a:pt x="3699891" y="2344407"/>
                </a:lnTo>
                <a:lnTo>
                  <a:pt x="3699891" y="2360181"/>
                </a:lnTo>
                <a:lnTo>
                  <a:pt x="3715664" y="2360181"/>
                </a:lnTo>
                <a:lnTo>
                  <a:pt x="3715664" y="2375954"/>
                </a:lnTo>
                <a:lnTo>
                  <a:pt x="3731438" y="2375954"/>
                </a:lnTo>
                <a:lnTo>
                  <a:pt x="3731438" y="2360181"/>
                </a:lnTo>
                <a:lnTo>
                  <a:pt x="3747211" y="2360181"/>
                </a:lnTo>
                <a:lnTo>
                  <a:pt x="3747211" y="2344407"/>
                </a:lnTo>
                <a:lnTo>
                  <a:pt x="3731438" y="2344407"/>
                </a:lnTo>
                <a:lnTo>
                  <a:pt x="3731438" y="2328634"/>
                </a:lnTo>
                <a:close/>
                <a:moveTo>
                  <a:pt x="3596335" y="1773479"/>
                </a:moveTo>
                <a:lnTo>
                  <a:pt x="3576447" y="1773479"/>
                </a:lnTo>
                <a:lnTo>
                  <a:pt x="3576447" y="1793710"/>
                </a:lnTo>
                <a:lnTo>
                  <a:pt x="3556216" y="1793710"/>
                </a:lnTo>
                <a:lnTo>
                  <a:pt x="3556216" y="1813598"/>
                </a:lnTo>
                <a:lnTo>
                  <a:pt x="3576447" y="1813598"/>
                </a:lnTo>
                <a:lnTo>
                  <a:pt x="3576447" y="1833829"/>
                </a:lnTo>
                <a:lnTo>
                  <a:pt x="3596335" y="1833829"/>
                </a:lnTo>
                <a:lnTo>
                  <a:pt x="3596335" y="1813598"/>
                </a:lnTo>
                <a:lnTo>
                  <a:pt x="3616567" y="1813598"/>
                </a:lnTo>
                <a:lnTo>
                  <a:pt x="3616567" y="1793710"/>
                </a:lnTo>
                <a:lnTo>
                  <a:pt x="3596335" y="1793710"/>
                </a:lnTo>
                <a:lnTo>
                  <a:pt x="3596335" y="1773479"/>
                </a:lnTo>
                <a:close/>
                <a:moveTo>
                  <a:pt x="3595993" y="2323833"/>
                </a:moveTo>
                <a:lnTo>
                  <a:pt x="3576790" y="2323833"/>
                </a:lnTo>
                <a:lnTo>
                  <a:pt x="3576790" y="2342693"/>
                </a:lnTo>
                <a:lnTo>
                  <a:pt x="3557930" y="2342693"/>
                </a:lnTo>
                <a:lnTo>
                  <a:pt x="3557930" y="2361895"/>
                </a:lnTo>
                <a:lnTo>
                  <a:pt x="3576790" y="2361895"/>
                </a:lnTo>
                <a:lnTo>
                  <a:pt x="3576790" y="2380755"/>
                </a:lnTo>
                <a:lnTo>
                  <a:pt x="3595993" y="2380755"/>
                </a:lnTo>
                <a:lnTo>
                  <a:pt x="3595993" y="2361895"/>
                </a:lnTo>
                <a:lnTo>
                  <a:pt x="3614852" y="2361895"/>
                </a:lnTo>
                <a:lnTo>
                  <a:pt x="3614852" y="2342693"/>
                </a:lnTo>
                <a:lnTo>
                  <a:pt x="3595993" y="2342693"/>
                </a:lnTo>
                <a:lnTo>
                  <a:pt x="3595993" y="2323833"/>
                </a:lnTo>
                <a:close/>
                <a:moveTo>
                  <a:pt x="3596335" y="2047799"/>
                </a:moveTo>
                <a:lnTo>
                  <a:pt x="3576447" y="2047799"/>
                </a:lnTo>
                <a:lnTo>
                  <a:pt x="3576447" y="2068030"/>
                </a:lnTo>
                <a:lnTo>
                  <a:pt x="3556216" y="2068030"/>
                </a:lnTo>
                <a:lnTo>
                  <a:pt x="3556216" y="2087918"/>
                </a:lnTo>
                <a:lnTo>
                  <a:pt x="3576447" y="2087918"/>
                </a:lnTo>
                <a:lnTo>
                  <a:pt x="3576447" y="2108149"/>
                </a:lnTo>
                <a:lnTo>
                  <a:pt x="3596335" y="2108149"/>
                </a:lnTo>
                <a:lnTo>
                  <a:pt x="3596335" y="2087918"/>
                </a:lnTo>
                <a:lnTo>
                  <a:pt x="3616567" y="2087918"/>
                </a:lnTo>
                <a:lnTo>
                  <a:pt x="3616567" y="2068030"/>
                </a:lnTo>
                <a:lnTo>
                  <a:pt x="3596335" y="2068030"/>
                </a:lnTo>
                <a:lnTo>
                  <a:pt x="3596335" y="2047799"/>
                </a:lnTo>
                <a:close/>
                <a:moveTo>
                  <a:pt x="3730409" y="2606040"/>
                </a:moveTo>
                <a:lnTo>
                  <a:pt x="3716693" y="2606040"/>
                </a:lnTo>
                <a:lnTo>
                  <a:pt x="3716693" y="2619756"/>
                </a:lnTo>
                <a:lnTo>
                  <a:pt x="3702977" y="2619756"/>
                </a:lnTo>
                <a:lnTo>
                  <a:pt x="3702977" y="2633472"/>
                </a:lnTo>
                <a:lnTo>
                  <a:pt x="3716693" y="2633472"/>
                </a:lnTo>
                <a:lnTo>
                  <a:pt x="3716693" y="2647188"/>
                </a:lnTo>
                <a:lnTo>
                  <a:pt x="3730409" y="2647188"/>
                </a:lnTo>
                <a:lnTo>
                  <a:pt x="3730409" y="2633472"/>
                </a:lnTo>
                <a:lnTo>
                  <a:pt x="3744125" y="2633472"/>
                </a:lnTo>
                <a:lnTo>
                  <a:pt x="3744125" y="2619756"/>
                </a:lnTo>
                <a:lnTo>
                  <a:pt x="3730409" y="2619756"/>
                </a:lnTo>
                <a:lnTo>
                  <a:pt x="3730409" y="2606040"/>
                </a:lnTo>
                <a:close/>
                <a:moveTo>
                  <a:pt x="3594964" y="2600897"/>
                </a:moveTo>
                <a:lnTo>
                  <a:pt x="3577819" y="2600897"/>
                </a:lnTo>
                <a:lnTo>
                  <a:pt x="3577819" y="2618042"/>
                </a:lnTo>
                <a:lnTo>
                  <a:pt x="3560674" y="2618042"/>
                </a:lnTo>
                <a:lnTo>
                  <a:pt x="3560674" y="2635187"/>
                </a:lnTo>
                <a:lnTo>
                  <a:pt x="3577819" y="2635187"/>
                </a:lnTo>
                <a:lnTo>
                  <a:pt x="3577819" y="2652332"/>
                </a:lnTo>
                <a:lnTo>
                  <a:pt x="3594964" y="2652332"/>
                </a:lnTo>
                <a:lnTo>
                  <a:pt x="3594964" y="2635187"/>
                </a:lnTo>
                <a:lnTo>
                  <a:pt x="3612109" y="2635187"/>
                </a:lnTo>
                <a:lnTo>
                  <a:pt x="3612109" y="2618042"/>
                </a:lnTo>
                <a:lnTo>
                  <a:pt x="3594964" y="2618042"/>
                </a:lnTo>
                <a:lnTo>
                  <a:pt x="3594964" y="2600897"/>
                </a:lnTo>
                <a:close/>
                <a:moveTo>
                  <a:pt x="3664229" y="1913039"/>
                </a:moveTo>
                <a:lnTo>
                  <a:pt x="3645713" y="1913039"/>
                </a:lnTo>
                <a:lnTo>
                  <a:pt x="3645713" y="1931556"/>
                </a:lnTo>
                <a:lnTo>
                  <a:pt x="3627196" y="1931556"/>
                </a:lnTo>
                <a:lnTo>
                  <a:pt x="3627196" y="1950072"/>
                </a:lnTo>
                <a:lnTo>
                  <a:pt x="3645713" y="1950072"/>
                </a:lnTo>
                <a:lnTo>
                  <a:pt x="3645713" y="1968589"/>
                </a:lnTo>
                <a:lnTo>
                  <a:pt x="3664229" y="1968589"/>
                </a:lnTo>
                <a:lnTo>
                  <a:pt x="3664229" y="1950072"/>
                </a:lnTo>
                <a:lnTo>
                  <a:pt x="3682746" y="1950072"/>
                </a:lnTo>
                <a:lnTo>
                  <a:pt x="3682746" y="1931556"/>
                </a:lnTo>
                <a:lnTo>
                  <a:pt x="3664229" y="1931556"/>
                </a:lnTo>
                <a:lnTo>
                  <a:pt x="3664229" y="1913039"/>
                </a:lnTo>
                <a:close/>
                <a:moveTo>
                  <a:pt x="3663887" y="2188045"/>
                </a:moveTo>
                <a:lnTo>
                  <a:pt x="3646056" y="2188045"/>
                </a:lnTo>
                <a:lnTo>
                  <a:pt x="3646056" y="2206219"/>
                </a:lnTo>
                <a:lnTo>
                  <a:pt x="3627882" y="2206219"/>
                </a:lnTo>
                <a:lnTo>
                  <a:pt x="3627882" y="2224049"/>
                </a:lnTo>
                <a:lnTo>
                  <a:pt x="3646056" y="2224049"/>
                </a:lnTo>
                <a:lnTo>
                  <a:pt x="3646056" y="2242223"/>
                </a:lnTo>
                <a:lnTo>
                  <a:pt x="3663887" y="2242223"/>
                </a:lnTo>
                <a:lnTo>
                  <a:pt x="3663887" y="2224049"/>
                </a:lnTo>
                <a:lnTo>
                  <a:pt x="3682060" y="2224049"/>
                </a:lnTo>
                <a:lnTo>
                  <a:pt x="3682060" y="2206219"/>
                </a:lnTo>
                <a:lnTo>
                  <a:pt x="3663887" y="2206219"/>
                </a:lnTo>
                <a:lnTo>
                  <a:pt x="3663887" y="2188045"/>
                </a:lnTo>
                <a:close/>
                <a:moveTo>
                  <a:pt x="3661829" y="2742857"/>
                </a:moveTo>
                <a:lnTo>
                  <a:pt x="3648113" y="2742857"/>
                </a:lnTo>
                <a:lnTo>
                  <a:pt x="3648113" y="2756916"/>
                </a:lnTo>
                <a:lnTo>
                  <a:pt x="3634054" y="2756916"/>
                </a:lnTo>
                <a:lnTo>
                  <a:pt x="3634054" y="2770632"/>
                </a:lnTo>
                <a:lnTo>
                  <a:pt x="3648113" y="2770632"/>
                </a:lnTo>
                <a:lnTo>
                  <a:pt x="3648113" y="2784691"/>
                </a:lnTo>
                <a:lnTo>
                  <a:pt x="3661829" y="2784691"/>
                </a:lnTo>
                <a:lnTo>
                  <a:pt x="3661829" y="2770632"/>
                </a:lnTo>
                <a:lnTo>
                  <a:pt x="3675888" y="2770632"/>
                </a:lnTo>
                <a:lnTo>
                  <a:pt x="3675888" y="2756916"/>
                </a:lnTo>
                <a:lnTo>
                  <a:pt x="3661829" y="2756916"/>
                </a:lnTo>
                <a:lnTo>
                  <a:pt x="3661829" y="2742857"/>
                </a:lnTo>
                <a:close/>
                <a:moveTo>
                  <a:pt x="3663201" y="2464422"/>
                </a:moveTo>
                <a:lnTo>
                  <a:pt x="3646742" y="2464422"/>
                </a:lnTo>
                <a:lnTo>
                  <a:pt x="3646742" y="2481224"/>
                </a:lnTo>
                <a:lnTo>
                  <a:pt x="3629939" y="2481224"/>
                </a:lnTo>
                <a:lnTo>
                  <a:pt x="3629939" y="2497684"/>
                </a:lnTo>
                <a:lnTo>
                  <a:pt x="3646742" y="2497684"/>
                </a:lnTo>
                <a:lnTo>
                  <a:pt x="3646742" y="2514486"/>
                </a:lnTo>
                <a:lnTo>
                  <a:pt x="3663201" y="2514486"/>
                </a:lnTo>
                <a:lnTo>
                  <a:pt x="3663201" y="2497684"/>
                </a:lnTo>
                <a:lnTo>
                  <a:pt x="3680003" y="2497684"/>
                </a:lnTo>
                <a:lnTo>
                  <a:pt x="3680003" y="2481224"/>
                </a:lnTo>
                <a:lnTo>
                  <a:pt x="3663201" y="2481224"/>
                </a:lnTo>
                <a:lnTo>
                  <a:pt x="3663201" y="2464422"/>
                </a:lnTo>
                <a:close/>
                <a:moveTo>
                  <a:pt x="3528784" y="1907896"/>
                </a:moveTo>
                <a:lnTo>
                  <a:pt x="3506839" y="1907896"/>
                </a:lnTo>
                <a:lnTo>
                  <a:pt x="3506839" y="1929841"/>
                </a:lnTo>
                <a:lnTo>
                  <a:pt x="3484893" y="1929841"/>
                </a:lnTo>
                <a:lnTo>
                  <a:pt x="3484893" y="1951787"/>
                </a:lnTo>
                <a:lnTo>
                  <a:pt x="3506839" y="1951787"/>
                </a:lnTo>
                <a:lnTo>
                  <a:pt x="3506839" y="1973732"/>
                </a:lnTo>
                <a:lnTo>
                  <a:pt x="3528784" y="1973732"/>
                </a:lnTo>
                <a:lnTo>
                  <a:pt x="3528784" y="1951787"/>
                </a:lnTo>
                <a:lnTo>
                  <a:pt x="3550730" y="1951787"/>
                </a:lnTo>
                <a:lnTo>
                  <a:pt x="3550730" y="1929841"/>
                </a:lnTo>
                <a:lnTo>
                  <a:pt x="3528784" y="1929841"/>
                </a:lnTo>
                <a:lnTo>
                  <a:pt x="3528784" y="1907896"/>
                </a:lnTo>
                <a:close/>
                <a:moveTo>
                  <a:pt x="2362924" y="3416313"/>
                </a:moveTo>
                <a:lnTo>
                  <a:pt x="2340979" y="3416313"/>
                </a:lnTo>
                <a:lnTo>
                  <a:pt x="2340979" y="3438601"/>
                </a:lnTo>
                <a:lnTo>
                  <a:pt x="2318690" y="3438601"/>
                </a:lnTo>
                <a:lnTo>
                  <a:pt x="2318690" y="3460547"/>
                </a:lnTo>
                <a:lnTo>
                  <a:pt x="2340979" y="3460547"/>
                </a:lnTo>
                <a:lnTo>
                  <a:pt x="2340979" y="3482835"/>
                </a:lnTo>
                <a:lnTo>
                  <a:pt x="2362924" y="3482835"/>
                </a:lnTo>
                <a:lnTo>
                  <a:pt x="2362924" y="3460547"/>
                </a:lnTo>
                <a:lnTo>
                  <a:pt x="2385212" y="3460547"/>
                </a:lnTo>
                <a:lnTo>
                  <a:pt x="2385212" y="3438601"/>
                </a:lnTo>
                <a:lnTo>
                  <a:pt x="2362924" y="3438601"/>
                </a:lnTo>
                <a:lnTo>
                  <a:pt x="2362924" y="3416313"/>
                </a:lnTo>
                <a:close/>
                <a:moveTo>
                  <a:pt x="2426704" y="3842880"/>
                </a:moveTo>
                <a:lnTo>
                  <a:pt x="2414359" y="3842880"/>
                </a:lnTo>
                <a:lnTo>
                  <a:pt x="2414359" y="3854882"/>
                </a:lnTo>
                <a:lnTo>
                  <a:pt x="2402357" y="3854882"/>
                </a:lnTo>
                <a:lnTo>
                  <a:pt x="2402357" y="3867226"/>
                </a:lnTo>
                <a:lnTo>
                  <a:pt x="2414359" y="3867226"/>
                </a:lnTo>
                <a:lnTo>
                  <a:pt x="2414359" y="3879228"/>
                </a:lnTo>
                <a:lnTo>
                  <a:pt x="2426704" y="3879228"/>
                </a:lnTo>
                <a:lnTo>
                  <a:pt x="2426704" y="3867226"/>
                </a:lnTo>
                <a:lnTo>
                  <a:pt x="2438705" y="3867226"/>
                </a:lnTo>
                <a:lnTo>
                  <a:pt x="2438705" y="3854882"/>
                </a:lnTo>
                <a:lnTo>
                  <a:pt x="2426704" y="3854882"/>
                </a:lnTo>
                <a:lnTo>
                  <a:pt x="2426704" y="3842880"/>
                </a:lnTo>
                <a:close/>
                <a:moveTo>
                  <a:pt x="2289886" y="3841852"/>
                </a:moveTo>
                <a:lnTo>
                  <a:pt x="2276856" y="3841852"/>
                </a:lnTo>
                <a:lnTo>
                  <a:pt x="2276856" y="3854539"/>
                </a:lnTo>
                <a:lnTo>
                  <a:pt x="2264169" y="3854539"/>
                </a:lnTo>
                <a:lnTo>
                  <a:pt x="2264169" y="3867569"/>
                </a:lnTo>
                <a:lnTo>
                  <a:pt x="2276856" y="3867569"/>
                </a:lnTo>
                <a:lnTo>
                  <a:pt x="2276856" y="3880256"/>
                </a:lnTo>
                <a:lnTo>
                  <a:pt x="2289886" y="3880256"/>
                </a:lnTo>
                <a:lnTo>
                  <a:pt x="2289886" y="3867569"/>
                </a:lnTo>
                <a:lnTo>
                  <a:pt x="2302574" y="3867569"/>
                </a:lnTo>
                <a:lnTo>
                  <a:pt x="2302574" y="3854539"/>
                </a:lnTo>
                <a:lnTo>
                  <a:pt x="2289886" y="3854539"/>
                </a:lnTo>
                <a:lnTo>
                  <a:pt x="2289886" y="3841852"/>
                </a:lnTo>
                <a:close/>
                <a:moveTo>
                  <a:pt x="3185884" y="2867673"/>
                </a:moveTo>
                <a:lnTo>
                  <a:pt x="3163939" y="2867673"/>
                </a:lnTo>
                <a:lnTo>
                  <a:pt x="3163939" y="2889961"/>
                </a:lnTo>
                <a:lnTo>
                  <a:pt x="3141650" y="2889961"/>
                </a:lnTo>
                <a:lnTo>
                  <a:pt x="3141650" y="2911907"/>
                </a:lnTo>
                <a:lnTo>
                  <a:pt x="3163939" y="2911907"/>
                </a:lnTo>
                <a:lnTo>
                  <a:pt x="3163939" y="2934195"/>
                </a:lnTo>
                <a:lnTo>
                  <a:pt x="3185884" y="2934195"/>
                </a:lnTo>
                <a:lnTo>
                  <a:pt x="3185884" y="2911907"/>
                </a:lnTo>
                <a:lnTo>
                  <a:pt x="3208172" y="2911907"/>
                </a:lnTo>
                <a:lnTo>
                  <a:pt x="3208172" y="2889961"/>
                </a:lnTo>
                <a:lnTo>
                  <a:pt x="3185884" y="2889961"/>
                </a:lnTo>
                <a:lnTo>
                  <a:pt x="3185884" y="2867673"/>
                </a:lnTo>
                <a:close/>
                <a:moveTo>
                  <a:pt x="2359838" y="3700234"/>
                </a:moveTo>
                <a:lnTo>
                  <a:pt x="2344064" y="3700234"/>
                </a:lnTo>
                <a:lnTo>
                  <a:pt x="2344064" y="3716007"/>
                </a:lnTo>
                <a:lnTo>
                  <a:pt x="2328291" y="3716007"/>
                </a:lnTo>
                <a:lnTo>
                  <a:pt x="2328291" y="3731781"/>
                </a:lnTo>
                <a:lnTo>
                  <a:pt x="2344064" y="3731781"/>
                </a:lnTo>
                <a:lnTo>
                  <a:pt x="2344064" y="3747554"/>
                </a:lnTo>
                <a:lnTo>
                  <a:pt x="2359838" y="3747554"/>
                </a:lnTo>
                <a:lnTo>
                  <a:pt x="2359838" y="3731781"/>
                </a:lnTo>
                <a:lnTo>
                  <a:pt x="2375611" y="3731781"/>
                </a:lnTo>
                <a:lnTo>
                  <a:pt x="2375611" y="3716007"/>
                </a:lnTo>
                <a:lnTo>
                  <a:pt x="2359838" y="3716007"/>
                </a:lnTo>
                <a:lnTo>
                  <a:pt x="2359838" y="3700234"/>
                </a:lnTo>
                <a:close/>
                <a:moveTo>
                  <a:pt x="2292973" y="3557588"/>
                </a:moveTo>
                <a:lnTo>
                  <a:pt x="2273770" y="3557588"/>
                </a:lnTo>
                <a:lnTo>
                  <a:pt x="2273770" y="3577133"/>
                </a:lnTo>
                <a:lnTo>
                  <a:pt x="2254225" y="3577133"/>
                </a:lnTo>
                <a:lnTo>
                  <a:pt x="2254225" y="3596335"/>
                </a:lnTo>
                <a:lnTo>
                  <a:pt x="2273770" y="3596335"/>
                </a:lnTo>
                <a:lnTo>
                  <a:pt x="2273770" y="3615881"/>
                </a:lnTo>
                <a:lnTo>
                  <a:pt x="2292973" y="3615881"/>
                </a:lnTo>
                <a:lnTo>
                  <a:pt x="2292973" y="3596335"/>
                </a:lnTo>
                <a:lnTo>
                  <a:pt x="2312518" y="3596335"/>
                </a:lnTo>
                <a:lnTo>
                  <a:pt x="2312518" y="3577133"/>
                </a:lnTo>
                <a:lnTo>
                  <a:pt x="2292973" y="3577133"/>
                </a:lnTo>
                <a:lnTo>
                  <a:pt x="2292973" y="3557588"/>
                </a:lnTo>
                <a:close/>
                <a:moveTo>
                  <a:pt x="2566607" y="3560331"/>
                </a:moveTo>
                <a:lnTo>
                  <a:pt x="2548776" y="3560331"/>
                </a:lnTo>
                <a:lnTo>
                  <a:pt x="2548776" y="3577819"/>
                </a:lnTo>
                <a:lnTo>
                  <a:pt x="2531288" y="3577819"/>
                </a:lnTo>
                <a:lnTo>
                  <a:pt x="2531288" y="3595649"/>
                </a:lnTo>
                <a:lnTo>
                  <a:pt x="2548776" y="3595649"/>
                </a:lnTo>
                <a:lnTo>
                  <a:pt x="2548776" y="3613137"/>
                </a:lnTo>
                <a:lnTo>
                  <a:pt x="2566607" y="3613137"/>
                </a:lnTo>
                <a:lnTo>
                  <a:pt x="2566607" y="3595649"/>
                </a:lnTo>
                <a:lnTo>
                  <a:pt x="2584094" y="3595649"/>
                </a:lnTo>
                <a:lnTo>
                  <a:pt x="2584094" y="3577819"/>
                </a:lnTo>
                <a:lnTo>
                  <a:pt x="2566607" y="3577819"/>
                </a:lnTo>
                <a:lnTo>
                  <a:pt x="2566607" y="3560331"/>
                </a:lnTo>
                <a:close/>
                <a:moveTo>
                  <a:pt x="2569350" y="3277438"/>
                </a:moveTo>
                <a:lnTo>
                  <a:pt x="2546033" y="3277438"/>
                </a:lnTo>
                <a:lnTo>
                  <a:pt x="2546033" y="3300755"/>
                </a:lnTo>
                <a:lnTo>
                  <a:pt x="2522716" y="3300755"/>
                </a:lnTo>
                <a:lnTo>
                  <a:pt x="2522716" y="3324073"/>
                </a:lnTo>
                <a:lnTo>
                  <a:pt x="2546033" y="3324073"/>
                </a:lnTo>
                <a:lnTo>
                  <a:pt x="2546033" y="3347390"/>
                </a:lnTo>
                <a:lnTo>
                  <a:pt x="2569350" y="3347390"/>
                </a:lnTo>
                <a:lnTo>
                  <a:pt x="2569350" y="3324073"/>
                </a:lnTo>
                <a:lnTo>
                  <a:pt x="2592667" y="3324073"/>
                </a:lnTo>
                <a:lnTo>
                  <a:pt x="2592667" y="3300755"/>
                </a:lnTo>
                <a:lnTo>
                  <a:pt x="2569350" y="3300755"/>
                </a:lnTo>
                <a:lnTo>
                  <a:pt x="2569350" y="3277438"/>
                </a:lnTo>
                <a:close/>
                <a:moveTo>
                  <a:pt x="2496655" y="3701263"/>
                </a:moveTo>
                <a:lnTo>
                  <a:pt x="2481568" y="3701263"/>
                </a:lnTo>
                <a:lnTo>
                  <a:pt x="2481568" y="3716350"/>
                </a:lnTo>
                <a:lnTo>
                  <a:pt x="2466480" y="3716350"/>
                </a:lnTo>
                <a:lnTo>
                  <a:pt x="2466480" y="3731438"/>
                </a:lnTo>
                <a:lnTo>
                  <a:pt x="2481568" y="3731438"/>
                </a:lnTo>
                <a:lnTo>
                  <a:pt x="2481568" y="3746525"/>
                </a:lnTo>
                <a:lnTo>
                  <a:pt x="2496655" y="3746525"/>
                </a:lnTo>
                <a:lnTo>
                  <a:pt x="2496655" y="3731438"/>
                </a:lnTo>
                <a:lnTo>
                  <a:pt x="2511743" y="3731438"/>
                </a:lnTo>
                <a:lnTo>
                  <a:pt x="2511743" y="3716350"/>
                </a:lnTo>
                <a:lnTo>
                  <a:pt x="2496655" y="3716350"/>
                </a:lnTo>
                <a:lnTo>
                  <a:pt x="2496655" y="3701263"/>
                </a:lnTo>
                <a:close/>
                <a:moveTo>
                  <a:pt x="2499741" y="3417684"/>
                </a:moveTo>
                <a:lnTo>
                  <a:pt x="2478481" y="3417684"/>
                </a:lnTo>
                <a:lnTo>
                  <a:pt x="2478481" y="3438944"/>
                </a:lnTo>
                <a:lnTo>
                  <a:pt x="2457221" y="3438944"/>
                </a:lnTo>
                <a:lnTo>
                  <a:pt x="2457221" y="3460204"/>
                </a:lnTo>
                <a:lnTo>
                  <a:pt x="2478481" y="3460204"/>
                </a:lnTo>
                <a:lnTo>
                  <a:pt x="2478481" y="3481464"/>
                </a:lnTo>
                <a:lnTo>
                  <a:pt x="2499741" y="3481464"/>
                </a:lnTo>
                <a:lnTo>
                  <a:pt x="2499741" y="3460204"/>
                </a:lnTo>
                <a:lnTo>
                  <a:pt x="2521001" y="3460204"/>
                </a:lnTo>
                <a:lnTo>
                  <a:pt x="2521001" y="3438944"/>
                </a:lnTo>
                <a:lnTo>
                  <a:pt x="2499741" y="3438944"/>
                </a:lnTo>
                <a:lnTo>
                  <a:pt x="2499741" y="3417684"/>
                </a:lnTo>
                <a:close/>
                <a:moveTo>
                  <a:pt x="1952130" y="3414598"/>
                </a:moveTo>
                <a:lnTo>
                  <a:pt x="1928812" y="3414598"/>
                </a:lnTo>
                <a:lnTo>
                  <a:pt x="1928812" y="3437915"/>
                </a:lnTo>
                <a:lnTo>
                  <a:pt x="1905495" y="3437915"/>
                </a:lnTo>
                <a:lnTo>
                  <a:pt x="1905495" y="3461233"/>
                </a:lnTo>
                <a:lnTo>
                  <a:pt x="1928812" y="3461233"/>
                </a:lnTo>
                <a:lnTo>
                  <a:pt x="1928812" y="3484550"/>
                </a:lnTo>
                <a:lnTo>
                  <a:pt x="1952130" y="3484550"/>
                </a:lnTo>
                <a:lnTo>
                  <a:pt x="1952130" y="3461233"/>
                </a:lnTo>
                <a:lnTo>
                  <a:pt x="1975447" y="3461233"/>
                </a:lnTo>
                <a:lnTo>
                  <a:pt x="1975447" y="3437915"/>
                </a:lnTo>
                <a:lnTo>
                  <a:pt x="1952130" y="3437915"/>
                </a:lnTo>
                <a:lnTo>
                  <a:pt x="1952130" y="3414598"/>
                </a:lnTo>
                <a:close/>
                <a:moveTo>
                  <a:pt x="2019338" y="3556216"/>
                </a:moveTo>
                <a:lnTo>
                  <a:pt x="1998764" y="3556216"/>
                </a:lnTo>
                <a:lnTo>
                  <a:pt x="1998764" y="3576447"/>
                </a:lnTo>
                <a:lnTo>
                  <a:pt x="1978533" y="3576447"/>
                </a:lnTo>
                <a:lnTo>
                  <a:pt x="1978533" y="3597021"/>
                </a:lnTo>
                <a:lnTo>
                  <a:pt x="1998764" y="3597021"/>
                </a:lnTo>
                <a:lnTo>
                  <a:pt x="1998764" y="3617252"/>
                </a:lnTo>
                <a:lnTo>
                  <a:pt x="2019338" y="3617252"/>
                </a:lnTo>
                <a:lnTo>
                  <a:pt x="2019338" y="3597021"/>
                </a:lnTo>
                <a:lnTo>
                  <a:pt x="2039569" y="3597021"/>
                </a:lnTo>
                <a:lnTo>
                  <a:pt x="2039569" y="3576447"/>
                </a:lnTo>
                <a:lnTo>
                  <a:pt x="2019338" y="3576447"/>
                </a:lnTo>
                <a:lnTo>
                  <a:pt x="2019338" y="3556216"/>
                </a:lnTo>
                <a:close/>
                <a:moveTo>
                  <a:pt x="2015909" y="3840823"/>
                </a:moveTo>
                <a:lnTo>
                  <a:pt x="2002193" y="3840823"/>
                </a:lnTo>
                <a:lnTo>
                  <a:pt x="2002193" y="3854196"/>
                </a:lnTo>
                <a:lnTo>
                  <a:pt x="1988820" y="3854196"/>
                </a:lnTo>
                <a:lnTo>
                  <a:pt x="1988820" y="3867912"/>
                </a:lnTo>
                <a:lnTo>
                  <a:pt x="2002193" y="3867912"/>
                </a:lnTo>
                <a:lnTo>
                  <a:pt x="2002193" y="3881285"/>
                </a:lnTo>
                <a:lnTo>
                  <a:pt x="2015909" y="3881285"/>
                </a:lnTo>
                <a:lnTo>
                  <a:pt x="2015909" y="3867912"/>
                </a:lnTo>
                <a:lnTo>
                  <a:pt x="2029282" y="3867912"/>
                </a:lnTo>
                <a:lnTo>
                  <a:pt x="2029282" y="3854196"/>
                </a:lnTo>
                <a:lnTo>
                  <a:pt x="2015909" y="3854196"/>
                </a:lnTo>
                <a:lnTo>
                  <a:pt x="2015909" y="3840823"/>
                </a:lnTo>
                <a:close/>
                <a:moveTo>
                  <a:pt x="2086204" y="3698519"/>
                </a:moveTo>
                <a:lnTo>
                  <a:pt x="2069059" y="3698519"/>
                </a:lnTo>
                <a:lnTo>
                  <a:pt x="2069059" y="3715322"/>
                </a:lnTo>
                <a:lnTo>
                  <a:pt x="2052256" y="3715322"/>
                </a:lnTo>
                <a:lnTo>
                  <a:pt x="2052256" y="3732467"/>
                </a:lnTo>
                <a:lnTo>
                  <a:pt x="2069059" y="3732467"/>
                </a:lnTo>
                <a:lnTo>
                  <a:pt x="2069059" y="3749269"/>
                </a:lnTo>
                <a:lnTo>
                  <a:pt x="2086204" y="3749269"/>
                </a:lnTo>
                <a:lnTo>
                  <a:pt x="2086204" y="3732467"/>
                </a:lnTo>
                <a:lnTo>
                  <a:pt x="2103006" y="3732467"/>
                </a:lnTo>
                <a:lnTo>
                  <a:pt x="2103006" y="3715322"/>
                </a:lnTo>
                <a:lnTo>
                  <a:pt x="2086204" y="3715322"/>
                </a:lnTo>
                <a:lnTo>
                  <a:pt x="2086204" y="3698519"/>
                </a:lnTo>
                <a:close/>
                <a:moveTo>
                  <a:pt x="2633129" y="3703320"/>
                </a:moveTo>
                <a:lnTo>
                  <a:pt x="2619413" y="3703320"/>
                </a:lnTo>
                <a:lnTo>
                  <a:pt x="2619413" y="3717036"/>
                </a:lnTo>
                <a:lnTo>
                  <a:pt x="2605697" y="3717036"/>
                </a:lnTo>
                <a:lnTo>
                  <a:pt x="2605697" y="3730752"/>
                </a:lnTo>
                <a:lnTo>
                  <a:pt x="2619413" y="3730752"/>
                </a:lnTo>
                <a:lnTo>
                  <a:pt x="2619413" y="3744468"/>
                </a:lnTo>
                <a:lnTo>
                  <a:pt x="2633129" y="3744468"/>
                </a:lnTo>
                <a:lnTo>
                  <a:pt x="2633129" y="3730752"/>
                </a:lnTo>
                <a:lnTo>
                  <a:pt x="2646845" y="3730752"/>
                </a:lnTo>
                <a:lnTo>
                  <a:pt x="2646845" y="3717036"/>
                </a:lnTo>
                <a:lnTo>
                  <a:pt x="2633129" y="3717036"/>
                </a:lnTo>
                <a:lnTo>
                  <a:pt x="2633129" y="3703320"/>
                </a:lnTo>
                <a:close/>
                <a:moveTo>
                  <a:pt x="2156155" y="3556559"/>
                </a:moveTo>
                <a:lnTo>
                  <a:pt x="2136267" y="3556559"/>
                </a:lnTo>
                <a:lnTo>
                  <a:pt x="2136267" y="3576790"/>
                </a:lnTo>
                <a:lnTo>
                  <a:pt x="2116036" y="3576790"/>
                </a:lnTo>
                <a:lnTo>
                  <a:pt x="2116036" y="3596678"/>
                </a:lnTo>
                <a:lnTo>
                  <a:pt x="2136267" y="3596678"/>
                </a:lnTo>
                <a:lnTo>
                  <a:pt x="2136267" y="3616909"/>
                </a:lnTo>
                <a:lnTo>
                  <a:pt x="2156155" y="3616909"/>
                </a:lnTo>
                <a:lnTo>
                  <a:pt x="2156155" y="3596678"/>
                </a:lnTo>
                <a:lnTo>
                  <a:pt x="2176387" y="3596678"/>
                </a:lnTo>
                <a:lnTo>
                  <a:pt x="2176387" y="3576790"/>
                </a:lnTo>
                <a:lnTo>
                  <a:pt x="2156155" y="3576790"/>
                </a:lnTo>
                <a:lnTo>
                  <a:pt x="2156155" y="3556559"/>
                </a:lnTo>
                <a:close/>
                <a:moveTo>
                  <a:pt x="2223021" y="3699205"/>
                </a:moveTo>
                <a:lnTo>
                  <a:pt x="2206562" y="3699205"/>
                </a:lnTo>
                <a:lnTo>
                  <a:pt x="2206562" y="3715664"/>
                </a:lnTo>
                <a:lnTo>
                  <a:pt x="2190103" y="3715664"/>
                </a:lnTo>
                <a:lnTo>
                  <a:pt x="2190103" y="3732124"/>
                </a:lnTo>
                <a:lnTo>
                  <a:pt x="2206562" y="3732124"/>
                </a:lnTo>
                <a:lnTo>
                  <a:pt x="2206562" y="3748583"/>
                </a:lnTo>
                <a:lnTo>
                  <a:pt x="2223021" y="3748583"/>
                </a:lnTo>
                <a:lnTo>
                  <a:pt x="2223021" y="3732124"/>
                </a:lnTo>
                <a:lnTo>
                  <a:pt x="2239480" y="3732124"/>
                </a:lnTo>
                <a:lnTo>
                  <a:pt x="2239480" y="3715664"/>
                </a:lnTo>
                <a:lnTo>
                  <a:pt x="2223021" y="3715664"/>
                </a:lnTo>
                <a:lnTo>
                  <a:pt x="2223021" y="3699205"/>
                </a:lnTo>
                <a:close/>
                <a:moveTo>
                  <a:pt x="2089290" y="3414598"/>
                </a:moveTo>
                <a:lnTo>
                  <a:pt x="2065972" y="3414598"/>
                </a:lnTo>
                <a:lnTo>
                  <a:pt x="2065972" y="3437915"/>
                </a:lnTo>
                <a:lnTo>
                  <a:pt x="2042656" y="3437915"/>
                </a:lnTo>
                <a:lnTo>
                  <a:pt x="2042656" y="3461233"/>
                </a:lnTo>
                <a:lnTo>
                  <a:pt x="2065972" y="3461233"/>
                </a:lnTo>
                <a:lnTo>
                  <a:pt x="2065972" y="3484550"/>
                </a:lnTo>
                <a:lnTo>
                  <a:pt x="2089290" y="3484550"/>
                </a:lnTo>
                <a:lnTo>
                  <a:pt x="2089290" y="3461233"/>
                </a:lnTo>
                <a:lnTo>
                  <a:pt x="2112607" y="3461233"/>
                </a:lnTo>
                <a:lnTo>
                  <a:pt x="2112607" y="3437915"/>
                </a:lnTo>
                <a:lnTo>
                  <a:pt x="2089290" y="3437915"/>
                </a:lnTo>
                <a:lnTo>
                  <a:pt x="2089290" y="3414598"/>
                </a:lnTo>
                <a:close/>
                <a:moveTo>
                  <a:pt x="2226107" y="3415627"/>
                </a:moveTo>
                <a:lnTo>
                  <a:pt x="2203475" y="3415627"/>
                </a:lnTo>
                <a:lnTo>
                  <a:pt x="2203475" y="3438258"/>
                </a:lnTo>
                <a:lnTo>
                  <a:pt x="2180844" y="3438258"/>
                </a:lnTo>
                <a:lnTo>
                  <a:pt x="2180844" y="3460890"/>
                </a:lnTo>
                <a:lnTo>
                  <a:pt x="2203475" y="3460890"/>
                </a:lnTo>
                <a:lnTo>
                  <a:pt x="2203475" y="3483521"/>
                </a:lnTo>
                <a:lnTo>
                  <a:pt x="2226107" y="3483521"/>
                </a:lnTo>
                <a:lnTo>
                  <a:pt x="2226107" y="3460890"/>
                </a:lnTo>
                <a:lnTo>
                  <a:pt x="2248738" y="3460890"/>
                </a:lnTo>
                <a:lnTo>
                  <a:pt x="2248738" y="3438258"/>
                </a:lnTo>
                <a:lnTo>
                  <a:pt x="2226107" y="3438258"/>
                </a:lnTo>
                <a:lnTo>
                  <a:pt x="2226107" y="3415627"/>
                </a:lnTo>
                <a:close/>
                <a:moveTo>
                  <a:pt x="2153069" y="3840823"/>
                </a:moveTo>
                <a:lnTo>
                  <a:pt x="2139353" y="3840823"/>
                </a:lnTo>
                <a:lnTo>
                  <a:pt x="2139353" y="3854196"/>
                </a:lnTo>
                <a:lnTo>
                  <a:pt x="2125980" y="3854196"/>
                </a:lnTo>
                <a:lnTo>
                  <a:pt x="2125980" y="3867912"/>
                </a:lnTo>
                <a:lnTo>
                  <a:pt x="2139353" y="3867912"/>
                </a:lnTo>
                <a:lnTo>
                  <a:pt x="2139353" y="3881285"/>
                </a:lnTo>
                <a:lnTo>
                  <a:pt x="2153069" y="3881285"/>
                </a:lnTo>
                <a:lnTo>
                  <a:pt x="2153069" y="3867912"/>
                </a:lnTo>
                <a:lnTo>
                  <a:pt x="2166442" y="3867912"/>
                </a:lnTo>
                <a:lnTo>
                  <a:pt x="2166442" y="3854196"/>
                </a:lnTo>
                <a:lnTo>
                  <a:pt x="2153069" y="3854196"/>
                </a:lnTo>
                <a:lnTo>
                  <a:pt x="2153069" y="3840823"/>
                </a:lnTo>
                <a:close/>
                <a:moveTo>
                  <a:pt x="2429789" y="3558616"/>
                </a:moveTo>
                <a:lnTo>
                  <a:pt x="2411273" y="3558616"/>
                </a:lnTo>
                <a:lnTo>
                  <a:pt x="2411273" y="3577476"/>
                </a:lnTo>
                <a:lnTo>
                  <a:pt x="2392414" y="3577476"/>
                </a:lnTo>
                <a:lnTo>
                  <a:pt x="2392414" y="3595992"/>
                </a:lnTo>
                <a:lnTo>
                  <a:pt x="2411273" y="3595992"/>
                </a:lnTo>
                <a:lnTo>
                  <a:pt x="2411273" y="3614852"/>
                </a:lnTo>
                <a:lnTo>
                  <a:pt x="2429789" y="3614852"/>
                </a:lnTo>
                <a:lnTo>
                  <a:pt x="2429789" y="3595992"/>
                </a:lnTo>
                <a:lnTo>
                  <a:pt x="2448649" y="3595992"/>
                </a:lnTo>
                <a:lnTo>
                  <a:pt x="2448649" y="3577476"/>
                </a:lnTo>
                <a:lnTo>
                  <a:pt x="2429789" y="3577476"/>
                </a:lnTo>
                <a:lnTo>
                  <a:pt x="2429789" y="3558616"/>
                </a:lnTo>
                <a:close/>
                <a:moveTo>
                  <a:pt x="3048038" y="3144736"/>
                </a:moveTo>
                <a:lnTo>
                  <a:pt x="3027464" y="3144736"/>
                </a:lnTo>
                <a:lnTo>
                  <a:pt x="3027464" y="3164967"/>
                </a:lnTo>
                <a:lnTo>
                  <a:pt x="3007233" y="3164967"/>
                </a:lnTo>
                <a:lnTo>
                  <a:pt x="3007233" y="3185541"/>
                </a:lnTo>
                <a:lnTo>
                  <a:pt x="3027464" y="3185541"/>
                </a:lnTo>
                <a:lnTo>
                  <a:pt x="3027464" y="3205772"/>
                </a:lnTo>
                <a:lnTo>
                  <a:pt x="3048038" y="3205772"/>
                </a:lnTo>
                <a:lnTo>
                  <a:pt x="3048038" y="3185541"/>
                </a:lnTo>
                <a:lnTo>
                  <a:pt x="3068269" y="3185541"/>
                </a:lnTo>
                <a:lnTo>
                  <a:pt x="3068269" y="3164967"/>
                </a:lnTo>
                <a:lnTo>
                  <a:pt x="3048038" y="3164967"/>
                </a:lnTo>
                <a:lnTo>
                  <a:pt x="3048038" y="3144736"/>
                </a:lnTo>
                <a:close/>
                <a:moveTo>
                  <a:pt x="2980830" y="3003118"/>
                </a:moveTo>
                <a:lnTo>
                  <a:pt x="2957513" y="3003118"/>
                </a:lnTo>
                <a:lnTo>
                  <a:pt x="2957513" y="3026435"/>
                </a:lnTo>
                <a:lnTo>
                  <a:pt x="2934196" y="3026435"/>
                </a:lnTo>
                <a:lnTo>
                  <a:pt x="2934196" y="3049753"/>
                </a:lnTo>
                <a:lnTo>
                  <a:pt x="2957513" y="3049753"/>
                </a:lnTo>
                <a:lnTo>
                  <a:pt x="2957513" y="3073070"/>
                </a:lnTo>
                <a:lnTo>
                  <a:pt x="2980830" y="3073070"/>
                </a:lnTo>
                <a:lnTo>
                  <a:pt x="2980830" y="3049753"/>
                </a:lnTo>
                <a:lnTo>
                  <a:pt x="3004147" y="3049753"/>
                </a:lnTo>
                <a:lnTo>
                  <a:pt x="3004147" y="3026435"/>
                </a:lnTo>
                <a:lnTo>
                  <a:pt x="2980830" y="3026435"/>
                </a:lnTo>
                <a:lnTo>
                  <a:pt x="2980830" y="3003118"/>
                </a:lnTo>
                <a:close/>
                <a:moveTo>
                  <a:pt x="3045295" y="3426943"/>
                </a:moveTo>
                <a:lnTo>
                  <a:pt x="3030208" y="3426943"/>
                </a:lnTo>
                <a:lnTo>
                  <a:pt x="3030208" y="3442030"/>
                </a:lnTo>
                <a:lnTo>
                  <a:pt x="3015120" y="3442030"/>
                </a:lnTo>
                <a:lnTo>
                  <a:pt x="3015120" y="3457118"/>
                </a:lnTo>
                <a:lnTo>
                  <a:pt x="3030208" y="3457118"/>
                </a:lnTo>
                <a:lnTo>
                  <a:pt x="3030208" y="3472205"/>
                </a:lnTo>
                <a:lnTo>
                  <a:pt x="3045295" y="3472205"/>
                </a:lnTo>
                <a:lnTo>
                  <a:pt x="3045295" y="3457118"/>
                </a:lnTo>
                <a:lnTo>
                  <a:pt x="3060383" y="3457118"/>
                </a:lnTo>
                <a:lnTo>
                  <a:pt x="3060383" y="3442030"/>
                </a:lnTo>
                <a:lnTo>
                  <a:pt x="3045295" y="3442030"/>
                </a:lnTo>
                <a:lnTo>
                  <a:pt x="3045295" y="3426943"/>
                </a:lnTo>
                <a:close/>
                <a:moveTo>
                  <a:pt x="2636215" y="3419399"/>
                </a:moveTo>
                <a:lnTo>
                  <a:pt x="2616327" y="3419399"/>
                </a:lnTo>
                <a:lnTo>
                  <a:pt x="2616327" y="3439630"/>
                </a:lnTo>
                <a:lnTo>
                  <a:pt x="2596096" y="3439630"/>
                </a:lnTo>
                <a:lnTo>
                  <a:pt x="2596096" y="3459518"/>
                </a:lnTo>
                <a:lnTo>
                  <a:pt x="2616327" y="3459518"/>
                </a:lnTo>
                <a:lnTo>
                  <a:pt x="2616327" y="3479749"/>
                </a:lnTo>
                <a:lnTo>
                  <a:pt x="2636215" y="3479749"/>
                </a:lnTo>
                <a:lnTo>
                  <a:pt x="2636215" y="3459518"/>
                </a:lnTo>
                <a:lnTo>
                  <a:pt x="2656447" y="3459518"/>
                </a:lnTo>
                <a:lnTo>
                  <a:pt x="2656447" y="3439630"/>
                </a:lnTo>
                <a:lnTo>
                  <a:pt x="2636215" y="3439630"/>
                </a:lnTo>
                <a:lnTo>
                  <a:pt x="2636215" y="3419399"/>
                </a:lnTo>
                <a:close/>
                <a:moveTo>
                  <a:pt x="3114561" y="3287382"/>
                </a:moveTo>
                <a:lnTo>
                  <a:pt x="3098102" y="3287382"/>
                </a:lnTo>
                <a:lnTo>
                  <a:pt x="3098102" y="3304184"/>
                </a:lnTo>
                <a:lnTo>
                  <a:pt x="3081299" y="3304184"/>
                </a:lnTo>
                <a:lnTo>
                  <a:pt x="3081299" y="3320644"/>
                </a:lnTo>
                <a:lnTo>
                  <a:pt x="3098102" y="3320644"/>
                </a:lnTo>
                <a:lnTo>
                  <a:pt x="3098102" y="3337446"/>
                </a:lnTo>
                <a:lnTo>
                  <a:pt x="3114561" y="3337446"/>
                </a:lnTo>
                <a:lnTo>
                  <a:pt x="3114561" y="3320644"/>
                </a:lnTo>
                <a:lnTo>
                  <a:pt x="3131363" y="3320644"/>
                </a:lnTo>
                <a:lnTo>
                  <a:pt x="3131363" y="3304184"/>
                </a:lnTo>
                <a:lnTo>
                  <a:pt x="3114561" y="3304184"/>
                </a:lnTo>
                <a:lnTo>
                  <a:pt x="3114561" y="3287382"/>
                </a:lnTo>
                <a:close/>
                <a:moveTo>
                  <a:pt x="2975686" y="3567189"/>
                </a:moveTo>
                <a:lnTo>
                  <a:pt x="2962656" y="3567189"/>
                </a:lnTo>
                <a:lnTo>
                  <a:pt x="2962656" y="3580219"/>
                </a:lnTo>
                <a:lnTo>
                  <a:pt x="2949626" y="3580219"/>
                </a:lnTo>
                <a:lnTo>
                  <a:pt x="2949626" y="3593249"/>
                </a:lnTo>
                <a:lnTo>
                  <a:pt x="2962656" y="3593249"/>
                </a:lnTo>
                <a:lnTo>
                  <a:pt x="2962656" y="3606279"/>
                </a:lnTo>
                <a:lnTo>
                  <a:pt x="2975686" y="3606279"/>
                </a:lnTo>
                <a:lnTo>
                  <a:pt x="2975686" y="3593249"/>
                </a:lnTo>
                <a:lnTo>
                  <a:pt x="2988716" y="3593249"/>
                </a:lnTo>
                <a:lnTo>
                  <a:pt x="2988716" y="3580219"/>
                </a:lnTo>
                <a:lnTo>
                  <a:pt x="2975686" y="3580219"/>
                </a:lnTo>
                <a:lnTo>
                  <a:pt x="2975686" y="3567189"/>
                </a:lnTo>
                <a:close/>
                <a:moveTo>
                  <a:pt x="3183827" y="3148508"/>
                </a:moveTo>
                <a:lnTo>
                  <a:pt x="3165996" y="3148508"/>
                </a:lnTo>
                <a:lnTo>
                  <a:pt x="3165996" y="3166339"/>
                </a:lnTo>
                <a:lnTo>
                  <a:pt x="3148165" y="3166339"/>
                </a:lnTo>
                <a:lnTo>
                  <a:pt x="3148165" y="3184169"/>
                </a:lnTo>
                <a:lnTo>
                  <a:pt x="3165996" y="3184169"/>
                </a:lnTo>
                <a:lnTo>
                  <a:pt x="3165996" y="3202000"/>
                </a:lnTo>
                <a:lnTo>
                  <a:pt x="3183827" y="3202000"/>
                </a:lnTo>
                <a:lnTo>
                  <a:pt x="3183827" y="3184169"/>
                </a:lnTo>
                <a:lnTo>
                  <a:pt x="3201658" y="3184169"/>
                </a:lnTo>
                <a:lnTo>
                  <a:pt x="3201658" y="3166339"/>
                </a:lnTo>
                <a:lnTo>
                  <a:pt x="3183827" y="3166339"/>
                </a:lnTo>
                <a:lnTo>
                  <a:pt x="3183827" y="3148508"/>
                </a:lnTo>
                <a:close/>
                <a:moveTo>
                  <a:pt x="3181426" y="3430029"/>
                </a:moveTo>
                <a:lnTo>
                  <a:pt x="3168396" y="3430029"/>
                </a:lnTo>
                <a:lnTo>
                  <a:pt x="3168396" y="3443059"/>
                </a:lnTo>
                <a:lnTo>
                  <a:pt x="3155366" y="3443059"/>
                </a:lnTo>
                <a:lnTo>
                  <a:pt x="3155366" y="3456089"/>
                </a:lnTo>
                <a:lnTo>
                  <a:pt x="3168396" y="3456089"/>
                </a:lnTo>
                <a:lnTo>
                  <a:pt x="3168396" y="3469119"/>
                </a:lnTo>
                <a:lnTo>
                  <a:pt x="3181426" y="3469119"/>
                </a:lnTo>
                <a:lnTo>
                  <a:pt x="3181426" y="3456089"/>
                </a:lnTo>
                <a:lnTo>
                  <a:pt x="3194456" y="3456089"/>
                </a:lnTo>
                <a:lnTo>
                  <a:pt x="3194456" y="3443059"/>
                </a:lnTo>
                <a:lnTo>
                  <a:pt x="3181426" y="3443059"/>
                </a:lnTo>
                <a:lnTo>
                  <a:pt x="3181426" y="3430029"/>
                </a:lnTo>
                <a:close/>
                <a:moveTo>
                  <a:pt x="3116961" y="3006204"/>
                </a:moveTo>
                <a:lnTo>
                  <a:pt x="3095701" y="3006204"/>
                </a:lnTo>
                <a:lnTo>
                  <a:pt x="3095701" y="3027464"/>
                </a:lnTo>
                <a:lnTo>
                  <a:pt x="3074441" y="3027464"/>
                </a:lnTo>
                <a:lnTo>
                  <a:pt x="3074441" y="3048724"/>
                </a:lnTo>
                <a:lnTo>
                  <a:pt x="3095701" y="3048724"/>
                </a:lnTo>
                <a:lnTo>
                  <a:pt x="3095701" y="3069984"/>
                </a:lnTo>
                <a:lnTo>
                  <a:pt x="3116961" y="3069984"/>
                </a:lnTo>
                <a:lnTo>
                  <a:pt x="3116961" y="3048724"/>
                </a:lnTo>
                <a:lnTo>
                  <a:pt x="3138221" y="3048724"/>
                </a:lnTo>
                <a:lnTo>
                  <a:pt x="3138221" y="3027464"/>
                </a:lnTo>
                <a:lnTo>
                  <a:pt x="3116961" y="3027464"/>
                </a:lnTo>
                <a:lnTo>
                  <a:pt x="3116961" y="3006204"/>
                </a:lnTo>
                <a:close/>
                <a:moveTo>
                  <a:pt x="2978429" y="3284296"/>
                </a:moveTo>
                <a:lnTo>
                  <a:pt x="2959913" y="3284296"/>
                </a:lnTo>
                <a:lnTo>
                  <a:pt x="2959913" y="3303156"/>
                </a:lnTo>
                <a:lnTo>
                  <a:pt x="2941054" y="3303156"/>
                </a:lnTo>
                <a:lnTo>
                  <a:pt x="2941054" y="3321672"/>
                </a:lnTo>
                <a:lnTo>
                  <a:pt x="2959913" y="3321672"/>
                </a:lnTo>
                <a:lnTo>
                  <a:pt x="2959913" y="3340532"/>
                </a:lnTo>
                <a:lnTo>
                  <a:pt x="2978429" y="3340532"/>
                </a:lnTo>
                <a:lnTo>
                  <a:pt x="2978429" y="3321672"/>
                </a:lnTo>
                <a:lnTo>
                  <a:pt x="2997289" y="3321672"/>
                </a:lnTo>
                <a:lnTo>
                  <a:pt x="2997289" y="3303156"/>
                </a:lnTo>
                <a:lnTo>
                  <a:pt x="2978429" y="3303156"/>
                </a:lnTo>
                <a:lnTo>
                  <a:pt x="2978429" y="3284296"/>
                </a:lnTo>
                <a:close/>
                <a:moveTo>
                  <a:pt x="2772689" y="3421799"/>
                </a:moveTo>
                <a:lnTo>
                  <a:pt x="2754173" y="3421799"/>
                </a:lnTo>
                <a:lnTo>
                  <a:pt x="2754173" y="3440316"/>
                </a:lnTo>
                <a:lnTo>
                  <a:pt x="2735656" y="3440316"/>
                </a:lnTo>
                <a:lnTo>
                  <a:pt x="2735656" y="3458832"/>
                </a:lnTo>
                <a:lnTo>
                  <a:pt x="2754173" y="3458832"/>
                </a:lnTo>
                <a:lnTo>
                  <a:pt x="2754173" y="3477349"/>
                </a:lnTo>
                <a:lnTo>
                  <a:pt x="2772689" y="3477349"/>
                </a:lnTo>
                <a:lnTo>
                  <a:pt x="2772689" y="3458832"/>
                </a:lnTo>
                <a:lnTo>
                  <a:pt x="2791206" y="3458832"/>
                </a:lnTo>
                <a:lnTo>
                  <a:pt x="2791206" y="3440316"/>
                </a:lnTo>
                <a:lnTo>
                  <a:pt x="2772689" y="3440316"/>
                </a:lnTo>
                <a:lnTo>
                  <a:pt x="2772689" y="3421799"/>
                </a:lnTo>
                <a:close/>
                <a:moveTo>
                  <a:pt x="2705824" y="3279153"/>
                </a:moveTo>
                <a:lnTo>
                  <a:pt x="2683879" y="3279153"/>
                </a:lnTo>
                <a:lnTo>
                  <a:pt x="2683879" y="3301441"/>
                </a:lnTo>
                <a:lnTo>
                  <a:pt x="2661590" y="3301441"/>
                </a:lnTo>
                <a:lnTo>
                  <a:pt x="2661590" y="3323387"/>
                </a:lnTo>
                <a:lnTo>
                  <a:pt x="2683879" y="3323387"/>
                </a:lnTo>
                <a:lnTo>
                  <a:pt x="2683879" y="3345675"/>
                </a:lnTo>
                <a:lnTo>
                  <a:pt x="2705824" y="3345675"/>
                </a:lnTo>
                <a:lnTo>
                  <a:pt x="2705824" y="3323387"/>
                </a:lnTo>
                <a:lnTo>
                  <a:pt x="2728112" y="3323387"/>
                </a:lnTo>
                <a:lnTo>
                  <a:pt x="2728112" y="3301441"/>
                </a:lnTo>
                <a:lnTo>
                  <a:pt x="2705824" y="3301441"/>
                </a:lnTo>
                <a:lnTo>
                  <a:pt x="2705824" y="3279153"/>
                </a:lnTo>
                <a:close/>
                <a:moveTo>
                  <a:pt x="2769604" y="3705035"/>
                </a:moveTo>
                <a:lnTo>
                  <a:pt x="2757259" y="3705035"/>
                </a:lnTo>
                <a:lnTo>
                  <a:pt x="2757259" y="3717722"/>
                </a:lnTo>
                <a:lnTo>
                  <a:pt x="2744572" y="3717722"/>
                </a:lnTo>
                <a:lnTo>
                  <a:pt x="2744572" y="3730066"/>
                </a:lnTo>
                <a:lnTo>
                  <a:pt x="2757259" y="3730066"/>
                </a:lnTo>
                <a:lnTo>
                  <a:pt x="2757259" y="3742754"/>
                </a:lnTo>
                <a:lnTo>
                  <a:pt x="2769604" y="3742754"/>
                </a:lnTo>
                <a:lnTo>
                  <a:pt x="2769604" y="3730066"/>
                </a:lnTo>
                <a:lnTo>
                  <a:pt x="2782291" y="3730066"/>
                </a:lnTo>
                <a:lnTo>
                  <a:pt x="2782291" y="3717722"/>
                </a:lnTo>
                <a:lnTo>
                  <a:pt x="2769604" y="3717722"/>
                </a:lnTo>
                <a:lnTo>
                  <a:pt x="2769604" y="3705035"/>
                </a:lnTo>
                <a:close/>
                <a:moveTo>
                  <a:pt x="2911564" y="3141993"/>
                </a:moveTo>
                <a:lnTo>
                  <a:pt x="2889619" y="3141993"/>
                </a:lnTo>
                <a:lnTo>
                  <a:pt x="2889619" y="3164281"/>
                </a:lnTo>
                <a:lnTo>
                  <a:pt x="2867330" y="3164281"/>
                </a:lnTo>
                <a:lnTo>
                  <a:pt x="2867330" y="3186227"/>
                </a:lnTo>
                <a:lnTo>
                  <a:pt x="2889619" y="3186227"/>
                </a:lnTo>
                <a:lnTo>
                  <a:pt x="2889619" y="3208515"/>
                </a:lnTo>
                <a:lnTo>
                  <a:pt x="2911564" y="3208515"/>
                </a:lnTo>
                <a:lnTo>
                  <a:pt x="2911564" y="3186227"/>
                </a:lnTo>
                <a:lnTo>
                  <a:pt x="2933852" y="3186227"/>
                </a:lnTo>
                <a:lnTo>
                  <a:pt x="2933852" y="3164281"/>
                </a:lnTo>
                <a:lnTo>
                  <a:pt x="2911564" y="3164281"/>
                </a:lnTo>
                <a:lnTo>
                  <a:pt x="2911564" y="3141993"/>
                </a:lnTo>
                <a:close/>
                <a:moveTo>
                  <a:pt x="2703081" y="3562045"/>
                </a:moveTo>
                <a:lnTo>
                  <a:pt x="2686622" y="3562045"/>
                </a:lnTo>
                <a:lnTo>
                  <a:pt x="2686622" y="3578504"/>
                </a:lnTo>
                <a:lnTo>
                  <a:pt x="2670163" y="3578504"/>
                </a:lnTo>
                <a:lnTo>
                  <a:pt x="2670163" y="3594964"/>
                </a:lnTo>
                <a:lnTo>
                  <a:pt x="2686622" y="3594964"/>
                </a:lnTo>
                <a:lnTo>
                  <a:pt x="2686622" y="3611423"/>
                </a:lnTo>
                <a:lnTo>
                  <a:pt x="2703081" y="3611423"/>
                </a:lnTo>
                <a:lnTo>
                  <a:pt x="2703081" y="3594964"/>
                </a:lnTo>
                <a:lnTo>
                  <a:pt x="2719540" y="3594964"/>
                </a:lnTo>
                <a:lnTo>
                  <a:pt x="2719540" y="3578504"/>
                </a:lnTo>
                <a:lnTo>
                  <a:pt x="2703081" y="3578504"/>
                </a:lnTo>
                <a:lnTo>
                  <a:pt x="2703081" y="3562045"/>
                </a:lnTo>
                <a:close/>
                <a:moveTo>
                  <a:pt x="2909164" y="3424199"/>
                </a:moveTo>
                <a:lnTo>
                  <a:pt x="2892019" y="3424199"/>
                </a:lnTo>
                <a:lnTo>
                  <a:pt x="2892019" y="3441002"/>
                </a:lnTo>
                <a:lnTo>
                  <a:pt x="2875217" y="3441002"/>
                </a:lnTo>
                <a:lnTo>
                  <a:pt x="2875217" y="3458147"/>
                </a:lnTo>
                <a:lnTo>
                  <a:pt x="2892019" y="3458147"/>
                </a:lnTo>
                <a:lnTo>
                  <a:pt x="2892019" y="3474949"/>
                </a:lnTo>
                <a:lnTo>
                  <a:pt x="2909164" y="3474949"/>
                </a:lnTo>
                <a:lnTo>
                  <a:pt x="2909164" y="3458147"/>
                </a:lnTo>
                <a:lnTo>
                  <a:pt x="2925966" y="3458147"/>
                </a:lnTo>
                <a:lnTo>
                  <a:pt x="2925966" y="3441002"/>
                </a:lnTo>
                <a:lnTo>
                  <a:pt x="2909164" y="3441002"/>
                </a:lnTo>
                <a:lnTo>
                  <a:pt x="2909164" y="3424199"/>
                </a:lnTo>
                <a:close/>
                <a:moveTo>
                  <a:pt x="2842298" y="3281553"/>
                </a:moveTo>
                <a:lnTo>
                  <a:pt x="2821724" y="3281553"/>
                </a:lnTo>
                <a:lnTo>
                  <a:pt x="2821724" y="3302127"/>
                </a:lnTo>
                <a:lnTo>
                  <a:pt x="2801150" y="3302127"/>
                </a:lnTo>
                <a:lnTo>
                  <a:pt x="2801150" y="3322701"/>
                </a:lnTo>
                <a:lnTo>
                  <a:pt x="2821724" y="3322701"/>
                </a:lnTo>
                <a:lnTo>
                  <a:pt x="2821724" y="3343275"/>
                </a:lnTo>
                <a:lnTo>
                  <a:pt x="2842298" y="3343275"/>
                </a:lnTo>
                <a:lnTo>
                  <a:pt x="2842298" y="3322701"/>
                </a:lnTo>
                <a:lnTo>
                  <a:pt x="2862872" y="3322701"/>
                </a:lnTo>
                <a:lnTo>
                  <a:pt x="2862872" y="3302127"/>
                </a:lnTo>
                <a:lnTo>
                  <a:pt x="2842298" y="3302127"/>
                </a:lnTo>
                <a:lnTo>
                  <a:pt x="2842298" y="3281553"/>
                </a:lnTo>
                <a:close/>
                <a:moveTo>
                  <a:pt x="2839555" y="3564446"/>
                </a:moveTo>
                <a:lnTo>
                  <a:pt x="2824468" y="3564446"/>
                </a:lnTo>
                <a:lnTo>
                  <a:pt x="2824468" y="3579190"/>
                </a:lnTo>
                <a:lnTo>
                  <a:pt x="2809723" y="3579190"/>
                </a:lnTo>
                <a:lnTo>
                  <a:pt x="2809723" y="3594278"/>
                </a:lnTo>
                <a:lnTo>
                  <a:pt x="2824468" y="3594278"/>
                </a:lnTo>
                <a:lnTo>
                  <a:pt x="2824468" y="3609023"/>
                </a:lnTo>
                <a:lnTo>
                  <a:pt x="2839555" y="3609023"/>
                </a:lnTo>
                <a:lnTo>
                  <a:pt x="2839555" y="3594278"/>
                </a:lnTo>
                <a:lnTo>
                  <a:pt x="2854300" y="3594278"/>
                </a:lnTo>
                <a:lnTo>
                  <a:pt x="2854300" y="3579190"/>
                </a:lnTo>
                <a:lnTo>
                  <a:pt x="2839555" y="3579190"/>
                </a:lnTo>
                <a:lnTo>
                  <a:pt x="2839555" y="3564446"/>
                </a:lnTo>
                <a:close/>
                <a:moveTo>
                  <a:pt x="2775433" y="3139592"/>
                </a:moveTo>
                <a:lnTo>
                  <a:pt x="2751430" y="3139592"/>
                </a:lnTo>
                <a:lnTo>
                  <a:pt x="2751430" y="3163253"/>
                </a:lnTo>
                <a:lnTo>
                  <a:pt x="2727770" y="3163253"/>
                </a:lnTo>
                <a:lnTo>
                  <a:pt x="2727770" y="3187256"/>
                </a:lnTo>
                <a:lnTo>
                  <a:pt x="2751430" y="3187256"/>
                </a:lnTo>
                <a:lnTo>
                  <a:pt x="2751430" y="3210916"/>
                </a:lnTo>
                <a:lnTo>
                  <a:pt x="2775433" y="3210916"/>
                </a:lnTo>
                <a:lnTo>
                  <a:pt x="2775433" y="3187256"/>
                </a:lnTo>
                <a:lnTo>
                  <a:pt x="2799093" y="3187256"/>
                </a:lnTo>
                <a:lnTo>
                  <a:pt x="2799093" y="3163253"/>
                </a:lnTo>
                <a:lnTo>
                  <a:pt x="2775433" y="3163253"/>
                </a:lnTo>
                <a:lnTo>
                  <a:pt x="2775433" y="3139592"/>
                </a:lnTo>
                <a:close/>
                <a:moveTo>
                  <a:pt x="1038644" y="600075"/>
                </a:moveTo>
                <a:lnTo>
                  <a:pt x="1059218" y="600075"/>
                </a:lnTo>
                <a:lnTo>
                  <a:pt x="1059218" y="579501"/>
                </a:lnTo>
                <a:lnTo>
                  <a:pt x="1079792" y="579501"/>
                </a:lnTo>
                <a:lnTo>
                  <a:pt x="1079792" y="558927"/>
                </a:lnTo>
                <a:lnTo>
                  <a:pt x="1059218" y="558927"/>
                </a:lnTo>
                <a:lnTo>
                  <a:pt x="1059218" y="538353"/>
                </a:lnTo>
                <a:lnTo>
                  <a:pt x="1038644" y="538353"/>
                </a:lnTo>
                <a:lnTo>
                  <a:pt x="1038644" y="558927"/>
                </a:lnTo>
                <a:lnTo>
                  <a:pt x="1018070" y="558927"/>
                </a:lnTo>
                <a:lnTo>
                  <a:pt x="1018070" y="579501"/>
                </a:lnTo>
                <a:lnTo>
                  <a:pt x="1038644" y="579501"/>
                </a:lnTo>
                <a:lnTo>
                  <a:pt x="1038644" y="600075"/>
                </a:lnTo>
                <a:close/>
                <a:moveTo>
                  <a:pt x="3236290" y="590817"/>
                </a:moveTo>
                <a:lnTo>
                  <a:pt x="3250692" y="590817"/>
                </a:lnTo>
                <a:lnTo>
                  <a:pt x="3250692" y="576415"/>
                </a:lnTo>
                <a:lnTo>
                  <a:pt x="3265094" y="576415"/>
                </a:lnTo>
                <a:lnTo>
                  <a:pt x="3265094" y="562013"/>
                </a:lnTo>
                <a:lnTo>
                  <a:pt x="3250692" y="562013"/>
                </a:lnTo>
                <a:lnTo>
                  <a:pt x="3250692" y="547611"/>
                </a:lnTo>
                <a:lnTo>
                  <a:pt x="3236290" y="547611"/>
                </a:lnTo>
                <a:lnTo>
                  <a:pt x="3236290" y="562013"/>
                </a:lnTo>
                <a:lnTo>
                  <a:pt x="3221888" y="562013"/>
                </a:lnTo>
                <a:lnTo>
                  <a:pt x="3221888" y="576415"/>
                </a:lnTo>
                <a:lnTo>
                  <a:pt x="3236290" y="576415"/>
                </a:lnTo>
                <a:lnTo>
                  <a:pt x="3236290" y="590817"/>
                </a:lnTo>
                <a:close/>
                <a:moveTo>
                  <a:pt x="3233890" y="871995"/>
                </a:moveTo>
                <a:lnTo>
                  <a:pt x="3253093" y="871995"/>
                </a:lnTo>
                <a:lnTo>
                  <a:pt x="3253093" y="853135"/>
                </a:lnTo>
                <a:lnTo>
                  <a:pt x="3271952" y="853135"/>
                </a:lnTo>
                <a:lnTo>
                  <a:pt x="3271952" y="833933"/>
                </a:lnTo>
                <a:lnTo>
                  <a:pt x="3253093" y="833933"/>
                </a:lnTo>
                <a:lnTo>
                  <a:pt x="3253093" y="815073"/>
                </a:lnTo>
                <a:lnTo>
                  <a:pt x="3233890" y="815073"/>
                </a:lnTo>
                <a:lnTo>
                  <a:pt x="3233890" y="833933"/>
                </a:lnTo>
                <a:lnTo>
                  <a:pt x="3215030" y="833933"/>
                </a:lnTo>
                <a:lnTo>
                  <a:pt x="3215030" y="853135"/>
                </a:lnTo>
                <a:lnTo>
                  <a:pt x="3233890" y="853135"/>
                </a:lnTo>
                <a:lnTo>
                  <a:pt x="3233890" y="871995"/>
                </a:lnTo>
                <a:close/>
                <a:moveTo>
                  <a:pt x="3300755" y="1288961"/>
                </a:moveTo>
                <a:lnTo>
                  <a:pt x="3323387" y="1288961"/>
                </a:lnTo>
                <a:lnTo>
                  <a:pt x="3323387" y="1266330"/>
                </a:lnTo>
                <a:lnTo>
                  <a:pt x="3346018" y="1266330"/>
                </a:lnTo>
                <a:lnTo>
                  <a:pt x="3346018" y="1243698"/>
                </a:lnTo>
                <a:lnTo>
                  <a:pt x="3323387" y="1243698"/>
                </a:lnTo>
                <a:lnTo>
                  <a:pt x="3323387" y="1221067"/>
                </a:lnTo>
                <a:lnTo>
                  <a:pt x="3300755" y="1221067"/>
                </a:lnTo>
                <a:lnTo>
                  <a:pt x="3300755" y="1243698"/>
                </a:lnTo>
                <a:lnTo>
                  <a:pt x="3278124" y="1243698"/>
                </a:lnTo>
                <a:lnTo>
                  <a:pt x="3278124" y="1266330"/>
                </a:lnTo>
                <a:lnTo>
                  <a:pt x="3300755" y="1266330"/>
                </a:lnTo>
                <a:lnTo>
                  <a:pt x="3300755" y="1288961"/>
                </a:lnTo>
                <a:close/>
                <a:moveTo>
                  <a:pt x="3304184" y="729691"/>
                </a:moveTo>
                <a:lnTo>
                  <a:pt x="3319958" y="729691"/>
                </a:lnTo>
                <a:lnTo>
                  <a:pt x="3319958" y="714261"/>
                </a:lnTo>
                <a:lnTo>
                  <a:pt x="3335389" y="714261"/>
                </a:lnTo>
                <a:lnTo>
                  <a:pt x="3335389" y="698487"/>
                </a:lnTo>
                <a:lnTo>
                  <a:pt x="3319958" y="698487"/>
                </a:lnTo>
                <a:lnTo>
                  <a:pt x="3319958" y="683057"/>
                </a:lnTo>
                <a:lnTo>
                  <a:pt x="3304184" y="683057"/>
                </a:lnTo>
                <a:lnTo>
                  <a:pt x="3304184" y="698487"/>
                </a:lnTo>
                <a:lnTo>
                  <a:pt x="3288754" y="698487"/>
                </a:lnTo>
                <a:lnTo>
                  <a:pt x="3288754" y="714261"/>
                </a:lnTo>
                <a:lnTo>
                  <a:pt x="3304184" y="714261"/>
                </a:lnTo>
                <a:lnTo>
                  <a:pt x="3304184" y="729691"/>
                </a:lnTo>
                <a:close/>
                <a:moveTo>
                  <a:pt x="3232175" y="1151801"/>
                </a:moveTo>
                <a:lnTo>
                  <a:pt x="3254807" y="1151801"/>
                </a:lnTo>
                <a:lnTo>
                  <a:pt x="3254807" y="1129170"/>
                </a:lnTo>
                <a:lnTo>
                  <a:pt x="3277438" y="1129170"/>
                </a:lnTo>
                <a:lnTo>
                  <a:pt x="3277438" y="1106538"/>
                </a:lnTo>
                <a:lnTo>
                  <a:pt x="3254807" y="1106538"/>
                </a:lnTo>
                <a:lnTo>
                  <a:pt x="3254807" y="1083907"/>
                </a:lnTo>
                <a:lnTo>
                  <a:pt x="3232175" y="1083907"/>
                </a:lnTo>
                <a:lnTo>
                  <a:pt x="3232175" y="1106538"/>
                </a:lnTo>
                <a:lnTo>
                  <a:pt x="3209544" y="1106538"/>
                </a:lnTo>
                <a:lnTo>
                  <a:pt x="3209544" y="1129170"/>
                </a:lnTo>
                <a:lnTo>
                  <a:pt x="3232175" y="1129170"/>
                </a:lnTo>
                <a:lnTo>
                  <a:pt x="3232175" y="1151801"/>
                </a:lnTo>
                <a:close/>
                <a:moveTo>
                  <a:pt x="3302127" y="1010183"/>
                </a:moveTo>
                <a:lnTo>
                  <a:pt x="3322015" y="1010183"/>
                </a:lnTo>
                <a:lnTo>
                  <a:pt x="3322015" y="990638"/>
                </a:lnTo>
                <a:lnTo>
                  <a:pt x="3341561" y="990638"/>
                </a:lnTo>
                <a:lnTo>
                  <a:pt x="3341561" y="970750"/>
                </a:lnTo>
                <a:lnTo>
                  <a:pt x="3322015" y="970750"/>
                </a:lnTo>
                <a:lnTo>
                  <a:pt x="3322015" y="951205"/>
                </a:lnTo>
                <a:lnTo>
                  <a:pt x="3302127" y="951205"/>
                </a:lnTo>
                <a:lnTo>
                  <a:pt x="3302127" y="970750"/>
                </a:lnTo>
                <a:lnTo>
                  <a:pt x="3282582" y="970750"/>
                </a:lnTo>
                <a:lnTo>
                  <a:pt x="3282582" y="990638"/>
                </a:lnTo>
                <a:lnTo>
                  <a:pt x="3302127" y="990638"/>
                </a:lnTo>
                <a:lnTo>
                  <a:pt x="3302127" y="1010183"/>
                </a:lnTo>
                <a:close/>
                <a:moveTo>
                  <a:pt x="3098102" y="594246"/>
                </a:moveTo>
                <a:lnTo>
                  <a:pt x="3114561" y="594246"/>
                </a:lnTo>
                <a:lnTo>
                  <a:pt x="3114561" y="577444"/>
                </a:lnTo>
                <a:lnTo>
                  <a:pt x="3131363" y="577444"/>
                </a:lnTo>
                <a:lnTo>
                  <a:pt x="3131363" y="560984"/>
                </a:lnTo>
                <a:lnTo>
                  <a:pt x="3114561" y="560984"/>
                </a:lnTo>
                <a:lnTo>
                  <a:pt x="3114561" y="544182"/>
                </a:lnTo>
                <a:lnTo>
                  <a:pt x="3098102" y="544182"/>
                </a:lnTo>
                <a:lnTo>
                  <a:pt x="3098102" y="560984"/>
                </a:lnTo>
                <a:lnTo>
                  <a:pt x="3081299" y="560984"/>
                </a:lnTo>
                <a:lnTo>
                  <a:pt x="3081299" y="577444"/>
                </a:lnTo>
                <a:lnTo>
                  <a:pt x="3098102" y="577444"/>
                </a:lnTo>
                <a:lnTo>
                  <a:pt x="3098102" y="594246"/>
                </a:lnTo>
                <a:close/>
                <a:moveTo>
                  <a:pt x="3163939" y="1013955"/>
                </a:moveTo>
                <a:lnTo>
                  <a:pt x="3185884" y="1013955"/>
                </a:lnTo>
                <a:lnTo>
                  <a:pt x="3185884" y="991667"/>
                </a:lnTo>
                <a:lnTo>
                  <a:pt x="3208172" y="991667"/>
                </a:lnTo>
                <a:lnTo>
                  <a:pt x="3208172" y="969721"/>
                </a:lnTo>
                <a:lnTo>
                  <a:pt x="3185884" y="969721"/>
                </a:lnTo>
                <a:lnTo>
                  <a:pt x="3185884" y="947433"/>
                </a:lnTo>
                <a:lnTo>
                  <a:pt x="3163939" y="947433"/>
                </a:lnTo>
                <a:lnTo>
                  <a:pt x="3163939" y="969721"/>
                </a:lnTo>
                <a:lnTo>
                  <a:pt x="3141650" y="969721"/>
                </a:lnTo>
                <a:lnTo>
                  <a:pt x="3141650" y="991667"/>
                </a:lnTo>
                <a:lnTo>
                  <a:pt x="3163939" y="991667"/>
                </a:lnTo>
                <a:lnTo>
                  <a:pt x="3163939" y="1013955"/>
                </a:lnTo>
                <a:close/>
                <a:moveTo>
                  <a:pt x="3165996" y="733463"/>
                </a:moveTo>
                <a:lnTo>
                  <a:pt x="3183827" y="733463"/>
                </a:lnTo>
                <a:lnTo>
                  <a:pt x="3183827" y="715289"/>
                </a:lnTo>
                <a:lnTo>
                  <a:pt x="3202000" y="715289"/>
                </a:lnTo>
                <a:lnTo>
                  <a:pt x="3202000" y="697459"/>
                </a:lnTo>
                <a:lnTo>
                  <a:pt x="3183827" y="697459"/>
                </a:lnTo>
                <a:lnTo>
                  <a:pt x="3183827" y="679285"/>
                </a:lnTo>
                <a:lnTo>
                  <a:pt x="3165996" y="679285"/>
                </a:lnTo>
                <a:lnTo>
                  <a:pt x="3165996" y="697459"/>
                </a:lnTo>
                <a:lnTo>
                  <a:pt x="3147822" y="697459"/>
                </a:lnTo>
                <a:lnTo>
                  <a:pt x="3147822" y="715289"/>
                </a:lnTo>
                <a:lnTo>
                  <a:pt x="3165996" y="715289"/>
                </a:lnTo>
                <a:lnTo>
                  <a:pt x="3165996" y="733463"/>
                </a:lnTo>
                <a:close/>
                <a:moveTo>
                  <a:pt x="3168396" y="451599"/>
                </a:moveTo>
                <a:lnTo>
                  <a:pt x="3181426" y="451599"/>
                </a:lnTo>
                <a:lnTo>
                  <a:pt x="3181426" y="438569"/>
                </a:lnTo>
                <a:lnTo>
                  <a:pt x="3194456" y="438569"/>
                </a:lnTo>
                <a:lnTo>
                  <a:pt x="3194456" y="425539"/>
                </a:lnTo>
                <a:lnTo>
                  <a:pt x="3181426" y="425539"/>
                </a:lnTo>
                <a:lnTo>
                  <a:pt x="3181426" y="412509"/>
                </a:lnTo>
                <a:lnTo>
                  <a:pt x="3168396" y="412509"/>
                </a:lnTo>
                <a:lnTo>
                  <a:pt x="3168396" y="425539"/>
                </a:lnTo>
                <a:lnTo>
                  <a:pt x="3155366" y="425539"/>
                </a:lnTo>
                <a:lnTo>
                  <a:pt x="3155366" y="438569"/>
                </a:lnTo>
                <a:lnTo>
                  <a:pt x="3168396" y="438569"/>
                </a:lnTo>
                <a:lnTo>
                  <a:pt x="3168396" y="451599"/>
                </a:lnTo>
                <a:close/>
                <a:moveTo>
                  <a:pt x="3374822" y="587045"/>
                </a:moveTo>
                <a:lnTo>
                  <a:pt x="3386480" y="587045"/>
                </a:lnTo>
                <a:lnTo>
                  <a:pt x="3386480" y="575043"/>
                </a:lnTo>
                <a:lnTo>
                  <a:pt x="3398482" y="575043"/>
                </a:lnTo>
                <a:lnTo>
                  <a:pt x="3398482" y="563385"/>
                </a:lnTo>
                <a:lnTo>
                  <a:pt x="3386480" y="563385"/>
                </a:lnTo>
                <a:lnTo>
                  <a:pt x="3386480" y="551383"/>
                </a:lnTo>
                <a:lnTo>
                  <a:pt x="3374822" y="551383"/>
                </a:lnTo>
                <a:lnTo>
                  <a:pt x="3374822" y="563385"/>
                </a:lnTo>
                <a:lnTo>
                  <a:pt x="3362821" y="563385"/>
                </a:lnTo>
                <a:lnTo>
                  <a:pt x="3362821" y="575043"/>
                </a:lnTo>
                <a:lnTo>
                  <a:pt x="3374822" y="575043"/>
                </a:lnTo>
                <a:lnTo>
                  <a:pt x="3374822" y="587045"/>
                </a:lnTo>
                <a:close/>
                <a:moveTo>
                  <a:pt x="1065047" y="1989163"/>
                </a:moveTo>
                <a:lnTo>
                  <a:pt x="1065047" y="1956930"/>
                </a:lnTo>
                <a:lnTo>
                  <a:pt x="1097280" y="1956930"/>
                </a:lnTo>
                <a:lnTo>
                  <a:pt x="1097280" y="1924698"/>
                </a:lnTo>
                <a:lnTo>
                  <a:pt x="1065047" y="1924698"/>
                </a:lnTo>
                <a:lnTo>
                  <a:pt x="1065047" y="1892465"/>
                </a:lnTo>
                <a:lnTo>
                  <a:pt x="1032815" y="1892465"/>
                </a:lnTo>
                <a:lnTo>
                  <a:pt x="1032815" y="1924698"/>
                </a:lnTo>
                <a:lnTo>
                  <a:pt x="1000582" y="1924698"/>
                </a:lnTo>
                <a:lnTo>
                  <a:pt x="1000582" y="1956930"/>
                </a:lnTo>
                <a:lnTo>
                  <a:pt x="1032815" y="1956930"/>
                </a:lnTo>
                <a:lnTo>
                  <a:pt x="1032815" y="1989163"/>
                </a:lnTo>
                <a:lnTo>
                  <a:pt x="1065047" y="1989163"/>
                </a:lnTo>
                <a:close/>
                <a:moveTo>
                  <a:pt x="2610155" y="1755305"/>
                </a:moveTo>
                <a:lnTo>
                  <a:pt x="2610155" y="1787538"/>
                </a:lnTo>
                <a:lnTo>
                  <a:pt x="2577922" y="1787538"/>
                </a:lnTo>
                <a:lnTo>
                  <a:pt x="2577922" y="1819770"/>
                </a:lnTo>
                <a:lnTo>
                  <a:pt x="2610155" y="1819770"/>
                </a:lnTo>
                <a:lnTo>
                  <a:pt x="2610155" y="1852003"/>
                </a:lnTo>
                <a:lnTo>
                  <a:pt x="2642387" y="1852003"/>
                </a:lnTo>
                <a:lnTo>
                  <a:pt x="2642387" y="1819770"/>
                </a:lnTo>
                <a:lnTo>
                  <a:pt x="2674620" y="1819770"/>
                </a:lnTo>
                <a:lnTo>
                  <a:pt x="2674620" y="1787538"/>
                </a:lnTo>
                <a:lnTo>
                  <a:pt x="2642387" y="1787538"/>
                </a:lnTo>
                <a:lnTo>
                  <a:pt x="2642387" y="1755305"/>
                </a:lnTo>
                <a:lnTo>
                  <a:pt x="2610155" y="1755305"/>
                </a:lnTo>
                <a:close/>
                <a:moveTo>
                  <a:pt x="1613687" y="1989163"/>
                </a:moveTo>
                <a:lnTo>
                  <a:pt x="1613687" y="1956930"/>
                </a:lnTo>
                <a:lnTo>
                  <a:pt x="1645920" y="1956930"/>
                </a:lnTo>
                <a:lnTo>
                  <a:pt x="1645920" y="1924698"/>
                </a:lnTo>
                <a:lnTo>
                  <a:pt x="1613687" y="1924698"/>
                </a:lnTo>
                <a:lnTo>
                  <a:pt x="1613687" y="1892465"/>
                </a:lnTo>
                <a:lnTo>
                  <a:pt x="1581455" y="1892465"/>
                </a:lnTo>
                <a:lnTo>
                  <a:pt x="1581455" y="1924698"/>
                </a:lnTo>
                <a:lnTo>
                  <a:pt x="1549222" y="1924698"/>
                </a:lnTo>
                <a:lnTo>
                  <a:pt x="1549222" y="1956930"/>
                </a:lnTo>
                <a:lnTo>
                  <a:pt x="1581455" y="1956930"/>
                </a:lnTo>
                <a:lnTo>
                  <a:pt x="1581455" y="1989163"/>
                </a:lnTo>
                <a:lnTo>
                  <a:pt x="1613687" y="1989163"/>
                </a:lnTo>
                <a:close/>
                <a:moveTo>
                  <a:pt x="1750847" y="1989163"/>
                </a:moveTo>
                <a:lnTo>
                  <a:pt x="1750847" y="1956930"/>
                </a:lnTo>
                <a:lnTo>
                  <a:pt x="1783080" y="1956930"/>
                </a:lnTo>
                <a:lnTo>
                  <a:pt x="1783080" y="1924698"/>
                </a:lnTo>
                <a:lnTo>
                  <a:pt x="1750847" y="1924698"/>
                </a:lnTo>
                <a:lnTo>
                  <a:pt x="1750847" y="1892465"/>
                </a:lnTo>
                <a:lnTo>
                  <a:pt x="1718615" y="1892465"/>
                </a:lnTo>
                <a:lnTo>
                  <a:pt x="1718615" y="1924698"/>
                </a:lnTo>
                <a:lnTo>
                  <a:pt x="1686382" y="1924698"/>
                </a:lnTo>
                <a:lnTo>
                  <a:pt x="1686382" y="1956930"/>
                </a:lnTo>
                <a:lnTo>
                  <a:pt x="1718615" y="1956930"/>
                </a:lnTo>
                <a:lnTo>
                  <a:pt x="1718615" y="1989163"/>
                </a:lnTo>
                <a:lnTo>
                  <a:pt x="1750847" y="1989163"/>
                </a:lnTo>
                <a:close/>
                <a:moveTo>
                  <a:pt x="3372422" y="868223"/>
                </a:moveTo>
                <a:lnTo>
                  <a:pt x="3388881" y="868223"/>
                </a:lnTo>
                <a:lnTo>
                  <a:pt x="3388881" y="851764"/>
                </a:lnTo>
                <a:lnTo>
                  <a:pt x="3405340" y="851764"/>
                </a:lnTo>
                <a:lnTo>
                  <a:pt x="3405340" y="835304"/>
                </a:lnTo>
                <a:lnTo>
                  <a:pt x="3388881" y="835304"/>
                </a:lnTo>
                <a:lnTo>
                  <a:pt x="3388881" y="818845"/>
                </a:lnTo>
                <a:lnTo>
                  <a:pt x="3372422" y="818845"/>
                </a:lnTo>
                <a:lnTo>
                  <a:pt x="3372422" y="835304"/>
                </a:lnTo>
                <a:lnTo>
                  <a:pt x="3355963" y="835304"/>
                </a:lnTo>
                <a:lnTo>
                  <a:pt x="3355963" y="851764"/>
                </a:lnTo>
                <a:lnTo>
                  <a:pt x="3372422" y="851764"/>
                </a:lnTo>
                <a:lnTo>
                  <a:pt x="3372422" y="868223"/>
                </a:lnTo>
                <a:close/>
                <a:moveTo>
                  <a:pt x="3369335" y="1426121"/>
                </a:moveTo>
                <a:lnTo>
                  <a:pt x="3391967" y="1426121"/>
                </a:lnTo>
                <a:lnTo>
                  <a:pt x="3391967" y="1403490"/>
                </a:lnTo>
                <a:lnTo>
                  <a:pt x="3414598" y="1403490"/>
                </a:lnTo>
                <a:lnTo>
                  <a:pt x="3414598" y="1380858"/>
                </a:lnTo>
                <a:lnTo>
                  <a:pt x="3391967" y="1380858"/>
                </a:lnTo>
                <a:lnTo>
                  <a:pt x="3391967" y="1358227"/>
                </a:lnTo>
                <a:lnTo>
                  <a:pt x="3369335" y="1358227"/>
                </a:lnTo>
                <a:lnTo>
                  <a:pt x="3369335" y="1380858"/>
                </a:lnTo>
                <a:lnTo>
                  <a:pt x="3346704" y="1380858"/>
                </a:lnTo>
                <a:lnTo>
                  <a:pt x="3346704" y="1403490"/>
                </a:lnTo>
                <a:lnTo>
                  <a:pt x="3369335" y="1403490"/>
                </a:lnTo>
                <a:lnTo>
                  <a:pt x="3369335" y="1426121"/>
                </a:lnTo>
                <a:close/>
                <a:moveTo>
                  <a:pt x="3370707" y="1148029"/>
                </a:moveTo>
                <a:lnTo>
                  <a:pt x="3390595" y="1148029"/>
                </a:lnTo>
                <a:lnTo>
                  <a:pt x="3390595" y="1127798"/>
                </a:lnTo>
                <a:lnTo>
                  <a:pt x="3410827" y="1127798"/>
                </a:lnTo>
                <a:lnTo>
                  <a:pt x="3410827" y="1107910"/>
                </a:lnTo>
                <a:lnTo>
                  <a:pt x="3390595" y="1107910"/>
                </a:lnTo>
                <a:lnTo>
                  <a:pt x="3390595" y="1087679"/>
                </a:lnTo>
                <a:lnTo>
                  <a:pt x="3370707" y="1087679"/>
                </a:lnTo>
                <a:lnTo>
                  <a:pt x="3370707" y="1107910"/>
                </a:lnTo>
                <a:lnTo>
                  <a:pt x="3350476" y="1107910"/>
                </a:lnTo>
                <a:lnTo>
                  <a:pt x="3350476" y="1127798"/>
                </a:lnTo>
                <a:lnTo>
                  <a:pt x="3370707" y="1127798"/>
                </a:lnTo>
                <a:lnTo>
                  <a:pt x="3370707" y="1148029"/>
                </a:lnTo>
                <a:close/>
                <a:moveTo>
                  <a:pt x="3095701" y="875424"/>
                </a:moveTo>
                <a:lnTo>
                  <a:pt x="3116961" y="875424"/>
                </a:lnTo>
                <a:lnTo>
                  <a:pt x="3116961" y="854164"/>
                </a:lnTo>
                <a:lnTo>
                  <a:pt x="3138221" y="854164"/>
                </a:lnTo>
                <a:lnTo>
                  <a:pt x="3138221" y="832904"/>
                </a:lnTo>
                <a:lnTo>
                  <a:pt x="3116961" y="832904"/>
                </a:lnTo>
                <a:lnTo>
                  <a:pt x="3116961" y="811644"/>
                </a:lnTo>
                <a:lnTo>
                  <a:pt x="3095701" y="811644"/>
                </a:lnTo>
                <a:lnTo>
                  <a:pt x="3095701" y="832904"/>
                </a:lnTo>
                <a:lnTo>
                  <a:pt x="3074441" y="832904"/>
                </a:lnTo>
                <a:lnTo>
                  <a:pt x="3074441" y="854164"/>
                </a:lnTo>
                <a:lnTo>
                  <a:pt x="3095701" y="854164"/>
                </a:lnTo>
                <a:lnTo>
                  <a:pt x="3095701" y="875424"/>
                </a:lnTo>
                <a:close/>
                <a:moveTo>
                  <a:pt x="3416999" y="1654493"/>
                </a:moveTo>
                <a:lnTo>
                  <a:pt x="3392653" y="1654493"/>
                </a:lnTo>
                <a:lnTo>
                  <a:pt x="3392653" y="1630147"/>
                </a:lnTo>
                <a:lnTo>
                  <a:pt x="3368650" y="1630147"/>
                </a:lnTo>
                <a:lnTo>
                  <a:pt x="3368650" y="1654493"/>
                </a:lnTo>
                <a:lnTo>
                  <a:pt x="3344304" y="1654493"/>
                </a:lnTo>
                <a:lnTo>
                  <a:pt x="3344304" y="1678496"/>
                </a:lnTo>
                <a:lnTo>
                  <a:pt x="3368650" y="1678496"/>
                </a:lnTo>
                <a:lnTo>
                  <a:pt x="3368650" y="1702841"/>
                </a:lnTo>
                <a:lnTo>
                  <a:pt x="3392653" y="1702841"/>
                </a:lnTo>
                <a:lnTo>
                  <a:pt x="3392653" y="1678496"/>
                </a:lnTo>
                <a:lnTo>
                  <a:pt x="3416999" y="1678496"/>
                </a:lnTo>
                <a:lnTo>
                  <a:pt x="3416999" y="1654493"/>
                </a:lnTo>
                <a:close/>
                <a:moveTo>
                  <a:pt x="1888007" y="1989163"/>
                </a:moveTo>
                <a:lnTo>
                  <a:pt x="1888007" y="1956930"/>
                </a:lnTo>
                <a:lnTo>
                  <a:pt x="1920240" y="1956930"/>
                </a:lnTo>
                <a:lnTo>
                  <a:pt x="1920240" y="1924698"/>
                </a:lnTo>
                <a:lnTo>
                  <a:pt x="1888007" y="1924698"/>
                </a:lnTo>
                <a:lnTo>
                  <a:pt x="1888007" y="1892465"/>
                </a:lnTo>
                <a:lnTo>
                  <a:pt x="1855775" y="1892465"/>
                </a:lnTo>
                <a:lnTo>
                  <a:pt x="1855775" y="1924698"/>
                </a:lnTo>
                <a:lnTo>
                  <a:pt x="1823542" y="1924698"/>
                </a:lnTo>
                <a:lnTo>
                  <a:pt x="1823542" y="1956930"/>
                </a:lnTo>
                <a:lnTo>
                  <a:pt x="1855775" y="1956930"/>
                </a:lnTo>
                <a:lnTo>
                  <a:pt x="1855775" y="1989163"/>
                </a:lnTo>
                <a:lnTo>
                  <a:pt x="1888007" y="1989163"/>
                </a:lnTo>
                <a:close/>
                <a:moveTo>
                  <a:pt x="2686622" y="319583"/>
                </a:moveTo>
                <a:lnTo>
                  <a:pt x="2703081" y="319583"/>
                </a:lnTo>
                <a:lnTo>
                  <a:pt x="2703081" y="303124"/>
                </a:lnTo>
                <a:lnTo>
                  <a:pt x="2719540" y="303124"/>
                </a:lnTo>
                <a:lnTo>
                  <a:pt x="2719540" y="286664"/>
                </a:lnTo>
                <a:lnTo>
                  <a:pt x="2703081" y="286664"/>
                </a:lnTo>
                <a:lnTo>
                  <a:pt x="2703081" y="270205"/>
                </a:lnTo>
                <a:lnTo>
                  <a:pt x="2686622" y="270205"/>
                </a:lnTo>
                <a:lnTo>
                  <a:pt x="2686622" y="286664"/>
                </a:lnTo>
                <a:lnTo>
                  <a:pt x="2670163" y="286664"/>
                </a:lnTo>
                <a:lnTo>
                  <a:pt x="2670163" y="303124"/>
                </a:lnTo>
                <a:lnTo>
                  <a:pt x="2686622" y="303124"/>
                </a:lnTo>
                <a:lnTo>
                  <a:pt x="2686622" y="319583"/>
                </a:lnTo>
                <a:close/>
                <a:moveTo>
                  <a:pt x="2683879" y="602132"/>
                </a:moveTo>
                <a:lnTo>
                  <a:pt x="2705824" y="602132"/>
                </a:lnTo>
                <a:lnTo>
                  <a:pt x="2705824" y="580187"/>
                </a:lnTo>
                <a:lnTo>
                  <a:pt x="2727770" y="580187"/>
                </a:lnTo>
                <a:lnTo>
                  <a:pt x="2727770" y="558241"/>
                </a:lnTo>
                <a:lnTo>
                  <a:pt x="2705824" y="558241"/>
                </a:lnTo>
                <a:lnTo>
                  <a:pt x="2705824" y="536296"/>
                </a:lnTo>
                <a:lnTo>
                  <a:pt x="2683879" y="536296"/>
                </a:lnTo>
                <a:lnTo>
                  <a:pt x="2683879" y="558241"/>
                </a:lnTo>
                <a:lnTo>
                  <a:pt x="2661933" y="558241"/>
                </a:lnTo>
                <a:lnTo>
                  <a:pt x="2661933" y="580187"/>
                </a:lnTo>
                <a:lnTo>
                  <a:pt x="2683879" y="580187"/>
                </a:lnTo>
                <a:lnTo>
                  <a:pt x="2683879" y="602132"/>
                </a:lnTo>
                <a:close/>
                <a:moveTo>
                  <a:pt x="2619413" y="178651"/>
                </a:moveTo>
                <a:lnTo>
                  <a:pt x="2633129" y="178651"/>
                </a:lnTo>
                <a:lnTo>
                  <a:pt x="2633129" y="164592"/>
                </a:lnTo>
                <a:lnTo>
                  <a:pt x="2647188" y="164592"/>
                </a:lnTo>
                <a:lnTo>
                  <a:pt x="2647188" y="150876"/>
                </a:lnTo>
                <a:lnTo>
                  <a:pt x="2633129" y="150876"/>
                </a:lnTo>
                <a:lnTo>
                  <a:pt x="2633129" y="136817"/>
                </a:lnTo>
                <a:lnTo>
                  <a:pt x="2619413" y="136817"/>
                </a:lnTo>
                <a:lnTo>
                  <a:pt x="2619413" y="150876"/>
                </a:lnTo>
                <a:lnTo>
                  <a:pt x="2605354" y="150876"/>
                </a:lnTo>
                <a:lnTo>
                  <a:pt x="2605354" y="164592"/>
                </a:lnTo>
                <a:lnTo>
                  <a:pt x="2619413" y="164592"/>
                </a:lnTo>
                <a:lnTo>
                  <a:pt x="2619413" y="178651"/>
                </a:lnTo>
                <a:close/>
                <a:moveTo>
                  <a:pt x="2754173" y="459829"/>
                </a:moveTo>
                <a:lnTo>
                  <a:pt x="2772689" y="459829"/>
                </a:lnTo>
                <a:lnTo>
                  <a:pt x="2772689" y="441312"/>
                </a:lnTo>
                <a:lnTo>
                  <a:pt x="2791206" y="441312"/>
                </a:lnTo>
                <a:lnTo>
                  <a:pt x="2791206" y="422796"/>
                </a:lnTo>
                <a:lnTo>
                  <a:pt x="2772689" y="422796"/>
                </a:lnTo>
                <a:lnTo>
                  <a:pt x="2772689" y="404279"/>
                </a:lnTo>
                <a:lnTo>
                  <a:pt x="2754173" y="404279"/>
                </a:lnTo>
                <a:lnTo>
                  <a:pt x="2754173" y="422796"/>
                </a:lnTo>
                <a:lnTo>
                  <a:pt x="2735656" y="422796"/>
                </a:lnTo>
                <a:lnTo>
                  <a:pt x="2735656" y="441312"/>
                </a:lnTo>
                <a:lnTo>
                  <a:pt x="2754173" y="441312"/>
                </a:lnTo>
                <a:lnTo>
                  <a:pt x="2754173" y="459829"/>
                </a:lnTo>
                <a:close/>
                <a:moveTo>
                  <a:pt x="3049753" y="944347"/>
                </a:moveTo>
                <a:lnTo>
                  <a:pt x="3025750" y="944347"/>
                </a:lnTo>
                <a:lnTo>
                  <a:pt x="3025750" y="968693"/>
                </a:lnTo>
                <a:lnTo>
                  <a:pt x="3001404" y="968693"/>
                </a:lnTo>
                <a:lnTo>
                  <a:pt x="3001404" y="992696"/>
                </a:lnTo>
                <a:lnTo>
                  <a:pt x="3025750" y="992696"/>
                </a:lnTo>
                <a:lnTo>
                  <a:pt x="3025750" y="1017041"/>
                </a:lnTo>
                <a:lnTo>
                  <a:pt x="3049753" y="1017041"/>
                </a:lnTo>
                <a:lnTo>
                  <a:pt x="3049753" y="992696"/>
                </a:lnTo>
                <a:lnTo>
                  <a:pt x="3074099" y="992696"/>
                </a:lnTo>
                <a:lnTo>
                  <a:pt x="3074099" y="968693"/>
                </a:lnTo>
                <a:lnTo>
                  <a:pt x="3049753" y="968693"/>
                </a:lnTo>
                <a:lnTo>
                  <a:pt x="3049753" y="944347"/>
                </a:lnTo>
                <a:close/>
                <a:moveTo>
                  <a:pt x="2616327" y="462229"/>
                </a:moveTo>
                <a:lnTo>
                  <a:pt x="2636215" y="462229"/>
                </a:lnTo>
                <a:lnTo>
                  <a:pt x="2636215" y="441998"/>
                </a:lnTo>
                <a:lnTo>
                  <a:pt x="2656447" y="441998"/>
                </a:lnTo>
                <a:lnTo>
                  <a:pt x="2656447" y="422110"/>
                </a:lnTo>
                <a:lnTo>
                  <a:pt x="2636215" y="422110"/>
                </a:lnTo>
                <a:lnTo>
                  <a:pt x="2636215" y="401879"/>
                </a:lnTo>
                <a:lnTo>
                  <a:pt x="2616327" y="401879"/>
                </a:lnTo>
                <a:lnTo>
                  <a:pt x="2616327" y="422110"/>
                </a:lnTo>
                <a:lnTo>
                  <a:pt x="2596096" y="422110"/>
                </a:lnTo>
                <a:lnTo>
                  <a:pt x="2596096" y="441998"/>
                </a:lnTo>
                <a:lnTo>
                  <a:pt x="2616327" y="441998"/>
                </a:lnTo>
                <a:lnTo>
                  <a:pt x="2616327" y="462229"/>
                </a:lnTo>
                <a:close/>
                <a:moveTo>
                  <a:pt x="2546033" y="604190"/>
                </a:moveTo>
                <a:lnTo>
                  <a:pt x="2569350" y="604190"/>
                </a:lnTo>
                <a:lnTo>
                  <a:pt x="2569350" y="580873"/>
                </a:lnTo>
                <a:lnTo>
                  <a:pt x="2592667" y="580873"/>
                </a:lnTo>
                <a:lnTo>
                  <a:pt x="2592667" y="557555"/>
                </a:lnTo>
                <a:lnTo>
                  <a:pt x="2569350" y="557555"/>
                </a:lnTo>
                <a:lnTo>
                  <a:pt x="2569350" y="534238"/>
                </a:lnTo>
                <a:lnTo>
                  <a:pt x="2546033" y="534238"/>
                </a:lnTo>
                <a:lnTo>
                  <a:pt x="2546033" y="557555"/>
                </a:lnTo>
                <a:lnTo>
                  <a:pt x="2522716" y="557555"/>
                </a:lnTo>
                <a:lnTo>
                  <a:pt x="2522716" y="580873"/>
                </a:lnTo>
                <a:lnTo>
                  <a:pt x="2546033" y="580873"/>
                </a:lnTo>
                <a:lnTo>
                  <a:pt x="2546033" y="604190"/>
                </a:lnTo>
                <a:close/>
                <a:moveTo>
                  <a:pt x="2775433" y="670712"/>
                </a:moveTo>
                <a:lnTo>
                  <a:pt x="2751430" y="670712"/>
                </a:lnTo>
                <a:lnTo>
                  <a:pt x="2751430" y="694373"/>
                </a:lnTo>
                <a:lnTo>
                  <a:pt x="2727770" y="694373"/>
                </a:lnTo>
                <a:lnTo>
                  <a:pt x="2727770" y="718376"/>
                </a:lnTo>
                <a:lnTo>
                  <a:pt x="2751430" y="718376"/>
                </a:lnTo>
                <a:lnTo>
                  <a:pt x="2751430" y="742036"/>
                </a:lnTo>
                <a:lnTo>
                  <a:pt x="2775433" y="742036"/>
                </a:lnTo>
                <a:lnTo>
                  <a:pt x="2775433" y="718376"/>
                </a:lnTo>
                <a:lnTo>
                  <a:pt x="2799093" y="718376"/>
                </a:lnTo>
                <a:lnTo>
                  <a:pt x="2799093" y="694373"/>
                </a:lnTo>
                <a:lnTo>
                  <a:pt x="2775433" y="694373"/>
                </a:lnTo>
                <a:lnTo>
                  <a:pt x="2775433" y="670712"/>
                </a:lnTo>
                <a:close/>
                <a:moveTo>
                  <a:pt x="2481568" y="180365"/>
                </a:moveTo>
                <a:lnTo>
                  <a:pt x="2496655" y="180365"/>
                </a:lnTo>
                <a:lnTo>
                  <a:pt x="2496655" y="165278"/>
                </a:lnTo>
                <a:lnTo>
                  <a:pt x="2511743" y="165278"/>
                </a:lnTo>
                <a:lnTo>
                  <a:pt x="2511743" y="150190"/>
                </a:lnTo>
                <a:lnTo>
                  <a:pt x="2496655" y="150190"/>
                </a:lnTo>
                <a:lnTo>
                  <a:pt x="2496655" y="135103"/>
                </a:lnTo>
                <a:lnTo>
                  <a:pt x="2481568" y="135103"/>
                </a:lnTo>
                <a:lnTo>
                  <a:pt x="2481568" y="150190"/>
                </a:lnTo>
                <a:lnTo>
                  <a:pt x="2466480" y="150190"/>
                </a:lnTo>
                <a:lnTo>
                  <a:pt x="2466480" y="165278"/>
                </a:lnTo>
                <a:lnTo>
                  <a:pt x="2481568" y="165278"/>
                </a:lnTo>
                <a:lnTo>
                  <a:pt x="2481568" y="180365"/>
                </a:lnTo>
                <a:close/>
                <a:moveTo>
                  <a:pt x="2548776" y="321297"/>
                </a:moveTo>
                <a:lnTo>
                  <a:pt x="2566607" y="321297"/>
                </a:lnTo>
                <a:lnTo>
                  <a:pt x="2566607" y="303809"/>
                </a:lnTo>
                <a:lnTo>
                  <a:pt x="2584094" y="303809"/>
                </a:lnTo>
                <a:lnTo>
                  <a:pt x="2584094" y="285979"/>
                </a:lnTo>
                <a:lnTo>
                  <a:pt x="2566607" y="285979"/>
                </a:lnTo>
                <a:lnTo>
                  <a:pt x="2566607" y="268491"/>
                </a:lnTo>
                <a:lnTo>
                  <a:pt x="2548776" y="268491"/>
                </a:lnTo>
                <a:lnTo>
                  <a:pt x="2548776" y="285979"/>
                </a:lnTo>
                <a:lnTo>
                  <a:pt x="2531288" y="285979"/>
                </a:lnTo>
                <a:lnTo>
                  <a:pt x="2531288" y="303809"/>
                </a:lnTo>
                <a:lnTo>
                  <a:pt x="2548776" y="303809"/>
                </a:lnTo>
                <a:lnTo>
                  <a:pt x="2548776" y="321297"/>
                </a:lnTo>
                <a:close/>
                <a:moveTo>
                  <a:pt x="2757259" y="176594"/>
                </a:moveTo>
                <a:lnTo>
                  <a:pt x="2769604" y="176594"/>
                </a:lnTo>
                <a:lnTo>
                  <a:pt x="2769604" y="163906"/>
                </a:lnTo>
                <a:lnTo>
                  <a:pt x="2782291" y="163906"/>
                </a:lnTo>
                <a:lnTo>
                  <a:pt x="2782291" y="151562"/>
                </a:lnTo>
                <a:lnTo>
                  <a:pt x="2769604" y="151562"/>
                </a:lnTo>
                <a:lnTo>
                  <a:pt x="2769604" y="138875"/>
                </a:lnTo>
                <a:lnTo>
                  <a:pt x="2757259" y="138875"/>
                </a:lnTo>
                <a:lnTo>
                  <a:pt x="2757259" y="151562"/>
                </a:lnTo>
                <a:lnTo>
                  <a:pt x="2744572" y="151562"/>
                </a:lnTo>
                <a:lnTo>
                  <a:pt x="2744572" y="163906"/>
                </a:lnTo>
                <a:lnTo>
                  <a:pt x="2757259" y="163906"/>
                </a:lnTo>
                <a:lnTo>
                  <a:pt x="2757259" y="176594"/>
                </a:lnTo>
                <a:close/>
                <a:moveTo>
                  <a:pt x="2821724" y="600075"/>
                </a:moveTo>
                <a:lnTo>
                  <a:pt x="2842298" y="600075"/>
                </a:lnTo>
                <a:lnTo>
                  <a:pt x="2842298" y="579501"/>
                </a:lnTo>
                <a:lnTo>
                  <a:pt x="2862872" y="579501"/>
                </a:lnTo>
                <a:lnTo>
                  <a:pt x="2862872" y="558927"/>
                </a:lnTo>
                <a:lnTo>
                  <a:pt x="2842298" y="558927"/>
                </a:lnTo>
                <a:lnTo>
                  <a:pt x="2842298" y="538353"/>
                </a:lnTo>
                <a:lnTo>
                  <a:pt x="2821724" y="538353"/>
                </a:lnTo>
                <a:lnTo>
                  <a:pt x="2821724" y="558927"/>
                </a:lnTo>
                <a:lnTo>
                  <a:pt x="2801150" y="558927"/>
                </a:lnTo>
                <a:lnTo>
                  <a:pt x="2801150" y="579501"/>
                </a:lnTo>
                <a:lnTo>
                  <a:pt x="2821724" y="579501"/>
                </a:lnTo>
                <a:lnTo>
                  <a:pt x="2821724" y="600075"/>
                </a:lnTo>
                <a:close/>
                <a:moveTo>
                  <a:pt x="2980830" y="808215"/>
                </a:moveTo>
                <a:lnTo>
                  <a:pt x="2957513" y="808215"/>
                </a:lnTo>
                <a:lnTo>
                  <a:pt x="2957513" y="831875"/>
                </a:lnTo>
                <a:lnTo>
                  <a:pt x="2933852" y="831875"/>
                </a:lnTo>
                <a:lnTo>
                  <a:pt x="2933852" y="855193"/>
                </a:lnTo>
                <a:lnTo>
                  <a:pt x="2957513" y="855193"/>
                </a:lnTo>
                <a:lnTo>
                  <a:pt x="2957513" y="878853"/>
                </a:lnTo>
                <a:lnTo>
                  <a:pt x="2980830" y="878853"/>
                </a:lnTo>
                <a:lnTo>
                  <a:pt x="2980830" y="855193"/>
                </a:lnTo>
                <a:lnTo>
                  <a:pt x="3004490" y="855193"/>
                </a:lnTo>
                <a:lnTo>
                  <a:pt x="3004490" y="831875"/>
                </a:lnTo>
                <a:lnTo>
                  <a:pt x="2980830" y="831875"/>
                </a:lnTo>
                <a:lnTo>
                  <a:pt x="2980830" y="808215"/>
                </a:lnTo>
                <a:close/>
                <a:moveTo>
                  <a:pt x="2962656" y="314439"/>
                </a:moveTo>
                <a:lnTo>
                  <a:pt x="2975686" y="314439"/>
                </a:lnTo>
                <a:lnTo>
                  <a:pt x="2975686" y="301409"/>
                </a:lnTo>
                <a:lnTo>
                  <a:pt x="2988716" y="301409"/>
                </a:lnTo>
                <a:lnTo>
                  <a:pt x="2988716" y="288379"/>
                </a:lnTo>
                <a:lnTo>
                  <a:pt x="2975686" y="288379"/>
                </a:lnTo>
                <a:lnTo>
                  <a:pt x="2975686" y="275349"/>
                </a:lnTo>
                <a:lnTo>
                  <a:pt x="2962656" y="275349"/>
                </a:lnTo>
                <a:lnTo>
                  <a:pt x="2962656" y="288379"/>
                </a:lnTo>
                <a:lnTo>
                  <a:pt x="2949626" y="288379"/>
                </a:lnTo>
                <a:lnTo>
                  <a:pt x="2949626" y="301409"/>
                </a:lnTo>
                <a:lnTo>
                  <a:pt x="2962656" y="301409"/>
                </a:lnTo>
                <a:lnTo>
                  <a:pt x="2962656" y="314439"/>
                </a:lnTo>
                <a:close/>
                <a:moveTo>
                  <a:pt x="3030208" y="454685"/>
                </a:moveTo>
                <a:lnTo>
                  <a:pt x="3045295" y="454685"/>
                </a:lnTo>
                <a:lnTo>
                  <a:pt x="3045295" y="439598"/>
                </a:lnTo>
                <a:lnTo>
                  <a:pt x="3060383" y="439598"/>
                </a:lnTo>
                <a:lnTo>
                  <a:pt x="3060383" y="424510"/>
                </a:lnTo>
                <a:lnTo>
                  <a:pt x="3045295" y="424510"/>
                </a:lnTo>
                <a:lnTo>
                  <a:pt x="3045295" y="409423"/>
                </a:lnTo>
                <a:lnTo>
                  <a:pt x="3030208" y="409423"/>
                </a:lnTo>
                <a:lnTo>
                  <a:pt x="3030208" y="424510"/>
                </a:lnTo>
                <a:lnTo>
                  <a:pt x="3015120" y="424510"/>
                </a:lnTo>
                <a:lnTo>
                  <a:pt x="3015120" y="439598"/>
                </a:lnTo>
                <a:lnTo>
                  <a:pt x="3030208" y="439598"/>
                </a:lnTo>
                <a:lnTo>
                  <a:pt x="3030208" y="454685"/>
                </a:lnTo>
                <a:close/>
                <a:moveTo>
                  <a:pt x="3027807" y="736549"/>
                </a:moveTo>
                <a:lnTo>
                  <a:pt x="3047695" y="736549"/>
                </a:lnTo>
                <a:lnTo>
                  <a:pt x="3047695" y="716318"/>
                </a:lnTo>
                <a:lnTo>
                  <a:pt x="3067927" y="716318"/>
                </a:lnTo>
                <a:lnTo>
                  <a:pt x="3067927" y="696430"/>
                </a:lnTo>
                <a:lnTo>
                  <a:pt x="3047695" y="696430"/>
                </a:lnTo>
                <a:lnTo>
                  <a:pt x="3047695" y="676199"/>
                </a:lnTo>
                <a:lnTo>
                  <a:pt x="3027807" y="676199"/>
                </a:lnTo>
                <a:lnTo>
                  <a:pt x="3027807" y="696430"/>
                </a:lnTo>
                <a:lnTo>
                  <a:pt x="3007576" y="696430"/>
                </a:lnTo>
                <a:lnTo>
                  <a:pt x="3007576" y="716318"/>
                </a:lnTo>
                <a:lnTo>
                  <a:pt x="3027807" y="716318"/>
                </a:lnTo>
                <a:lnTo>
                  <a:pt x="3027807" y="736549"/>
                </a:lnTo>
                <a:close/>
                <a:moveTo>
                  <a:pt x="2889619" y="739635"/>
                </a:moveTo>
                <a:lnTo>
                  <a:pt x="2911564" y="739635"/>
                </a:lnTo>
                <a:lnTo>
                  <a:pt x="2911564" y="717347"/>
                </a:lnTo>
                <a:lnTo>
                  <a:pt x="2933852" y="717347"/>
                </a:lnTo>
                <a:lnTo>
                  <a:pt x="2933852" y="695401"/>
                </a:lnTo>
                <a:lnTo>
                  <a:pt x="2911564" y="695401"/>
                </a:lnTo>
                <a:lnTo>
                  <a:pt x="2911564" y="673113"/>
                </a:lnTo>
                <a:lnTo>
                  <a:pt x="2889619" y="673113"/>
                </a:lnTo>
                <a:lnTo>
                  <a:pt x="2889619" y="695401"/>
                </a:lnTo>
                <a:lnTo>
                  <a:pt x="2867330" y="695401"/>
                </a:lnTo>
                <a:lnTo>
                  <a:pt x="2867330" y="717347"/>
                </a:lnTo>
                <a:lnTo>
                  <a:pt x="2889619" y="717347"/>
                </a:lnTo>
                <a:lnTo>
                  <a:pt x="2889619" y="739635"/>
                </a:lnTo>
                <a:close/>
                <a:moveTo>
                  <a:pt x="2824468" y="317183"/>
                </a:moveTo>
                <a:lnTo>
                  <a:pt x="2839555" y="317183"/>
                </a:lnTo>
                <a:lnTo>
                  <a:pt x="2839555" y="302438"/>
                </a:lnTo>
                <a:lnTo>
                  <a:pt x="2854300" y="302438"/>
                </a:lnTo>
                <a:lnTo>
                  <a:pt x="2854300" y="287350"/>
                </a:lnTo>
                <a:lnTo>
                  <a:pt x="2839555" y="287350"/>
                </a:lnTo>
                <a:lnTo>
                  <a:pt x="2839555" y="272606"/>
                </a:lnTo>
                <a:lnTo>
                  <a:pt x="2824468" y="272606"/>
                </a:lnTo>
                <a:lnTo>
                  <a:pt x="2824468" y="287350"/>
                </a:lnTo>
                <a:lnTo>
                  <a:pt x="2809723" y="287350"/>
                </a:lnTo>
                <a:lnTo>
                  <a:pt x="2809723" y="302438"/>
                </a:lnTo>
                <a:lnTo>
                  <a:pt x="2824468" y="302438"/>
                </a:lnTo>
                <a:lnTo>
                  <a:pt x="2824468" y="317183"/>
                </a:lnTo>
                <a:close/>
                <a:moveTo>
                  <a:pt x="2892019" y="457429"/>
                </a:moveTo>
                <a:lnTo>
                  <a:pt x="2909164" y="457429"/>
                </a:lnTo>
                <a:lnTo>
                  <a:pt x="2909164" y="440627"/>
                </a:lnTo>
                <a:lnTo>
                  <a:pt x="2925966" y="440627"/>
                </a:lnTo>
                <a:lnTo>
                  <a:pt x="2925966" y="423482"/>
                </a:lnTo>
                <a:lnTo>
                  <a:pt x="2909164" y="423482"/>
                </a:lnTo>
                <a:lnTo>
                  <a:pt x="2909164" y="406679"/>
                </a:lnTo>
                <a:lnTo>
                  <a:pt x="2892019" y="406679"/>
                </a:lnTo>
                <a:lnTo>
                  <a:pt x="2892019" y="423482"/>
                </a:lnTo>
                <a:lnTo>
                  <a:pt x="2875217" y="423482"/>
                </a:lnTo>
                <a:lnTo>
                  <a:pt x="2875217" y="440627"/>
                </a:lnTo>
                <a:lnTo>
                  <a:pt x="2892019" y="440627"/>
                </a:lnTo>
                <a:lnTo>
                  <a:pt x="2892019" y="457429"/>
                </a:lnTo>
                <a:close/>
                <a:moveTo>
                  <a:pt x="2959913" y="597332"/>
                </a:moveTo>
                <a:lnTo>
                  <a:pt x="2978429" y="597332"/>
                </a:lnTo>
                <a:lnTo>
                  <a:pt x="2978429" y="578472"/>
                </a:lnTo>
                <a:lnTo>
                  <a:pt x="2997289" y="578472"/>
                </a:lnTo>
                <a:lnTo>
                  <a:pt x="2997289" y="559956"/>
                </a:lnTo>
                <a:lnTo>
                  <a:pt x="2978429" y="559956"/>
                </a:lnTo>
                <a:lnTo>
                  <a:pt x="2978429" y="541096"/>
                </a:lnTo>
                <a:lnTo>
                  <a:pt x="2959913" y="541096"/>
                </a:lnTo>
                <a:lnTo>
                  <a:pt x="2959913" y="559956"/>
                </a:lnTo>
                <a:lnTo>
                  <a:pt x="2941054" y="559956"/>
                </a:lnTo>
                <a:lnTo>
                  <a:pt x="2941054" y="578472"/>
                </a:lnTo>
                <a:lnTo>
                  <a:pt x="2959913" y="578472"/>
                </a:lnTo>
                <a:lnTo>
                  <a:pt x="2959913" y="597332"/>
                </a:lnTo>
                <a:close/>
                <a:moveTo>
                  <a:pt x="2230907" y="2126323"/>
                </a:moveTo>
                <a:lnTo>
                  <a:pt x="2230907" y="2094090"/>
                </a:lnTo>
                <a:lnTo>
                  <a:pt x="2263140" y="2094090"/>
                </a:lnTo>
                <a:lnTo>
                  <a:pt x="2263140" y="2061858"/>
                </a:lnTo>
                <a:lnTo>
                  <a:pt x="2230907" y="2061858"/>
                </a:lnTo>
                <a:lnTo>
                  <a:pt x="2230907" y="2029625"/>
                </a:lnTo>
                <a:lnTo>
                  <a:pt x="2198675" y="2029625"/>
                </a:lnTo>
                <a:lnTo>
                  <a:pt x="2198675" y="2061858"/>
                </a:lnTo>
                <a:lnTo>
                  <a:pt x="2166442" y="2061858"/>
                </a:lnTo>
                <a:lnTo>
                  <a:pt x="2166442" y="2094090"/>
                </a:lnTo>
                <a:lnTo>
                  <a:pt x="2198675" y="2094090"/>
                </a:lnTo>
                <a:lnTo>
                  <a:pt x="2198675" y="2126323"/>
                </a:lnTo>
                <a:lnTo>
                  <a:pt x="2230907" y="2126323"/>
                </a:lnTo>
                <a:close/>
                <a:moveTo>
                  <a:pt x="1476527" y="1989163"/>
                </a:moveTo>
                <a:lnTo>
                  <a:pt x="1476527" y="1956930"/>
                </a:lnTo>
                <a:lnTo>
                  <a:pt x="1508760" y="1956930"/>
                </a:lnTo>
                <a:lnTo>
                  <a:pt x="1508760" y="1924698"/>
                </a:lnTo>
                <a:lnTo>
                  <a:pt x="1476527" y="1924698"/>
                </a:lnTo>
                <a:lnTo>
                  <a:pt x="1476527" y="1892465"/>
                </a:lnTo>
                <a:lnTo>
                  <a:pt x="1444295" y="1892465"/>
                </a:lnTo>
                <a:lnTo>
                  <a:pt x="1444295" y="1924698"/>
                </a:lnTo>
                <a:lnTo>
                  <a:pt x="1412062" y="1924698"/>
                </a:lnTo>
                <a:lnTo>
                  <a:pt x="1412062" y="1956930"/>
                </a:lnTo>
                <a:lnTo>
                  <a:pt x="1444295" y="1956930"/>
                </a:lnTo>
                <a:lnTo>
                  <a:pt x="1444295" y="1989163"/>
                </a:lnTo>
                <a:lnTo>
                  <a:pt x="1476527" y="1989163"/>
                </a:lnTo>
                <a:close/>
                <a:moveTo>
                  <a:pt x="1545107" y="2126323"/>
                </a:moveTo>
                <a:lnTo>
                  <a:pt x="1545107" y="2094090"/>
                </a:lnTo>
                <a:lnTo>
                  <a:pt x="1577340" y="2094090"/>
                </a:lnTo>
                <a:lnTo>
                  <a:pt x="1577340" y="2061858"/>
                </a:lnTo>
                <a:lnTo>
                  <a:pt x="1545107" y="2061858"/>
                </a:lnTo>
                <a:lnTo>
                  <a:pt x="1545107" y="2029625"/>
                </a:lnTo>
                <a:lnTo>
                  <a:pt x="1512875" y="2029625"/>
                </a:lnTo>
                <a:lnTo>
                  <a:pt x="1512875" y="2061858"/>
                </a:lnTo>
                <a:lnTo>
                  <a:pt x="1480642" y="2061858"/>
                </a:lnTo>
                <a:lnTo>
                  <a:pt x="1480642" y="2094090"/>
                </a:lnTo>
                <a:lnTo>
                  <a:pt x="1512875" y="2094090"/>
                </a:lnTo>
                <a:lnTo>
                  <a:pt x="1512875" y="2126323"/>
                </a:lnTo>
                <a:lnTo>
                  <a:pt x="1545107" y="2126323"/>
                </a:lnTo>
                <a:close/>
                <a:moveTo>
                  <a:pt x="1613687" y="2263483"/>
                </a:moveTo>
                <a:lnTo>
                  <a:pt x="1613687" y="2231250"/>
                </a:lnTo>
                <a:lnTo>
                  <a:pt x="1645920" y="2231250"/>
                </a:lnTo>
                <a:lnTo>
                  <a:pt x="1645920" y="2199018"/>
                </a:lnTo>
                <a:lnTo>
                  <a:pt x="1613687" y="2199018"/>
                </a:lnTo>
                <a:lnTo>
                  <a:pt x="1613687" y="2166785"/>
                </a:lnTo>
                <a:lnTo>
                  <a:pt x="1581455" y="2166785"/>
                </a:lnTo>
                <a:lnTo>
                  <a:pt x="1581455" y="2199018"/>
                </a:lnTo>
                <a:lnTo>
                  <a:pt x="1549222" y="2199018"/>
                </a:lnTo>
                <a:lnTo>
                  <a:pt x="1549222" y="2231250"/>
                </a:lnTo>
                <a:lnTo>
                  <a:pt x="1581455" y="2231250"/>
                </a:lnTo>
                <a:lnTo>
                  <a:pt x="1581455" y="2263483"/>
                </a:lnTo>
                <a:lnTo>
                  <a:pt x="1613687" y="2263483"/>
                </a:lnTo>
                <a:close/>
                <a:moveTo>
                  <a:pt x="1819427" y="2126323"/>
                </a:moveTo>
                <a:lnTo>
                  <a:pt x="1819427" y="2094090"/>
                </a:lnTo>
                <a:lnTo>
                  <a:pt x="1851660" y="2094090"/>
                </a:lnTo>
                <a:lnTo>
                  <a:pt x="1851660" y="2061858"/>
                </a:lnTo>
                <a:lnTo>
                  <a:pt x="1819427" y="2061858"/>
                </a:lnTo>
                <a:lnTo>
                  <a:pt x="1819427" y="2029625"/>
                </a:lnTo>
                <a:lnTo>
                  <a:pt x="1787195" y="2029625"/>
                </a:lnTo>
                <a:lnTo>
                  <a:pt x="1787195" y="2061858"/>
                </a:lnTo>
                <a:lnTo>
                  <a:pt x="1754962" y="2061858"/>
                </a:lnTo>
                <a:lnTo>
                  <a:pt x="1754962" y="2094090"/>
                </a:lnTo>
                <a:lnTo>
                  <a:pt x="1787195" y="2094090"/>
                </a:lnTo>
                <a:lnTo>
                  <a:pt x="1787195" y="2126323"/>
                </a:lnTo>
                <a:lnTo>
                  <a:pt x="1819427" y="2126323"/>
                </a:lnTo>
                <a:close/>
                <a:moveTo>
                  <a:pt x="1682267" y="2126323"/>
                </a:moveTo>
                <a:lnTo>
                  <a:pt x="1682267" y="2094090"/>
                </a:lnTo>
                <a:lnTo>
                  <a:pt x="1714500" y="2094090"/>
                </a:lnTo>
                <a:lnTo>
                  <a:pt x="1714500" y="2061858"/>
                </a:lnTo>
                <a:lnTo>
                  <a:pt x="1682267" y="2061858"/>
                </a:lnTo>
                <a:lnTo>
                  <a:pt x="1682267" y="2029625"/>
                </a:lnTo>
                <a:lnTo>
                  <a:pt x="1650035" y="2029625"/>
                </a:lnTo>
                <a:lnTo>
                  <a:pt x="1650035" y="2061858"/>
                </a:lnTo>
                <a:lnTo>
                  <a:pt x="1617802" y="2061858"/>
                </a:lnTo>
                <a:lnTo>
                  <a:pt x="1617802" y="2094090"/>
                </a:lnTo>
                <a:lnTo>
                  <a:pt x="1650035" y="2094090"/>
                </a:lnTo>
                <a:lnTo>
                  <a:pt x="1650035" y="2126323"/>
                </a:lnTo>
                <a:lnTo>
                  <a:pt x="1682267" y="2126323"/>
                </a:lnTo>
                <a:close/>
                <a:moveTo>
                  <a:pt x="1750847" y="2263483"/>
                </a:moveTo>
                <a:lnTo>
                  <a:pt x="1750847" y="2231250"/>
                </a:lnTo>
                <a:lnTo>
                  <a:pt x="1783080" y="2231250"/>
                </a:lnTo>
                <a:lnTo>
                  <a:pt x="1783080" y="2199018"/>
                </a:lnTo>
                <a:lnTo>
                  <a:pt x="1750847" y="2199018"/>
                </a:lnTo>
                <a:lnTo>
                  <a:pt x="1750847" y="2166785"/>
                </a:lnTo>
                <a:lnTo>
                  <a:pt x="1718615" y="2166785"/>
                </a:lnTo>
                <a:lnTo>
                  <a:pt x="1718615" y="2199018"/>
                </a:lnTo>
                <a:lnTo>
                  <a:pt x="1686382" y="2199018"/>
                </a:lnTo>
                <a:lnTo>
                  <a:pt x="1686382" y="2231250"/>
                </a:lnTo>
                <a:lnTo>
                  <a:pt x="1718615" y="2231250"/>
                </a:lnTo>
                <a:lnTo>
                  <a:pt x="1718615" y="2263483"/>
                </a:lnTo>
                <a:lnTo>
                  <a:pt x="1750847" y="2263483"/>
                </a:lnTo>
                <a:close/>
                <a:moveTo>
                  <a:pt x="1407947" y="2126323"/>
                </a:moveTo>
                <a:lnTo>
                  <a:pt x="1407947" y="2094090"/>
                </a:lnTo>
                <a:lnTo>
                  <a:pt x="1440180" y="2094090"/>
                </a:lnTo>
                <a:lnTo>
                  <a:pt x="1440180" y="2061858"/>
                </a:lnTo>
                <a:lnTo>
                  <a:pt x="1407947" y="2061858"/>
                </a:lnTo>
                <a:lnTo>
                  <a:pt x="1407947" y="2029625"/>
                </a:lnTo>
                <a:lnTo>
                  <a:pt x="1375715" y="2029625"/>
                </a:lnTo>
                <a:lnTo>
                  <a:pt x="1375715" y="2061858"/>
                </a:lnTo>
                <a:lnTo>
                  <a:pt x="1343482" y="2061858"/>
                </a:lnTo>
                <a:lnTo>
                  <a:pt x="1343482" y="2094090"/>
                </a:lnTo>
                <a:lnTo>
                  <a:pt x="1375715" y="2094090"/>
                </a:lnTo>
                <a:lnTo>
                  <a:pt x="1375715" y="2126323"/>
                </a:lnTo>
                <a:lnTo>
                  <a:pt x="1407947" y="2126323"/>
                </a:lnTo>
                <a:close/>
                <a:moveTo>
                  <a:pt x="1202207" y="1989163"/>
                </a:moveTo>
                <a:lnTo>
                  <a:pt x="1202207" y="1956930"/>
                </a:lnTo>
                <a:lnTo>
                  <a:pt x="1234440" y="1956930"/>
                </a:lnTo>
                <a:lnTo>
                  <a:pt x="1234440" y="1924698"/>
                </a:lnTo>
                <a:lnTo>
                  <a:pt x="1202207" y="1924698"/>
                </a:lnTo>
                <a:lnTo>
                  <a:pt x="1202207" y="1892465"/>
                </a:lnTo>
                <a:lnTo>
                  <a:pt x="1169975" y="1892465"/>
                </a:lnTo>
                <a:lnTo>
                  <a:pt x="1169975" y="1924698"/>
                </a:lnTo>
                <a:lnTo>
                  <a:pt x="1137742" y="1924698"/>
                </a:lnTo>
                <a:lnTo>
                  <a:pt x="1137742" y="1956930"/>
                </a:lnTo>
                <a:lnTo>
                  <a:pt x="1169975" y="1956930"/>
                </a:lnTo>
                <a:lnTo>
                  <a:pt x="1169975" y="1989163"/>
                </a:lnTo>
                <a:lnTo>
                  <a:pt x="1202207" y="1989163"/>
                </a:lnTo>
                <a:close/>
                <a:moveTo>
                  <a:pt x="1270787" y="2126323"/>
                </a:moveTo>
                <a:lnTo>
                  <a:pt x="1270787" y="2094090"/>
                </a:lnTo>
                <a:lnTo>
                  <a:pt x="1303020" y="2094090"/>
                </a:lnTo>
                <a:lnTo>
                  <a:pt x="1303020" y="2061858"/>
                </a:lnTo>
                <a:lnTo>
                  <a:pt x="1270787" y="2061858"/>
                </a:lnTo>
                <a:lnTo>
                  <a:pt x="1270787" y="2029625"/>
                </a:lnTo>
                <a:lnTo>
                  <a:pt x="1238555" y="2029625"/>
                </a:lnTo>
                <a:lnTo>
                  <a:pt x="1238555" y="2061858"/>
                </a:lnTo>
                <a:lnTo>
                  <a:pt x="1206322" y="2061858"/>
                </a:lnTo>
                <a:lnTo>
                  <a:pt x="1206322" y="2094090"/>
                </a:lnTo>
                <a:lnTo>
                  <a:pt x="1238555" y="2094090"/>
                </a:lnTo>
                <a:lnTo>
                  <a:pt x="1238555" y="2126323"/>
                </a:lnTo>
                <a:lnTo>
                  <a:pt x="1270787" y="2126323"/>
                </a:lnTo>
                <a:close/>
                <a:moveTo>
                  <a:pt x="1339367" y="1989163"/>
                </a:moveTo>
                <a:lnTo>
                  <a:pt x="1339367" y="1956930"/>
                </a:lnTo>
                <a:lnTo>
                  <a:pt x="1371600" y="1956930"/>
                </a:lnTo>
                <a:lnTo>
                  <a:pt x="1371600" y="1924698"/>
                </a:lnTo>
                <a:lnTo>
                  <a:pt x="1339367" y="1924698"/>
                </a:lnTo>
                <a:lnTo>
                  <a:pt x="1339367" y="1892465"/>
                </a:lnTo>
                <a:lnTo>
                  <a:pt x="1307135" y="1892465"/>
                </a:lnTo>
                <a:lnTo>
                  <a:pt x="1307135" y="1924698"/>
                </a:lnTo>
                <a:lnTo>
                  <a:pt x="1274902" y="1924698"/>
                </a:lnTo>
                <a:lnTo>
                  <a:pt x="1274902" y="1956930"/>
                </a:lnTo>
                <a:lnTo>
                  <a:pt x="1307135" y="1956930"/>
                </a:lnTo>
                <a:lnTo>
                  <a:pt x="1307135" y="1989163"/>
                </a:lnTo>
                <a:lnTo>
                  <a:pt x="1339367" y="1989163"/>
                </a:lnTo>
                <a:close/>
                <a:moveTo>
                  <a:pt x="2299487" y="2263483"/>
                </a:moveTo>
                <a:lnTo>
                  <a:pt x="2299487" y="2231250"/>
                </a:lnTo>
                <a:lnTo>
                  <a:pt x="2331720" y="2231250"/>
                </a:lnTo>
                <a:lnTo>
                  <a:pt x="2331720" y="2199018"/>
                </a:lnTo>
                <a:lnTo>
                  <a:pt x="2299487" y="2199018"/>
                </a:lnTo>
                <a:lnTo>
                  <a:pt x="2299487" y="2166785"/>
                </a:lnTo>
                <a:lnTo>
                  <a:pt x="2267255" y="2166785"/>
                </a:lnTo>
                <a:lnTo>
                  <a:pt x="2267255" y="2199018"/>
                </a:lnTo>
                <a:lnTo>
                  <a:pt x="2235022" y="2199018"/>
                </a:lnTo>
                <a:lnTo>
                  <a:pt x="2235022" y="2231250"/>
                </a:lnTo>
                <a:lnTo>
                  <a:pt x="2267255" y="2231250"/>
                </a:lnTo>
                <a:lnTo>
                  <a:pt x="2267255" y="2263483"/>
                </a:lnTo>
                <a:lnTo>
                  <a:pt x="2299487" y="2263483"/>
                </a:lnTo>
                <a:close/>
                <a:moveTo>
                  <a:pt x="2368067" y="2126323"/>
                </a:moveTo>
                <a:lnTo>
                  <a:pt x="2368067" y="2094090"/>
                </a:lnTo>
                <a:lnTo>
                  <a:pt x="2400300" y="2094090"/>
                </a:lnTo>
                <a:lnTo>
                  <a:pt x="2400300" y="2061858"/>
                </a:lnTo>
                <a:lnTo>
                  <a:pt x="2368067" y="2061858"/>
                </a:lnTo>
                <a:lnTo>
                  <a:pt x="2368067" y="2029625"/>
                </a:lnTo>
                <a:lnTo>
                  <a:pt x="2335835" y="2029625"/>
                </a:lnTo>
                <a:lnTo>
                  <a:pt x="2335835" y="2061858"/>
                </a:lnTo>
                <a:lnTo>
                  <a:pt x="2303602" y="2061858"/>
                </a:lnTo>
                <a:lnTo>
                  <a:pt x="2303602" y="2094090"/>
                </a:lnTo>
                <a:lnTo>
                  <a:pt x="2335835" y="2094090"/>
                </a:lnTo>
                <a:lnTo>
                  <a:pt x="2335835" y="2126323"/>
                </a:lnTo>
                <a:lnTo>
                  <a:pt x="2368067" y="2126323"/>
                </a:lnTo>
                <a:close/>
                <a:moveTo>
                  <a:pt x="1888007" y="2263483"/>
                </a:moveTo>
                <a:lnTo>
                  <a:pt x="1888007" y="2231250"/>
                </a:lnTo>
                <a:lnTo>
                  <a:pt x="1920240" y="2231250"/>
                </a:lnTo>
                <a:lnTo>
                  <a:pt x="1920240" y="2199018"/>
                </a:lnTo>
                <a:lnTo>
                  <a:pt x="1888007" y="2199018"/>
                </a:lnTo>
                <a:lnTo>
                  <a:pt x="1888007" y="2166785"/>
                </a:lnTo>
                <a:lnTo>
                  <a:pt x="1855775" y="2166785"/>
                </a:lnTo>
                <a:lnTo>
                  <a:pt x="1855775" y="2199018"/>
                </a:lnTo>
                <a:lnTo>
                  <a:pt x="1823542" y="2199018"/>
                </a:lnTo>
                <a:lnTo>
                  <a:pt x="1823542" y="2231250"/>
                </a:lnTo>
                <a:lnTo>
                  <a:pt x="1855775" y="2231250"/>
                </a:lnTo>
                <a:lnTo>
                  <a:pt x="1855775" y="2263483"/>
                </a:lnTo>
                <a:lnTo>
                  <a:pt x="1888007" y="2263483"/>
                </a:lnTo>
                <a:close/>
                <a:moveTo>
                  <a:pt x="2436647" y="2263483"/>
                </a:moveTo>
                <a:lnTo>
                  <a:pt x="2436647" y="2231250"/>
                </a:lnTo>
                <a:lnTo>
                  <a:pt x="2468880" y="2231250"/>
                </a:lnTo>
                <a:lnTo>
                  <a:pt x="2468880" y="2199018"/>
                </a:lnTo>
                <a:lnTo>
                  <a:pt x="2436647" y="2199018"/>
                </a:lnTo>
                <a:lnTo>
                  <a:pt x="2436647" y="2166785"/>
                </a:lnTo>
                <a:lnTo>
                  <a:pt x="2404415" y="2166785"/>
                </a:lnTo>
                <a:lnTo>
                  <a:pt x="2404415" y="2199018"/>
                </a:lnTo>
                <a:lnTo>
                  <a:pt x="2372182" y="2199018"/>
                </a:lnTo>
                <a:lnTo>
                  <a:pt x="2372182" y="2231250"/>
                </a:lnTo>
                <a:lnTo>
                  <a:pt x="2404415" y="2231250"/>
                </a:lnTo>
                <a:lnTo>
                  <a:pt x="2404415" y="2263483"/>
                </a:lnTo>
                <a:lnTo>
                  <a:pt x="2436647" y="2263483"/>
                </a:lnTo>
                <a:close/>
                <a:moveTo>
                  <a:pt x="2478481" y="463944"/>
                </a:moveTo>
                <a:lnTo>
                  <a:pt x="2499741" y="463944"/>
                </a:lnTo>
                <a:lnTo>
                  <a:pt x="2499741" y="442684"/>
                </a:lnTo>
                <a:lnTo>
                  <a:pt x="2521001" y="442684"/>
                </a:lnTo>
                <a:lnTo>
                  <a:pt x="2521001" y="421424"/>
                </a:lnTo>
                <a:lnTo>
                  <a:pt x="2499741" y="421424"/>
                </a:lnTo>
                <a:lnTo>
                  <a:pt x="2499741" y="400164"/>
                </a:lnTo>
                <a:lnTo>
                  <a:pt x="2478481" y="400164"/>
                </a:lnTo>
                <a:lnTo>
                  <a:pt x="2478481" y="421424"/>
                </a:lnTo>
                <a:lnTo>
                  <a:pt x="2457221" y="421424"/>
                </a:lnTo>
                <a:lnTo>
                  <a:pt x="2457221" y="442684"/>
                </a:lnTo>
                <a:lnTo>
                  <a:pt x="2478481" y="442684"/>
                </a:lnTo>
                <a:lnTo>
                  <a:pt x="2478481" y="463944"/>
                </a:lnTo>
                <a:close/>
                <a:moveTo>
                  <a:pt x="1238555" y="1755305"/>
                </a:moveTo>
                <a:lnTo>
                  <a:pt x="1238555" y="1787538"/>
                </a:lnTo>
                <a:lnTo>
                  <a:pt x="1206322" y="1787538"/>
                </a:lnTo>
                <a:lnTo>
                  <a:pt x="1206322" y="1819770"/>
                </a:lnTo>
                <a:lnTo>
                  <a:pt x="1238555" y="1819770"/>
                </a:lnTo>
                <a:lnTo>
                  <a:pt x="1238555" y="1852003"/>
                </a:lnTo>
                <a:lnTo>
                  <a:pt x="1270787" y="1852003"/>
                </a:lnTo>
                <a:lnTo>
                  <a:pt x="1270787" y="1819770"/>
                </a:lnTo>
                <a:lnTo>
                  <a:pt x="1303020" y="1819770"/>
                </a:lnTo>
                <a:lnTo>
                  <a:pt x="1303020" y="1787538"/>
                </a:lnTo>
                <a:lnTo>
                  <a:pt x="1270787" y="1787538"/>
                </a:lnTo>
                <a:lnTo>
                  <a:pt x="1270787" y="1755305"/>
                </a:lnTo>
                <a:lnTo>
                  <a:pt x="1238555" y="1755305"/>
                </a:lnTo>
                <a:close/>
                <a:moveTo>
                  <a:pt x="2025167" y="2263483"/>
                </a:moveTo>
                <a:lnTo>
                  <a:pt x="2025167" y="2231250"/>
                </a:lnTo>
                <a:lnTo>
                  <a:pt x="2057400" y="2231250"/>
                </a:lnTo>
                <a:lnTo>
                  <a:pt x="2057400" y="2199018"/>
                </a:lnTo>
                <a:lnTo>
                  <a:pt x="2025167" y="2199018"/>
                </a:lnTo>
                <a:lnTo>
                  <a:pt x="2025167" y="2166785"/>
                </a:lnTo>
                <a:lnTo>
                  <a:pt x="1992935" y="2166785"/>
                </a:lnTo>
                <a:lnTo>
                  <a:pt x="1992935" y="2199018"/>
                </a:lnTo>
                <a:lnTo>
                  <a:pt x="1960702" y="2199018"/>
                </a:lnTo>
                <a:lnTo>
                  <a:pt x="1960702" y="2231250"/>
                </a:lnTo>
                <a:lnTo>
                  <a:pt x="1992935" y="2231250"/>
                </a:lnTo>
                <a:lnTo>
                  <a:pt x="1992935" y="2263483"/>
                </a:lnTo>
                <a:lnTo>
                  <a:pt x="2025167" y="2263483"/>
                </a:lnTo>
                <a:close/>
                <a:moveTo>
                  <a:pt x="1956587" y="2126323"/>
                </a:moveTo>
                <a:lnTo>
                  <a:pt x="1956587" y="2094090"/>
                </a:lnTo>
                <a:lnTo>
                  <a:pt x="1988820" y="2094090"/>
                </a:lnTo>
                <a:lnTo>
                  <a:pt x="1988820" y="2061858"/>
                </a:lnTo>
                <a:lnTo>
                  <a:pt x="1956587" y="2061858"/>
                </a:lnTo>
                <a:lnTo>
                  <a:pt x="1956587" y="2029625"/>
                </a:lnTo>
                <a:lnTo>
                  <a:pt x="1924355" y="2029625"/>
                </a:lnTo>
                <a:lnTo>
                  <a:pt x="1924355" y="2061858"/>
                </a:lnTo>
                <a:lnTo>
                  <a:pt x="1892122" y="2061858"/>
                </a:lnTo>
                <a:lnTo>
                  <a:pt x="1892122" y="2094090"/>
                </a:lnTo>
                <a:lnTo>
                  <a:pt x="1924355" y="2094090"/>
                </a:lnTo>
                <a:lnTo>
                  <a:pt x="1924355" y="2126323"/>
                </a:lnTo>
                <a:lnTo>
                  <a:pt x="1956587" y="2126323"/>
                </a:lnTo>
                <a:close/>
                <a:moveTo>
                  <a:pt x="2093747" y="2126323"/>
                </a:moveTo>
                <a:lnTo>
                  <a:pt x="2093747" y="2094090"/>
                </a:lnTo>
                <a:lnTo>
                  <a:pt x="2125980" y="2094090"/>
                </a:lnTo>
                <a:lnTo>
                  <a:pt x="2125980" y="2061858"/>
                </a:lnTo>
                <a:lnTo>
                  <a:pt x="2093747" y="2061858"/>
                </a:lnTo>
                <a:lnTo>
                  <a:pt x="2093747" y="2029625"/>
                </a:lnTo>
                <a:lnTo>
                  <a:pt x="2061515" y="2029625"/>
                </a:lnTo>
                <a:lnTo>
                  <a:pt x="2061515" y="2061858"/>
                </a:lnTo>
                <a:lnTo>
                  <a:pt x="2029282" y="2061858"/>
                </a:lnTo>
                <a:lnTo>
                  <a:pt x="2029282" y="2094090"/>
                </a:lnTo>
                <a:lnTo>
                  <a:pt x="2061515" y="2094090"/>
                </a:lnTo>
                <a:lnTo>
                  <a:pt x="2061515" y="2126323"/>
                </a:lnTo>
                <a:lnTo>
                  <a:pt x="2093747" y="2126323"/>
                </a:lnTo>
                <a:close/>
                <a:moveTo>
                  <a:pt x="2162327" y="2263483"/>
                </a:moveTo>
                <a:lnTo>
                  <a:pt x="2162327" y="2231250"/>
                </a:lnTo>
                <a:lnTo>
                  <a:pt x="2194560" y="2231250"/>
                </a:lnTo>
                <a:lnTo>
                  <a:pt x="2194560" y="2199018"/>
                </a:lnTo>
                <a:lnTo>
                  <a:pt x="2162327" y="2199018"/>
                </a:lnTo>
                <a:lnTo>
                  <a:pt x="2162327" y="2166785"/>
                </a:lnTo>
                <a:lnTo>
                  <a:pt x="2130095" y="2166785"/>
                </a:lnTo>
                <a:lnTo>
                  <a:pt x="2130095" y="2199018"/>
                </a:lnTo>
                <a:lnTo>
                  <a:pt x="2097862" y="2199018"/>
                </a:lnTo>
                <a:lnTo>
                  <a:pt x="2097862" y="2231250"/>
                </a:lnTo>
                <a:lnTo>
                  <a:pt x="2130095" y="2231250"/>
                </a:lnTo>
                <a:lnTo>
                  <a:pt x="2130095" y="2263483"/>
                </a:lnTo>
                <a:lnTo>
                  <a:pt x="2162327" y="2263483"/>
                </a:lnTo>
                <a:close/>
                <a:moveTo>
                  <a:pt x="1581455" y="1618145"/>
                </a:moveTo>
                <a:lnTo>
                  <a:pt x="1581455" y="1650378"/>
                </a:lnTo>
                <a:lnTo>
                  <a:pt x="1549222" y="1650378"/>
                </a:lnTo>
                <a:lnTo>
                  <a:pt x="1549222" y="1682610"/>
                </a:lnTo>
                <a:lnTo>
                  <a:pt x="1581455" y="1682610"/>
                </a:lnTo>
                <a:lnTo>
                  <a:pt x="1581455" y="1714843"/>
                </a:lnTo>
                <a:lnTo>
                  <a:pt x="1613687" y="1714843"/>
                </a:lnTo>
                <a:lnTo>
                  <a:pt x="1613687" y="1682610"/>
                </a:lnTo>
                <a:lnTo>
                  <a:pt x="1645920" y="1682610"/>
                </a:lnTo>
                <a:lnTo>
                  <a:pt x="1645920" y="1650378"/>
                </a:lnTo>
                <a:lnTo>
                  <a:pt x="1613687" y="1650378"/>
                </a:lnTo>
                <a:lnTo>
                  <a:pt x="1613687" y="1618145"/>
                </a:lnTo>
                <a:lnTo>
                  <a:pt x="1581455" y="1618145"/>
                </a:lnTo>
                <a:close/>
                <a:moveTo>
                  <a:pt x="2198675" y="1755305"/>
                </a:moveTo>
                <a:lnTo>
                  <a:pt x="2198675" y="1787538"/>
                </a:lnTo>
                <a:lnTo>
                  <a:pt x="2166442" y="1787538"/>
                </a:lnTo>
                <a:lnTo>
                  <a:pt x="2166442" y="1819770"/>
                </a:lnTo>
                <a:lnTo>
                  <a:pt x="2198675" y="1819770"/>
                </a:lnTo>
                <a:lnTo>
                  <a:pt x="2198675" y="1852003"/>
                </a:lnTo>
                <a:lnTo>
                  <a:pt x="2230907" y="1852003"/>
                </a:lnTo>
                <a:lnTo>
                  <a:pt x="2230907" y="1819770"/>
                </a:lnTo>
                <a:lnTo>
                  <a:pt x="2263140" y="1819770"/>
                </a:lnTo>
                <a:lnTo>
                  <a:pt x="2263140" y="1787538"/>
                </a:lnTo>
                <a:lnTo>
                  <a:pt x="2230907" y="1787538"/>
                </a:lnTo>
                <a:lnTo>
                  <a:pt x="2230907" y="1755305"/>
                </a:lnTo>
                <a:lnTo>
                  <a:pt x="2198675" y="1755305"/>
                </a:lnTo>
                <a:close/>
                <a:moveTo>
                  <a:pt x="2267255" y="1618145"/>
                </a:moveTo>
                <a:lnTo>
                  <a:pt x="2267255" y="1650378"/>
                </a:lnTo>
                <a:lnTo>
                  <a:pt x="2235022" y="1650378"/>
                </a:lnTo>
                <a:lnTo>
                  <a:pt x="2235022" y="1682610"/>
                </a:lnTo>
                <a:lnTo>
                  <a:pt x="2267255" y="1682610"/>
                </a:lnTo>
                <a:lnTo>
                  <a:pt x="2267255" y="1714843"/>
                </a:lnTo>
                <a:lnTo>
                  <a:pt x="2299487" y="1714843"/>
                </a:lnTo>
                <a:lnTo>
                  <a:pt x="2299487" y="1682610"/>
                </a:lnTo>
                <a:lnTo>
                  <a:pt x="2331720" y="1682610"/>
                </a:lnTo>
                <a:lnTo>
                  <a:pt x="2331720" y="1650378"/>
                </a:lnTo>
                <a:lnTo>
                  <a:pt x="2299487" y="1650378"/>
                </a:lnTo>
                <a:lnTo>
                  <a:pt x="2299487" y="1618145"/>
                </a:lnTo>
                <a:lnTo>
                  <a:pt x="2267255" y="1618145"/>
                </a:lnTo>
                <a:close/>
                <a:moveTo>
                  <a:pt x="2061515" y="1755305"/>
                </a:moveTo>
                <a:lnTo>
                  <a:pt x="2061515" y="1787538"/>
                </a:lnTo>
                <a:lnTo>
                  <a:pt x="2029282" y="1787538"/>
                </a:lnTo>
                <a:lnTo>
                  <a:pt x="2029282" y="1819770"/>
                </a:lnTo>
                <a:lnTo>
                  <a:pt x="2061515" y="1819770"/>
                </a:lnTo>
                <a:lnTo>
                  <a:pt x="2061515" y="1852003"/>
                </a:lnTo>
                <a:lnTo>
                  <a:pt x="2093747" y="1852003"/>
                </a:lnTo>
                <a:lnTo>
                  <a:pt x="2093747" y="1819770"/>
                </a:lnTo>
                <a:lnTo>
                  <a:pt x="2125980" y="1819770"/>
                </a:lnTo>
                <a:lnTo>
                  <a:pt x="2125980" y="1787538"/>
                </a:lnTo>
                <a:lnTo>
                  <a:pt x="2093747" y="1787538"/>
                </a:lnTo>
                <a:lnTo>
                  <a:pt x="2093747" y="1755305"/>
                </a:lnTo>
                <a:lnTo>
                  <a:pt x="2061515" y="1755305"/>
                </a:lnTo>
                <a:close/>
                <a:moveTo>
                  <a:pt x="2335835" y="1755305"/>
                </a:moveTo>
                <a:lnTo>
                  <a:pt x="2335835" y="1787538"/>
                </a:lnTo>
                <a:lnTo>
                  <a:pt x="2303602" y="1787538"/>
                </a:lnTo>
                <a:lnTo>
                  <a:pt x="2303602" y="1819770"/>
                </a:lnTo>
                <a:lnTo>
                  <a:pt x="2335835" y="1819770"/>
                </a:lnTo>
                <a:lnTo>
                  <a:pt x="2335835" y="1852003"/>
                </a:lnTo>
                <a:lnTo>
                  <a:pt x="2368067" y="1852003"/>
                </a:lnTo>
                <a:lnTo>
                  <a:pt x="2368067" y="1819770"/>
                </a:lnTo>
                <a:lnTo>
                  <a:pt x="2400300" y="1819770"/>
                </a:lnTo>
                <a:lnTo>
                  <a:pt x="2400300" y="1787538"/>
                </a:lnTo>
                <a:lnTo>
                  <a:pt x="2368067" y="1787538"/>
                </a:lnTo>
                <a:lnTo>
                  <a:pt x="2368067" y="1755305"/>
                </a:lnTo>
                <a:lnTo>
                  <a:pt x="2335835" y="1755305"/>
                </a:lnTo>
                <a:close/>
                <a:moveTo>
                  <a:pt x="2130095" y="1618145"/>
                </a:moveTo>
                <a:lnTo>
                  <a:pt x="2130095" y="1650378"/>
                </a:lnTo>
                <a:lnTo>
                  <a:pt x="2097862" y="1650378"/>
                </a:lnTo>
                <a:lnTo>
                  <a:pt x="2097862" y="1682610"/>
                </a:lnTo>
                <a:lnTo>
                  <a:pt x="2130095" y="1682610"/>
                </a:lnTo>
                <a:lnTo>
                  <a:pt x="2130095" y="1714843"/>
                </a:lnTo>
                <a:lnTo>
                  <a:pt x="2162327" y="1714843"/>
                </a:lnTo>
                <a:lnTo>
                  <a:pt x="2162327" y="1682610"/>
                </a:lnTo>
                <a:lnTo>
                  <a:pt x="2194560" y="1682610"/>
                </a:lnTo>
                <a:lnTo>
                  <a:pt x="2194560" y="1650378"/>
                </a:lnTo>
                <a:lnTo>
                  <a:pt x="2162327" y="1650378"/>
                </a:lnTo>
                <a:lnTo>
                  <a:pt x="2162327" y="1618145"/>
                </a:lnTo>
                <a:lnTo>
                  <a:pt x="2130095" y="1618145"/>
                </a:lnTo>
                <a:close/>
                <a:moveTo>
                  <a:pt x="2299487" y="1989163"/>
                </a:moveTo>
                <a:lnTo>
                  <a:pt x="2299487" y="1956930"/>
                </a:lnTo>
                <a:lnTo>
                  <a:pt x="2331720" y="1956930"/>
                </a:lnTo>
                <a:lnTo>
                  <a:pt x="2331720" y="1924698"/>
                </a:lnTo>
                <a:lnTo>
                  <a:pt x="2299487" y="1924698"/>
                </a:lnTo>
                <a:lnTo>
                  <a:pt x="2299487" y="1892465"/>
                </a:lnTo>
                <a:lnTo>
                  <a:pt x="2267255" y="1892465"/>
                </a:lnTo>
                <a:lnTo>
                  <a:pt x="2267255" y="1924698"/>
                </a:lnTo>
                <a:lnTo>
                  <a:pt x="2235022" y="1924698"/>
                </a:lnTo>
                <a:lnTo>
                  <a:pt x="2235022" y="1956930"/>
                </a:lnTo>
                <a:lnTo>
                  <a:pt x="2267255" y="1956930"/>
                </a:lnTo>
                <a:lnTo>
                  <a:pt x="2267255" y="1989163"/>
                </a:lnTo>
                <a:lnTo>
                  <a:pt x="2299487" y="1989163"/>
                </a:lnTo>
                <a:close/>
                <a:moveTo>
                  <a:pt x="2404415" y="1892465"/>
                </a:moveTo>
                <a:lnTo>
                  <a:pt x="2404415" y="1924698"/>
                </a:lnTo>
                <a:lnTo>
                  <a:pt x="2372182" y="1924698"/>
                </a:lnTo>
                <a:lnTo>
                  <a:pt x="2372182" y="1956930"/>
                </a:lnTo>
                <a:lnTo>
                  <a:pt x="2404415" y="1956930"/>
                </a:lnTo>
                <a:lnTo>
                  <a:pt x="2404415" y="1989163"/>
                </a:lnTo>
                <a:lnTo>
                  <a:pt x="2436647" y="1989163"/>
                </a:lnTo>
                <a:lnTo>
                  <a:pt x="2436647" y="1956930"/>
                </a:lnTo>
                <a:lnTo>
                  <a:pt x="2468880" y="1956930"/>
                </a:lnTo>
                <a:lnTo>
                  <a:pt x="2468880" y="1924698"/>
                </a:lnTo>
                <a:lnTo>
                  <a:pt x="2436647" y="1924698"/>
                </a:lnTo>
                <a:lnTo>
                  <a:pt x="2436647" y="1892465"/>
                </a:lnTo>
                <a:lnTo>
                  <a:pt x="2404415" y="1892465"/>
                </a:lnTo>
                <a:close/>
                <a:moveTo>
                  <a:pt x="2162327" y="1989163"/>
                </a:moveTo>
                <a:lnTo>
                  <a:pt x="2162327" y="1956930"/>
                </a:lnTo>
                <a:lnTo>
                  <a:pt x="2194560" y="1956930"/>
                </a:lnTo>
                <a:lnTo>
                  <a:pt x="2194560" y="1924698"/>
                </a:lnTo>
                <a:lnTo>
                  <a:pt x="2162327" y="1924698"/>
                </a:lnTo>
                <a:lnTo>
                  <a:pt x="2162327" y="1892465"/>
                </a:lnTo>
                <a:lnTo>
                  <a:pt x="2130095" y="1892465"/>
                </a:lnTo>
                <a:lnTo>
                  <a:pt x="2130095" y="1924698"/>
                </a:lnTo>
                <a:lnTo>
                  <a:pt x="2097862" y="1924698"/>
                </a:lnTo>
                <a:lnTo>
                  <a:pt x="2097862" y="1956930"/>
                </a:lnTo>
                <a:lnTo>
                  <a:pt x="2130095" y="1956930"/>
                </a:lnTo>
                <a:lnTo>
                  <a:pt x="2130095" y="1989163"/>
                </a:lnTo>
                <a:lnTo>
                  <a:pt x="2162327" y="1989163"/>
                </a:lnTo>
                <a:close/>
                <a:moveTo>
                  <a:pt x="2472995" y="1755305"/>
                </a:moveTo>
                <a:lnTo>
                  <a:pt x="2472995" y="1787538"/>
                </a:lnTo>
                <a:lnTo>
                  <a:pt x="2440762" y="1787538"/>
                </a:lnTo>
                <a:lnTo>
                  <a:pt x="2440762" y="1819770"/>
                </a:lnTo>
                <a:lnTo>
                  <a:pt x="2472995" y="1819770"/>
                </a:lnTo>
                <a:lnTo>
                  <a:pt x="2472995" y="1852003"/>
                </a:lnTo>
                <a:lnTo>
                  <a:pt x="2505227" y="1852003"/>
                </a:lnTo>
                <a:lnTo>
                  <a:pt x="2505227" y="1819770"/>
                </a:lnTo>
                <a:lnTo>
                  <a:pt x="2537460" y="1819770"/>
                </a:lnTo>
                <a:lnTo>
                  <a:pt x="2537460" y="1787538"/>
                </a:lnTo>
                <a:lnTo>
                  <a:pt x="2505227" y="1787538"/>
                </a:lnTo>
                <a:lnTo>
                  <a:pt x="2505227" y="1755305"/>
                </a:lnTo>
                <a:lnTo>
                  <a:pt x="2472995" y="1755305"/>
                </a:lnTo>
                <a:close/>
                <a:moveTo>
                  <a:pt x="1924355" y="1755305"/>
                </a:moveTo>
                <a:lnTo>
                  <a:pt x="1924355" y="1787538"/>
                </a:lnTo>
                <a:lnTo>
                  <a:pt x="1892122" y="1787538"/>
                </a:lnTo>
                <a:lnTo>
                  <a:pt x="1892122" y="1819770"/>
                </a:lnTo>
                <a:lnTo>
                  <a:pt x="1924355" y="1819770"/>
                </a:lnTo>
                <a:lnTo>
                  <a:pt x="1924355" y="1852003"/>
                </a:lnTo>
                <a:lnTo>
                  <a:pt x="1956587" y="1852003"/>
                </a:lnTo>
                <a:lnTo>
                  <a:pt x="1956587" y="1819770"/>
                </a:lnTo>
                <a:lnTo>
                  <a:pt x="1988820" y="1819770"/>
                </a:lnTo>
                <a:lnTo>
                  <a:pt x="1988820" y="1787538"/>
                </a:lnTo>
                <a:lnTo>
                  <a:pt x="1956587" y="1787538"/>
                </a:lnTo>
                <a:lnTo>
                  <a:pt x="1956587" y="1755305"/>
                </a:lnTo>
                <a:lnTo>
                  <a:pt x="1924355" y="1755305"/>
                </a:lnTo>
                <a:close/>
                <a:moveTo>
                  <a:pt x="1650035" y="1755305"/>
                </a:moveTo>
                <a:lnTo>
                  <a:pt x="1650035" y="1787538"/>
                </a:lnTo>
                <a:lnTo>
                  <a:pt x="1617802" y="1787538"/>
                </a:lnTo>
                <a:lnTo>
                  <a:pt x="1617802" y="1819770"/>
                </a:lnTo>
                <a:lnTo>
                  <a:pt x="1650035" y="1819770"/>
                </a:lnTo>
                <a:lnTo>
                  <a:pt x="1650035" y="1852003"/>
                </a:lnTo>
                <a:lnTo>
                  <a:pt x="1682267" y="1852003"/>
                </a:lnTo>
                <a:lnTo>
                  <a:pt x="1682267" y="1819770"/>
                </a:lnTo>
                <a:lnTo>
                  <a:pt x="1714500" y="1819770"/>
                </a:lnTo>
                <a:lnTo>
                  <a:pt x="1714500" y="1787538"/>
                </a:lnTo>
                <a:lnTo>
                  <a:pt x="1682267" y="1787538"/>
                </a:lnTo>
                <a:lnTo>
                  <a:pt x="1682267" y="1755305"/>
                </a:lnTo>
                <a:lnTo>
                  <a:pt x="1650035" y="1755305"/>
                </a:lnTo>
                <a:close/>
                <a:moveTo>
                  <a:pt x="2025167" y="1989163"/>
                </a:moveTo>
                <a:lnTo>
                  <a:pt x="2025167" y="1956930"/>
                </a:lnTo>
                <a:lnTo>
                  <a:pt x="2057400" y="1956930"/>
                </a:lnTo>
                <a:lnTo>
                  <a:pt x="2057400" y="1924698"/>
                </a:lnTo>
                <a:lnTo>
                  <a:pt x="2025167" y="1924698"/>
                </a:lnTo>
                <a:lnTo>
                  <a:pt x="2025167" y="1892465"/>
                </a:lnTo>
                <a:lnTo>
                  <a:pt x="1992935" y="1892465"/>
                </a:lnTo>
                <a:lnTo>
                  <a:pt x="1992935" y="1924698"/>
                </a:lnTo>
                <a:lnTo>
                  <a:pt x="1960702" y="1924698"/>
                </a:lnTo>
                <a:lnTo>
                  <a:pt x="1960702" y="1956930"/>
                </a:lnTo>
                <a:lnTo>
                  <a:pt x="1992935" y="1956930"/>
                </a:lnTo>
                <a:lnTo>
                  <a:pt x="1992935" y="1989163"/>
                </a:lnTo>
                <a:lnTo>
                  <a:pt x="2025167" y="1989163"/>
                </a:lnTo>
                <a:close/>
                <a:moveTo>
                  <a:pt x="1992935" y="1618145"/>
                </a:moveTo>
                <a:lnTo>
                  <a:pt x="1992935" y="1650378"/>
                </a:lnTo>
                <a:lnTo>
                  <a:pt x="1960702" y="1650378"/>
                </a:lnTo>
                <a:lnTo>
                  <a:pt x="1960702" y="1682610"/>
                </a:lnTo>
                <a:lnTo>
                  <a:pt x="1992935" y="1682610"/>
                </a:lnTo>
                <a:lnTo>
                  <a:pt x="1992935" y="1714843"/>
                </a:lnTo>
                <a:lnTo>
                  <a:pt x="2025167" y="1714843"/>
                </a:lnTo>
                <a:lnTo>
                  <a:pt x="2025167" y="1682610"/>
                </a:lnTo>
                <a:lnTo>
                  <a:pt x="2057400" y="1682610"/>
                </a:lnTo>
                <a:lnTo>
                  <a:pt x="2057400" y="1650378"/>
                </a:lnTo>
                <a:lnTo>
                  <a:pt x="2025167" y="1650378"/>
                </a:lnTo>
                <a:lnTo>
                  <a:pt x="2025167" y="1618145"/>
                </a:lnTo>
                <a:lnTo>
                  <a:pt x="1992935" y="1618145"/>
                </a:lnTo>
                <a:close/>
                <a:moveTo>
                  <a:pt x="1444295" y="1618145"/>
                </a:moveTo>
                <a:lnTo>
                  <a:pt x="1444295" y="1650378"/>
                </a:lnTo>
                <a:lnTo>
                  <a:pt x="1412062" y="1650378"/>
                </a:lnTo>
                <a:lnTo>
                  <a:pt x="1412062" y="1682610"/>
                </a:lnTo>
                <a:lnTo>
                  <a:pt x="1444295" y="1682610"/>
                </a:lnTo>
                <a:lnTo>
                  <a:pt x="1444295" y="1714843"/>
                </a:lnTo>
                <a:lnTo>
                  <a:pt x="1476527" y="1714843"/>
                </a:lnTo>
                <a:lnTo>
                  <a:pt x="1476527" y="1682610"/>
                </a:lnTo>
                <a:lnTo>
                  <a:pt x="1508760" y="1682610"/>
                </a:lnTo>
                <a:lnTo>
                  <a:pt x="1508760" y="1650378"/>
                </a:lnTo>
                <a:lnTo>
                  <a:pt x="1476527" y="1650378"/>
                </a:lnTo>
                <a:lnTo>
                  <a:pt x="1476527" y="1618145"/>
                </a:lnTo>
                <a:lnTo>
                  <a:pt x="1444295" y="1618145"/>
                </a:lnTo>
                <a:close/>
                <a:moveTo>
                  <a:pt x="1512875" y="1755305"/>
                </a:moveTo>
                <a:lnTo>
                  <a:pt x="1512875" y="1787538"/>
                </a:lnTo>
                <a:lnTo>
                  <a:pt x="1480642" y="1787538"/>
                </a:lnTo>
                <a:lnTo>
                  <a:pt x="1480642" y="1819770"/>
                </a:lnTo>
                <a:lnTo>
                  <a:pt x="1512875" y="1819770"/>
                </a:lnTo>
                <a:lnTo>
                  <a:pt x="1512875" y="1852003"/>
                </a:lnTo>
                <a:lnTo>
                  <a:pt x="1545107" y="1852003"/>
                </a:lnTo>
                <a:lnTo>
                  <a:pt x="1545107" y="1819770"/>
                </a:lnTo>
                <a:lnTo>
                  <a:pt x="1577340" y="1819770"/>
                </a:lnTo>
                <a:lnTo>
                  <a:pt x="1577340" y="1787538"/>
                </a:lnTo>
                <a:lnTo>
                  <a:pt x="1545107" y="1787538"/>
                </a:lnTo>
                <a:lnTo>
                  <a:pt x="1545107" y="1755305"/>
                </a:lnTo>
                <a:lnTo>
                  <a:pt x="1512875" y="1755305"/>
                </a:lnTo>
                <a:close/>
                <a:moveTo>
                  <a:pt x="1855775" y="1618145"/>
                </a:moveTo>
                <a:lnTo>
                  <a:pt x="1855775" y="1650378"/>
                </a:lnTo>
                <a:lnTo>
                  <a:pt x="1823542" y="1650378"/>
                </a:lnTo>
                <a:lnTo>
                  <a:pt x="1823542" y="1682610"/>
                </a:lnTo>
                <a:lnTo>
                  <a:pt x="1855775" y="1682610"/>
                </a:lnTo>
                <a:lnTo>
                  <a:pt x="1855775" y="1714843"/>
                </a:lnTo>
                <a:lnTo>
                  <a:pt x="1888007" y="1714843"/>
                </a:lnTo>
                <a:lnTo>
                  <a:pt x="1888007" y="1682610"/>
                </a:lnTo>
                <a:lnTo>
                  <a:pt x="1920240" y="1682610"/>
                </a:lnTo>
                <a:lnTo>
                  <a:pt x="1920240" y="1650378"/>
                </a:lnTo>
                <a:lnTo>
                  <a:pt x="1888007" y="1650378"/>
                </a:lnTo>
                <a:lnTo>
                  <a:pt x="1888007" y="1618145"/>
                </a:lnTo>
                <a:lnTo>
                  <a:pt x="1855775" y="1618145"/>
                </a:lnTo>
                <a:close/>
                <a:moveTo>
                  <a:pt x="1375715" y="1755305"/>
                </a:moveTo>
                <a:lnTo>
                  <a:pt x="1375715" y="1787538"/>
                </a:lnTo>
                <a:lnTo>
                  <a:pt x="1343482" y="1787538"/>
                </a:lnTo>
                <a:lnTo>
                  <a:pt x="1343482" y="1819770"/>
                </a:lnTo>
                <a:lnTo>
                  <a:pt x="1375715" y="1819770"/>
                </a:lnTo>
                <a:lnTo>
                  <a:pt x="1375715" y="1852003"/>
                </a:lnTo>
                <a:lnTo>
                  <a:pt x="1407947" y="1852003"/>
                </a:lnTo>
                <a:lnTo>
                  <a:pt x="1407947" y="1819770"/>
                </a:lnTo>
                <a:lnTo>
                  <a:pt x="1440180" y="1819770"/>
                </a:lnTo>
                <a:lnTo>
                  <a:pt x="1440180" y="1787538"/>
                </a:lnTo>
                <a:lnTo>
                  <a:pt x="1407947" y="1787538"/>
                </a:lnTo>
                <a:lnTo>
                  <a:pt x="1407947" y="1755305"/>
                </a:lnTo>
                <a:lnTo>
                  <a:pt x="1375715" y="1755305"/>
                </a:lnTo>
                <a:close/>
                <a:moveTo>
                  <a:pt x="1718615" y="1618145"/>
                </a:moveTo>
                <a:lnTo>
                  <a:pt x="1718615" y="1650378"/>
                </a:lnTo>
                <a:lnTo>
                  <a:pt x="1686382" y="1650378"/>
                </a:lnTo>
                <a:lnTo>
                  <a:pt x="1686382" y="1682610"/>
                </a:lnTo>
                <a:lnTo>
                  <a:pt x="1718615" y="1682610"/>
                </a:lnTo>
                <a:lnTo>
                  <a:pt x="1718615" y="1714843"/>
                </a:lnTo>
                <a:lnTo>
                  <a:pt x="1750847" y="1714843"/>
                </a:lnTo>
                <a:lnTo>
                  <a:pt x="1750847" y="1682610"/>
                </a:lnTo>
                <a:lnTo>
                  <a:pt x="1783080" y="1682610"/>
                </a:lnTo>
                <a:lnTo>
                  <a:pt x="1783080" y="1650378"/>
                </a:lnTo>
                <a:lnTo>
                  <a:pt x="1750847" y="1650378"/>
                </a:lnTo>
                <a:lnTo>
                  <a:pt x="1750847" y="1618145"/>
                </a:lnTo>
                <a:lnTo>
                  <a:pt x="1718615" y="1618145"/>
                </a:lnTo>
                <a:close/>
                <a:moveTo>
                  <a:pt x="1787195" y="1755305"/>
                </a:moveTo>
                <a:lnTo>
                  <a:pt x="1787195" y="1787538"/>
                </a:lnTo>
                <a:lnTo>
                  <a:pt x="1754962" y="1787538"/>
                </a:lnTo>
                <a:lnTo>
                  <a:pt x="1754962" y="1819770"/>
                </a:lnTo>
                <a:lnTo>
                  <a:pt x="1787195" y="1819770"/>
                </a:lnTo>
                <a:lnTo>
                  <a:pt x="1787195" y="1852003"/>
                </a:lnTo>
                <a:lnTo>
                  <a:pt x="1819427" y="1852003"/>
                </a:lnTo>
                <a:lnTo>
                  <a:pt x="1819427" y="1819770"/>
                </a:lnTo>
                <a:lnTo>
                  <a:pt x="1851660" y="1819770"/>
                </a:lnTo>
                <a:lnTo>
                  <a:pt x="1851660" y="1787538"/>
                </a:lnTo>
                <a:lnTo>
                  <a:pt x="1819427" y="1787538"/>
                </a:lnTo>
                <a:lnTo>
                  <a:pt x="1819427" y="1755305"/>
                </a:lnTo>
                <a:lnTo>
                  <a:pt x="1787195" y="1755305"/>
                </a:lnTo>
                <a:close/>
                <a:moveTo>
                  <a:pt x="626135" y="1151801"/>
                </a:moveTo>
                <a:lnTo>
                  <a:pt x="648767" y="1151801"/>
                </a:lnTo>
                <a:lnTo>
                  <a:pt x="648767" y="1129170"/>
                </a:lnTo>
                <a:lnTo>
                  <a:pt x="671398" y="1129170"/>
                </a:lnTo>
                <a:lnTo>
                  <a:pt x="671398" y="1106538"/>
                </a:lnTo>
                <a:lnTo>
                  <a:pt x="648767" y="1106538"/>
                </a:lnTo>
                <a:lnTo>
                  <a:pt x="648767" y="1083907"/>
                </a:lnTo>
                <a:lnTo>
                  <a:pt x="626135" y="1083907"/>
                </a:lnTo>
                <a:lnTo>
                  <a:pt x="626135" y="1106538"/>
                </a:lnTo>
                <a:lnTo>
                  <a:pt x="603504" y="1106538"/>
                </a:lnTo>
                <a:lnTo>
                  <a:pt x="603504" y="1129170"/>
                </a:lnTo>
                <a:lnTo>
                  <a:pt x="626135" y="1129170"/>
                </a:lnTo>
                <a:lnTo>
                  <a:pt x="626135" y="1151801"/>
                </a:lnTo>
                <a:close/>
                <a:moveTo>
                  <a:pt x="697116" y="733463"/>
                </a:moveTo>
                <a:lnTo>
                  <a:pt x="714946" y="733463"/>
                </a:lnTo>
                <a:lnTo>
                  <a:pt x="714946" y="715289"/>
                </a:lnTo>
                <a:lnTo>
                  <a:pt x="733120" y="715289"/>
                </a:lnTo>
                <a:lnTo>
                  <a:pt x="733120" y="697459"/>
                </a:lnTo>
                <a:lnTo>
                  <a:pt x="714946" y="697459"/>
                </a:lnTo>
                <a:lnTo>
                  <a:pt x="714946" y="679285"/>
                </a:lnTo>
                <a:lnTo>
                  <a:pt x="697116" y="679285"/>
                </a:lnTo>
                <a:lnTo>
                  <a:pt x="697116" y="697459"/>
                </a:lnTo>
                <a:lnTo>
                  <a:pt x="678942" y="697459"/>
                </a:lnTo>
                <a:lnTo>
                  <a:pt x="678942" y="715289"/>
                </a:lnTo>
                <a:lnTo>
                  <a:pt x="697116" y="715289"/>
                </a:lnTo>
                <a:lnTo>
                  <a:pt x="697116" y="733463"/>
                </a:lnTo>
                <a:close/>
                <a:moveTo>
                  <a:pt x="695058" y="1013955"/>
                </a:moveTo>
                <a:lnTo>
                  <a:pt x="717004" y="1013955"/>
                </a:lnTo>
                <a:lnTo>
                  <a:pt x="717004" y="991667"/>
                </a:lnTo>
                <a:lnTo>
                  <a:pt x="739292" y="991667"/>
                </a:lnTo>
                <a:lnTo>
                  <a:pt x="739292" y="969721"/>
                </a:lnTo>
                <a:lnTo>
                  <a:pt x="717004" y="969721"/>
                </a:lnTo>
                <a:lnTo>
                  <a:pt x="717004" y="947433"/>
                </a:lnTo>
                <a:lnTo>
                  <a:pt x="695058" y="947433"/>
                </a:lnTo>
                <a:lnTo>
                  <a:pt x="695058" y="969721"/>
                </a:lnTo>
                <a:lnTo>
                  <a:pt x="672770" y="969721"/>
                </a:lnTo>
                <a:lnTo>
                  <a:pt x="672770" y="991667"/>
                </a:lnTo>
                <a:lnTo>
                  <a:pt x="695058" y="991667"/>
                </a:lnTo>
                <a:lnTo>
                  <a:pt x="695058" y="1013955"/>
                </a:lnTo>
                <a:close/>
                <a:moveTo>
                  <a:pt x="766381" y="594246"/>
                </a:moveTo>
                <a:lnTo>
                  <a:pt x="782841" y="594246"/>
                </a:lnTo>
                <a:lnTo>
                  <a:pt x="782841" y="577444"/>
                </a:lnTo>
                <a:lnTo>
                  <a:pt x="799643" y="577444"/>
                </a:lnTo>
                <a:lnTo>
                  <a:pt x="799643" y="560984"/>
                </a:lnTo>
                <a:lnTo>
                  <a:pt x="782841" y="560984"/>
                </a:lnTo>
                <a:lnTo>
                  <a:pt x="782841" y="544182"/>
                </a:lnTo>
                <a:lnTo>
                  <a:pt x="766381" y="544182"/>
                </a:lnTo>
                <a:lnTo>
                  <a:pt x="766381" y="560984"/>
                </a:lnTo>
                <a:lnTo>
                  <a:pt x="749579" y="560984"/>
                </a:lnTo>
                <a:lnTo>
                  <a:pt x="749579" y="577444"/>
                </a:lnTo>
                <a:lnTo>
                  <a:pt x="766381" y="577444"/>
                </a:lnTo>
                <a:lnTo>
                  <a:pt x="766381" y="594246"/>
                </a:lnTo>
                <a:close/>
                <a:moveTo>
                  <a:pt x="763981" y="875424"/>
                </a:moveTo>
                <a:lnTo>
                  <a:pt x="785241" y="875424"/>
                </a:lnTo>
                <a:lnTo>
                  <a:pt x="785241" y="854164"/>
                </a:lnTo>
                <a:lnTo>
                  <a:pt x="806501" y="854164"/>
                </a:lnTo>
                <a:lnTo>
                  <a:pt x="806501" y="832904"/>
                </a:lnTo>
                <a:lnTo>
                  <a:pt x="785241" y="832904"/>
                </a:lnTo>
                <a:lnTo>
                  <a:pt x="785241" y="811644"/>
                </a:lnTo>
                <a:lnTo>
                  <a:pt x="763981" y="811644"/>
                </a:lnTo>
                <a:lnTo>
                  <a:pt x="763981" y="832904"/>
                </a:lnTo>
                <a:lnTo>
                  <a:pt x="742721" y="832904"/>
                </a:lnTo>
                <a:lnTo>
                  <a:pt x="742721" y="854164"/>
                </a:lnTo>
                <a:lnTo>
                  <a:pt x="763981" y="854164"/>
                </a:lnTo>
                <a:lnTo>
                  <a:pt x="763981" y="875424"/>
                </a:lnTo>
                <a:close/>
                <a:moveTo>
                  <a:pt x="630250" y="590817"/>
                </a:moveTo>
                <a:lnTo>
                  <a:pt x="644652" y="590817"/>
                </a:lnTo>
                <a:lnTo>
                  <a:pt x="644652" y="576415"/>
                </a:lnTo>
                <a:lnTo>
                  <a:pt x="659054" y="576415"/>
                </a:lnTo>
                <a:lnTo>
                  <a:pt x="659054" y="562013"/>
                </a:lnTo>
                <a:lnTo>
                  <a:pt x="644652" y="562013"/>
                </a:lnTo>
                <a:lnTo>
                  <a:pt x="644652" y="547611"/>
                </a:lnTo>
                <a:lnTo>
                  <a:pt x="630250" y="547611"/>
                </a:lnTo>
                <a:lnTo>
                  <a:pt x="630250" y="562013"/>
                </a:lnTo>
                <a:lnTo>
                  <a:pt x="615848" y="562013"/>
                </a:lnTo>
                <a:lnTo>
                  <a:pt x="615848" y="576415"/>
                </a:lnTo>
                <a:lnTo>
                  <a:pt x="630250" y="576415"/>
                </a:lnTo>
                <a:lnTo>
                  <a:pt x="630250" y="590817"/>
                </a:lnTo>
                <a:close/>
                <a:moveTo>
                  <a:pt x="699516" y="451256"/>
                </a:moveTo>
                <a:lnTo>
                  <a:pt x="712546" y="451256"/>
                </a:lnTo>
                <a:lnTo>
                  <a:pt x="712546" y="438569"/>
                </a:lnTo>
                <a:lnTo>
                  <a:pt x="725233" y="438569"/>
                </a:lnTo>
                <a:lnTo>
                  <a:pt x="725233" y="425539"/>
                </a:lnTo>
                <a:lnTo>
                  <a:pt x="712546" y="425539"/>
                </a:lnTo>
                <a:lnTo>
                  <a:pt x="712546" y="412852"/>
                </a:lnTo>
                <a:lnTo>
                  <a:pt x="699516" y="412852"/>
                </a:lnTo>
                <a:lnTo>
                  <a:pt x="699516" y="425539"/>
                </a:lnTo>
                <a:lnTo>
                  <a:pt x="686829" y="425539"/>
                </a:lnTo>
                <a:lnTo>
                  <a:pt x="686829" y="438569"/>
                </a:lnTo>
                <a:lnTo>
                  <a:pt x="699516" y="438569"/>
                </a:lnTo>
                <a:lnTo>
                  <a:pt x="699516" y="451256"/>
                </a:lnTo>
                <a:close/>
                <a:moveTo>
                  <a:pt x="627850" y="871995"/>
                </a:moveTo>
                <a:lnTo>
                  <a:pt x="647052" y="871995"/>
                </a:lnTo>
                <a:lnTo>
                  <a:pt x="647052" y="853135"/>
                </a:lnTo>
                <a:lnTo>
                  <a:pt x="665912" y="853135"/>
                </a:lnTo>
                <a:lnTo>
                  <a:pt x="665912" y="833933"/>
                </a:lnTo>
                <a:lnTo>
                  <a:pt x="647052" y="833933"/>
                </a:lnTo>
                <a:lnTo>
                  <a:pt x="647052" y="815073"/>
                </a:lnTo>
                <a:lnTo>
                  <a:pt x="627850" y="815073"/>
                </a:lnTo>
                <a:lnTo>
                  <a:pt x="627850" y="833933"/>
                </a:lnTo>
                <a:lnTo>
                  <a:pt x="608990" y="833933"/>
                </a:lnTo>
                <a:lnTo>
                  <a:pt x="608990" y="853135"/>
                </a:lnTo>
                <a:lnTo>
                  <a:pt x="627850" y="853135"/>
                </a:lnTo>
                <a:lnTo>
                  <a:pt x="627850" y="871995"/>
                </a:lnTo>
                <a:close/>
                <a:moveTo>
                  <a:pt x="557555" y="1289304"/>
                </a:moveTo>
                <a:lnTo>
                  <a:pt x="580187" y="1289304"/>
                </a:lnTo>
                <a:lnTo>
                  <a:pt x="580187" y="1266330"/>
                </a:lnTo>
                <a:lnTo>
                  <a:pt x="603161" y="1266330"/>
                </a:lnTo>
                <a:lnTo>
                  <a:pt x="603161" y="1243698"/>
                </a:lnTo>
                <a:lnTo>
                  <a:pt x="580187" y="1243698"/>
                </a:lnTo>
                <a:lnTo>
                  <a:pt x="580187" y="1220724"/>
                </a:lnTo>
                <a:lnTo>
                  <a:pt x="557555" y="1220724"/>
                </a:lnTo>
                <a:lnTo>
                  <a:pt x="557555" y="1243698"/>
                </a:lnTo>
                <a:lnTo>
                  <a:pt x="534581" y="1243698"/>
                </a:lnTo>
                <a:lnTo>
                  <a:pt x="534581" y="1266330"/>
                </a:lnTo>
                <a:lnTo>
                  <a:pt x="557555" y="1266330"/>
                </a:lnTo>
                <a:lnTo>
                  <a:pt x="557555" y="1289304"/>
                </a:lnTo>
                <a:close/>
                <a:moveTo>
                  <a:pt x="560984" y="729691"/>
                </a:moveTo>
                <a:lnTo>
                  <a:pt x="576758" y="729691"/>
                </a:lnTo>
                <a:lnTo>
                  <a:pt x="576758" y="714261"/>
                </a:lnTo>
                <a:lnTo>
                  <a:pt x="592188" y="714261"/>
                </a:lnTo>
                <a:lnTo>
                  <a:pt x="592188" y="698487"/>
                </a:lnTo>
                <a:lnTo>
                  <a:pt x="576758" y="698487"/>
                </a:lnTo>
                <a:lnTo>
                  <a:pt x="576758" y="683057"/>
                </a:lnTo>
                <a:lnTo>
                  <a:pt x="560984" y="683057"/>
                </a:lnTo>
                <a:lnTo>
                  <a:pt x="560984" y="698487"/>
                </a:lnTo>
                <a:lnTo>
                  <a:pt x="545554" y="698487"/>
                </a:lnTo>
                <a:lnTo>
                  <a:pt x="545554" y="714261"/>
                </a:lnTo>
                <a:lnTo>
                  <a:pt x="560984" y="714261"/>
                </a:lnTo>
                <a:lnTo>
                  <a:pt x="560984" y="729691"/>
                </a:lnTo>
                <a:close/>
                <a:moveTo>
                  <a:pt x="149504" y="1552994"/>
                </a:moveTo>
                <a:lnTo>
                  <a:pt x="165278" y="1552994"/>
                </a:lnTo>
                <a:lnTo>
                  <a:pt x="165278" y="1537221"/>
                </a:lnTo>
                <a:lnTo>
                  <a:pt x="181051" y="1537221"/>
                </a:lnTo>
                <a:lnTo>
                  <a:pt x="181051" y="1521447"/>
                </a:lnTo>
                <a:lnTo>
                  <a:pt x="165278" y="1521447"/>
                </a:lnTo>
                <a:lnTo>
                  <a:pt x="165278" y="1505674"/>
                </a:lnTo>
                <a:lnTo>
                  <a:pt x="149504" y="1505674"/>
                </a:lnTo>
                <a:lnTo>
                  <a:pt x="149504" y="1521447"/>
                </a:lnTo>
                <a:lnTo>
                  <a:pt x="133731" y="1521447"/>
                </a:lnTo>
                <a:lnTo>
                  <a:pt x="133731" y="1537221"/>
                </a:lnTo>
                <a:lnTo>
                  <a:pt x="149504" y="1537221"/>
                </a:lnTo>
                <a:lnTo>
                  <a:pt x="149504" y="1552994"/>
                </a:lnTo>
                <a:close/>
                <a:moveTo>
                  <a:pt x="558927" y="1010183"/>
                </a:moveTo>
                <a:lnTo>
                  <a:pt x="578815" y="1010183"/>
                </a:lnTo>
                <a:lnTo>
                  <a:pt x="578815" y="990638"/>
                </a:lnTo>
                <a:lnTo>
                  <a:pt x="598360" y="990638"/>
                </a:lnTo>
                <a:lnTo>
                  <a:pt x="598360" y="970750"/>
                </a:lnTo>
                <a:lnTo>
                  <a:pt x="578815" y="970750"/>
                </a:lnTo>
                <a:lnTo>
                  <a:pt x="578815" y="951205"/>
                </a:lnTo>
                <a:lnTo>
                  <a:pt x="558927" y="951205"/>
                </a:lnTo>
                <a:lnTo>
                  <a:pt x="558927" y="970750"/>
                </a:lnTo>
                <a:lnTo>
                  <a:pt x="539382" y="970750"/>
                </a:lnTo>
                <a:lnTo>
                  <a:pt x="539382" y="990638"/>
                </a:lnTo>
                <a:lnTo>
                  <a:pt x="558927" y="990638"/>
                </a:lnTo>
                <a:lnTo>
                  <a:pt x="558927" y="1010183"/>
                </a:lnTo>
                <a:close/>
                <a:moveTo>
                  <a:pt x="969378" y="739635"/>
                </a:moveTo>
                <a:lnTo>
                  <a:pt x="991324" y="739635"/>
                </a:lnTo>
                <a:lnTo>
                  <a:pt x="991324" y="717347"/>
                </a:lnTo>
                <a:lnTo>
                  <a:pt x="1013612" y="717347"/>
                </a:lnTo>
                <a:lnTo>
                  <a:pt x="1013612" y="695401"/>
                </a:lnTo>
                <a:lnTo>
                  <a:pt x="991324" y="695401"/>
                </a:lnTo>
                <a:lnTo>
                  <a:pt x="991324" y="673113"/>
                </a:lnTo>
                <a:lnTo>
                  <a:pt x="969378" y="673113"/>
                </a:lnTo>
                <a:lnTo>
                  <a:pt x="969378" y="695401"/>
                </a:lnTo>
                <a:lnTo>
                  <a:pt x="947090" y="695401"/>
                </a:lnTo>
                <a:lnTo>
                  <a:pt x="947090" y="717347"/>
                </a:lnTo>
                <a:lnTo>
                  <a:pt x="969378" y="717347"/>
                </a:lnTo>
                <a:lnTo>
                  <a:pt x="969378" y="739635"/>
                </a:lnTo>
                <a:close/>
                <a:moveTo>
                  <a:pt x="2505227" y="2126323"/>
                </a:moveTo>
                <a:lnTo>
                  <a:pt x="2505227" y="2094090"/>
                </a:lnTo>
                <a:lnTo>
                  <a:pt x="2537460" y="2094090"/>
                </a:lnTo>
                <a:lnTo>
                  <a:pt x="2537460" y="2061858"/>
                </a:lnTo>
                <a:lnTo>
                  <a:pt x="2505227" y="2061858"/>
                </a:lnTo>
                <a:lnTo>
                  <a:pt x="2505227" y="2029625"/>
                </a:lnTo>
                <a:lnTo>
                  <a:pt x="2472995" y="2029625"/>
                </a:lnTo>
                <a:lnTo>
                  <a:pt x="2472995" y="2061858"/>
                </a:lnTo>
                <a:lnTo>
                  <a:pt x="2440762" y="2061858"/>
                </a:lnTo>
                <a:lnTo>
                  <a:pt x="2440762" y="2094090"/>
                </a:lnTo>
                <a:lnTo>
                  <a:pt x="2472995" y="2094090"/>
                </a:lnTo>
                <a:lnTo>
                  <a:pt x="2472995" y="2126323"/>
                </a:lnTo>
                <a:lnTo>
                  <a:pt x="2505227" y="2126323"/>
                </a:lnTo>
                <a:close/>
                <a:moveTo>
                  <a:pt x="971779" y="457429"/>
                </a:moveTo>
                <a:lnTo>
                  <a:pt x="988924" y="457429"/>
                </a:lnTo>
                <a:lnTo>
                  <a:pt x="988924" y="440627"/>
                </a:lnTo>
                <a:lnTo>
                  <a:pt x="1005726" y="440627"/>
                </a:lnTo>
                <a:lnTo>
                  <a:pt x="1005726" y="423482"/>
                </a:lnTo>
                <a:lnTo>
                  <a:pt x="988924" y="423482"/>
                </a:lnTo>
                <a:lnTo>
                  <a:pt x="988924" y="406679"/>
                </a:lnTo>
                <a:lnTo>
                  <a:pt x="971779" y="406679"/>
                </a:lnTo>
                <a:lnTo>
                  <a:pt x="971779" y="423482"/>
                </a:lnTo>
                <a:lnTo>
                  <a:pt x="954976" y="423482"/>
                </a:lnTo>
                <a:lnTo>
                  <a:pt x="954976" y="440627"/>
                </a:lnTo>
                <a:lnTo>
                  <a:pt x="971779" y="440627"/>
                </a:lnTo>
                <a:lnTo>
                  <a:pt x="971779" y="457429"/>
                </a:lnTo>
                <a:close/>
                <a:moveTo>
                  <a:pt x="1041387" y="317183"/>
                </a:moveTo>
                <a:lnTo>
                  <a:pt x="1056475" y="317183"/>
                </a:lnTo>
                <a:lnTo>
                  <a:pt x="1056475" y="302438"/>
                </a:lnTo>
                <a:lnTo>
                  <a:pt x="1071220" y="302438"/>
                </a:lnTo>
                <a:lnTo>
                  <a:pt x="1071220" y="287350"/>
                </a:lnTo>
                <a:lnTo>
                  <a:pt x="1056475" y="287350"/>
                </a:lnTo>
                <a:lnTo>
                  <a:pt x="1056475" y="272606"/>
                </a:lnTo>
                <a:lnTo>
                  <a:pt x="1041387" y="272606"/>
                </a:lnTo>
                <a:lnTo>
                  <a:pt x="1041387" y="287350"/>
                </a:lnTo>
                <a:lnTo>
                  <a:pt x="1026643" y="287350"/>
                </a:lnTo>
                <a:lnTo>
                  <a:pt x="1026643" y="302438"/>
                </a:lnTo>
                <a:lnTo>
                  <a:pt x="1041387" y="302438"/>
                </a:lnTo>
                <a:lnTo>
                  <a:pt x="1041387" y="317183"/>
                </a:lnTo>
                <a:close/>
                <a:moveTo>
                  <a:pt x="835647" y="454685"/>
                </a:moveTo>
                <a:lnTo>
                  <a:pt x="850735" y="454685"/>
                </a:lnTo>
                <a:lnTo>
                  <a:pt x="850735" y="439598"/>
                </a:lnTo>
                <a:lnTo>
                  <a:pt x="865822" y="439598"/>
                </a:lnTo>
                <a:lnTo>
                  <a:pt x="865822" y="424510"/>
                </a:lnTo>
                <a:lnTo>
                  <a:pt x="850735" y="424510"/>
                </a:lnTo>
                <a:lnTo>
                  <a:pt x="850735" y="409423"/>
                </a:lnTo>
                <a:lnTo>
                  <a:pt x="835647" y="409423"/>
                </a:lnTo>
                <a:lnTo>
                  <a:pt x="835647" y="424510"/>
                </a:lnTo>
                <a:lnTo>
                  <a:pt x="820560" y="424510"/>
                </a:lnTo>
                <a:lnTo>
                  <a:pt x="820560" y="439598"/>
                </a:lnTo>
                <a:lnTo>
                  <a:pt x="835647" y="439598"/>
                </a:lnTo>
                <a:lnTo>
                  <a:pt x="835647" y="454685"/>
                </a:lnTo>
                <a:close/>
                <a:moveTo>
                  <a:pt x="900112" y="878510"/>
                </a:moveTo>
                <a:lnTo>
                  <a:pt x="923430" y="878510"/>
                </a:lnTo>
                <a:lnTo>
                  <a:pt x="923430" y="855193"/>
                </a:lnTo>
                <a:lnTo>
                  <a:pt x="946747" y="855193"/>
                </a:lnTo>
                <a:lnTo>
                  <a:pt x="946747" y="831875"/>
                </a:lnTo>
                <a:lnTo>
                  <a:pt x="923430" y="831875"/>
                </a:lnTo>
                <a:lnTo>
                  <a:pt x="923430" y="808558"/>
                </a:lnTo>
                <a:lnTo>
                  <a:pt x="900112" y="808558"/>
                </a:lnTo>
                <a:lnTo>
                  <a:pt x="900112" y="831875"/>
                </a:lnTo>
                <a:lnTo>
                  <a:pt x="876795" y="831875"/>
                </a:lnTo>
                <a:lnTo>
                  <a:pt x="876795" y="855193"/>
                </a:lnTo>
                <a:lnTo>
                  <a:pt x="900112" y="855193"/>
                </a:lnTo>
                <a:lnTo>
                  <a:pt x="900112" y="878510"/>
                </a:lnTo>
                <a:close/>
                <a:moveTo>
                  <a:pt x="905256" y="314439"/>
                </a:moveTo>
                <a:lnTo>
                  <a:pt x="918286" y="314439"/>
                </a:lnTo>
                <a:lnTo>
                  <a:pt x="918286" y="301409"/>
                </a:lnTo>
                <a:lnTo>
                  <a:pt x="931316" y="301409"/>
                </a:lnTo>
                <a:lnTo>
                  <a:pt x="931316" y="288379"/>
                </a:lnTo>
                <a:lnTo>
                  <a:pt x="918286" y="288379"/>
                </a:lnTo>
                <a:lnTo>
                  <a:pt x="918286" y="275349"/>
                </a:lnTo>
                <a:lnTo>
                  <a:pt x="905256" y="275349"/>
                </a:lnTo>
                <a:lnTo>
                  <a:pt x="905256" y="288379"/>
                </a:lnTo>
                <a:lnTo>
                  <a:pt x="892226" y="288379"/>
                </a:lnTo>
                <a:lnTo>
                  <a:pt x="892226" y="301409"/>
                </a:lnTo>
                <a:lnTo>
                  <a:pt x="905256" y="301409"/>
                </a:lnTo>
                <a:lnTo>
                  <a:pt x="905256" y="314439"/>
                </a:lnTo>
                <a:close/>
                <a:moveTo>
                  <a:pt x="833247" y="736549"/>
                </a:moveTo>
                <a:lnTo>
                  <a:pt x="853135" y="736549"/>
                </a:lnTo>
                <a:lnTo>
                  <a:pt x="853135" y="716318"/>
                </a:lnTo>
                <a:lnTo>
                  <a:pt x="873366" y="716318"/>
                </a:lnTo>
                <a:lnTo>
                  <a:pt x="873366" y="696430"/>
                </a:lnTo>
                <a:lnTo>
                  <a:pt x="853135" y="696430"/>
                </a:lnTo>
                <a:lnTo>
                  <a:pt x="853135" y="676199"/>
                </a:lnTo>
                <a:lnTo>
                  <a:pt x="833247" y="676199"/>
                </a:lnTo>
                <a:lnTo>
                  <a:pt x="833247" y="696430"/>
                </a:lnTo>
                <a:lnTo>
                  <a:pt x="813016" y="696430"/>
                </a:lnTo>
                <a:lnTo>
                  <a:pt x="813016" y="716318"/>
                </a:lnTo>
                <a:lnTo>
                  <a:pt x="833247" y="716318"/>
                </a:lnTo>
                <a:lnTo>
                  <a:pt x="833247" y="736549"/>
                </a:lnTo>
                <a:close/>
                <a:moveTo>
                  <a:pt x="902513" y="597332"/>
                </a:moveTo>
                <a:lnTo>
                  <a:pt x="921029" y="597332"/>
                </a:lnTo>
                <a:lnTo>
                  <a:pt x="921029" y="578472"/>
                </a:lnTo>
                <a:lnTo>
                  <a:pt x="939889" y="578472"/>
                </a:lnTo>
                <a:lnTo>
                  <a:pt x="939889" y="559956"/>
                </a:lnTo>
                <a:lnTo>
                  <a:pt x="921029" y="559956"/>
                </a:lnTo>
                <a:lnTo>
                  <a:pt x="921029" y="541096"/>
                </a:lnTo>
                <a:lnTo>
                  <a:pt x="902513" y="541096"/>
                </a:lnTo>
                <a:lnTo>
                  <a:pt x="902513" y="559956"/>
                </a:lnTo>
                <a:lnTo>
                  <a:pt x="883653" y="559956"/>
                </a:lnTo>
                <a:lnTo>
                  <a:pt x="883653" y="578472"/>
                </a:lnTo>
                <a:lnTo>
                  <a:pt x="902513" y="578472"/>
                </a:lnTo>
                <a:lnTo>
                  <a:pt x="902513" y="597332"/>
                </a:lnTo>
                <a:close/>
                <a:moveTo>
                  <a:pt x="490347" y="1147686"/>
                </a:moveTo>
                <a:lnTo>
                  <a:pt x="510235" y="1147686"/>
                </a:lnTo>
                <a:lnTo>
                  <a:pt x="510235" y="1127798"/>
                </a:lnTo>
                <a:lnTo>
                  <a:pt x="530123" y="1127798"/>
                </a:lnTo>
                <a:lnTo>
                  <a:pt x="530123" y="1107910"/>
                </a:lnTo>
                <a:lnTo>
                  <a:pt x="510235" y="1107910"/>
                </a:lnTo>
                <a:lnTo>
                  <a:pt x="510235" y="1088022"/>
                </a:lnTo>
                <a:lnTo>
                  <a:pt x="490347" y="1088022"/>
                </a:lnTo>
                <a:lnTo>
                  <a:pt x="490347" y="1107910"/>
                </a:lnTo>
                <a:lnTo>
                  <a:pt x="470459" y="1107910"/>
                </a:lnTo>
                <a:lnTo>
                  <a:pt x="470459" y="1127798"/>
                </a:lnTo>
                <a:lnTo>
                  <a:pt x="490347" y="1127798"/>
                </a:lnTo>
                <a:lnTo>
                  <a:pt x="490347" y="1147686"/>
                </a:lnTo>
                <a:close/>
                <a:moveTo>
                  <a:pt x="494462" y="587045"/>
                </a:moveTo>
                <a:lnTo>
                  <a:pt x="506120" y="587045"/>
                </a:lnTo>
                <a:lnTo>
                  <a:pt x="506120" y="575043"/>
                </a:lnTo>
                <a:lnTo>
                  <a:pt x="518122" y="575043"/>
                </a:lnTo>
                <a:lnTo>
                  <a:pt x="518122" y="563385"/>
                </a:lnTo>
                <a:lnTo>
                  <a:pt x="506120" y="563385"/>
                </a:lnTo>
                <a:lnTo>
                  <a:pt x="506120" y="551383"/>
                </a:lnTo>
                <a:lnTo>
                  <a:pt x="494462" y="551383"/>
                </a:lnTo>
                <a:lnTo>
                  <a:pt x="494462" y="563385"/>
                </a:lnTo>
                <a:lnTo>
                  <a:pt x="482460" y="563385"/>
                </a:lnTo>
                <a:lnTo>
                  <a:pt x="482460" y="575043"/>
                </a:lnTo>
                <a:lnTo>
                  <a:pt x="494462" y="575043"/>
                </a:lnTo>
                <a:lnTo>
                  <a:pt x="494462" y="587045"/>
                </a:lnTo>
                <a:close/>
                <a:moveTo>
                  <a:pt x="287693" y="1001611"/>
                </a:moveTo>
                <a:lnTo>
                  <a:pt x="301409" y="1001611"/>
                </a:lnTo>
                <a:lnTo>
                  <a:pt x="301409" y="987552"/>
                </a:lnTo>
                <a:lnTo>
                  <a:pt x="315468" y="987552"/>
                </a:lnTo>
                <a:lnTo>
                  <a:pt x="315468" y="973836"/>
                </a:lnTo>
                <a:lnTo>
                  <a:pt x="301409" y="973836"/>
                </a:lnTo>
                <a:lnTo>
                  <a:pt x="301409" y="959777"/>
                </a:lnTo>
                <a:lnTo>
                  <a:pt x="287693" y="959777"/>
                </a:lnTo>
                <a:lnTo>
                  <a:pt x="287693" y="973836"/>
                </a:lnTo>
                <a:lnTo>
                  <a:pt x="273634" y="973836"/>
                </a:lnTo>
                <a:lnTo>
                  <a:pt x="273634" y="987552"/>
                </a:lnTo>
                <a:lnTo>
                  <a:pt x="287693" y="987552"/>
                </a:lnTo>
                <a:lnTo>
                  <a:pt x="287693" y="1001611"/>
                </a:lnTo>
                <a:close/>
                <a:moveTo>
                  <a:pt x="285979" y="1280732"/>
                </a:moveTo>
                <a:lnTo>
                  <a:pt x="303124" y="1280732"/>
                </a:lnTo>
                <a:lnTo>
                  <a:pt x="303124" y="1263587"/>
                </a:lnTo>
                <a:lnTo>
                  <a:pt x="320269" y="1263587"/>
                </a:lnTo>
                <a:lnTo>
                  <a:pt x="320269" y="1246442"/>
                </a:lnTo>
                <a:lnTo>
                  <a:pt x="303124" y="1246442"/>
                </a:lnTo>
                <a:lnTo>
                  <a:pt x="303124" y="1229297"/>
                </a:lnTo>
                <a:lnTo>
                  <a:pt x="285979" y="1229297"/>
                </a:lnTo>
                <a:lnTo>
                  <a:pt x="285979" y="1246442"/>
                </a:lnTo>
                <a:lnTo>
                  <a:pt x="268834" y="1246442"/>
                </a:lnTo>
                <a:lnTo>
                  <a:pt x="268834" y="1263587"/>
                </a:lnTo>
                <a:lnTo>
                  <a:pt x="285979" y="1263587"/>
                </a:lnTo>
                <a:lnTo>
                  <a:pt x="285979" y="1280732"/>
                </a:lnTo>
                <a:close/>
                <a:moveTo>
                  <a:pt x="352501" y="1698384"/>
                </a:moveTo>
                <a:lnTo>
                  <a:pt x="373761" y="1698384"/>
                </a:lnTo>
                <a:lnTo>
                  <a:pt x="373761" y="1677124"/>
                </a:lnTo>
                <a:lnTo>
                  <a:pt x="395021" y="1677124"/>
                </a:lnTo>
                <a:lnTo>
                  <a:pt x="395021" y="1655864"/>
                </a:lnTo>
                <a:lnTo>
                  <a:pt x="373761" y="1655864"/>
                </a:lnTo>
                <a:lnTo>
                  <a:pt x="373761" y="1634604"/>
                </a:lnTo>
                <a:lnTo>
                  <a:pt x="352501" y="1634604"/>
                </a:lnTo>
                <a:lnTo>
                  <a:pt x="352501" y="1655864"/>
                </a:lnTo>
                <a:lnTo>
                  <a:pt x="331241" y="1655864"/>
                </a:lnTo>
                <a:lnTo>
                  <a:pt x="331241" y="1677124"/>
                </a:lnTo>
                <a:lnTo>
                  <a:pt x="352501" y="1677124"/>
                </a:lnTo>
                <a:lnTo>
                  <a:pt x="352501" y="1698384"/>
                </a:lnTo>
                <a:close/>
                <a:moveTo>
                  <a:pt x="353187" y="1421663"/>
                </a:moveTo>
                <a:lnTo>
                  <a:pt x="373075" y="1421663"/>
                </a:lnTo>
                <a:lnTo>
                  <a:pt x="373075" y="1402118"/>
                </a:lnTo>
                <a:lnTo>
                  <a:pt x="392620" y="1402118"/>
                </a:lnTo>
                <a:lnTo>
                  <a:pt x="392620" y="1382230"/>
                </a:lnTo>
                <a:lnTo>
                  <a:pt x="373075" y="1382230"/>
                </a:lnTo>
                <a:lnTo>
                  <a:pt x="373075" y="1362685"/>
                </a:lnTo>
                <a:lnTo>
                  <a:pt x="353187" y="1362685"/>
                </a:lnTo>
                <a:lnTo>
                  <a:pt x="353187" y="1382230"/>
                </a:lnTo>
                <a:lnTo>
                  <a:pt x="333642" y="1382230"/>
                </a:lnTo>
                <a:lnTo>
                  <a:pt x="333642" y="1402118"/>
                </a:lnTo>
                <a:lnTo>
                  <a:pt x="353187" y="1402118"/>
                </a:lnTo>
                <a:lnTo>
                  <a:pt x="353187" y="1421663"/>
                </a:lnTo>
                <a:close/>
                <a:moveTo>
                  <a:pt x="150533" y="1275931"/>
                </a:moveTo>
                <a:lnTo>
                  <a:pt x="164249" y="1275931"/>
                </a:lnTo>
                <a:lnTo>
                  <a:pt x="164249" y="1261872"/>
                </a:lnTo>
                <a:lnTo>
                  <a:pt x="178308" y="1261872"/>
                </a:lnTo>
                <a:lnTo>
                  <a:pt x="178308" y="1248156"/>
                </a:lnTo>
                <a:lnTo>
                  <a:pt x="164249" y="1248156"/>
                </a:lnTo>
                <a:lnTo>
                  <a:pt x="164249" y="1234097"/>
                </a:lnTo>
                <a:lnTo>
                  <a:pt x="150533" y="1234097"/>
                </a:lnTo>
                <a:lnTo>
                  <a:pt x="150533" y="1248156"/>
                </a:lnTo>
                <a:lnTo>
                  <a:pt x="136474" y="1248156"/>
                </a:lnTo>
                <a:lnTo>
                  <a:pt x="136474" y="1261872"/>
                </a:lnTo>
                <a:lnTo>
                  <a:pt x="150533" y="1261872"/>
                </a:lnTo>
                <a:lnTo>
                  <a:pt x="150533" y="1275931"/>
                </a:lnTo>
                <a:close/>
                <a:moveTo>
                  <a:pt x="219113" y="1138771"/>
                </a:moveTo>
                <a:lnTo>
                  <a:pt x="232829" y="1138771"/>
                </a:lnTo>
                <a:lnTo>
                  <a:pt x="232829" y="1124712"/>
                </a:lnTo>
                <a:lnTo>
                  <a:pt x="246888" y="1124712"/>
                </a:lnTo>
                <a:lnTo>
                  <a:pt x="246888" y="1110996"/>
                </a:lnTo>
                <a:lnTo>
                  <a:pt x="232829" y="1110996"/>
                </a:lnTo>
                <a:lnTo>
                  <a:pt x="232829" y="1096937"/>
                </a:lnTo>
                <a:lnTo>
                  <a:pt x="219113" y="1096937"/>
                </a:lnTo>
                <a:lnTo>
                  <a:pt x="219113" y="1110996"/>
                </a:lnTo>
                <a:lnTo>
                  <a:pt x="205054" y="1110996"/>
                </a:lnTo>
                <a:lnTo>
                  <a:pt x="205054" y="1124712"/>
                </a:lnTo>
                <a:lnTo>
                  <a:pt x="219113" y="1124712"/>
                </a:lnTo>
                <a:lnTo>
                  <a:pt x="219113" y="1138771"/>
                </a:lnTo>
                <a:close/>
                <a:moveTo>
                  <a:pt x="216713" y="1693926"/>
                </a:moveTo>
                <a:lnTo>
                  <a:pt x="235229" y="1693926"/>
                </a:lnTo>
                <a:lnTo>
                  <a:pt x="235229" y="1675752"/>
                </a:lnTo>
                <a:lnTo>
                  <a:pt x="253403" y="1675752"/>
                </a:lnTo>
                <a:lnTo>
                  <a:pt x="253403" y="1657236"/>
                </a:lnTo>
                <a:lnTo>
                  <a:pt x="235229" y="1657236"/>
                </a:lnTo>
                <a:lnTo>
                  <a:pt x="235229" y="1639062"/>
                </a:lnTo>
                <a:lnTo>
                  <a:pt x="216713" y="1639062"/>
                </a:lnTo>
                <a:lnTo>
                  <a:pt x="216713" y="1657236"/>
                </a:lnTo>
                <a:lnTo>
                  <a:pt x="198539" y="1657236"/>
                </a:lnTo>
                <a:lnTo>
                  <a:pt x="198539" y="1675752"/>
                </a:lnTo>
                <a:lnTo>
                  <a:pt x="216713" y="1675752"/>
                </a:lnTo>
                <a:lnTo>
                  <a:pt x="216713" y="1693926"/>
                </a:lnTo>
                <a:close/>
                <a:moveTo>
                  <a:pt x="354559" y="1143572"/>
                </a:moveTo>
                <a:lnTo>
                  <a:pt x="371704" y="1143572"/>
                </a:lnTo>
                <a:lnTo>
                  <a:pt x="371704" y="1126427"/>
                </a:lnTo>
                <a:lnTo>
                  <a:pt x="388849" y="1126427"/>
                </a:lnTo>
                <a:lnTo>
                  <a:pt x="388849" y="1109282"/>
                </a:lnTo>
                <a:lnTo>
                  <a:pt x="371704" y="1109282"/>
                </a:lnTo>
                <a:lnTo>
                  <a:pt x="371704" y="1092137"/>
                </a:lnTo>
                <a:lnTo>
                  <a:pt x="354559" y="1092137"/>
                </a:lnTo>
                <a:lnTo>
                  <a:pt x="354559" y="1109282"/>
                </a:lnTo>
                <a:lnTo>
                  <a:pt x="337414" y="1109282"/>
                </a:lnTo>
                <a:lnTo>
                  <a:pt x="337414" y="1126427"/>
                </a:lnTo>
                <a:lnTo>
                  <a:pt x="354559" y="1126427"/>
                </a:lnTo>
                <a:lnTo>
                  <a:pt x="354559" y="1143572"/>
                </a:lnTo>
                <a:close/>
                <a:moveTo>
                  <a:pt x="217742" y="1417206"/>
                </a:moveTo>
                <a:lnTo>
                  <a:pt x="234201" y="1417206"/>
                </a:lnTo>
                <a:lnTo>
                  <a:pt x="234201" y="1400404"/>
                </a:lnTo>
                <a:lnTo>
                  <a:pt x="251003" y="1400404"/>
                </a:lnTo>
                <a:lnTo>
                  <a:pt x="251003" y="1383944"/>
                </a:lnTo>
                <a:lnTo>
                  <a:pt x="234201" y="1383944"/>
                </a:lnTo>
                <a:lnTo>
                  <a:pt x="234201" y="1367142"/>
                </a:lnTo>
                <a:lnTo>
                  <a:pt x="217742" y="1367142"/>
                </a:lnTo>
                <a:lnTo>
                  <a:pt x="217742" y="1383944"/>
                </a:lnTo>
                <a:lnTo>
                  <a:pt x="200939" y="1383944"/>
                </a:lnTo>
                <a:lnTo>
                  <a:pt x="200939" y="1400404"/>
                </a:lnTo>
                <a:lnTo>
                  <a:pt x="217742" y="1400404"/>
                </a:lnTo>
                <a:lnTo>
                  <a:pt x="217742" y="1417206"/>
                </a:lnTo>
                <a:close/>
                <a:moveTo>
                  <a:pt x="284950" y="1558138"/>
                </a:moveTo>
                <a:lnTo>
                  <a:pt x="304152" y="1558138"/>
                </a:lnTo>
                <a:lnTo>
                  <a:pt x="304152" y="1538935"/>
                </a:lnTo>
                <a:lnTo>
                  <a:pt x="323355" y="1538935"/>
                </a:lnTo>
                <a:lnTo>
                  <a:pt x="323355" y="1519733"/>
                </a:lnTo>
                <a:lnTo>
                  <a:pt x="304152" y="1519733"/>
                </a:lnTo>
                <a:lnTo>
                  <a:pt x="304152" y="1500530"/>
                </a:lnTo>
                <a:lnTo>
                  <a:pt x="284950" y="1500530"/>
                </a:lnTo>
                <a:lnTo>
                  <a:pt x="284950" y="1519733"/>
                </a:lnTo>
                <a:lnTo>
                  <a:pt x="265748" y="1519733"/>
                </a:lnTo>
                <a:lnTo>
                  <a:pt x="265748" y="1538935"/>
                </a:lnTo>
                <a:lnTo>
                  <a:pt x="284950" y="1538935"/>
                </a:lnTo>
                <a:lnTo>
                  <a:pt x="284950" y="1558138"/>
                </a:lnTo>
                <a:close/>
                <a:moveTo>
                  <a:pt x="356273" y="863765"/>
                </a:moveTo>
                <a:lnTo>
                  <a:pt x="369989" y="863765"/>
                </a:lnTo>
                <a:lnTo>
                  <a:pt x="369989" y="850392"/>
                </a:lnTo>
                <a:lnTo>
                  <a:pt x="383362" y="850392"/>
                </a:lnTo>
                <a:lnTo>
                  <a:pt x="383362" y="836676"/>
                </a:lnTo>
                <a:lnTo>
                  <a:pt x="369989" y="836676"/>
                </a:lnTo>
                <a:lnTo>
                  <a:pt x="369989" y="823303"/>
                </a:lnTo>
                <a:lnTo>
                  <a:pt x="356273" y="823303"/>
                </a:lnTo>
                <a:lnTo>
                  <a:pt x="356273" y="836676"/>
                </a:lnTo>
                <a:lnTo>
                  <a:pt x="342900" y="836676"/>
                </a:lnTo>
                <a:lnTo>
                  <a:pt x="342900" y="850392"/>
                </a:lnTo>
                <a:lnTo>
                  <a:pt x="356273" y="850392"/>
                </a:lnTo>
                <a:lnTo>
                  <a:pt x="356273" y="863765"/>
                </a:lnTo>
                <a:close/>
                <a:moveTo>
                  <a:pt x="1105510" y="742036"/>
                </a:moveTo>
                <a:lnTo>
                  <a:pt x="1129513" y="742036"/>
                </a:lnTo>
                <a:lnTo>
                  <a:pt x="1129513" y="718376"/>
                </a:lnTo>
                <a:lnTo>
                  <a:pt x="1153173" y="718376"/>
                </a:lnTo>
                <a:lnTo>
                  <a:pt x="1153173" y="694373"/>
                </a:lnTo>
                <a:lnTo>
                  <a:pt x="1129513" y="694373"/>
                </a:lnTo>
                <a:lnTo>
                  <a:pt x="1129513" y="670712"/>
                </a:lnTo>
                <a:lnTo>
                  <a:pt x="1105510" y="670712"/>
                </a:lnTo>
                <a:lnTo>
                  <a:pt x="1105510" y="694373"/>
                </a:lnTo>
                <a:lnTo>
                  <a:pt x="1081849" y="694373"/>
                </a:lnTo>
                <a:lnTo>
                  <a:pt x="1081849" y="718376"/>
                </a:lnTo>
                <a:lnTo>
                  <a:pt x="1105510" y="718376"/>
                </a:lnTo>
                <a:lnTo>
                  <a:pt x="1105510" y="742036"/>
                </a:lnTo>
                <a:close/>
                <a:moveTo>
                  <a:pt x="2432876" y="532524"/>
                </a:moveTo>
                <a:lnTo>
                  <a:pt x="2408187" y="532524"/>
                </a:lnTo>
                <a:lnTo>
                  <a:pt x="2408187" y="556870"/>
                </a:lnTo>
                <a:lnTo>
                  <a:pt x="2383841" y="556870"/>
                </a:lnTo>
                <a:lnTo>
                  <a:pt x="2383841" y="581558"/>
                </a:lnTo>
                <a:lnTo>
                  <a:pt x="2408187" y="581558"/>
                </a:lnTo>
                <a:lnTo>
                  <a:pt x="2408187" y="605904"/>
                </a:lnTo>
                <a:lnTo>
                  <a:pt x="2432876" y="605904"/>
                </a:lnTo>
                <a:lnTo>
                  <a:pt x="2432876" y="581558"/>
                </a:lnTo>
                <a:lnTo>
                  <a:pt x="2457221" y="581558"/>
                </a:lnTo>
                <a:lnTo>
                  <a:pt x="2457221" y="556870"/>
                </a:lnTo>
                <a:lnTo>
                  <a:pt x="2432876" y="556870"/>
                </a:lnTo>
                <a:lnTo>
                  <a:pt x="2432876" y="532524"/>
                </a:lnTo>
                <a:close/>
                <a:moveTo>
                  <a:pt x="425196" y="725919"/>
                </a:moveTo>
                <a:lnTo>
                  <a:pt x="438226" y="725919"/>
                </a:lnTo>
                <a:lnTo>
                  <a:pt x="438226" y="712889"/>
                </a:lnTo>
                <a:lnTo>
                  <a:pt x="451256" y="712889"/>
                </a:lnTo>
                <a:lnTo>
                  <a:pt x="451256" y="699859"/>
                </a:lnTo>
                <a:lnTo>
                  <a:pt x="438226" y="699859"/>
                </a:lnTo>
                <a:lnTo>
                  <a:pt x="438226" y="686829"/>
                </a:lnTo>
                <a:lnTo>
                  <a:pt x="425196" y="686829"/>
                </a:lnTo>
                <a:lnTo>
                  <a:pt x="425196" y="699859"/>
                </a:lnTo>
                <a:lnTo>
                  <a:pt x="412166" y="699859"/>
                </a:lnTo>
                <a:lnTo>
                  <a:pt x="412166" y="712889"/>
                </a:lnTo>
                <a:lnTo>
                  <a:pt x="425196" y="712889"/>
                </a:lnTo>
                <a:lnTo>
                  <a:pt x="425196" y="725919"/>
                </a:lnTo>
                <a:close/>
                <a:moveTo>
                  <a:pt x="488975" y="1426121"/>
                </a:moveTo>
                <a:lnTo>
                  <a:pt x="511607" y="1426121"/>
                </a:lnTo>
                <a:lnTo>
                  <a:pt x="511607" y="1403490"/>
                </a:lnTo>
                <a:lnTo>
                  <a:pt x="534238" y="1403490"/>
                </a:lnTo>
                <a:lnTo>
                  <a:pt x="534238" y="1380858"/>
                </a:lnTo>
                <a:lnTo>
                  <a:pt x="511607" y="1380858"/>
                </a:lnTo>
                <a:lnTo>
                  <a:pt x="511607" y="1358227"/>
                </a:lnTo>
                <a:lnTo>
                  <a:pt x="488975" y="1358227"/>
                </a:lnTo>
                <a:lnTo>
                  <a:pt x="488975" y="1380858"/>
                </a:lnTo>
                <a:lnTo>
                  <a:pt x="466344" y="1380858"/>
                </a:lnTo>
                <a:lnTo>
                  <a:pt x="466344" y="1403490"/>
                </a:lnTo>
                <a:lnTo>
                  <a:pt x="488975" y="1403490"/>
                </a:lnTo>
                <a:lnTo>
                  <a:pt x="488975" y="1426121"/>
                </a:lnTo>
                <a:close/>
                <a:moveTo>
                  <a:pt x="420052" y="1838287"/>
                </a:moveTo>
                <a:lnTo>
                  <a:pt x="443370" y="1838287"/>
                </a:lnTo>
                <a:lnTo>
                  <a:pt x="443370" y="1815313"/>
                </a:lnTo>
                <a:lnTo>
                  <a:pt x="466344" y="1815313"/>
                </a:lnTo>
                <a:lnTo>
                  <a:pt x="466344" y="1791995"/>
                </a:lnTo>
                <a:lnTo>
                  <a:pt x="443370" y="1791995"/>
                </a:lnTo>
                <a:lnTo>
                  <a:pt x="443370" y="1769021"/>
                </a:lnTo>
                <a:lnTo>
                  <a:pt x="420052" y="1769021"/>
                </a:lnTo>
                <a:lnTo>
                  <a:pt x="420052" y="1791995"/>
                </a:lnTo>
                <a:lnTo>
                  <a:pt x="397078" y="1791995"/>
                </a:lnTo>
                <a:lnTo>
                  <a:pt x="397078" y="1815313"/>
                </a:lnTo>
                <a:lnTo>
                  <a:pt x="420052" y="1815313"/>
                </a:lnTo>
                <a:lnTo>
                  <a:pt x="420052" y="1838287"/>
                </a:lnTo>
                <a:close/>
                <a:moveTo>
                  <a:pt x="423139" y="1006069"/>
                </a:moveTo>
                <a:lnTo>
                  <a:pt x="440284" y="1006069"/>
                </a:lnTo>
                <a:lnTo>
                  <a:pt x="440284" y="989267"/>
                </a:lnTo>
                <a:lnTo>
                  <a:pt x="457086" y="989267"/>
                </a:lnTo>
                <a:lnTo>
                  <a:pt x="457086" y="972122"/>
                </a:lnTo>
                <a:lnTo>
                  <a:pt x="440284" y="972122"/>
                </a:lnTo>
                <a:lnTo>
                  <a:pt x="440284" y="955319"/>
                </a:lnTo>
                <a:lnTo>
                  <a:pt x="423139" y="955319"/>
                </a:lnTo>
                <a:lnTo>
                  <a:pt x="423139" y="972122"/>
                </a:lnTo>
                <a:lnTo>
                  <a:pt x="406336" y="972122"/>
                </a:lnTo>
                <a:lnTo>
                  <a:pt x="406336" y="989267"/>
                </a:lnTo>
                <a:lnTo>
                  <a:pt x="423139" y="989267"/>
                </a:lnTo>
                <a:lnTo>
                  <a:pt x="423139" y="1006069"/>
                </a:lnTo>
                <a:close/>
                <a:moveTo>
                  <a:pt x="420738" y="1562595"/>
                </a:moveTo>
                <a:lnTo>
                  <a:pt x="442684" y="1562595"/>
                </a:lnTo>
                <a:lnTo>
                  <a:pt x="442684" y="1540307"/>
                </a:lnTo>
                <a:lnTo>
                  <a:pt x="464972" y="1540307"/>
                </a:lnTo>
                <a:lnTo>
                  <a:pt x="464972" y="1518361"/>
                </a:lnTo>
                <a:lnTo>
                  <a:pt x="442684" y="1518361"/>
                </a:lnTo>
                <a:lnTo>
                  <a:pt x="442684" y="1496073"/>
                </a:lnTo>
                <a:lnTo>
                  <a:pt x="420738" y="1496073"/>
                </a:lnTo>
                <a:lnTo>
                  <a:pt x="420738" y="1518361"/>
                </a:lnTo>
                <a:lnTo>
                  <a:pt x="398450" y="1518361"/>
                </a:lnTo>
                <a:lnTo>
                  <a:pt x="398450" y="1540307"/>
                </a:lnTo>
                <a:lnTo>
                  <a:pt x="420738" y="1540307"/>
                </a:lnTo>
                <a:lnTo>
                  <a:pt x="420738" y="1562595"/>
                </a:lnTo>
                <a:close/>
                <a:moveTo>
                  <a:pt x="421767" y="1284846"/>
                </a:moveTo>
                <a:lnTo>
                  <a:pt x="441655" y="1284846"/>
                </a:lnTo>
                <a:lnTo>
                  <a:pt x="441655" y="1264958"/>
                </a:lnTo>
                <a:lnTo>
                  <a:pt x="461543" y="1264958"/>
                </a:lnTo>
                <a:lnTo>
                  <a:pt x="461543" y="1245070"/>
                </a:lnTo>
                <a:lnTo>
                  <a:pt x="441655" y="1245070"/>
                </a:lnTo>
                <a:lnTo>
                  <a:pt x="441655" y="1225182"/>
                </a:lnTo>
                <a:lnTo>
                  <a:pt x="421767" y="1225182"/>
                </a:lnTo>
                <a:lnTo>
                  <a:pt x="421767" y="1245070"/>
                </a:lnTo>
                <a:lnTo>
                  <a:pt x="401879" y="1245070"/>
                </a:lnTo>
                <a:lnTo>
                  <a:pt x="401879" y="1264958"/>
                </a:lnTo>
                <a:lnTo>
                  <a:pt x="421767" y="1264958"/>
                </a:lnTo>
                <a:lnTo>
                  <a:pt x="421767" y="1284846"/>
                </a:lnTo>
                <a:close/>
                <a:moveTo>
                  <a:pt x="492061" y="868223"/>
                </a:moveTo>
                <a:lnTo>
                  <a:pt x="508521" y="868223"/>
                </a:lnTo>
                <a:lnTo>
                  <a:pt x="508521" y="851764"/>
                </a:lnTo>
                <a:lnTo>
                  <a:pt x="524980" y="851764"/>
                </a:lnTo>
                <a:lnTo>
                  <a:pt x="524980" y="835304"/>
                </a:lnTo>
                <a:lnTo>
                  <a:pt x="508521" y="835304"/>
                </a:lnTo>
                <a:lnTo>
                  <a:pt x="508521" y="818845"/>
                </a:lnTo>
                <a:lnTo>
                  <a:pt x="492061" y="818845"/>
                </a:lnTo>
                <a:lnTo>
                  <a:pt x="492061" y="835304"/>
                </a:lnTo>
                <a:lnTo>
                  <a:pt x="475602" y="835304"/>
                </a:lnTo>
                <a:lnTo>
                  <a:pt x="475602" y="851764"/>
                </a:lnTo>
                <a:lnTo>
                  <a:pt x="492061" y="851764"/>
                </a:lnTo>
                <a:lnTo>
                  <a:pt x="492061" y="868223"/>
                </a:lnTo>
                <a:close/>
                <a:moveTo>
                  <a:pt x="1931899" y="183109"/>
                </a:moveTo>
                <a:lnTo>
                  <a:pt x="1949044" y="183109"/>
                </a:lnTo>
                <a:lnTo>
                  <a:pt x="1949044" y="166307"/>
                </a:lnTo>
                <a:lnTo>
                  <a:pt x="1965846" y="166307"/>
                </a:lnTo>
                <a:lnTo>
                  <a:pt x="1965846" y="149162"/>
                </a:lnTo>
                <a:lnTo>
                  <a:pt x="1949044" y="149162"/>
                </a:lnTo>
                <a:lnTo>
                  <a:pt x="1949044" y="132359"/>
                </a:lnTo>
                <a:lnTo>
                  <a:pt x="1931899" y="132359"/>
                </a:lnTo>
                <a:lnTo>
                  <a:pt x="1931899" y="149162"/>
                </a:lnTo>
                <a:lnTo>
                  <a:pt x="1915096" y="149162"/>
                </a:lnTo>
                <a:lnTo>
                  <a:pt x="1915096" y="166307"/>
                </a:lnTo>
                <a:lnTo>
                  <a:pt x="1931899" y="166307"/>
                </a:lnTo>
                <a:lnTo>
                  <a:pt x="1931899" y="183109"/>
                </a:lnTo>
                <a:close/>
                <a:moveTo>
                  <a:pt x="1999107" y="325069"/>
                </a:moveTo>
                <a:lnTo>
                  <a:pt x="2018995" y="325069"/>
                </a:lnTo>
                <a:lnTo>
                  <a:pt x="2018995" y="304838"/>
                </a:lnTo>
                <a:lnTo>
                  <a:pt x="2039227" y="304838"/>
                </a:lnTo>
                <a:lnTo>
                  <a:pt x="2039227" y="284950"/>
                </a:lnTo>
                <a:lnTo>
                  <a:pt x="2018995" y="284950"/>
                </a:lnTo>
                <a:lnTo>
                  <a:pt x="2018995" y="264719"/>
                </a:lnTo>
                <a:lnTo>
                  <a:pt x="1999107" y="264719"/>
                </a:lnTo>
                <a:lnTo>
                  <a:pt x="1999107" y="284950"/>
                </a:lnTo>
                <a:lnTo>
                  <a:pt x="1978876" y="284950"/>
                </a:lnTo>
                <a:lnTo>
                  <a:pt x="1978876" y="304838"/>
                </a:lnTo>
                <a:lnTo>
                  <a:pt x="1999107" y="304838"/>
                </a:lnTo>
                <a:lnTo>
                  <a:pt x="1999107" y="325069"/>
                </a:lnTo>
                <a:close/>
                <a:moveTo>
                  <a:pt x="2136267" y="324726"/>
                </a:moveTo>
                <a:lnTo>
                  <a:pt x="2156155" y="324726"/>
                </a:lnTo>
                <a:lnTo>
                  <a:pt x="2156155" y="304838"/>
                </a:lnTo>
                <a:lnTo>
                  <a:pt x="2176043" y="304838"/>
                </a:lnTo>
                <a:lnTo>
                  <a:pt x="2176043" y="284950"/>
                </a:lnTo>
                <a:lnTo>
                  <a:pt x="2156155" y="284950"/>
                </a:lnTo>
                <a:lnTo>
                  <a:pt x="2156155" y="265062"/>
                </a:lnTo>
                <a:lnTo>
                  <a:pt x="2136267" y="265062"/>
                </a:lnTo>
                <a:lnTo>
                  <a:pt x="2136267" y="284950"/>
                </a:lnTo>
                <a:lnTo>
                  <a:pt x="2116379" y="284950"/>
                </a:lnTo>
                <a:lnTo>
                  <a:pt x="2116379" y="304838"/>
                </a:lnTo>
                <a:lnTo>
                  <a:pt x="2136267" y="304838"/>
                </a:lnTo>
                <a:lnTo>
                  <a:pt x="2136267" y="324726"/>
                </a:lnTo>
                <a:close/>
                <a:moveTo>
                  <a:pt x="2065972" y="466687"/>
                </a:moveTo>
                <a:lnTo>
                  <a:pt x="2089290" y="466687"/>
                </a:lnTo>
                <a:lnTo>
                  <a:pt x="2089290" y="443713"/>
                </a:lnTo>
                <a:lnTo>
                  <a:pt x="2112264" y="443713"/>
                </a:lnTo>
                <a:lnTo>
                  <a:pt x="2112264" y="420395"/>
                </a:lnTo>
                <a:lnTo>
                  <a:pt x="2089290" y="420395"/>
                </a:lnTo>
                <a:lnTo>
                  <a:pt x="2089290" y="397421"/>
                </a:lnTo>
                <a:lnTo>
                  <a:pt x="2065972" y="397421"/>
                </a:lnTo>
                <a:lnTo>
                  <a:pt x="2065972" y="420395"/>
                </a:lnTo>
                <a:lnTo>
                  <a:pt x="2042998" y="420395"/>
                </a:lnTo>
                <a:lnTo>
                  <a:pt x="2042998" y="443713"/>
                </a:lnTo>
                <a:lnTo>
                  <a:pt x="2065972" y="443713"/>
                </a:lnTo>
                <a:lnTo>
                  <a:pt x="2065972" y="466687"/>
                </a:lnTo>
                <a:close/>
                <a:moveTo>
                  <a:pt x="2069059" y="183109"/>
                </a:moveTo>
                <a:lnTo>
                  <a:pt x="2086204" y="183109"/>
                </a:lnTo>
                <a:lnTo>
                  <a:pt x="2086204" y="166307"/>
                </a:lnTo>
                <a:lnTo>
                  <a:pt x="2103006" y="166307"/>
                </a:lnTo>
                <a:lnTo>
                  <a:pt x="2103006" y="149162"/>
                </a:lnTo>
                <a:lnTo>
                  <a:pt x="2086204" y="149162"/>
                </a:lnTo>
                <a:lnTo>
                  <a:pt x="2086204" y="132359"/>
                </a:lnTo>
                <a:lnTo>
                  <a:pt x="2069059" y="132359"/>
                </a:lnTo>
                <a:lnTo>
                  <a:pt x="2069059" y="149162"/>
                </a:lnTo>
                <a:lnTo>
                  <a:pt x="2052256" y="149162"/>
                </a:lnTo>
                <a:lnTo>
                  <a:pt x="2052256" y="166307"/>
                </a:lnTo>
                <a:lnTo>
                  <a:pt x="2069059" y="166307"/>
                </a:lnTo>
                <a:lnTo>
                  <a:pt x="2069059" y="183109"/>
                </a:lnTo>
                <a:close/>
                <a:moveTo>
                  <a:pt x="1791652" y="467030"/>
                </a:moveTo>
                <a:lnTo>
                  <a:pt x="1814970" y="467030"/>
                </a:lnTo>
                <a:lnTo>
                  <a:pt x="1814970" y="443713"/>
                </a:lnTo>
                <a:lnTo>
                  <a:pt x="1838287" y="443713"/>
                </a:lnTo>
                <a:lnTo>
                  <a:pt x="1838287" y="420395"/>
                </a:lnTo>
                <a:lnTo>
                  <a:pt x="1814970" y="420395"/>
                </a:lnTo>
                <a:lnTo>
                  <a:pt x="1814970" y="397078"/>
                </a:lnTo>
                <a:lnTo>
                  <a:pt x="1791652" y="397078"/>
                </a:lnTo>
                <a:lnTo>
                  <a:pt x="1791652" y="420395"/>
                </a:lnTo>
                <a:lnTo>
                  <a:pt x="1768335" y="420395"/>
                </a:lnTo>
                <a:lnTo>
                  <a:pt x="1768335" y="443713"/>
                </a:lnTo>
                <a:lnTo>
                  <a:pt x="1791652" y="443713"/>
                </a:lnTo>
                <a:lnTo>
                  <a:pt x="1791652" y="467030"/>
                </a:lnTo>
                <a:close/>
                <a:moveTo>
                  <a:pt x="1794739" y="183109"/>
                </a:moveTo>
                <a:lnTo>
                  <a:pt x="1811884" y="183109"/>
                </a:lnTo>
                <a:lnTo>
                  <a:pt x="1811884" y="166307"/>
                </a:lnTo>
                <a:lnTo>
                  <a:pt x="1828686" y="166307"/>
                </a:lnTo>
                <a:lnTo>
                  <a:pt x="1828686" y="149162"/>
                </a:lnTo>
                <a:lnTo>
                  <a:pt x="1811884" y="149162"/>
                </a:lnTo>
                <a:lnTo>
                  <a:pt x="1811884" y="132359"/>
                </a:lnTo>
                <a:lnTo>
                  <a:pt x="1794739" y="132359"/>
                </a:lnTo>
                <a:lnTo>
                  <a:pt x="1794739" y="149162"/>
                </a:lnTo>
                <a:lnTo>
                  <a:pt x="1777936" y="149162"/>
                </a:lnTo>
                <a:lnTo>
                  <a:pt x="1777936" y="166307"/>
                </a:lnTo>
                <a:lnTo>
                  <a:pt x="1794739" y="166307"/>
                </a:lnTo>
                <a:lnTo>
                  <a:pt x="1794739" y="183109"/>
                </a:lnTo>
                <a:close/>
                <a:moveTo>
                  <a:pt x="1928812" y="467030"/>
                </a:moveTo>
                <a:lnTo>
                  <a:pt x="1952130" y="467030"/>
                </a:lnTo>
                <a:lnTo>
                  <a:pt x="1952130" y="443713"/>
                </a:lnTo>
                <a:lnTo>
                  <a:pt x="1975447" y="443713"/>
                </a:lnTo>
                <a:lnTo>
                  <a:pt x="1975447" y="420395"/>
                </a:lnTo>
                <a:lnTo>
                  <a:pt x="1952130" y="420395"/>
                </a:lnTo>
                <a:lnTo>
                  <a:pt x="1952130" y="397078"/>
                </a:lnTo>
                <a:lnTo>
                  <a:pt x="1928812" y="397078"/>
                </a:lnTo>
                <a:lnTo>
                  <a:pt x="1928812" y="420395"/>
                </a:lnTo>
                <a:lnTo>
                  <a:pt x="1905495" y="420395"/>
                </a:lnTo>
                <a:lnTo>
                  <a:pt x="1905495" y="443713"/>
                </a:lnTo>
                <a:lnTo>
                  <a:pt x="1928812" y="443713"/>
                </a:lnTo>
                <a:lnTo>
                  <a:pt x="1928812" y="467030"/>
                </a:lnTo>
                <a:close/>
                <a:moveTo>
                  <a:pt x="1861604" y="325412"/>
                </a:moveTo>
                <a:lnTo>
                  <a:pt x="1882178" y="325412"/>
                </a:lnTo>
                <a:lnTo>
                  <a:pt x="1882178" y="305181"/>
                </a:lnTo>
                <a:lnTo>
                  <a:pt x="1902409" y="305181"/>
                </a:lnTo>
                <a:lnTo>
                  <a:pt x="1902409" y="284607"/>
                </a:lnTo>
                <a:lnTo>
                  <a:pt x="1882178" y="284607"/>
                </a:lnTo>
                <a:lnTo>
                  <a:pt x="1882178" y="264376"/>
                </a:lnTo>
                <a:lnTo>
                  <a:pt x="1861604" y="264376"/>
                </a:lnTo>
                <a:lnTo>
                  <a:pt x="1861604" y="284607"/>
                </a:lnTo>
                <a:lnTo>
                  <a:pt x="1841373" y="284607"/>
                </a:lnTo>
                <a:lnTo>
                  <a:pt x="1841373" y="305181"/>
                </a:lnTo>
                <a:lnTo>
                  <a:pt x="1861604" y="305181"/>
                </a:lnTo>
                <a:lnTo>
                  <a:pt x="1861604" y="325412"/>
                </a:lnTo>
                <a:close/>
                <a:moveTo>
                  <a:pt x="1865033" y="40805"/>
                </a:moveTo>
                <a:lnTo>
                  <a:pt x="1878749" y="40805"/>
                </a:lnTo>
                <a:lnTo>
                  <a:pt x="1878749" y="27432"/>
                </a:lnTo>
                <a:lnTo>
                  <a:pt x="1892122" y="27432"/>
                </a:lnTo>
                <a:lnTo>
                  <a:pt x="1892122" y="13716"/>
                </a:lnTo>
                <a:lnTo>
                  <a:pt x="1878749" y="13716"/>
                </a:lnTo>
                <a:lnTo>
                  <a:pt x="1878749" y="343"/>
                </a:lnTo>
                <a:lnTo>
                  <a:pt x="1865033" y="343"/>
                </a:lnTo>
                <a:lnTo>
                  <a:pt x="1865033" y="13716"/>
                </a:lnTo>
                <a:lnTo>
                  <a:pt x="1851660" y="13716"/>
                </a:lnTo>
                <a:lnTo>
                  <a:pt x="1851660" y="27432"/>
                </a:lnTo>
                <a:lnTo>
                  <a:pt x="1865033" y="27432"/>
                </a:lnTo>
                <a:lnTo>
                  <a:pt x="1865033" y="40805"/>
                </a:lnTo>
                <a:close/>
                <a:moveTo>
                  <a:pt x="2002193" y="41148"/>
                </a:moveTo>
                <a:lnTo>
                  <a:pt x="2015909" y="41148"/>
                </a:lnTo>
                <a:lnTo>
                  <a:pt x="2015909" y="27432"/>
                </a:lnTo>
                <a:lnTo>
                  <a:pt x="2029625" y="27432"/>
                </a:lnTo>
                <a:lnTo>
                  <a:pt x="2029625" y="13716"/>
                </a:lnTo>
                <a:lnTo>
                  <a:pt x="2015909" y="13716"/>
                </a:lnTo>
                <a:lnTo>
                  <a:pt x="2015909" y="0"/>
                </a:lnTo>
                <a:lnTo>
                  <a:pt x="2002193" y="0"/>
                </a:lnTo>
                <a:lnTo>
                  <a:pt x="2002193" y="13716"/>
                </a:lnTo>
                <a:lnTo>
                  <a:pt x="1988477" y="13716"/>
                </a:lnTo>
                <a:lnTo>
                  <a:pt x="1988477" y="27432"/>
                </a:lnTo>
                <a:lnTo>
                  <a:pt x="2002193" y="27432"/>
                </a:lnTo>
                <a:lnTo>
                  <a:pt x="2002193" y="41148"/>
                </a:lnTo>
                <a:close/>
                <a:moveTo>
                  <a:pt x="2344064" y="181394"/>
                </a:moveTo>
                <a:lnTo>
                  <a:pt x="2359838" y="181394"/>
                </a:lnTo>
                <a:lnTo>
                  <a:pt x="2359838" y="165621"/>
                </a:lnTo>
                <a:lnTo>
                  <a:pt x="2375611" y="165621"/>
                </a:lnTo>
                <a:lnTo>
                  <a:pt x="2375611" y="149847"/>
                </a:lnTo>
                <a:lnTo>
                  <a:pt x="2359838" y="149847"/>
                </a:lnTo>
                <a:lnTo>
                  <a:pt x="2359838" y="134074"/>
                </a:lnTo>
                <a:lnTo>
                  <a:pt x="2344064" y="134074"/>
                </a:lnTo>
                <a:lnTo>
                  <a:pt x="2344064" y="149847"/>
                </a:lnTo>
                <a:lnTo>
                  <a:pt x="2328291" y="149847"/>
                </a:lnTo>
                <a:lnTo>
                  <a:pt x="2328291" y="165621"/>
                </a:lnTo>
                <a:lnTo>
                  <a:pt x="2344064" y="165621"/>
                </a:lnTo>
                <a:lnTo>
                  <a:pt x="2344064" y="181394"/>
                </a:lnTo>
                <a:close/>
                <a:moveTo>
                  <a:pt x="1108253" y="459829"/>
                </a:moveTo>
                <a:lnTo>
                  <a:pt x="1126769" y="459829"/>
                </a:lnTo>
                <a:lnTo>
                  <a:pt x="1126769" y="441312"/>
                </a:lnTo>
                <a:lnTo>
                  <a:pt x="1145286" y="441312"/>
                </a:lnTo>
                <a:lnTo>
                  <a:pt x="1145286" y="422796"/>
                </a:lnTo>
                <a:lnTo>
                  <a:pt x="1126769" y="422796"/>
                </a:lnTo>
                <a:lnTo>
                  <a:pt x="1126769" y="404279"/>
                </a:lnTo>
                <a:lnTo>
                  <a:pt x="1108253" y="404279"/>
                </a:lnTo>
                <a:lnTo>
                  <a:pt x="1108253" y="422796"/>
                </a:lnTo>
                <a:lnTo>
                  <a:pt x="1089736" y="422796"/>
                </a:lnTo>
                <a:lnTo>
                  <a:pt x="1089736" y="441312"/>
                </a:lnTo>
                <a:lnTo>
                  <a:pt x="1108253" y="441312"/>
                </a:lnTo>
                <a:lnTo>
                  <a:pt x="1108253" y="459829"/>
                </a:lnTo>
                <a:close/>
                <a:moveTo>
                  <a:pt x="2414359" y="38748"/>
                </a:moveTo>
                <a:lnTo>
                  <a:pt x="2426704" y="38748"/>
                </a:lnTo>
                <a:lnTo>
                  <a:pt x="2426704" y="26746"/>
                </a:lnTo>
                <a:lnTo>
                  <a:pt x="2438705" y="26746"/>
                </a:lnTo>
                <a:lnTo>
                  <a:pt x="2438705" y="14402"/>
                </a:lnTo>
                <a:lnTo>
                  <a:pt x="2426704" y="14402"/>
                </a:lnTo>
                <a:lnTo>
                  <a:pt x="2426704" y="2400"/>
                </a:lnTo>
                <a:lnTo>
                  <a:pt x="2414359" y="2400"/>
                </a:lnTo>
                <a:lnTo>
                  <a:pt x="2414359" y="14402"/>
                </a:lnTo>
                <a:lnTo>
                  <a:pt x="2402357" y="14402"/>
                </a:lnTo>
                <a:lnTo>
                  <a:pt x="2402357" y="26746"/>
                </a:lnTo>
                <a:lnTo>
                  <a:pt x="2414359" y="26746"/>
                </a:lnTo>
                <a:lnTo>
                  <a:pt x="2414359" y="38748"/>
                </a:lnTo>
                <a:close/>
                <a:moveTo>
                  <a:pt x="2340979" y="465315"/>
                </a:moveTo>
                <a:lnTo>
                  <a:pt x="2362924" y="465315"/>
                </a:lnTo>
                <a:lnTo>
                  <a:pt x="2362924" y="443027"/>
                </a:lnTo>
                <a:lnTo>
                  <a:pt x="2385212" y="443027"/>
                </a:lnTo>
                <a:lnTo>
                  <a:pt x="2385212" y="421081"/>
                </a:lnTo>
                <a:lnTo>
                  <a:pt x="2362924" y="421081"/>
                </a:lnTo>
                <a:lnTo>
                  <a:pt x="2362924" y="398793"/>
                </a:lnTo>
                <a:lnTo>
                  <a:pt x="2340979" y="398793"/>
                </a:lnTo>
                <a:lnTo>
                  <a:pt x="2340979" y="421081"/>
                </a:lnTo>
                <a:lnTo>
                  <a:pt x="2318690" y="421081"/>
                </a:lnTo>
                <a:lnTo>
                  <a:pt x="2318690" y="443027"/>
                </a:lnTo>
                <a:lnTo>
                  <a:pt x="2340979" y="443027"/>
                </a:lnTo>
                <a:lnTo>
                  <a:pt x="2340979" y="465315"/>
                </a:lnTo>
                <a:close/>
                <a:moveTo>
                  <a:pt x="2203475" y="466344"/>
                </a:moveTo>
                <a:lnTo>
                  <a:pt x="2226107" y="466344"/>
                </a:lnTo>
                <a:lnTo>
                  <a:pt x="2226107" y="443370"/>
                </a:lnTo>
                <a:lnTo>
                  <a:pt x="2249081" y="443370"/>
                </a:lnTo>
                <a:lnTo>
                  <a:pt x="2249081" y="420738"/>
                </a:lnTo>
                <a:lnTo>
                  <a:pt x="2226107" y="420738"/>
                </a:lnTo>
                <a:lnTo>
                  <a:pt x="2226107" y="397764"/>
                </a:lnTo>
                <a:lnTo>
                  <a:pt x="2203475" y="397764"/>
                </a:lnTo>
                <a:lnTo>
                  <a:pt x="2203475" y="420738"/>
                </a:lnTo>
                <a:lnTo>
                  <a:pt x="2180501" y="420738"/>
                </a:lnTo>
                <a:lnTo>
                  <a:pt x="2180501" y="443370"/>
                </a:lnTo>
                <a:lnTo>
                  <a:pt x="2203475" y="443370"/>
                </a:lnTo>
                <a:lnTo>
                  <a:pt x="2203475" y="466344"/>
                </a:lnTo>
                <a:close/>
                <a:moveTo>
                  <a:pt x="2139353" y="40805"/>
                </a:moveTo>
                <a:lnTo>
                  <a:pt x="2153069" y="40805"/>
                </a:lnTo>
                <a:lnTo>
                  <a:pt x="2153069" y="27432"/>
                </a:lnTo>
                <a:lnTo>
                  <a:pt x="2166442" y="27432"/>
                </a:lnTo>
                <a:lnTo>
                  <a:pt x="2166442" y="13716"/>
                </a:lnTo>
                <a:lnTo>
                  <a:pt x="2153069" y="13716"/>
                </a:lnTo>
                <a:lnTo>
                  <a:pt x="2153069" y="343"/>
                </a:lnTo>
                <a:lnTo>
                  <a:pt x="2139353" y="343"/>
                </a:lnTo>
                <a:lnTo>
                  <a:pt x="2139353" y="13716"/>
                </a:lnTo>
                <a:lnTo>
                  <a:pt x="2125980" y="13716"/>
                </a:lnTo>
                <a:lnTo>
                  <a:pt x="2125980" y="27432"/>
                </a:lnTo>
                <a:lnTo>
                  <a:pt x="2139353" y="27432"/>
                </a:lnTo>
                <a:lnTo>
                  <a:pt x="2139353" y="40805"/>
                </a:lnTo>
                <a:close/>
                <a:moveTo>
                  <a:pt x="2206562" y="182423"/>
                </a:moveTo>
                <a:lnTo>
                  <a:pt x="2223021" y="182423"/>
                </a:lnTo>
                <a:lnTo>
                  <a:pt x="2223021" y="165964"/>
                </a:lnTo>
                <a:lnTo>
                  <a:pt x="2239480" y="165964"/>
                </a:lnTo>
                <a:lnTo>
                  <a:pt x="2239480" y="149504"/>
                </a:lnTo>
                <a:lnTo>
                  <a:pt x="2223021" y="149504"/>
                </a:lnTo>
                <a:lnTo>
                  <a:pt x="2223021" y="133045"/>
                </a:lnTo>
                <a:lnTo>
                  <a:pt x="2206562" y="133045"/>
                </a:lnTo>
                <a:lnTo>
                  <a:pt x="2206562" y="149504"/>
                </a:lnTo>
                <a:lnTo>
                  <a:pt x="2190103" y="149504"/>
                </a:lnTo>
                <a:lnTo>
                  <a:pt x="2190103" y="165964"/>
                </a:lnTo>
                <a:lnTo>
                  <a:pt x="2206562" y="165964"/>
                </a:lnTo>
                <a:lnTo>
                  <a:pt x="2206562" y="182423"/>
                </a:lnTo>
                <a:close/>
                <a:moveTo>
                  <a:pt x="2273770" y="324041"/>
                </a:moveTo>
                <a:lnTo>
                  <a:pt x="2292973" y="324041"/>
                </a:lnTo>
                <a:lnTo>
                  <a:pt x="2292973" y="304495"/>
                </a:lnTo>
                <a:lnTo>
                  <a:pt x="2312518" y="304495"/>
                </a:lnTo>
                <a:lnTo>
                  <a:pt x="2312518" y="285293"/>
                </a:lnTo>
                <a:lnTo>
                  <a:pt x="2292973" y="285293"/>
                </a:lnTo>
                <a:lnTo>
                  <a:pt x="2292973" y="265748"/>
                </a:lnTo>
                <a:lnTo>
                  <a:pt x="2273770" y="265748"/>
                </a:lnTo>
                <a:lnTo>
                  <a:pt x="2273770" y="285293"/>
                </a:lnTo>
                <a:lnTo>
                  <a:pt x="2254225" y="285293"/>
                </a:lnTo>
                <a:lnTo>
                  <a:pt x="2254225" y="304495"/>
                </a:lnTo>
                <a:lnTo>
                  <a:pt x="2273770" y="304495"/>
                </a:lnTo>
                <a:lnTo>
                  <a:pt x="2273770" y="324041"/>
                </a:lnTo>
                <a:close/>
                <a:moveTo>
                  <a:pt x="2276856" y="39776"/>
                </a:moveTo>
                <a:lnTo>
                  <a:pt x="2289886" y="39776"/>
                </a:lnTo>
                <a:lnTo>
                  <a:pt x="2289886" y="27089"/>
                </a:lnTo>
                <a:lnTo>
                  <a:pt x="2302574" y="27089"/>
                </a:lnTo>
                <a:lnTo>
                  <a:pt x="2302574" y="14059"/>
                </a:lnTo>
                <a:lnTo>
                  <a:pt x="2289886" y="14059"/>
                </a:lnTo>
                <a:lnTo>
                  <a:pt x="2289886" y="1372"/>
                </a:lnTo>
                <a:lnTo>
                  <a:pt x="2276856" y="1372"/>
                </a:lnTo>
                <a:lnTo>
                  <a:pt x="2276856" y="14059"/>
                </a:lnTo>
                <a:lnTo>
                  <a:pt x="2264169" y="14059"/>
                </a:lnTo>
                <a:lnTo>
                  <a:pt x="2264169" y="27089"/>
                </a:lnTo>
                <a:lnTo>
                  <a:pt x="2276856" y="27089"/>
                </a:lnTo>
                <a:lnTo>
                  <a:pt x="2276856" y="39776"/>
                </a:lnTo>
                <a:close/>
                <a:moveTo>
                  <a:pt x="2411273" y="323012"/>
                </a:moveTo>
                <a:lnTo>
                  <a:pt x="2429789" y="323012"/>
                </a:lnTo>
                <a:lnTo>
                  <a:pt x="2429789" y="304152"/>
                </a:lnTo>
                <a:lnTo>
                  <a:pt x="2448649" y="304152"/>
                </a:lnTo>
                <a:lnTo>
                  <a:pt x="2448649" y="285636"/>
                </a:lnTo>
                <a:lnTo>
                  <a:pt x="2429789" y="285636"/>
                </a:lnTo>
                <a:lnTo>
                  <a:pt x="2429789" y="266776"/>
                </a:lnTo>
                <a:lnTo>
                  <a:pt x="2411273" y="266776"/>
                </a:lnTo>
                <a:lnTo>
                  <a:pt x="2411273" y="285636"/>
                </a:lnTo>
                <a:lnTo>
                  <a:pt x="2392414" y="285636"/>
                </a:lnTo>
                <a:lnTo>
                  <a:pt x="2392414" y="304152"/>
                </a:lnTo>
                <a:lnTo>
                  <a:pt x="2411273" y="304152"/>
                </a:lnTo>
                <a:lnTo>
                  <a:pt x="2411273" y="323012"/>
                </a:lnTo>
                <a:close/>
                <a:moveTo>
                  <a:pt x="1314336" y="321297"/>
                </a:moveTo>
                <a:lnTo>
                  <a:pt x="1332166" y="321297"/>
                </a:lnTo>
                <a:lnTo>
                  <a:pt x="1332166" y="303809"/>
                </a:lnTo>
                <a:lnTo>
                  <a:pt x="1349654" y="303809"/>
                </a:lnTo>
                <a:lnTo>
                  <a:pt x="1349654" y="285979"/>
                </a:lnTo>
                <a:lnTo>
                  <a:pt x="1332166" y="285979"/>
                </a:lnTo>
                <a:lnTo>
                  <a:pt x="1332166" y="268491"/>
                </a:lnTo>
                <a:lnTo>
                  <a:pt x="1314336" y="268491"/>
                </a:lnTo>
                <a:lnTo>
                  <a:pt x="1314336" y="285979"/>
                </a:lnTo>
                <a:lnTo>
                  <a:pt x="1296848" y="285979"/>
                </a:lnTo>
                <a:lnTo>
                  <a:pt x="1296848" y="303809"/>
                </a:lnTo>
                <a:lnTo>
                  <a:pt x="1314336" y="303809"/>
                </a:lnTo>
                <a:lnTo>
                  <a:pt x="1314336" y="321297"/>
                </a:lnTo>
                <a:close/>
                <a:moveTo>
                  <a:pt x="1247813" y="178651"/>
                </a:moveTo>
                <a:lnTo>
                  <a:pt x="1261529" y="178651"/>
                </a:lnTo>
                <a:lnTo>
                  <a:pt x="1261529" y="164592"/>
                </a:lnTo>
                <a:lnTo>
                  <a:pt x="1275588" y="164592"/>
                </a:lnTo>
                <a:lnTo>
                  <a:pt x="1275588" y="150876"/>
                </a:lnTo>
                <a:lnTo>
                  <a:pt x="1261529" y="150876"/>
                </a:lnTo>
                <a:lnTo>
                  <a:pt x="1261529" y="136817"/>
                </a:lnTo>
                <a:lnTo>
                  <a:pt x="1247813" y="136817"/>
                </a:lnTo>
                <a:lnTo>
                  <a:pt x="1247813" y="150876"/>
                </a:lnTo>
                <a:lnTo>
                  <a:pt x="1233754" y="150876"/>
                </a:lnTo>
                <a:lnTo>
                  <a:pt x="1233754" y="164592"/>
                </a:lnTo>
                <a:lnTo>
                  <a:pt x="1247813" y="164592"/>
                </a:lnTo>
                <a:lnTo>
                  <a:pt x="1247813" y="178651"/>
                </a:lnTo>
                <a:close/>
                <a:moveTo>
                  <a:pt x="1311592" y="604190"/>
                </a:moveTo>
                <a:lnTo>
                  <a:pt x="1334910" y="604190"/>
                </a:lnTo>
                <a:lnTo>
                  <a:pt x="1334910" y="580873"/>
                </a:lnTo>
                <a:lnTo>
                  <a:pt x="1358227" y="580873"/>
                </a:lnTo>
                <a:lnTo>
                  <a:pt x="1358227" y="557555"/>
                </a:lnTo>
                <a:lnTo>
                  <a:pt x="1334910" y="557555"/>
                </a:lnTo>
                <a:lnTo>
                  <a:pt x="1334910" y="534238"/>
                </a:lnTo>
                <a:lnTo>
                  <a:pt x="1311592" y="534238"/>
                </a:lnTo>
                <a:lnTo>
                  <a:pt x="1311592" y="557555"/>
                </a:lnTo>
                <a:lnTo>
                  <a:pt x="1288275" y="557555"/>
                </a:lnTo>
                <a:lnTo>
                  <a:pt x="1288275" y="580873"/>
                </a:lnTo>
                <a:lnTo>
                  <a:pt x="1311592" y="580873"/>
                </a:lnTo>
                <a:lnTo>
                  <a:pt x="1311592" y="604190"/>
                </a:lnTo>
                <a:close/>
                <a:moveTo>
                  <a:pt x="1381201" y="463944"/>
                </a:moveTo>
                <a:lnTo>
                  <a:pt x="1402461" y="463944"/>
                </a:lnTo>
                <a:lnTo>
                  <a:pt x="1402461" y="442684"/>
                </a:lnTo>
                <a:lnTo>
                  <a:pt x="1423721" y="442684"/>
                </a:lnTo>
                <a:lnTo>
                  <a:pt x="1423721" y="421424"/>
                </a:lnTo>
                <a:lnTo>
                  <a:pt x="1402461" y="421424"/>
                </a:lnTo>
                <a:lnTo>
                  <a:pt x="1402461" y="400164"/>
                </a:lnTo>
                <a:lnTo>
                  <a:pt x="1381201" y="400164"/>
                </a:lnTo>
                <a:lnTo>
                  <a:pt x="1381201" y="421424"/>
                </a:lnTo>
                <a:lnTo>
                  <a:pt x="1359941" y="421424"/>
                </a:lnTo>
                <a:lnTo>
                  <a:pt x="1359941" y="442684"/>
                </a:lnTo>
                <a:lnTo>
                  <a:pt x="1381201" y="442684"/>
                </a:lnTo>
                <a:lnTo>
                  <a:pt x="1381201" y="463944"/>
                </a:lnTo>
                <a:close/>
                <a:moveTo>
                  <a:pt x="1244727" y="461886"/>
                </a:moveTo>
                <a:lnTo>
                  <a:pt x="1264615" y="461886"/>
                </a:lnTo>
                <a:lnTo>
                  <a:pt x="1264615" y="441998"/>
                </a:lnTo>
                <a:lnTo>
                  <a:pt x="1284503" y="441998"/>
                </a:lnTo>
                <a:lnTo>
                  <a:pt x="1284503" y="422110"/>
                </a:lnTo>
                <a:lnTo>
                  <a:pt x="1264615" y="422110"/>
                </a:lnTo>
                <a:lnTo>
                  <a:pt x="1264615" y="402222"/>
                </a:lnTo>
                <a:lnTo>
                  <a:pt x="1244727" y="402222"/>
                </a:lnTo>
                <a:lnTo>
                  <a:pt x="1244727" y="422110"/>
                </a:lnTo>
                <a:lnTo>
                  <a:pt x="1224839" y="422110"/>
                </a:lnTo>
                <a:lnTo>
                  <a:pt x="1224839" y="441998"/>
                </a:lnTo>
                <a:lnTo>
                  <a:pt x="1244727" y="441998"/>
                </a:lnTo>
                <a:lnTo>
                  <a:pt x="1244727" y="461886"/>
                </a:lnTo>
                <a:close/>
                <a:moveTo>
                  <a:pt x="1384287" y="180365"/>
                </a:moveTo>
                <a:lnTo>
                  <a:pt x="1399375" y="180365"/>
                </a:lnTo>
                <a:lnTo>
                  <a:pt x="1399375" y="165278"/>
                </a:lnTo>
                <a:lnTo>
                  <a:pt x="1414462" y="165278"/>
                </a:lnTo>
                <a:lnTo>
                  <a:pt x="1414462" y="150190"/>
                </a:lnTo>
                <a:lnTo>
                  <a:pt x="1399375" y="150190"/>
                </a:lnTo>
                <a:lnTo>
                  <a:pt x="1399375" y="135103"/>
                </a:lnTo>
                <a:lnTo>
                  <a:pt x="1384287" y="135103"/>
                </a:lnTo>
                <a:lnTo>
                  <a:pt x="1384287" y="150190"/>
                </a:lnTo>
                <a:lnTo>
                  <a:pt x="1369200" y="150190"/>
                </a:lnTo>
                <a:lnTo>
                  <a:pt x="1369200" y="165278"/>
                </a:lnTo>
                <a:lnTo>
                  <a:pt x="1384287" y="165278"/>
                </a:lnTo>
                <a:lnTo>
                  <a:pt x="1384287" y="180365"/>
                </a:lnTo>
                <a:close/>
                <a:moveTo>
                  <a:pt x="1111339" y="176594"/>
                </a:moveTo>
                <a:lnTo>
                  <a:pt x="1123683" y="176594"/>
                </a:lnTo>
                <a:lnTo>
                  <a:pt x="1123683" y="163906"/>
                </a:lnTo>
                <a:lnTo>
                  <a:pt x="1136371" y="163906"/>
                </a:lnTo>
                <a:lnTo>
                  <a:pt x="1136371" y="151562"/>
                </a:lnTo>
                <a:lnTo>
                  <a:pt x="1123683" y="151562"/>
                </a:lnTo>
                <a:lnTo>
                  <a:pt x="1123683" y="138875"/>
                </a:lnTo>
                <a:lnTo>
                  <a:pt x="1111339" y="138875"/>
                </a:lnTo>
                <a:lnTo>
                  <a:pt x="1111339" y="151562"/>
                </a:lnTo>
                <a:lnTo>
                  <a:pt x="1098652" y="151562"/>
                </a:lnTo>
                <a:lnTo>
                  <a:pt x="1098652" y="163906"/>
                </a:lnTo>
                <a:lnTo>
                  <a:pt x="1111339" y="163906"/>
                </a:lnTo>
                <a:lnTo>
                  <a:pt x="1111339" y="176594"/>
                </a:lnTo>
                <a:close/>
                <a:moveTo>
                  <a:pt x="1175118" y="602475"/>
                </a:moveTo>
                <a:lnTo>
                  <a:pt x="1197064" y="602475"/>
                </a:lnTo>
                <a:lnTo>
                  <a:pt x="1197064" y="580187"/>
                </a:lnTo>
                <a:lnTo>
                  <a:pt x="1219352" y="580187"/>
                </a:lnTo>
                <a:lnTo>
                  <a:pt x="1219352" y="558241"/>
                </a:lnTo>
                <a:lnTo>
                  <a:pt x="1197064" y="558241"/>
                </a:lnTo>
                <a:lnTo>
                  <a:pt x="1197064" y="535953"/>
                </a:lnTo>
                <a:lnTo>
                  <a:pt x="1175118" y="535953"/>
                </a:lnTo>
                <a:lnTo>
                  <a:pt x="1175118" y="558241"/>
                </a:lnTo>
                <a:lnTo>
                  <a:pt x="1152830" y="558241"/>
                </a:lnTo>
                <a:lnTo>
                  <a:pt x="1152830" y="580187"/>
                </a:lnTo>
                <a:lnTo>
                  <a:pt x="1175118" y="580187"/>
                </a:lnTo>
                <a:lnTo>
                  <a:pt x="1175118" y="602475"/>
                </a:lnTo>
                <a:close/>
                <a:moveTo>
                  <a:pt x="1177861" y="319240"/>
                </a:moveTo>
                <a:lnTo>
                  <a:pt x="1194321" y="319240"/>
                </a:lnTo>
                <a:lnTo>
                  <a:pt x="1194321" y="303124"/>
                </a:lnTo>
                <a:lnTo>
                  <a:pt x="1210437" y="303124"/>
                </a:lnTo>
                <a:lnTo>
                  <a:pt x="1210437" y="286664"/>
                </a:lnTo>
                <a:lnTo>
                  <a:pt x="1194321" y="286664"/>
                </a:lnTo>
                <a:lnTo>
                  <a:pt x="1194321" y="270548"/>
                </a:lnTo>
                <a:lnTo>
                  <a:pt x="1177861" y="270548"/>
                </a:lnTo>
                <a:lnTo>
                  <a:pt x="1177861" y="286664"/>
                </a:lnTo>
                <a:lnTo>
                  <a:pt x="1161745" y="286664"/>
                </a:lnTo>
                <a:lnTo>
                  <a:pt x="1161745" y="303124"/>
                </a:lnTo>
                <a:lnTo>
                  <a:pt x="1177861" y="303124"/>
                </a:lnTo>
                <a:lnTo>
                  <a:pt x="1177861" y="319240"/>
                </a:lnTo>
                <a:close/>
                <a:moveTo>
                  <a:pt x="1657921" y="182423"/>
                </a:moveTo>
                <a:lnTo>
                  <a:pt x="1674381" y="182423"/>
                </a:lnTo>
                <a:lnTo>
                  <a:pt x="1674381" y="165964"/>
                </a:lnTo>
                <a:lnTo>
                  <a:pt x="1690840" y="165964"/>
                </a:lnTo>
                <a:lnTo>
                  <a:pt x="1690840" y="149504"/>
                </a:lnTo>
                <a:lnTo>
                  <a:pt x="1674381" y="149504"/>
                </a:lnTo>
                <a:lnTo>
                  <a:pt x="1674381" y="133045"/>
                </a:lnTo>
                <a:lnTo>
                  <a:pt x="1657921" y="133045"/>
                </a:lnTo>
                <a:lnTo>
                  <a:pt x="1657921" y="149504"/>
                </a:lnTo>
                <a:lnTo>
                  <a:pt x="1641462" y="149504"/>
                </a:lnTo>
                <a:lnTo>
                  <a:pt x="1641462" y="165964"/>
                </a:lnTo>
                <a:lnTo>
                  <a:pt x="1657921" y="165964"/>
                </a:lnTo>
                <a:lnTo>
                  <a:pt x="1657921" y="182423"/>
                </a:lnTo>
                <a:close/>
                <a:moveTo>
                  <a:pt x="1727873" y="40805"/>
                </a:moveTo>
                <a:lnTo>
                  <a:pt x="1741589" y="40805"/>
                </a:lnTo>
                <a:lnTo>
                  <a:pt x="1741589" y="27432"/>
                </a:lnTo>
                <a:lnTo>
                  <a:pt x="1754962" y="27432"/>
                </a:lnTo>
                <a:lnTo>
                  <a:pt x="1754962" y="13716"/>
                </a:lnTo>
                <a:lnTo>
                  <a:pt x="1741589" y="13716"/>
                </a:lnTo>
                <a:lnTo>
                  <a:pt x="1741589" y="343"/>
                </a:lnTo>
                <a:lnTo>
                  <a:pt x="1727873" y="343"/>
                </a:lnTo>
                <a:lnTo>
                  <a:pt x="1727873" y="13716"/>
                </a:lnTo>
                <a:lnTo>
                  <a:pt x="1714500" y="13716"/>
                </a:lnTo>
                <a:lnTo>
                  <a:pt x="1714500" y="27432"/>
                </a:lnTo>
                <a:lnTo>
                  <a:pt x="1727873" y="27432"/>
                </a:lnTo>
                <a:lnTo>
                  <a:pt x="1727873" y="40805"/>
                </a:lnTo>
                <a:close/>
                <a:moveTo>
                  <a:pt x="1654835" y="466001"/>
                </a:moveTo>
                <a:lnTo>
                  <a:pt x="1677467" y="466001"/>
                </a:lnTo>
                <a:lnTo>
                  <a:pt x="1677467" y="443370"/>
                </a:lnTo>
                <a:lnTo>
                  <a:pt x="1700098" y="443370"/>
                </a:lnTo>
                <a:lnTo>
                  <a:pt x="1700098" y="420738"/>
                </a:lnTo>
                <a:lnTo>
                  <a:pt x="1677467" y="420738"/>
                </a:lnTo>
                <a:lnTo>
                  <a:pt x="1677467" y="398107"/>
                </a:lnTo>
                <a:lnTo>
                  <a:pt x="1654835" y="398107"/>
                </a:lnTo>
                <a:lnTo>
                  <a:pt x="1654835" y="420738"/>
                </a:lnTo>
                <a:lnTo>
                  <a:pt x="1632204" y="420738"/>
                </a:lnTo>
                <a:lnTo>
                  <a:pt x="1632204" y="443370"/>
                </a:lnTo>
                <a:lnTo>
                  <a:pt x="1654835" y="443370"/>
                </a:lnTo>
                <a:lnTo>
                  <a:pt x="1654835" y="466001"/>
                </a:lnTo>
                <a:close/>
                <a:moveTo>
                  <a:pt x="1724787" y="325069"/>
                </a:moveTo>
                <a:lnTo>
                  <a:pt x="1744675" y="325069"/>
                </a:lnTo>
                <a:lnTo>
                  <a:pt x="1744675" y="304838"/>
                </a:lnTo>
                <a:lnTo>
                  <a:pt x="1764906" y="304838"/>
                </a:lnTo>
                <a:lnTo>
                  <a:pt x="1764906" y="284950"/>
                </a:lnTo>
                <a:lnTo>
                  <a:pt x="1744675" y="284950"/>
                </a:lnTo>
                <a:lnTo>
                  <a:pt x="1744675" y="264719"/>
                </a:lnTo>
                <a:lnTo>
                  <a:pt x="1724787" y="264719"/>
                </a:lnTo>
                <a:lnTo>
                  <a:pt x="1724787" y="284950"/>
                </a:lnTo>
                <a:lnTo>
                  <a:pt x="1704556" y="284950"/>
                </a:lnTo>
                <a:lnTo>
                  <a:pt x="1704556" y="304838"/>
                </a:lnTo>
                <a:lnTo>
                  <a:pt x="1724787" y="304838"/>
                </a:lnTo>
                <a:lnTo>
                  <a:pt x="1724787" y="325069"/>
                </a:lnTo>
                <a:close/>
                <a:moveTo>
                  <a:pt x="1591056" y="39776"/>
                </a:moveTo>
                <a:lnTo>
                  <a:pt x="1604086" y="39776"/>
                </a:lnTo>
                <a:lnTo>
                  <a:pt x="1604086" y="27089"/>
                </a:lnTo>
                <a:lnTo>
                  <a:pt x="1616773" y="27089"/>
                </a:lnTo>
                <a:lnTo>
                  <a:pt x="1616773" y="14059"/>
                </a:lnTo>
                <a:lnTo>
                  <a:pt x="1604086" y="14059"/>
                </a:lnTo>
                <a:lnTo>
                  <a:pt x="1604086" y="1372"/>
                </a:lnTo>
                <a:lnTo>
                  <a:pt x="1591056" y="1372"/>
                </a:lnTo>
                <a:lnTo>
                  <a:pt x="1591056" y="14059"/>
                </a:lnTo>
                <a:lnTo>
                  <a:pt x="1578369" y="14059"/>
                </a:lnTo>
                <a:lnTo>
                  <a:pt x="1578369" y="27089"/>
                </a:lnTo>
                <a:lnTo>
                  <a:pt x="1591056" y="27089"/>
                </a:lnTo>
                <a:lnTo>
                  <a:pt x="1591056" y="39776"/>
                </a:lnTo>
                <a:close/>
                <a:moveTo>
                  <a:pt x="1454239" y="39091"/>
                </a:moveTo>
                <a:lnTo>
                  <a:pt x="1466583" y="39091"/>
                </a:lnTo>
                <a:lnTo>
                  <a:pt x="1466583" y="26746"/>
                </a:lnTo>
                <a:lnTo>
                  <a:pt x="1478928" y="26746"/>
                </a:lnTo>
                <a:lnTo>
                  <a:pt x="1478928" y="14402"/>
                </a:lnTo>
                <a:lnTo>
                  <a:pt x="1466583" y="14402"/>
                </a:lnTo>
                <a:lnTo>
                  <a:pt x="1466583" y="2057"/>
                </a:lnTo>
                <a:lnTo>
                  <a:pt x="1454239" y="2057"/>
                </a:lnTo>
                <a:lnTo>
                  <a:pt x="1454239" y="14402"/>
                </a:lnTo>
                <a:lnTo>
                  <a:pt x="1441894" y="14402"/>
                </a:lnTo>
                <a:lnTo>
                  <a:pt x="1441894" y="26746"/>
                </a:lnTo>
                <a:lnTo>
                  <a:pt x="1454239" y="26746"/>
                </a:lnTo>
                <a:lnTo>
                  <a:pt x="1454239" y="39091"/>
                </a:lnTo>
                <a:close/>
                <a:moveTo>
                  <a:pt x="1518018" y="464972"/>
                </a:moveTo>
                <a:lnTo>
                  <a:pt x="1539964" y="464972"/>
                </a:lnTo>
                <a:lnTo>
                  <a:pt x="1539964" y="443027"/>
                </a:lnTo>
                <a:lnTo>
                  <a:pt x="1561909" y="443027"/>
                </a:lnTo>
                <a:lnTo>
                  <a:pt x="1561909" y="421081"/>
                </a:lnTo>
                <a:lnTo>
                  <a:pt x="1539964" y="421081"/>
                </a:lnTo>
                <a:lnTo>
                  <a:pt x="1539964" y="399136"/>
                </a:lnTo>
                <a:lnTo>
                  <a:pt x="1518018" y="399136"/>
                </a:lnTo>
                <a:lnTo>
                  <a:pt x="1518018" y="421081"/>
                </a:lnTo>
                <a:lnTo>
                  <a:pt x="1496073" y="421081"/>
                </a:lnTo>
                <a:lnTo>
                  <a:pt x="1496073" y="443027"/>
                </a:lnTo>
                <a:lnTo>
                  <a:pt x="1518018" y="443027"/>
                </a:lnTo>
                <a:lnTo>
                  <a:pt x="1518018" y="464972"/>
                </a:lnTo>
                <a:close/>
                <a:moveTo>
                  <a:pt x="1451153" y="323012"/>
                </a:moveTo>
                <a:lnTo>
                  <a:pt x="1469669" y="323012"/>
                </a:lnTo>
                <a:lnTo>
                  <a:pt x="1469669" y="304152"/>
                </a:lnTo>
                <a:lnTo>
                  <a:pt x="1488529" y="304152"/>
                </a:lnTo>
                <a:lnTo>
                  <a:pt x="1488529" y="285636"/>
                </a:lnTo>
                <a:lnTo>
                  <a:pt x="1469669" y="285636"/>
                </a:lnTo>
                <a:lnTo>
                  <a:pt x="1469669" y="266776"/>
                </a:lnTo>
                <a:lnTo>
                  <a:pt x="1451153" y="266776"/>
                </a:lnTo>
                <a:lnTo>
                  <a:pt x="1451153" y="285636"/>
                </a:lnTo>
                <a:lnTo>
                  <a:pt x="1432293" y="285636"/>
                </a:lnTo>
                <a:lnTo>
                  <a:pt x="1432293" y="304152"/>
                </a:lnTo>
                <a:lnTo>
                  <a:pt x="1451153" y="304152"/>
                </a:lnTo>
                <a:lnTo>
                  <a:pt x="1451153" y="323012"/>
                </a:lnTo>
                <a:close/>
                <a:moveTo>
                  <a:pt x="1587970" y="324041"/>
                </a:moveTo>
                <a:lnTo>
                  <a:pt x="1607172" y="324041"/>
                </a:lnTo>
                <a:lnTo>
                  <a:pt x="1607172" y="304495"/>
                </a:lnTo>
                <a:lnTo>
                  <a:pt x="1626718" y="304495"/>
                </a:lnTo>
                <a:lnTo>
                  <a:pt x="1626718" y="285293"/>
                </a:lnTo>
                <a:lnTo>
                  <a:pt x="1607172" y="285293"/>
                </a:lnTo>
                <a:lnTo>
                  <a:pt x="1607172" y="265748"/>
                </a:lnTo>
                <a:lnTo>
                  <a:pt x="1587970" y="265748"/>
                </a:lnTo>
                <a:lnTo>
                  <a:pt x="1587970" y="285293"/>
                </a:lnTo>
                <a:lnTo>
                  <a:pt x="1568425" y="285293"/>
                </a:lnTo>
                <a:lnTo>
                  <a:pt x="1568425" y="304495"/>
                </a:lnTo>
                <a:lnTo>
                  <a:pt x="1587970" y="304495"/>
                </a:lnTo>
                <a:lnTo>
                  <a:pt x="1587970" y="324041"/>
                </a:lnTo>
                <a:close/>
                <a:moveTo>
                  <a:pt x="1521104" y="181394"/>
                </a:moveTo>
                <a:lnTo>
                  <a:pt x="1536878" y="181394"/>
                </a:lnTo>
                <a:lnTo>
                  <a:pt x="1536878" y="165621"/>
                </a:lnTo>
                <a:lnTo>
                  <a:pt x="1552651" y="165621"/>
                </a:lnTo>
                <a:lnTo>
                  <a:pt x="1552651" y="149847"/>
                </a:lnTo>
                <a:lnTo>
                  <a:pt x="1536878" y="149847"/>
                </a:lnTo>
                <a:lnTo>
                  <a:pt x="1536878" y="134074"/>
                </a:lnTo>
                <a:lnTo>
                  <a:pt x="1521104" y="134074"/>
                </a:lnTo>
                <a:lnTo>
                  <a:pt x="1521104" y="149847"/>
                </a:lnTo>
                <a:lnTo>
                  <a:pt x="1505331" y="149847"/>
                </a:lnTo>
                <a:lnTo>
                  <a:pt x="1505331" y="165621"/>
                </a:lnTo>
                <a:lnTo>
                  <a:pt x="1521104" y="165621"/>
                </a:lnTo>
                <a:lnTo>
                  <a:pt x="1521104" y="181394"/>
                </a:lnTo>
                <a:close/>
              </a:path>
            </a:pathLst>
          </a:custGeom>
          <a:gradFill>
            <a:gsLst>
              <a:gs pos="0">
                <a:schemeClr val="accent1">
                  <a:alpha val="15080"/>
                </a:schemeClr>
              </a:gs>
              <a:gs pos="100000">
                <a:schemeClr val="accent3">
                  <a:alpha val="15080"/>
                </a:schemeClr>
              </a:gs>
            </a:gsLst>
            <a:path path="circle">
              <a:fillToRect l="50000" t="50000" r="50000" b="50000"/>
            </a:path>
            <a:tileRect/>
          </a:gra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2" name="Google Shape;12;p2"/>
          <p:cNvSpPr/>
          <p:nvPr/>
        </p:nvSpPr>
        <p:spPr>
          <a:xfrm>
            <a:off x="8585417" y="-371223"/>
            <a:ext cx="5262828" cy="5175504"/>
          </a:xfrm>
          <a:custGeom>
            <a:avLst/>
            <a:gdLst/>
            <a:ahLst/>
            <a:cxnLst/>
            <a:rect l="l" t="t" r="r" b="b"/>
            <a:pathLst>
              <a:path w="3947121" h="3881628" extrusionOk="0">
                <a:moveTo>
                  <a:pt x="1064704" y="2536431"/>
                </a:moveTo>
                <a:lnTo>
                  <a:pt x="1064704" y="2505227"/>
                </a:lnTo>
                <a:lnTo>
                  <a:pt x="1095908" y="2505227"/>
                </a:lnTo>
                <a:lnTo>
                  <a:pt x="1095908" y="2473681"/>
                </a:lnTo>
                <a:lnTo>
                  <a:pt x="1064704" y="2473681"/>
                </a:lnTo>
                <a:lnTo>
                  <a:pt x="1064704" y="2442477"/>
                </a:lnTo>
                <a:lnTo>
                  <a:pt x="1033158" y="2442477"/>
                </a:lnTo>
                <a:lnTo>
                  <a:pt x="1033158" y="2473681"/>
                </a:lnTo>
                <a:lnTo>
                  <a:pt x="1001954" y="2473681"/>
                </a:lnTo>
                <a:lnTo>
                  <a:pt x="1001954" y="2505227"/>
                </a:lnTo>
                <a:lnTo>
                  <a:pt x="1033158" y="2505227"/>
                </a:lnTo>
                <a:lnTo>
                  <a:pt x="1033158" y="2536431"/>
                </a:lnTo>
                <a:lnTo>
                  <a:pt x="1064704" y="2536431"/>
                </a:lnTo>
                <a:close/>
                <a:moveTo>
                  <a:pt x="1202207" y="2537803"/>
                </a:moveTo>
                <a:lnTo>
                  <a:pt x="1202207" y="2505570"/>
                </a:lnTo>
                <a:lnTo>
                  <a:pt x="1234440" y="2505570"/>
                </a:lnTo>
                <a:lnTo>
                  <a:pt x="1234440" y="2473338"/>
                </a:lnTo>
                <a:lnTo>
                  <a:pt x="1202207" y="2473338"/>
                </a:lnTo>
                <a:lnTo>
                  <a:pt x="1202207" y="2441105"/>
                </a:lnTo>
                <a:lnTo>
                  <a:pt x="1169975" y="2441105"/>
                </a:lnTo>
                <a:lnTo>
                  <a:pt x="1169975" y="2473338"/>
                </a:lnTo>
                <a:lnTo>
                  <a:pt x="1137742" y="2473338"/>
                </a:lnTo>
                <a:lnTo>
                  <a:pt x="1137742" y="2505570"/>
                </a:lnTo>
                <a:lnTo>
                  <a:pt x="1169975" y="2505570"/>
                </a:lnTo>
                <a:lnTo>
                  <a:pt x="1169975" y="2537803"/>
                </a:lnTo>
                <a:lnTo>
                  <a:pt x="1202207" y="2537803"/>
                </a:lnTo>
                <a:close/>
                <a:moveTo>
                  <a:pt x="1270787" y="2674963"/>
                </a:moveTo>
                <a:lnTo>
                  <a:pt x="1270787" y="2642730"/>
                </a:lnTo>
                <a:lnTo>
                  <a:pt x="1303020" y="2642730"/>
                </a:lnTo>
                <a:lnTo>
                  <a:pt x="1303020" y="2610498"/>
                </a:lnTo>
                <a:lnTo>
                  <a:pt x="1270787" y="2610498"/>
                </a:lnTo>
                <a:lnTo>
                  <a:pt x="1270787" y="2578265"/>
                </a:lnTo>
                <a:lnTo>
                  <a:pt x="1238555" y="2578265"/>
                </a:lnTo>
                <a:lnTo>
                  <a:pt x="1238555" y="2610498"/>
                </a:lnTo>
                <a:lnTo>
                  <a:pt x="1206322" y="2610498"/>
                </a:lnTo>
                <a:lnTo>
                  <a:pt x="1206322" y="2642730"/>
                </a:lnTo>
                <a:lnTo>
                  <a:pt x="1238555" y="2642730"/>
                </a:lnTo>
                <a:lnTo>
                  <a:pt x="1238555" y="2674963"/>
                </a:lnTo>
                <a:lnTo>
                  <a:pt x="1270787" y="2674963"/>
                </a:lnTo>
                <a:close/>
                <a:moveTo>
                  <a:pt x="1133627" y="2400643"/>
                </a:moveTo>
                <a:lnTo>
                  <a:pt x="1133627" y="2368410"/>
                </a:lnTo>
                <a:lnTo>
                  <a:pt x="1165860" y="2368410"/>
                </a:lnTo>
                <a:lnTo>
                  <a:pt x="1165860" y="2336178"/>
                </a:lnTo>
                <a:lnTo>
                  <a:pt x="1133627" y="2336178"/>
                </a:lnTo>
                <a:lnTo>
                  <a:pt x="1133627" y="2303945"/>
                </a:lnTo>
                <a:lnTo>
                  <a:pt x="1101395" y="2303945"/>
                </a:lnTo>
                <a:lnTo>
                  <a:pt x="1101395" y="2336178"/>
                </a:lnTo>
                <a:lnTo>
                  <a:pt x="1069162" y="2336178"/>
                </a:lnTo>
                <a:lnTo>
                  <a:pt x="1069162" y="2368410"/>
                </a:lnTo>
                <a:lnTo>
                  <a:pt x="1101395" y="2368410"/>
                </a:lnTo>
                <a:lnTo>
                  <a:pt x="1101395" y="2400643"/>
                </a:lnTo>
                <a:lnTo>
                  <a:pt x="1133627" y="2400643"/>
                </a:lnTo>
                <a:close/>
                <a:moveTo>
                  <a:pt x="996124" y="2399271"/>
                </a:moveTo>
                <a:lnTo>
                  <a:pt x="996124" y="2368067"/>
                </a:lnTo>
                <a:lnTo>
                  <a:pt x="1027328" y="2368067"/>
                </a:lnTo>
                <a:lnTo>
                  <a:pt x="1027328" y="2336521"/>
                </a:lnTo>
                <a:lnTo>
                  <a:pt x="996124" y="2336521"/>
                </a:lnTo>
                <a:lnTo>
                  <a:pt x="996124" y="2305317"/>
                </a:lnTo>
                <a:lnTo>
                  <a:pt x="964578" y="2305317"/>
                </a:lnTo>
                <a:lnTo>
                  <a:pt x="964578" y="2336521"/>
                </a:lnTo>
                <a:lnTo>
                  <a:pt x="933374" y="2336521"/>
                </a:lnTo>
                <a:lnTo>
                  <a:pt x="933374" y="2368067"/>
                </a:lnTo>
                <a:lnTo>
                  <a:pt x="964578" y="2368067"/>
                </a:lnTo>
                <a:lnTo>
                  <a:pt x="964578" y="2399271"/>
                </a:lnTo>
                <a:lnTo>
                  <a:pt x="996124" y="2399271"/>
                </a:lnTo>
                <a:close/>
                <a:moveTo>
                  <a:pt x="651167" y="1981962"/>
                </a:moveTo>
                <a:lnTo>
                  <a:pt x="651167" y="1954530"/>
                </a:lnTo>
                <a:lnTo>
                  <a:pt x="678599" y="1954530"/>
                </a:lnTo>
                <a:lnTo>
                  <a:pt x="678599" y="1927098"/>
                </a:lnTo>
                <a:lnTo>
                  <a:pt x="651167" y="1927098"/>
                </a:lnTo>
                <a:lnTo>
                  <a:pt x="651167" y="1899666"/>
                </a:lnTo>
                <a:lnTo>
                  <a:pt x="623735" y="1899666"/>
                </a:lnTo>
                <a:lnTo>
                  <a:pt x="623735" y="1927098"/>
                </a:lnTo>
                <a:lnTo>
                  <a:pt x="596303" y="1927098"/>
                </a:lnTo>
                <a:lnTo>
                  <a:pt x="596303" y="1954530"/>
                </a:lnTo>
                <a:lnTo>
                  <a:pt x="623735" y="1954530"/>
                </a:lnTo>
                <a:lnTo>
                  <a:pt x="623735" y="1981962"/>
                </a:lnTo>
                <a:lnTo>
                  <a:pt x="651167" y="1981962"/>
                </a:lnTo>
                <a:close/>
                <a:moveTo>
                  <a:pt x="720090" y="2120494"/>
                </a:moveTo>
                <a:lnTo>
                  <a:pt x="720090" y="2092033"/>
                </a:lnTo>
                <a:lnTo>
                  <a:pt x="748551" y="2092033"/>
                </a:lnTo>
                <a:lnTo>
                  <a:pt x="748551" y="2063915"/>
                </a:lnTo>
                <a:lnTo>
                  <a:pt x="720090" y="2063915"/>
                </a:lnTo>
                <a:lnTo>
                  <a:pt x="720090" y="2035454"/>
                </a:lnTo>
                <a:lnTo>
                  <a:pt x="691972" y="2035454"/>
                </a:lnTo>
                <a:lnTo>
                  <a:pt x="691972" y="2063915"/>
                </a:lnTo>
                <a:lnTo>
                  <a:pt x="663511" y="2063915"/>
                </a:lnTo>
                <a:lnTo>
                  <a:pt x="663511" y="2092033"/>
                </a:lnTo>
                <a:lnTo>
                  <a:pt x="691972" y="2092033"/>
                </a:lnTo>
                <a:lnTo>
                  <a:pt x="691972" y="2120494"/>
                </a:lnTo>
                <a:lnTo>
                  <a:pt x="720090" y="2120494"/>
                </a:lnTo>
                <a:close/>
                <a:moveTo>
                  <a:pt x="858279" y="2123580"/>
                </a:moveTo>
                <a:lnTo>
                  <a:pt x="858279" y="2093062"/>
                </a:lnTo>
                <a:lnTo>
                  <a:pt x="888797" y="2093062"/>
                </a:lnTo>
                <a:lnTo>
                  <a:pt x="888797" y="2062886"/>
                </a:lnTo>
                <a:lnTo>
                  <a:pt x="858279" y="2062886"/>
                </a:lnTo>
                <a:lnTo>
                  <a:pt x="858279" y="2032368"/>
                </a:lnTo>
                <a:lnTo>
                  <a:pt x="828103" y="2032368"/>
                </a:lnTo>
                <a:lnTo>
                  <a:pt x="828103" y="2062886"/>
                </a:lnTo>
                <a:lnTo>
                  <a:pt x="797585" y="2062886"/>
                </a:lnTo>
                <a:lnTo>
                  <a:pt x="797585" y="2093062"/>
                </a:lnTo>
                <a:lnTo>
                  <a:pt x="828103" y="2093062"/>
                </a:lnTo>
                <a:lnTo>
                  <a:pt x="828103" y="2123580"/>
                </a:lnTo>
                <a:lnTo>
                  <a:pt x="858279" y="2123580"/>
                </a:lnTo>
                <a:close/>
                <a:moveTo>
                  <a:pt x="927202" y="2261768"/>
                </a:moveTo>
                <a:lnTo>
                  <a:pt x="927202" y="2230565"/>
                </a:lnTo>
                <a:lnTo>
                  <a:pt x="958405" y="2230565"/>
                </a:lnTo>
                <a:lnTo>
                  <a:pt x="958405" y="2199704"/>
                </a:lnTo>
                <a:lnTo>
                  <a:pt x="927202" y="2199704"/>
                </a:lnTo>
                <a:lnTo>
                  <a:pt x="927202" y="2168500"/>
                </a:lnTo>
                <a:lnTo>
                  <a:pt x="896341" y="2168500"/>
                </a:lnTo>
                <a:lnTo>
                  <a:pt x="896341" y="2199704"/>
                </a:lnTo>
                <a:lnTo>
                  <a:pt x="865137" y="2199704"/>
                </a:lnTo>
                <a:lnTo>
                  <a:pt x="865137" y="2230565"/>
                </a:lnTo>
                <a:lnTo>
                  <a:pt x="896341" y="2230565"/>
                </a:lnTo>
                <a:lnTo>
                  <a:pt x="896341" y="2261768"/>
                </a:lnTo>
                <a:lnTo>
                  <a:pt x="927202" y="2261768"/>
                </a:lnTo>
                <a:close/>
                <a:moveTo>
                  <a:pt x="789356" y="2259025"/>
                </a:moveTo>
                <a:lnTo>
                  <a:pt x="789356" y="2229879"/>
                </a:lnTo>
                <a:lnTo>
                  <a:pt x="818502" y="2229879"/>
                </a:lnTo>
                <a:lnTo>
                  <a:pt x="818502" y="2200389"/>
                </a:lnTo>
                <a:lnTo>
                  <a:pt x="789356" y="2200389"/>
                </a:lnTo>
                <a:lnTo>
                  <a:pt x="789356" y="2171243"/>
                </a:lnTo>
                <a:lnTo>
                  <a:pt x="759866" y="2171243"/>
                </a:lnTo>
                <a:lnTo>
                  <a:pt x="759866" y="2200389"/>
                </a:lnTo>
                <a:lnTo>
                  <a:pt x="730720" y="2200389"/>
                </a:lnTo>
                <a:lnTo>
                  <a:pt x="730720" y="2229879"/>
                </a:lnTo>
                <a:lnTo>
                  <a:pt x="759866" y="2229879"/>
                </a:lnTo>
                <a:lnTo>
                  <a:pt x="759866" y="2259025"/>
                </a:lnTo>
                <a:lnTo>
                  <a:pt x="789356" y="2259025"/>
                </a:lnTo>
                <a:close/>
                <a:moveTo>
                  <a:pt x="1888007" y="2812123"/>
                </a:moveTo>
                <a:lnTo>
                  <a:pt x="1888007" y="2779890"/>
                </a:lnTo>
                <a:lnTo>
                  <a:pt x="1920240" y="2779890"/>
                </a:lnTo>
                <a:lnTo>
                  <a:pt x="1920240" y="2747658"/>
                </a:lnTo>
                <a:lnTo>
                  <a:pt x="1888007" y="2747658"/>
                </a:lnTo>
                <a:lnTo>
                  <a:pt x="1888007" y="2715425"/>
                </a:lnTo>
                <a:lnTo>
                  <a:pt x="1855775" y="2715425"/>
                </a:lnTo>
                <a:lnTo>
                  <a:pt x="1855775" y="2747658"/>
                </a:lnTo>
                <a:lnTo>
                  <a:pt x="1823542" y="2747658"/>
                </a:lnTo>
                <a:lnTo>
                  <a:pt x="1823542" y="2779890"/>
                </a:lnTo>
                <a:lnTo>
                  <a:pt x="1855775" y="2779890"/>
                </a:lnTo>
                <a:lnTo>
                  <a:pt x="1855775" y="2812123"/>
                </a:lnTo>
                <a:lnTo>
                  <a:pt x="1888007" y="2812123"/>
                </a:lnTo>
                <a:close/>
                <a:moveTo>
                  <a:pt x="1750847" y="2812123"/>
                </a:moveTo>
                <a:lnTo>
                  <a:pt x="1750847" y="2779890"/>
                </a:lnTo>
                <a:lnTo>
                  <a:pt x="1783080" y="2779890"/>
                </a:lnTo>
                <a:lnTo>
                  <a:pt x="1783080" y="2747658"/>
                </a:lnTo>
                <a:lnTo>
                  <a:pt x="1750847" y="2747658"/>
                </a:lnTo>
                <a:lnTo>
                  <a:pt x="1750847" y="2715425"/>
                </a:lnTo>
                <a:lnTo>
                  <a:pt x="1718615" y="2715425"/>
                </a:lnTo>
                <a:lnTo>
                  <a:pt x="1718615" y="2747658"/>
                </a:lnTo>
                <a:lnTo>
                  <a:pt x="1686382" y="2747658"/>
                </a:lnTo>
                <a:lnTo>
                  <a:pt x="1686382" y="2779890"/>
                </a:lnTo>
                <a:lnTo>
                  <a:pt x="1718615" y="2779890"/>
                </a:lnTo>
                <a:lnTo>
                  <a:pt x="1718615" y="2812123"/>
                </a:lnTo>
                <a:lnTo>
                  <a:pt x="1750847" y="2812123"/>
                </a:lnTo>
                <a:close/>
                <a:moveTo>
                  <a:pt x="1819427" y="2674963"/>
                </a:moveTo>
                <a:lnTo>
                  <a:pt x="1819427" y="2642730"/>
                </a:lnTo>
                <a:lnTo>
                  <a:pt x="1851660" y="2642730"/>
                </a:lnTo>
                <a:lnTo>
                  <a:pt x="1851660" y="2610498"/>
                </a:lnTo>
                <a:lnTo>
                  <a:pt x="1819427" y="2610498"/>
                </a:lnTo>
                <a:lnTo>
                  <a:pt x="1819427" y="2578265"/>
                </a:lnTo>
                <a:lnTo>
                  <a:pt x="1787195" y="2578265"/>
                </a:lnTo>
                <a:lnTo>
                  <a:pt x="1787195" y="2610498"/>
                </a:lnTo>
                <a:lnTo>
                  <a:pt x="1754962" y="2610498"/>
                </a:lnTo>
                <a:lnTo>
                  <a:pt x="1754962" y="2642730"/>
                </a:lnTo>
                <a:lnTo>
                  <a:pt x="1787195" y="2642730"/>
                </a:lnTo>
                <a:lnTo>
                  <a:pt x="1787195" y="2674963"/>
                </a:lnTo>
                <a:lnTo>
                  <a:pt x="1819427" y="2674963"/>
                </a:lnTo>
                <a:close/>
                <a:moveTo>
                  <a:pt x="691972" y="1761134"/>
                </a:moveTo>
                <a:lnTo>
                  <a:pt x="691972" y="1789595"/>
                </a:lnTo>
                <a:lnTo>
                  <a:pt x="663511" y="1789595"/>
                </a:lnTo>
                <a:lnTo>
                  <a:pt x="663511" y="1817713"/>
                </a:lnTo>
                <a:lnTo>
                  <a:pt x="691972" y="1817713"/>
                </a:lnTo>
                <a:lnTo>
                  <a:pt x="691972" y="1846174"/>
                </a:lnTo>
                <a:lnTo>
                  <a:pt x="720090" y="1846174"/>
                </a:lnTo>
                <a:lnTo>
                  <a:pt x="720090" y="1817713"/>
                </a:lnTo>
                <a:lnTo>
                  <a:pt x="748551" y="1817713"/>
                </a:lnTo>
                <a:lnTo>
                  <a:pt x="748551" y="1789595"/>
                </a:lnTo>
                <a:lnTo>
                  <a:pt x="720090" y="1789595"/>
                </a:lnTo>
                <a:lnTo>
                  <a:pt x="720090" y="1761134"/>
                </a:lnTo>
                <a:lnTo>
                  <a:pt x="691972" y="1761134"/>
                </a:lnTo>
                <a:close/>
                <a:moveTo>
                  <a:pt x="1682267" y="2674963"/>
                </a:moveTo>
                <a:lnTo>
                  <a:pt x="1682267" y="2642730"/>
                </a:lnTo>
                <a:lnTo>
                  <a:pt x="1714500" y="2642730"/>
                </a:lnTo>
                <a:lnTo>
                  <a:pt x="1714500" y="2610498"/>
                </a:lnTo>
                <a:lnTo>
                  <a:pt x="1682267" y="2610498"/>
                </a:lnTo>
                <a:lnTo>
                  <a:pt x="1682267" y="2578265"/>
                </a:lnTo>
                <a:lnTo>
                  <a:pt x="1650035" y="2578265"/>
                </a:lnTo>
                <a:lnTo>
                  <a:pt x="1650035" y="2610498"/>
                </a:lnTo>
                <a:lnTo>
                  <a:pt x="1617802" y="2610498"/>
                </a:lnTo>
                <a:lnTo>
                  <a:pt x="1617802" y="2642730"/>
                </a:lnTo>
                <a:lnTo>
                  <a:pt x="1650035" y="2642730"/>
                </a:lnTo>
                <a:lnTo>
                  <a:pt x="1650035" y="2674963"/>
                </a:lnTo>
                <a:lnTo>
                  <a:pt x="1682267" y="2674963"/>
                </a:lnTo>
                <a:close/>
                <a:moveTo>
                  <a:pt x="1476527" y="2537803"/>
                </a:moveTo>
                <a:lnTo>
                  <a:pt x="1476527" y="2505570"/>
                </a:lnTo>
                <a:lnTo>
                  <a:pt x="1508760" y="2505570"/>
                </a:lnTo>
                <a:lnTo>
                  <a:pt x="1508760" y="2473338"/>
                </a:lnTo>
                <a:lnTo>
                  <a:pt x="1476527" y="2473338"/>
                </a:lnTo>
                <a:lnTo>
                  <a:pt x="1476527" y="2441105"/>
                </a:lnTo>
                <a:lnTo>
                  <a:pt x="1444295" y="2441105"/>
                </a:lnTo>
                <a:lnTo>
                  <a:pt x="1444295" y="2473338"/>
                </a:lnTo>
                <a:lnTo>
                  <a:pt x="1412062" y="2473338"/>
                </a:lnTo>
                <a:lnTo>
                  <a:pt x="1412062" y="2505570"/>
                </a:lnTo>
                <a:lnTo>
                  <a:pt x="1444295" y="2505570"/>
                </a:lnTo>
                <a:lnTo>
                  <a:pt x="1444295" y="2537803"/>
                </a:lnTo>
                <a:lnTo>
                  <a:pt x="1476527" y="2537803"/>
                </a:lnTo>
                <a:close/>
                <a:moveTo>
                  <a:pt x="1407947" y="2674963"/>
                </a:moveTo>
                <a:lnTo>
                  <a:pt x="1407947" y="2642730"/>
                </a:lnTo>
                <a:lnTo>
                  <a:pt x="1440180" y="2642730"/>
                </a:lnTo>
                <a:lnTo>
                  <a:pt x="1440180" y="2610498"/>
                </a:lnTo>
                <a:lnTo>
                  <a:pt x="1407947" y="2610498"/>
                </a:lnTo>
                <a:lnTo>
                  <a:pt x="1407947" y="2578265"/>
                </a:lnTo>
                <a:lnTo>
                  <a:pt x="1375715" y="2578265"/>
                </a:lnTo>
                <a:lnTo>
                  <a:pt x="1375715" y="2610498"/>
                </a:lnTo>
                <a:lnTo>
                  <a:pt x="1343482" y="2610498"/>
                </a:lnTo>
                <a:lnTo>
                  <a:pt x="1343482" y="2642730"/>
                </a:lnTo>
                <a:lnTo>
                  <a:pt x="1375715" y="2642730"/>
                </a:lnTo>
                <a:lnTo>
                  <a:pt x="1375715" y="2674963"/>
                </a:lnTo>
                <a:lnTo>
                  <a:pt x="1407947" y="2674963"/>
                </a:lnTo>
                <a:close/>
                <a:moveTo>
                  <a:pt x="1339367" y="2537803"/>
                </a:moveTo>
                <a:lnTo>
                  <a:pt x="1339367" y="2505570"/>
                </a:lnTo>
                <a:lnTo>
                  <a:pt x="1371600" y="2505570"/>
                </a:lnTo>
                <a:lnTo>
                  <a:pt x="1371600" y="2473338"/>
                </a:lnTo>
                <a:lnTo>
                  <a:pt x="1339367" y="2473338"/>
                </a:lnTo>
                <a:lnTo>
                  <a:pt x="1339367" y="2441105"/>
                </a:lnTo>
                <a:lnTo>
                  <a:pt x="1307135" y="2441105"/>
                </a:lnTo>
                <a:lnTo>
                  <a:pt x="1307135" y="2473338"/>
                </a:lnTo>
                <a:lnTo>
                  <a:pt x="1274902" y="2473338"/>
                </a:lnTo>
                <a:lnTo>
                  <a:pt x="1274902" y="2505570"/>
                </a:lnTo>
                <a:lnTo>
                  <a:pt x="1307135" y="2505570"/>
                </a:lnTo>
                <a:lnTo>
                  <a:pt x="1307135" y="2537803"/>
                </a:lnTo>
                <a:lnTo>
                  <a:pt x="1339367" y="2537803"/>
                </a:lnTo>
                <a:close/>
                <a:moveTo>
                  <a:pt x="1613687" y="2812123"/>
                </a:moveTo>
                <a:lnTo>
                  <a:pt x="1613687" y="2779890"/>
                </a:lnTo>
                <a:lnTo>
                  <a:pt x="1645920" y="2779890"/>
                </a:lnTo>
                <a:lnTo>
                  <a:pt x="1645920" y="2747658"/>
                </a:lnTo>
                <a:lnTo>
                  <a:pt x="1613687" y="2747658"/>
                </a:lnTo>
                <a:lnTo>
                  <a:pt x="1613687" y="2715425"/>
                </a:lnTo>
                <a:lnTo>
                  <a:pt x="1581455" y="2715425"/>
                </a:lnTo>
                <a:lnTo>
                  <a:pt x="1581455" y="2747658"/>
                </a:lnTo>
                <a:lnTo>
                  <a:pt x="1549222" y="2747658"/>
                </a:lnTo>
                <a:lnTo>
                  <a:pt x="1549222" y="2779890"/>
                </a:lnTo>
                <a:lnTo>
                  <a:pt x="1581455" y="2779890"/>
                </a:lnTo>
                <a:lnTo>
                  <a:pt x="1581455" y="2812123"/>
                </a:lnTo>
                <a:lnTo>
                  <a:pt x="1613687" y="2812123"/>
                </a:lnTo>
                <a:close/>
                <a:moveTo>
                  <a:pt x="1956587" y="2674963"/>
                </a:moveTo>
                <a:lnTo>
                  <a:pt x="1956587" y="2642730"/>
                </a:lnTo>
                <a:lnTo>
                  <a:pt x="1988820" y="2642730"/>
                </a:lnTo>
                <a:lnTo>
                  <a:pt x="1988820" y="2610498"/>
                </a:lnTo>
                <a:lnTo>
                  <a:pt x="1956587" y="2610498"/>
                </a:lnTo>
                <a:lnTo>
                  <a:pt x="1956587" y="2578265"/>
                </a:lnTo>
                <a:lnTo>
                  <a:pt x="1924355" y="2578265"/>
                </a:lnTo>
                <a:lnTo>
                  <a:pt x="1924355" y="2610498"/>
                </a:lnTo>
                <a:lnTo>
                  <a:pt x="1892122" y="2610498"/>
                </a:lnTo>
                <a:lnTo>
                  <a:pt x="1892122" y="2642730"/>
                </a:lnTo>
                <a:lnTo>
                  <a:pt x="1924355" y="2642730"/>
                </a:lnTo>
                <a:lnTo>
                  <a:pt x="1924355" y="2674963"/>
                </a:lnTo>
                <a:lnTo>
                  <a:pt x="1956587" y="2674963"/>
                </a:lnTo>
                <a:close/>
                <a:moveTo>
                  <a:pt x="2130095" y="1069505"/>
                </a:moveTo>
                <a:lnTo>
                  <a:pt x="2130095" y="1101738"/>
                </a:lnTo>
                <a:lnTo>
                  <a:pt x="2097862" y="1101738"/>
                </a:lnTo>
                <a:lnTo>
                  <a:pt x="2097862" y="1133970"/>
                </a:lnTo>
                <a:lnTo>
                  <a:pt x="2130095" y="1133970"/>
                </a:lnTo>
                <a:lnTo>
                  <a:pt x="2130095" y="1166203"/>
                </a:lnTo>
                <a:lnTo>
                  <a:pt x="2162327" y="1166203"/>
                </a:lnTo>
                <a:lnTo>
                  <a:pt x="2162327" y="1133970"/>
                </a:lnTo>
                <a:lnTo>
                  <a:pt x="2194560" y="1133970"/>
                </a:lnTo>
                <a:lnTo>
                  <a:pt x="2194560" y="1101738"/>
                </a:lnTo>
                <a:lnTo>
                  <a:pt x="2162327" y="1101738"/>
                </a:lnTo>
                <a:lnTo>
                  <a:pt x="2162327" y="1069505"/>
                </a:lnTo>
                <a:lnTo>
                  <a:pt x="2130095" y="1069505"/>
                </a:lnTo>
                <a:close/>
                <a:moveTo>
                  <a:pt x="1444295" y="1069505"/>
                </a:moveTo>
                <a:lnTo>
                  <a:pt x="1444295" y="1101738"/>
                </a:lnTo>
                <a:lnTo>
                  <a:pt x="1412062" y="1101738"/>
                </a:lnTo>
                <a:lnTo>
                  <a:pt x="1412062" y="1133970"/>
                </a:lnTo>
                <a:lnTo>
                  <a:pt x="1444295" y="1133970"/>
                </a:lnTo>
                <a:lnTo>
                  <a:pt x="1444295" y="1166203"/>
                </a:lnTo>
                <a:lnTo>
                  <a:pt x="1476527" y="1166203"/>
                </a:lnTo>
                <a:lnTo>
                  <a:pt x="1476527" y="1133970"/>
                </a:lnTo>
                <a:lnTo>
                  <a:pt x="1508760" y="1133970"/>
                </a:lnTo>
                <a:lnTo>
                  <a:pt x="1508760" y="1101738"/>
                </a:lnTo>
                <a:lnTo>
                  <a:pt x="1476527" y="1101738"/>
                </a:lnTo>
                <a:lnTo>
                  <a:pt x="1476527" y="1069505"/>
                </a:lnTo>
                <a:lnTo>
                  <a:pt x="1444295" y="1069505"/>
                </a:lnTo>
                <a:close/>
                <a:moveTo>
                  <a:pt x="1718615" y="1069505"/>
                </a:moveTo>
                <a:lnTo>
                  <a:pt x="1718615" y="1101738"/>
                </a:lnTo>
                <a:lnTo>
                  <a:pt x="1686382" y="1101738"/>
                </a:lnTo>
                <a:lnTo>
                  <a:pt x="1686382" y="1133970"/>
                </a:lnTo>
                <a:lnTo>
                  <a:pt x="1718615" y="1133970"/>
                </a:lnTo>
                <a:lnTo>
                  <a:pt x="1718615" y="1166203"/>
                </a:lnTo>
                <a:lnTo>
                  <a:pt x="1750847" y="1166203"/>
                </a:lnTo>
                <a:lnTo>
                  <a:pt x="1750847" y="1133970"/>
                </a:lnTo>
                <a:lnTo>
                  <a:pt x="1783080" y="1133970"/>
                </a:lnTo>
                <a:lnTo>
                  <a:pt x="1783080" y="1101738"/>
                </a:lnTo>
                <a:lnTo>
                  <a:pt x="1750847" y="1101738"/>
                </a:lnTo>
                <a:lnTo>
                  <a:pt x="1750847" y="1069505"/>
                </a:lnTo>
                <a:lnTo>
                  <a:pt x="1718615" y="1069505"/>
                </a:lnTo>
                <a:close/>
                <a:moveTo>
                  <a:pt x="1787195" y="1206665"/>
                </a:moveTo>
                <a:lnTo>
                  <a:pt x="1787195" y="1238898"/>
                </a:lnTo>
                <a:lnTo>
                  <a:pt x="1754962" y="1238898"/>
                </a:lnTo>
                <a:lnTo>
                  <a:pt x="1754962" y="1271130"/>
                </a:lnTo>
                <a:lnTo>
                  <a:pt x="1787195" y="1271130"/>
                </a:lnTo>
                <a:lnTo>
                  <a:pt x="1787195" y="1303363"/>
                </a:lnTo>
                <a:lnTo>
                  <a:pt x="1819427" y="1303363"/>
                </a:lnTo>
                <a:lnTo>
                  <a:pt x="1819427" y="1271130"/>
                </a:lnTo>
                <a:lnTo>
                  <a:pt x="1851660" y="1271130"/>
                </a:lnTo>
                <a:lnTo>
                  <a:pt x="1851660" y="1238898"/>
                </a:lnTo>
                <a:lnTo>
                  <a:pt x="1819427" y="1238898"/>
                </a:lnTo>
                <a:lnTo>
                  <a:pt x="1819427" y="1206665"/>
                </a:lnTo>
                <a:lnTo>
                  <a:pt x="1787195" y="1206665"/>
                </a:lnTo>
                <a:close/>
                <a:moveTo>
                  <a:pt x="1512875" y="1206665"/>
                </a:moveTo>
                <a:lnTo>
                  <a:pt x="1512875" y="1238898"/>
                </a:lnTo>
                <a:lnTo>
                  <a:pt x="1480642" y="1238898"/>
                </a:lnTo>
                <a:lnTo>
                  <a:pt x="1480642" y="1271130"/>
                </a:lnTo>
                <a:lnTo>
                  <a:pt x="1512875" y="1271130"/>
                </a:lnTo>
                <a:lnTo>
                  <a:pt x="1512875" y="1303363"/>
                </a:lnTo>
                <a:lnTo>
                  <a:pt x="1545107" y="1303363"/>
                </a:lnTo>
                <a:lnTo>
                  <a:pt x="1545107" y="1271130"/>
                </a:lnTo>
                <a:lnTo>
                  <a:pt x="1577340" y="1271130"/>
                </a:lnTo>
                <a:lnTo>
                  <a:pt x="1577340" y="1238898"/>
                </a:lnTo>
                <a:lnTo>
                  <a:pt x="1545107" y="1238898"/>
                </a:lnTo>
                <a:lnTo>
                  <a:pt x="1545107" y="1206665"/>
                </a:lnTo>
                <a:lnTo>
                  <a:pt x="1512875" y="1206665"/>
                </a:lnTo>
                <a:close/>
                <a:moveTo>
                  <a:pt x="1650035" y="1206665"/>
                </a:moveTo>
                <a:lnTo>
                  <a:pt x="1650035" y="1238898"/>
                </a:lnTo>
                <a:lnTo>
                  <a:pt x="1617802" y="1238898"/>
                </a:lnTo>
                <a:lnTo>
                  <a:pt x="1617802" y="1271130"/>
                </a:lnTo>
                <a:lnTo>
                  <a:pt x="1650035" y="1271130"/>
                </a:lnTo>
                <a:lnTo>
                  <a:pt x="1650035" y="1303363"/>
                </a:lnTo>
                <a:lnTo>
                  <a:pt x="1682267" y="1303363"/>
                </a:lnTo>
                <a:lnTo>
                  <a:pt x="1682267" y="1271130"/>
                </a:lnTo>
                <a:lnTo>
                  <a:pt x="1714500" y="1271130"/>
                </a:lnTo>
                <a:lnTo>
                  <a:pt x="1714500" y="1238898"/>
                </a:lnTo>
                <a:lnTo>
                  <a:pt x="1682267" y="1238898"/>
                </a:lnTo>
                <a:lnTo>
                  <a:pt x="1682267" y="1206665"/>
                </a:lnTo>
                <a:lnTo>
                  <a:pt x="1650035" y="1206665"/>
                </a:lnTo>
                <a:close/>
                <a:moveTo>
                  <a:pt x="2061515" y="1206665"/>
                </a:moveTo>
                <a:lnTo>
                  <a:pt x="2061515" y="1238898"/>
                </a:lnTo>
                <a:lnTo>
                  <a:pt x="2029282" y="1238898"/>
                </a:lnTo>
                <a:lnTo>
                  <a:pt x="2029282" y="1271130"/>
                </a:lnTo>
                <a:lnTo>
                  <a:pt x="2061515" y="1271130"/>
                </a:lnTo>
                <a:lnTo>
                  <a:pt x="2061515" y="1303363"/>
                </a:lnTo>
                <a:lnTo>
                  <a:pt x="2093747" y="1303363"/>
                </a:lnTo>
                <a:lnTo>
                  <a:pt x="2093747" y="1271130"/>
                </a:lnTo>
                <a:lnTo>
                  <a:pt x="2125980" y="1271130"/>
                </a:lnTo>
                <a:lnTo>
                  <a:pt x="2125980" y="1238898"/>
                </a:lnTo>
                <a:lnTo>
                  <a:pt x="2093747" y="1238898"/>
                </a:lnTo>
                <a:lnTo>
                  <a:pt x="2093747" y="1206665"/>
                </a:lnTo>
                <a:lnTo>
                  <a:pt x="2061515" y="1206665"/>
                </a:lnTo>
                <a:close/>
                <a:moveTo>
                  <a:pt x="1855775" y="1069505"/>
                </a:moveTo>
                <a:lnTo>
                  <a:pt x="1855775" y="1101738"/>
                </a:lnTo>
                <a:lnTo>
                  <a:pt x="1823542" y="1101738"/>
                </a:lnTo>
                <a:lnTo>
                  <a:pt x="1823542" y="1133970"/>
                </a:lnTo>
                <a:lnTo>
                  <a:pt x="1855775" y="1133970"/>
                </a:lnTo>
                <a:lnTo>
                  <a:pt x="1855775" y="1166203"/>
                </a:lnTo>
                <a:lnTo>
                  <a:pt x="1888007" y="1166203"/>
                </a:lnTo>
                <a:lnTo>
                  <a:pt x="1888007" y="1133970"/>
                </a:lnTo>
                <a:lnTo>
                  <a:pt x="1920240" y="1133970"/>
                </a:lnTo>
                <a:lnTo>
                  <a:pt x="1920240" y="1101738"/>
                </a:lnTo>
                <a:lnTo>
                  <a:pt x="1888007" y="1101738"/>
                </a:lnTo>
                <a:lnTo>
                  <a:pt x="1888007" y="1069505"/>
                </a:lnTo>
                <a:lnTo>
                  <a:pt x="1855775" y="1069505"/>
                </a:lnTo>
                <a:close/>
                <a:moveTo>
                  <a:pt x="1992935" y="1069505"/>
                </a:moveTo>
                <a:lnTo>
                  <a:pt x="1992935" y="1101738"/>
                </a:lnTo>
                <a:lnTo>
                  <a:pt x="1960702" y="1101738"/>
                </a:lnTo>
                <a:lnTo>
                  <a:pt x="1960702" y="1133970"/>
                </a:lnTo>
                <a:lnTo>
                  <a:pt x="1992935" y="1133970"/>
                </a:lnTo>
                <a:lnTo>
                  <a:pt x="1992935" y="1166203"/>
                </a:lnTo>
                <a:lnTo>
                  <a:pt x="2025167" y="1166203"/>
                </a:lnTo>
                <a:lnTo>
                  <a:pt x="2025167" y="1133970"/>
                </a:lnTo>
                <a:lnTo>
                  <a:pt x="2057400" y="1133970"/>
                </a:lnTo>
                <a:lnTo>
                  <a:pt x="2057400" y="1101738"/>
                </a:lnTo>
                <a:lnTo>
                  <a:pt x="2025167" y="1101738"/>
                </a:lnTo>
                <a:lnTo>
                  <a:pt x="2025167" y="1069505"/>
                </a:lnTo>
                <a:lnTo>
                  <a:pt x="1992935" y="1069505"/>
                </a:lnTo>
                <a:close/>
                <a:moveTo>
                  <a:pt x="1924355" y="1206665"/>
                </a:moveTo>
                <a:lnTo>
                  <a:pt x="1924355" y="1238898"/>
                </a:lnTo>
                <a:lnTo>
                  <a:pt x="1892122" y="1238898"/>
                </a:lnTo>
                <a:lnTo>
                  <a:pt x="1892122" y="1271130"/>
                </a:lnTo>
                <a:lnTo>
                  <a:pt x="1924355" y="1271130"/>
                </a:lnTo>
                <a:lnTo>
                  <a:pt x="1924355" y="1303363"/>
                </a:lnTo>
                <a:lnTo>
                  <a:pt x="1956587" y="1303363"/>
                </a:lnTo>
                <a:lnTo>
                  <a:pt x="1956587" y="1271130"/>
                </a:lnTo>
                <a:lnTo>
                  <a:pt x="1988820" y="1271130"/>
                </a:lnTo>
                <a:lnTo>
                  <a:pt x="1988820" y="1238898"/>
                </a:lnTo>
                <a:lnTo>
                  <a:pt x="1956587" y="1238898"/>
                </a:lnTo>
                <a:lnTo>
                  <a:pt x="1956587" y="1206665"/>
                </a:lnTo>
                <a:lnTo>
                  <a:pt x="1924355" y="1206665"/>
                </a:lnTo>
                <a:close/>
                <a:moveTo>
                  <a:pt x="1169975" y="1343825"/>
                </a:moveTo>
                <a:lnTo>
                  <a:pt x="1169975" y="1376058"/>
                </a:lnTo>
                <a:lnTo>
                  <a:pt x="1137742" y="1376058"/>
                </a:lnTo>
                <a:lnTo>
                  <a:pt x="1137742" y="1408290"/>
                </a:lnTo>
                <a:lnTo>
                  <a:pt x="1169975" y="1408290"/>
                </a:lnTo>
                <a:lnTo>
                  <a:pt x="1169975" y="1440523"/>
                </a:lnTo>
                <a:lnTo>
                  <a:pt x="1202207" y="1440523"/>
                </a:lnTo>
                <a:lnTo>
                  <a:pt x="1202207" y="1408290"/>
                </a:lnTo>
                <a:lnTo>
                  <a:pt x="1234440" y="1408290"/>
                </a:lnTo>
                <a:lnTo>
                  <a:pt x="1234440" y="1376058"/>
                </a:lnTo>
                <a:lnTo>
                  <a:pt x="1202207" y="1376058"/>
                </a:lnTo>
                <a:lnTo>
                  <a:pt x="1202207" y="1343825"/>
                </a:lnTo>
                <a:lnTo>
                  <a:pt x="1169975" y="1343825"/>
                </a:lnTo>
                <a:close/>
                <a:moveTo>
                  <a:pt x="964578" y="1482357"/>
                </a:moveTo>
                <a:lnTo>
                  <a:pt x="964578" y="1513561"/>
                </a:lnTo>
                <a:lnTo>
                  <a:pt x="933374" y="1513561"/>
                </a:lnTo>
                <a:lnTo>
                  <a:pt x="933374" y="1545107"/>
                </a:lnTo>
                <a:lnTo>
                  <a:pt x="964578" y="1545107"/>
                </a:lnTo>
                <a:lnTo>
                  <a:pt x="964578" y="1576311"/>
                </a:lnTo>
                <a:lnTo>
                  <a:pt x="996124" y="1576311"/>
                </a:lnTo>
                <a:lnTo>
                  <a:pt x="996124" y="1545107"/>
                </a:lnTo>
                <a:lnTo>
                  <a:pt x="1027328" y="1545107"/>
                </a:lnTo>
                <a:lnTo>
                  <a:pt x="1027328" y="1513561"/>
                </a:lnTo>
                <a:lnTo>
                  <a:pt x="996124" y="1513561"/>
                </a:lnTo>
                <a:lnTo>
                  <a:pt x="996124" y="1482357"/>
                </a:lnTo>
                <a:lnTo>
                  <a:pt x="964578" y="1482357"/>
                </a:lnTo>
                <a:close/>
                <a:moveTo>
                  <a:pt x="896341" y="1619860"/>
                </a:moveTo>
                <a:lnTo>
                  <a:pt x="896341" y="1651064"/>
                </a:lnTo>
                <a:lnTo>
                  <a:pt x="865137" y="1651064"/>
                </a:lnTo>
                <a:lnTo>
                  <a:pt x="865137" y="1681925"/>
                </a:lnTo>
                <a:lnTo>
                  <a:pt x="896341" y="1681925"/>
                </a:lnTo>
                <a:lnTo>
                  <a:pt x="896341" y="1713128"/>
                </a:lnTo>
                <a:lnTo>
                  <a:pt x="927202" y="1713128"/>
                </a:lnTo>
                <a:lnTo>
                  <a:pt x="927202" y="1681925"/>
                </a:lnTo>
                <a:lnTo>
                  <a:pt x="958405" y="1681925"/>
                </a:lnTo>
                <a:lnTo>
                  <a:pt x="958405" y="1651064"/>
                </a:lnTo>
                <a:lnTo>
                  <a:pt x="927202" y="1651064"/>
                </a:lnTo>
                <a:lnTo>
                  <a:pt x="927202" y="1619860"/>
                </a:lnTo>
                <a:lnTo>
                  <a:pt x="896341" y="1619860"/>
                </a:lnTo>
                <a:close/>
                <a:moveTo>
                  <a:pt x="1033158" y="1345197"/>
                </a:moveTo>
                <a:lnTo>
                  <a:pt x="1033158" y="1376401"/>
                </a:lnTo>
                <a:lnTo>
                  <a:pt x="1001954" y="1376401"/>
                </a:lnTo>
                <a:lnTo>
                  <a:pt x="1001954" y="1407947"/>
                </a:lnTo>
                <a:lnTo>
                  <a:pt x="1033158" y="1407947"/>
                </a:lnTo>
                <a:lnTo>
                  <a:pt x="1033158" y="1439151"/>
                </a:lnTo>
                <a:lnTo>
                  <a:pt x="1064704" y="1439151"/>
                </a:lnTo>
                <a:lnTo>
                  <a:pt x="1064704" y="1407947"/>
                </a:lnTo>
                <a:lnTo>
                  <a:pt x="1095908" y="1407947"/>
                </a:lnTo>
                <a:lnTo>
                  <a:pt x="1095908" y="1376401"/>
                </a:lnTo>
                <a:lnTo>
                  <a:pt x="1064704" y="1376401"/>
                </a:lnTo>
                <a:lnTo>
                  <a:pt x="1064704" y="1345197"/>
                </a:lnTo>
                <a:lnTo>
                  <a:pt x="1033158" y="1345197"/>
                </a:lnTo>
                <a:close/>
                <a:moveTo>
                  <a:pt x="1375715" y="1206665"/>
                </a:moveTo>
                <a:lnTo>
                  <a:pt x="1375715" y="1238898"/>
                </a:lnTo>
                <a:lnTo>
                  <a:pt x="1343482" y="1238898"/>
                </a:lnTo>
                <a:lnTo>
                  <a:pt x="1343482" y="1271130"/>
                </a:lnTo>
                <a:lnTo>
                  <a:pt x="1375715" y="1271130"/>
                </a:lnTo>
                <a:lnTo>
                  <a:pt x="1375715" y="1303363"/>
                </a:lnTo>
                <a:lnTo>
                  <a:pt x="1407947" y="1303363"/>
                </a:lnTo>
                <a:lnTo>
                  <a:pt x="1407947" y="1271130"/>
                </a:lnTo>
                <a:lnTo>
                  <a:pt x="1440180" y="1271130"/>
                </a:lnTo>
                <a:lnTo>
                  <a:pt x="1440180" y="1238898"/>
                </a:lnTo>
                <a:lnTo>
                  <a:pt x="1407947" y="1238898"/>
                </a:lnTo>
                <a:lnTo>
                  <a:pt x="1407947" y="1206665"/>
                </a:lnTo>
                <a:lnTo>
                  <a:pt x="1375715" y="1206665"/>
                </a:lnTo>
                <a:close/>
                <a:moveTo>
                  <a:pt x="828446" y="1485100"/>
                </a:moveTo>
                <a:lnTo>
                  <a:pt x="828446" y="1514589"/>
                </a:lnTo>
                <a:lnTo>
                  <a:pt x="798957" y="1514589"/>
                </a:lnTo>
                <a:lnTo>
                  <a:pt x="798957" y="1544079"/>
                </a:lnTo>
                <a:lnTo>
                  <a:pt x="828446" y="1544079"/>
                </a:lnTo>
                <a:lnTo>
                  <a:pt x="828446" y="1573568"/>
                </a:lnTo>
                <a:lnTo>
                  <a:pt x="857936" y="1573568"/>
                </a:lnTo>
                <a:lnTo>
                  <a:pt x="857936" y="1544079"/>
                </a:lnTo>
                <a:lnTo>
                  <a:pt x="887425" y="1544079"/>
                </a:lnTo>
                <a:lnTo>
                  <a:pt x="887425" y="1514589"/>
                </a:lnTo>
                <a:lnTo>
                  <a:pt x="857936" y="1514589"/>
                </a:lnTo>
                <a:lnTo>
                  <a:pt x="857936" y="1485100"/>
                </a:lnTo>
                <a:lnTo>
                  <a:pt x="828446" y="1485100"/>
                </a:lnTo>
                <a:close/>
                <a:moveTo>
                  <a:pt x="1238555" y="1206665"/>
                </a:moveTo>
                <a:lnTo>
                  <a:pt x="1238555" y="1238898"/>
                </a:lnTo>
                <a:lnTo>
                  <a:pt x="1206322" y="1238898"/>
                </a:lnTo>
                <a:lnTo>
                  <a:pt x="1206322" y="1271130"/>
                </a:lnTo>
                <a:lnTo>
                  <a:pt x="1238555" y="1271130"/>
                </a:lnTo>
                <a:lnTo>
                  <a:pt x="1238555" y="1303363"/>
                </a:lnTo>
                <a:lnTo>
                  <a:pt x="1270787" y="1303363"/>
                </a:lnTo>
                <a:lnTo>
                  <a:pt x="1270787" y="1271130"/>
                </a:lnTo>
                <a:lnTo>
                  <a:pt x="1303020" y="1271130"/>
                </a:lnTo>
                <a:lnTo>
                  <a:pt x="1303020" y="1238898"/>
                </a:lnTo>
                <a:lnTo>
                  <a:pt x="1270787" y="1238898"/>
                </a:lnTo>
                <a:lnTo>
                  <a:pt x="1270787" y="1206665"/>
                </a:lnTo>
                <a:lnTo>
                  <a:pt x="1238555" y="1206665"/>
                </a:lnTo>
                <a:close/>
                <a:moveTo>
                  <a:pt x="1307135" y="1343825"/>
                </a:moveTo>
                <a:lnTo>
                  <a:pt x="1307135" y="1376058"/>
                </a:lnTo>
                <a:lnTo>
                  <a:pt x="1274902" y="1376058"/>
                </a:lnTo>
                <a:lnTo>
                  <a:pt x="1274902" y="1408290"/>
                </a:lnTo>
                <a:lnTo>
                  <a:pt x="1307135" y="1408290"/>
                </a:lnTo>
                <a:lnTo>
                  <a:pt x="1307135" y="1440523"/>
                </a:lnTo>
                <a:lnTo>
                  <a:pt x="1339367" y="1440523"/>
                </a:lnTo>
                <a:lnTo>
                  <a:pt x="1339367" y="1408290"/>
                </a:lnTo>
                <a:lnTo>
                  <a:pt x="1371600" y="1408290"/>
                </a:lnTo>
                <a:lnTo>
                  <a:pt x="1371600" y="1376058"/>
                </a:lnTo>
                <a:lnTo>
                  <a:pt x="1339367" y="1376058"/>
                </a:lnTo>
                <a:lnTo>
                  <a:pt x="1339367" y="1343825"/>
                </a:lnTo>
                <a:lnTo>
                  <a:pt x="1307135" y="1343825"/>
                </a:lnTo>
                <a:close/>
                <a:moveTo>
                  <a:pt x="1101395" y="1480985"/>
                </a:moveTo>
                <a:lnTo>
                  <a:pt x="1101395" y="1513218"/>
                </a:lnTo>
                <a:lnTo>
                  <a:pt x="1069162" y="1513218"/>
                </a:lnTo>
                <a:lnTo>
                  <a:pt x="1069162" y="1545450"/>
                </a:lnTo>
                <a:lnTo>
                  <a:pt x="1101395" y="1545450"/>
                </a:lnTo>
                <a:lnTo>
                  <a:pt x="1101395" y="1577683"/>
                </a:lnTo>
                <a:lnTo>
                  <a:pt x="1133627" y="1577683"/>
                </a:lnTo>
                <a:lnTo>
                  <a:pt x="1133627" y="1545450"/>
                </a:lnTo>
                <a:lnTo>
                  <a:pt x="1165860" y="1545450"/>
                </a:lnTo>
                <a:lnTo>
                  <a:pt x="1165860" y="1513218"/>
                </a:lnTo>
                <a:lnTo>
                  <a:pt x="1133627" y="1513218"/>
                </a:lnTo>
                <a:lnTo>
                  <a:pt x="1133627" y="1480985"/>
                </a:lnTo>
                <a:lnTo>
                  <a:pt x="1101395" y="1480985"/>
                </a:lnTo>
                <a:close/>
                <a:moveTo>
                  <a:pt x="759866" y="1622603"/>
                </a:moveTo>
                <a:lnTo>
                  <a:pt x="759866" y="1651749"/>
                </a:lnTo>
                <a:lnTo>
                  <a:pt x="730720" y="1651749"/>
                </a:lnTo>
                <a:lnTo>
                  <a:pt x="730720" y="1681239"/>
                </a:lnTo>
                <a:lnTo>
                  <a:pt x="759866" y="1681239"/>
                </a:lnTo>
                <a:lnTo>
                  <a:pt x="759866" y="1710385"/>
                </a:lnTo>
                <a:lnTo>
                  <a:pt x="789356" y="1710385"/>
                </a:lnTo>
                <a:lnTo>
                  <a:pt x="789356" y="1681239"/>
                </a:lnTo>
                <a:lnTo>
                  <a:pt x="818502" y="1681239"/>
                </a:lnTo>
                <a:lnTo>
                  <a:pt x="818502" y="1651749"/>
                </a:lnTo>
                <a:lnTo>
                  <a:pt x="789356" y="1651749"/>
                </a:lnTo>
                <a:lnTo>
                  <a:pt x="789356" y="1622603"/>
                </a:lnTo>
                <a:lnTo>
                  <a:pt x="759866" y="1622603"/>
                </a:lnTo>
                <a:close/>
                <a:moveTo>
                  <a:pt x="1545107" y="2674963"/>
                </a:moveTo>
                <a:lnTo>
                  <a:pt x="1545107" y="2642730"/>
                </a:lnTo>
                <a:lnTo>
                  <a:pt x="1577340" y="2642730"/>
                </a:lnTo>
                <a:lnTo>
                  <a:pt x="1577340" y="2610498"/>
                </a:lnTo>
                <a:lnTo>
                  <a:pt x="1545107" y="2610498"/>
                </a:lnTo>
                <a:lnTo>
                  <a:pt x="1545107" y="2578265"/>
                </a:lnTo>
                <a:lnTo>
                  <a:pt x="1512875" y="2578265"/>
                </a:lnTo>
                <a:lnTo>
                  <a:pt x="1512875" y="2610498"/>
                </a:lnTo>
                <a:lnTo>
                  <a:pt x="1480642" y="2610498"/>
                </a:lnTo>
                <a:lnTo>
                  <a:pt x="1480642" y="2642730"/>
                </a:lnTo>
                <a:lnTo>
                  <a:pt x="1512875" y="2642730"/>
                </a:lnTo>
                <a:lnTo>
                  <a:pt x="1512875" y="2674963"/>
                </a:lnTo>
                <a:lnTo>
                  <a:pt x="1545107" y="2674963"/>
                </a:lnTo>
                <a:close/>
                <a:moveTo>
                  <a:pt x="2679764" y="1072248"/>
                </a:moveTo>
                <a:lnTo>
                  <a:pt x="2679764" y="1102766"/>
                </a:lnTo>
                <a:lnTo>
                  <a:pt x="2649245" y="1102766"/>
                </a:lnTo>
                <a:lnTo>
                  <a:pt x="2649245" y="1132942"/>
                </a:lnTo>
                <a:lnTo>
                  <a:pt x="2679764" y="1132942"/>
                </a:lnTo>
                <a:lnTo>
                  <a:pt x="2679764" y="1163460"/>
                </a:lnTo>
                <a:lnTo>
                  <a:pt x="2709939" y="1163460"/>
                </a:lnTo>
                <a:lnTo>
                  <a:pt x="2709939" y="1132942"/>
                </a:lnTo>
                <a:lnTo>
                  <a:pt x="2740457" y="1132942"/>
                </a:lnTo>
                <a:lnTo>
                  <a:pt x="2740457" y="1102766"/>
                </a:lnTo>
                <a:lnTo>
                  <a:pt x="2709939" y="1102766"/>
                </a:lnTo>
                <a:lnTo>
                  <a:pt x="2709939" y="1072248"/>
                </a:lnTo>
                <a:lnTo>
                  <a:pt x="2679764" y="1072248"/>
                </a:lnTo>
                <a:close/>
                <a:moveTo>
                  <a:pt x="2748001" y="1208380"/>
                </a:moveTo>
                <a:lnTo>
                  <a:pt x="2748001" y="1239584"/>
                </a:lnTo>
                <a:lnTo>
                  <a:pt x="2716797" y="1239584"/>
                </a:lnTo>
                <a:lnTo>
                  <a:pt x="2716797" y="1270445"/>
                </a:lnTo>
                <a:lnTo>
                  <a:pt x="2748001" y="1270445"/>
                </a:lnTo>
                <a:lnTo>
                  <a:pt x="2748001" y="1301648"/>
                </a:lnTo>
                <a:lnTo>
                  <a:pt x="2778862" y="1301648"/>
                </a:lnTo>
                <a:lnTo>
                  <a:pt x="2778862" y="1270445"/>
                </a:lnTo>
                <a:lnTo>
                  <a:pt x="2810066" y="1270445"/>
                </a:lnTo>
                <a:lnTo>
                  <a:pt x="2810066" y="1239584"/>
                </a:lnTo>
                <a:lnTo>
                  <a:pt x="2778862" y="1239584"/>
                </a:lnTo>
                <a:lnTo>
                  <a:pt x="2778862" y="1208380"/>
                </a:lnTo>
                <a:lnTo>
                  <a:pt x="2748001" y="1208380"/>
                </a:lnTo>
                <a:close/>
                <a:moveTo>
                  <a:pt x="2611526" y="936803"/>
                </a:moveTo>
                <a:lnTo>
                  <a:pt x="2611526" y="965949"/>
                </a:lnTo>
                <a:lnTo>
                  <a:pt x="2582380" y="965949"/>
                </a:lnTo>
                <a:lnTo>
                  <a:pt x="2582380" y="995439"/>
                </a:lnTo>
                <a:lnTo>
                  <a:pt x="2611526" y="995439"/>
                </a:lnTo>
                <a:lnTo>
                  <a:pt x="2611526" y="1024585"/>
                </a:lnTo>
                <a:lnTo>
                  <a:pt x="2641016" y="1024585"/>
                </a:lnTo>
                <a:lnTo>
                  <a:pt x="2641016" y="995439"/>
                </a:lnTo>
                <a:lnTo>
                  <a:pt x="2670163" y="995439"/>
                </a:lnTo>
                <a:lnTo>
                  <a:pt x="2670163" y="965949"/>
                </a:lnTo>
                <a:lnTo>
                  <a:pt x="2641016" y="965949"/>
                </a:lnTo>
                <a:lnTo>
                  <a:pt x="2641016" y="936803"/>
                </a:lnTo>
                <a:lnTo>
                  <a:pt x="2611526" y="936803"/>
                </a:lnTo>
                <a:close/>
                <a:moveTo>
                  <a:pt x="2473681" y="934745"/>
                </a:moveTo>
                <a:lnTo>
                  <a:pt x="2473681" y="965264"/>
                </a:lnTo>
                <a:lnTo>
                  <a:pt x="2443163" y="965264"/>
                </a:lnTo>
                <a:lnTo>
                  <a:pt x="2443163" y="996125"/>
                </a:lnTo>
                <a:lnTo>
                  <a:pt x="2473681" y="996125"/>
                </a:lnTo>
                <a:lnTo>
                  <a:pt x="2473681" y="1026643"/>
                </a:lnTo>
                <a:lnTo>
                  <a:pt x="2504542" y="1026643"/>
                </a:lnTo>
                <a:lnTo>
                  <a:pt x="2504542" y="996125"/>
                </a:lnTo>
                <a:lnTo>
                  <a:pt x="2535060" y="996125"/>
                </a:lnTo>
                <a:lnTo>
                  <a:pt x="2535060" y="965264"/>
                </a:lnTo>
                <a:lnTo>
                  <a:pt x="2504542" y="965264"/>
                </a:lnTo>
                <a:lnTo>
                  <a:pt x="2504542" y="934745"/>
                </a:lnTo>
                <a:lnTo>
                  <a:pt x="2473681" y="934745"/>
                </a:lnTo>
                <a:close/>
                <a:moveTo>
                  <a:pt x="2404415" y="1069505"/>
                </a:moveTo>
                <a:lnTo>
                  <a:pt x="2404415" y="1101738"/>
                </a:lnTo>
                <a:lnTo>
                  <a:pt x="2372182" y="1101738"/>
                </a:lnTo>
                <a:lnTo>
                  <a:pt x="2372182" y="1133970"/>
                </a:lnTo>
                <a:lnTo>
                  <a:pt x="2404415" y="1133970"/>
                </a:lnTo>
                <a:lnTo>
                  <a:pt x="2404415" y="1166203"/>
                </a:lnTo>
                <a:lnTo>
                  <a:pt x="2436647" y="1166203"/>
                </a:lnTo>
                <a:lnTo>
                  <a:pt x="2436647" y="1133970"/>
                </a:lnTo>
                <a:lnTo>
                  <a:pt x="2468880" y="1133970"/>
                </a:lnTo>
                <a:lnTo>
                  <a:pt x="2468880" y="1101738"/>
                </a:lnTo>
                <a:lnTo>
                  <a:pt x="2436647" y="1101738"/>
                </a:lnTo>
                <a:lnTo>
                  <a:pt x="2436647" y="1069505"/>
                </a:lnTo>
                <a:lnTo>
                  <a:pt x="2404415" y="1069505"/>
                </a:lnTo>
                <a:close/>
                <a:moveTo>
                  <a:pt x="2541918" y="1070534"/>
                </a:moveTo>
                <a:lnTo>
                  <a:pt x="2541918" y="1102081"/>
                </a:lnTo>
                <a:lnTo>
                  <a:pt x="2510371" y="1102081"/>
                </a:lnTo>
                <a:lnTo>
                  <a:pt x="2510371" y="1133627"/>
                </a:lnTo>
                <a:lnTo>
                  <a:pt x="2541918" y="1133627"/>
                </a:lnTo>
                <a:lnTo>
                  <a:pt x="2541918" y="1165174"/>
                </a:lnTo>
                <a:lnTo>
                  <a:pt x="2573465" y="1165174"/>
                </a:lnTo>
                <a:lnTo>
                  <a:pt x="2573465" y="1133627"/>
                </a:lnTo>
                <a:lnTo>
                  <a:pt x="2605012" y="1133627"/>
                </a:lnTo>
                <a:lnTo>
                  <a:pt x="2605012" y="1102081"/>
                </a:lnTo>
                <a:lnTo>
                  <a:pt x="2573465" y="1102081"/>
                </a:lnTo>
                <a:lnTo>
                  <a:pt x="2573465" y="1070534"/>
                </a:lnTo>
                <a:lnTo>
                  <a:pt x="2541918" y="1070534"/>
                </a:lnTo>
                <a:close/>
                <a:moveTo>
                  <a:pt x="2954426" y="1347597"/>
                </a:moveTo>
                <a:lnTo>
                  <a:pt x="2954426" y="1377429"/>
                </a:lnTo>
                <a:lnTo>
                  <a:pt x="2924594" y="1377429"/>
                </a:lnTo>
                <a:lnTo>
                  <a:pt x="2924594" y="1406919"/>
                </a:lnTo>
                <a:lnTo>
                  <a:pt x="2954426" y="1406919"/>
                </a:lnTo>
                <a:lnTo>
                  <a:pt x="2954426" y="1436751"/>
                </a:lnTo>
                <a:lnTo>
                  <a:pt x="2983916" y="1436751"/>
                </a:lnTo>
                <a:lnTo>
                  <a:pt x="2983916" y="1406919"/>
                </a:lnTo>
                <a:lnTo>
                  <a:pt x="3013748" y="1406919"/>
                </a:lnTo>
                <a:lnTo>
                  <a:pt x="3013748" y="1377429"/>
                </a:lnTo>
                <a:lnTo>
                  <a:pt x="2983916" y="1377429"/>
                </a:lnTo>
                <a:lnTo>
                  <a:pt x="2983916" y="1347597"/>
                </a:lnTo>
                <a:lnTo>
                  <a:pt x="2954426" y="1347597"/>
                </a:lnTo>
                <a:close/>
                <a:moveTo>
                  <a:pt x="3023006" y="1485100"/>
                </a:moveTo>
                <a:lnTo>
                  <a:pt x="3023006" y="1514589"/>
                </a:lnTo>
                <a:lnTo>
                  <a:pt x="2993517" y="1514589"/>
                </a:lnTo>
                <a:lnTo>
                  <a:pt x="2993517" y="1544079"/>
                </a:lnTo>
                <a:lnTo>
                  <a:pt x="3023006" y="1544079"/>
                </a:lnTo>
                <a:lnTo>
                  <a:pt x="3023006" y="1573568"/>
                </a:lnTo>
                <a:lnTo>
                  <a:pt x="3052496" y="1573568"/>
                </a:lnTo>
                <a:lnTo>
                  <a:pt x="3052496" y="1544079"/>
                </a:lnTo>
                <a:lnTo>
                  <a:pt x="3081985" y="1544079"/>
                </a:lnTo>
                <a:lnTo>
                  <a:pt x="3081985" y="1514589"/>
                </a:lnTo>
                <a:lnTo>
                  <a:pt x="3052496" y="1514589"/>
                </a:lnTo>
                <a:lnTo>
                  <a:pt x="3052496" y="1485100"/>
                </a:lnTo>
                <a:lnTo>
                  <a:pt x="3023006" y="1485100"/>
                </a:lnTo>
                <a:close/>
                <a:moveTo>
                  <a:pt x="2817610" y="1074649"/>
                </a:moveTo>
                <a:lnTo>
                  <a:pt x="2817610" y="1103452"/>
                </a:lnTo>
                <a:lnTo>
                  <a:pt x="2788806" y="1103452"/>
                </a:lnTo>
                <a:lnTo>
                  <a:pt x="2788806" y="1132256"/>
                </a:lnTo>
                <a:lnTo>
                  <a:pt x="2817610" y="1132256"/>
                </a:lnTo>
                <a:lnTo>
                  <a:pt x="2817610" y="1161059"/>
                </a:lnTo>
                <a:lnTo>
                  <a:pt x="2846413" y="1161059"/>
                </a:lnTo>
                <a:lnTo>
                  <a:pt x="2846413" y="1132256"/>
                </a:lnTo>
                <a:lnTo>
                  <a:pt x="2875217" y="1132256"/>
                </a:lnTo>
                <a:lnTo>
                  <a:pt x="2875217" y="1103452"/>
                </a:lnTo>
                <a:lnTo>
                  <a:pt x="2846413" y="1103452"/>
                </a:lnTo>
                <a:lnTo>
                  <a:pt x="2846413" y="1074649"/>
                </a:lnTo>
                <a:lnTo>
                  <a:pt x="2817610" y="1074649"/>
                </a:lnTo>
                <a:close/>
                <a:moveTo>
                  <a:pt x="2885846" y="1211123"/>
                </a:moveTo>
                <a:lnTo>
                  <a:pt x="2885846" y="1240269"/>
                </a:lnTo>
                <a:lnTo>
                  <a:pt x="2856700" y="1240269"/>
                </a:lnTo>
                <a:lnTo>
                  <a:pt x="2856700" y="1269759"/>
                </a:lnTo>
                <a:lnTo>
                  <a:pt x="2885846" y="1269759"/>
                </a:lnTo>
                <a:lnTo>
                  <a:pt x="2885846" y="1298905"/>
                </a:lnTo>
                <a:lnTo>
                  <a:pt x="2915336" y="1298905"/>
                </a:lnTo>
                <a:lnTo>
                  <a:pt x="2915336" y="1269759"/>
                </a:lnTo>
                <a:lnTo>
                  <a:pt x="2944483" y="1269759"/>
                </a:lnTo>
                <a:lnTo>
                  <a:pt x="2944483" y="1240269"/>
                </a:lnTo>
                <a:lnTo>
                  <a:pt x="2915336" y="1240269"/>
                </a:lnTo>
                <a:lnTo>
                  <a:pt x="2915336" y="1211123"/>
                </a:lnTo>
                <a:lnTo>
                  <a:pt x="2885846" y="1211123"/>
                </a:lnTo>
                <a:close/>
                <a:moveTo>
                  <a:pt x="1856461" y="797585"/>
                </a:moveTo>
                <a:lnTo>
                  <a:pt x="1856461" y="828104"/>
                </a:lnTo>
                <a:lnTo>
                  <a:pt x="1825942" y="828104"/>
                </a:lnTo>
                <a:lnTo>
                  <a:pt x="1825942" y="858965"/>
                </a:lnTo>
                <a:lnTo>
                  <a:pt x="1856461" y="858965"/>
                </a:lnTo>
                <a:lnTo>
                  <a:pt x="1856461" y="889483"/>
                </a:lnTo>
                <a:lnTo>
                  <a:pt x="1887322" y="889483"/>
                </a:lnTo>
                <a:lnTo>
                  <a:pt x="1887322" y="858965"/>
                </a:lnTo>
                <a:lnTo>
                  <a:pt x="1917840" y="858965"/>
                </a:lnTo>
                <a:lnTo>
                  <a:pt x="1917840" y="828104"/>
                </a:lnTo>
                <a:lnTo>
                  <a:pt x="1887322" y="828104"/>
                </a:lnTo>
                <a:lnTo>
                  <a:pt x="1887322" y="797585"/>
                </a:lnTo>
                <a:lnTo>
                  <a:pt x="1856461" y="797585"/>
                </a:lnTo>
                <a:close/>
                <a:moveTo>
                  <a:pt x="1993621" y="797585"/>
                </a:moveTo>
                <a:lnTo>
                  <a:pt x="1993621" y="828104"/>
                </a:lnTo>
                <a:lnTo>
                  <a:pt x="1963102" y="828104"/>
                </a:lnTo>
                <a:lnTo>
                  <a:pt x="1963102" y="858965"/>
                </a:lnTo>
                <a:lnTo>
                  <a:pt x="1993621" y="858965"/>
                </a:lnTo>
                <a:lnTo>
                  <a:pt x="1993621" y="889483"/>
                </a:lnTo>
                <a:lnTo>
                  <a:pt x="2024482" y="889483"/>
                </a:lnTo>
                <a:lnTo>
                  <a:pt x="2024482" y="858965"/>
                </a:lnTo>
                <a:lnTo>
                  <a:pt x="2055000" y="858965"/>
                </a:lnTo>
                <a:lnTo>
                  <a:pt x="2055000" y="828104"/>
                </a:lnTo>
                <a:lnTo>
                  <a:pt x="2024482" y="828104"/>
                </a:lnTo>
                <a:lnTo>
                  <a:pt x="2024482" y="797585"/>
                </a:lnTo>
                <a:lnTo>
                  <a:pt x="1993621" y="797585"/>
                </a:lnTo>
                <a:close/>
                <a:moveTo>
                  <a:pt x="1924355" y="932345"/>
                </a:moveTo>
                <a:lnTo>
                  <a:pt x="1924355" y="964578"/>
                </a:lnTo>
                <a:lnTo>
                  <a:pt x="1892122" y="964578"/>
                </a:lnTo>
                <a:lnTo>
                  <a:pt x="1892122" y="996810"/>
                </a:lnTo>
                <a:lnTo>
                  <a:pt x="1924355" y="996810"/>
                </a:lnTo>
                <a:lnTo>
                  <a:pt x="1924355" y="1029043"/>
                </a:lnTo>
                <a:lnTo>
                  <a:pt x="1956587" y="1029043"/>
                </a:lnTo>
                <a:lnTo>
                  <a:pt x="1956587" y="996810"/>
                </a:lnTo>
                <a:lnTo>
                  <a:pt x="1988820" y="996810"/>
                </a:lnTo>
                <a:lnTo>
                  <a:pt x="1988820" y="964578"/>
                </a:lnTo>
                <a:lnTo>
                  <a:pt x="1956587" y="964578"/>
                </a:lnTo>
                <a:lnTo>
                  <a:pt x="1956587" y="932345"/>
                </a:lnTo>
                <a:lnTo>
                  <a:pt x="1924355" y="932345"/>
                </a:lnTo>
                <a:close/>
                <a:moveTo>
                  <a:pt x="2336178" y="933717"/>
                </a:moveTo>
                <a:lnTo>
                  <a:pt x="2336178" y="964921"/>
                </a:lnTo>
                <a:lnTo>
                  <a:pt x="2304974" y="964921"/>
                </a:lnTo>
                <a:lnTo>
                  <a:pt x="2304974" y="996467"/>
                </a:lnTo>
                <a:lnTo>
                  <a:pt x="2336178" y="996467"/>
                </a:lnTo>
                <a:lnTo>
                  <a:pt x="2336178" y="1027671"/>
                </a:lnTo>
                <a:lnTo>
                  <a:pt x="2367725" y="1027671"/>
                </a:lnTo>
                <a:lnTo>
                  <a:pt x="2367725" y="996467"/>
                </a:lnTo>
                <a:lnTo>
                  <a:pt x="2398928" y="996467"/>
                </a:lnTo>
                <a:lnTo>
                  <a:pt x="2398928" y="964921"/>
                </a:lnTo>
                <a:lnTo>
                  <a:pt x="2367725" y="964921"/>
                </a:lnTo>
                <a:lnTo>
                  <a:pt x="2367725" y="933717"/>
                </a:lnTo>
                <a:lnTo>
                  <a:pt x="2336178" y="933717"/>
                </a:lnTo>
                <a:close/>
                <a:moveTo>
                  <a:pt x="1787195" y="932345"/>
                </a:moveTo>
                <a:lnTo>
                  <a:pt x="1787195" y="964578"/>
                </a:lnTo>
                <a:lnTo>
                  <a:pt x="1754962" y="964578"/>
                </a:lnTo>
                <a:lnTo>
                  <a:pt x="1754962" y="996810"/>
                </a:lnTo>
                <a:lnTo>
                  <a:pt x="1787195" y="996810"/>
                </a:lnTo>
                <a:lnTo>
                  <a:pt x="1787195" y="1029043"/>
                </a:lnTo>
                <a:lnTo>
                  <a:pt x="1819427" y="1029043"/>
                </a:lnTo>
                <a:lnTo>
                  <a:pt x="1819427" y="996810"/>
                </a:lnTo>
                <a:lnTo>
                  <a:pt x="1851660" y="996810"/>
                </a:lnTo>
                <a:lnTo>
                  <a:pt x="1851660" y="964578"/>
                </a:lnTo>
                <a:lnTo>
                  <a:pt x="1819427" y="964578"/>
                </a:lnTo>
                <a:lnTo>
                  <a:pt x="1819427" y="932345"/>
                </a:lnTo>
                <a:lnTo>
                  <a:pt x="1787195" y="932345"/>
                </a:lnTo>
                <a:close/>
                <a:moveTo>
                  <a:pt x="3092615" y="1350683"/>
                </a:moveTo>
                <a:lnTo>
                  <a:pt x="3092615" y="1378458"/>
                </a:lnTo>
                <a:lnTo>
                  <a:pt x="3064840" y="1378458"/>
                </a:lnTo>
                <a:lnTo>
                  <a:pt x="3064840" y="1405890"/>
                </a:lnTo>
                <a:lnTo>
                  <a:pt x="3092615" y="1405890"/>
                </a:lnTo>
                <a:lnTo>
                  <a:pt x="3092615" y="1433665"/>
                </a:lnTo>
                <a:lnTo>
                  <a:pt x="3120047" y="1433665"/>
                </a:lnTo>
                <a:lnTo>
                  <a:pt x="3120047" y="1405890"/>
                </a:lnTo>
                <a:lnTo>
                  <a:pt x="3147822" y="1405890"/>
                </a:lnTo>
                <a:lnTo>
                  <a:pt x="3147822" y="1378458"/>
                </a:lnTo>
                <a:lnTo>
                  <a:pt x="3120047" y="1378458"/>
                </a:lnTo>
                <a:lnTo>
                  <a:pt x="3120047" y="1350683"/>
                </a:lnTo>
                <a:lnTo>
                  <a:pt x="3092615" y="1350683"/>
                </a:lnTo>
                <a:close/>
                <a:moveTo>
                  <a:pt x="2061515" y="932345"/>
                </a:moveTo>
                <a:lnTo>
                  <a:pt x="2061515" y="964578"/>
                </a:lnTo>
                <a:lnTo>
                  <a:pt x="2029282" y="964578"/>
                </a:lnTo>
                <a:lnTo>
                  <a:pt x="2029282" y="996810"/>
                </a:lnTo>
                <a:lnTo>
                  <a:pt x="2061515" y="996810"/>
                </a:lnTo>
                <a:lnTo>
                  <a:pt x="2061515" y="1029043"/>
                </a:lnTo>
                <a:lnTo>
                  <a:pt x="2093747" y="1029043"/>
                </a:lnTo>
                <a:lnTo>
                  <a:pt x="2093747" y="996810"/>
                </a:lnTo>
                <a:lnTo>
                  <a:pt x="2125980" y="996810"/>
                </a:lnTo>
                <a:lnTo>
                  <a:pt x="2125980" y="964578"/>
                </a:lnTo>
                <a:lnTo>
                  <a:pt x="2093747" y="964578"/>
                </a:lnTo>
                <a:lnTo>
                  <a:pt x="2093747" y="932345"/>
                </a:lnTo>
                <a:lnTo>
                  <a:pt x="2061515" y="932345"/>
                </a:lnTo>
                <a:close/>
                <a:moveTo>
                  <a:pt x="2268284" y="798614"/>
                </a:moveTo>
                <a:lnTo>
                  <a:pt x="2268284" y="828446"/>
                </a:lnTo>
                <a:lnTo>
                  <a:pt x="2238451" y="828446"/>
                </a:lnTo>
                <a:lnTo>
                  <a:pt x="2238451" y="858622"/>
                </a:lnTo>
                <a:lnTo>
                  <a:pt x="2268284" y="858622"/>
                </a:lnTo>
                <a:lnTo>
                  <a:pt x="2268284" y="888454"/>
                </a:lnTo>
                <a:lnTo>
                  <a:pt x="2298459" y="888454"/>
                </a:lnTo>
                <a:lnTo>
                  <a:pt x="2298459" y="858622"/>
                </a:lnTo>
                <a:lnTo>
                  <a:pt x="2328291" y="858622"/>
                </a:lnTo>
                <a:lnTo>
                  <a:pt x="2328291" y="828446"/>
                </a:lnTo>
                <a:lnTo>
                  <a:pt x="2298459" y="828446"/>
                </a:lnTo>
                <a:lnTo>
                  <a:pt x="2298459" y="798614"/>
                </a:lnTo>
                <a:lnTo>
                  <a:pt x="2268284" y="798614"/>
                </a:lnTo>
                <a:close/>
                <a:moveTo>
                  <a:pt x="2198675" y="932688"/>
                </a:moveTo>
                <a:lnTo>
                  <a:pt x="2198675" y="964578"/>
                </a:lnTo>
                <a:lnTo>
                  <a:pt x="2166785" y="964578"/>
                </a:lnTo>
                <a:lnTo>
                  <a:pt x="2166785" y="996810"/>
                </a:lnTo>
                <a:lnTo>
                  <a:pt x="2198675" y="996810"/>
                </a:lnTo>
                <a:lnTo>
                  <a:pt x="2198675" y="1028700"/>
                </a:lnTo>
                <a:lnTo>
                  <a:pt x="2230907" y="1028700"/>
                </a:lnTo>
                <a:lnTo>
                  <a:pt x="2230907" y="996810"/>
                </a:lnTo>
                <a:lnTo>
                  <a:pt x="2262797" y="996810"/>
                </a:lnTo>
                <a:lnTo>
                  <a:pt x="2262797" y="964578"/>
                </a:lnTo>
                <a:lnTo>
                  <a:pt x="2230907" y="964578"/>
                </a:lnTo>
                <a:lnTo>
                  <a:pt x="2230907" y="932688"/>
                </a:lnTo>
                <a:lnTo>
                  <a:pt x="2198675" y="932688"/>
                </a:lnTo>
                <a:close/>
                <a:moveTo>
                  <a:pt x="2131124" y="797928"/>
                </a:moveTo>
                <a:lnTo>
                  <a:pt x="2131124" y="828446"/>
                </a:lnTo>
                <a:lnTo>
                  <a:pt x="2100605" y="828446"/>
                </a:lnTo>
                <a:lnTo>
                  <a:pt x="2100605" y="858622"/>
                </a:lnTo>
                <a:lnTo>
                  <a:pt x="2131124" y="858622"/>
                </a:lnTo>
                <a:lnTo>
                  <a:pt x="2131124" y="889140"/>
                </a:lnTo>
                <a:lnTo>
                  <a:pt x="2161299" y="889140"/>
                </a:lnTo>
                <a:lnTo>
                  <a:pt x="2161299" y="858622"/>
                </a:lnTo>
                <a:lnTo>
                  <a:pt x="2191817" y="858622"/>
                </a:lnTo>
                <a:lnTo>
                  <a:pt x="2191817" y="828446"/>
                </a:lnTo>
                <a:lnTo>
                  <a:pt x="2161299" y="828446"/>
                </a:lnTo>
                <a:lnTo>
                  <a:pt x="2161299" y="797928"/>
                </a:lnTo>
                <a:lnTo>
                  <a:pt x="2131124" y="797928"/>
                </a:lnTo>
                <a:close/>
                <a:moveTo>
                  <a:pt x="2847785" y="2536431"/>
                </a:moveTo>
                <a:lnTo>
                  <a:pt x="2847785" y="2505227"/>
                </a:lnTo>
                <a:lnTo>
                  <a:pt x="2878988" y="2505227"/>
                </a:lnTo>
                <a:lnTo>
                  <a:pt x="2878988" y="2473681"/>
                </a:lnTo>
                <a:lnTo>
                  <a:pt x="2847785" y="2473681"/>
                </a:lnTo>
                <a:lnTo>
                  <a:pt x="2847785" y="2442477"/>
                </a:lnTo>
                <a:lnTo>
                  <a:pt x="2816238" y="2442477"/>
                </a:lnTo>
                <a:lnTo>
                  <a:pt x="2816238" y="2473681"/>
                </a:lnTo>
                <a:lnTo>
                  <a:pt x="2785034" y="2473681"/>
                </a:lnTo>
                <a:lnTo>
                  <a:pt x="2785034" y="2505227"/>
                </a:lnTo>
                <a:lnTo>
                  <a:pt x="2816238" y="2505227"/>
                </a:lnTo>
                <a:lnTo>
                  <a:pt x="2816238" y="2536431"/>
                </a:lnTo>
                <a:lnTo>
                  <a:pt x="2847785" y="2536431"/>
                </a:lnTo>
                <a:close/>
                <a:moveTo>
                  <a:pt x="2710967" y="2537803"/>
                </a:moveTo>
                <a:lnTo>
                  <a:pt x="2710967" y="2505570"/>
                </a:lnTo>
                <a:lnTo>
                  <a:pt x="2743200" y="2505570"/>
                </a:lnTo>
                <a:lnTo>
                  <a:pt x="2743200" y="2473338"/>
                </a:lnTo>
                <a:lnTo>
                  <a:pt x="2710967" y="2473338"/>
                </a:lnTo>
                <a:lnTo>
                  <a:pt x="2710967" y="2441105"/>
                </a:lnTo>
                <a:lnTo>
                  <a:pt x="2678735" y="2441105"/>
                </a:lnTo>
                <a:lnTo>
                  <a:pt x="2678735" y="2473338"/>
                </a:lnTo>
                <a:lnTo>
                  <a:pt x="2646502" y="2473338"/>
                </a:lnTo>
                <a:lnTo>
                  <a:pt x="2646502" y="2505570"/>
                </a:lnTo>
                <a:lnTo>
                  <a:pt x="2678735" y="2505570"/>
                </a:lnTo>
                <a:lnTo>
                  <a:pt x="2678735" y="2537803"/>
                </a:lnTo>
                <a:lnTo>
                  <a:pt x="2710967" y="2537803"/>
                </a:lnTo>
                <a:close/>
                <a:moveTo>
                  <a:pt x="2368067" y="2674963"/>
                </a:moveTo>
                <a:lnTo>
                  <a:pt x="2368067" y="2642730"/>
                </a:lnTo>
                <a:lnTo>
                  <a:pt x="2400300" y="2642730"/>
                </a:lnTo>
                <a:lnTo>
                  <a:pt x="2400300" y="2610498"/>
                </a:lnTo>
                <a:lnTo>
                  <a:pt x="2368067" y="2610498"/>
                </a:lnTo>
                <a:lnTo>
                  <a:pt x="2368067" y="2578265"/>
                </a:lnTo>
                <a:lnTo>
                  <a:pt x="2335835" y="2578265"/>
                </a:lnTo>
                <a:lnTo>
                  <a:pt x="2335835" y="2610498"/>
                </a:lnTo>
                <a:lnTo>
                  <a:pt x="2303602" y="2610498"/>
                </a:lnTo>
                <a:lnTo>
                  <a:pt x="2303602" y="2642730"/>
                </a:lnTo>
                <a:lnTo>
                  <a:pt x="2335835" y="2642730"/>
                </a:lnTo>
                <a:lnTo>
                  <a:pt x="2335835" y="2674963"/>
                </a:lnTo>
                <a:lnTo>
                  <a:pt x="2368067" y="2674963"/>
                </a:lnTo>
                <a:close/>
                <a:moveTo>
                  <a:pt x="2505227" y="2674963"/>
                </a:moveTo>
                <a:lnTo>
                  <a:pt x="2505227" y="2642730"/>
                </a:lnTo>
                <a:lnTo>
                  <a:pt x="2537460" y="2642730"/>
                </a:lnTo>
                <a:lnTo>
                  <a:pt x="2537460" y="2610498"/>
                </a:lnTo>
                <a:lnTo>
                  <a:pt x="2505227" y="2610498"/>
                </a:lnTo>
                <a:lnTo>
                  <a:pt x="2505227" y="2578265"/>
                </a:lnTo>
                <a:lnTo>
                  <a:pt x="2472995" y="2578265"/>
                </a:lnTo>
                <a:lnTo>
                  <a:pt x="2472995" y="2610498"/>
                </a:lnTo>
                <a:lnTo>
                  <a:pt x="2440762" y="2610498"/>
                </a:lnTo>
                <a:lnTo>
                  <a:pt x="2440762" y="2642730"/>
                </a:lnTo>
                <a:lnTo>
                  <a:pt x="2472995" y="2642730"/>
                </a:lnTo>
                <a:lnTo>
                  <a:pt x="2472995" y="2674963"/>
                </a:lnTo>
                <a:lnTo>
                  <a:pt x="2505227" y="2674963"/>
                </a:lnTo>
                <a:close/>
                <a:moveTo>
                  <a:pt x="2642387" y="2674963"/>
                </a:moveTo>
                <a:lnTo>
                  <a:pt x="2642387" y="2642730"/>
                </a:lnTo>
                <a:lnTo>
                  <a:pt x="2674620" y="2642730"/>
                </a:lnTo>
                <a:lnTo>
                  <a:pt x="2674620" y="2610498"/>
                </a:lnTo>
                <a:lnTo>
                  <a:pt x="2642387" y="2610498"/>
                </a:lnTo>
                <a:lnTo>
                  <a:pt x="2642387" y="2578265"/>
                </a:lnTo>
                <a:lnTo>
                  <a:pt x="2610155" y="2578265"/>
                </a:lnTo>
                <a:lnTo>
                  <a:pt x="2610155" y="2610498"/>
                </a:lnTo>
                <a:lnTo>
                  <a:pt x="2577922" y="2610498"/>
                </a:lnTo>
                <a:lnTo>
                  <a:pt x="2577922" y="2642730"/>
                </a:lnTo>
                <a:lnTo>
                  <a:pt x="2610155" y="2642730"/>
                </a:lnTo>
                <a:lnTo>
                  <a:pt x="2610155" y="2674963"/>
                </a:lnTo>
                <a:lnTo>
                  <a:pt x="2642387" y="2674963"/>
                </a:lnTo>
                <a:close/>
                <a:moveTo>
                  <a:pt x="2573807" y="2537803"/>
                </a:moveTo>
                <a:lnTo>
                  <a:pt x="2573807" y="2505570"/>
                </a:lnTo>
                <a:lnTo>
                  <a:pt x="2606040" y="2505570"/>
                </a:lnTo>
                <a:lnTo>
                  <a:pt x="2606040" y="2473338"/>
                </a:lnTo>
                <a:lnTo>
                  <a:pt x="2573807" y="2473338"/>
                </a:lnTo>
                <a:lnTo>
                  <a:pt x="2573807" y="2441105"/>
                </a:lnTo>
                <a:lnTo>
                  <a:pt x="2541575" y="2441105"/>
                </a:lnTo>
                <a:lnTo>
                  <a:pt x="2541575" y="2473338"/>
                </a:lnTo>
                <a:lnTo>
                  <a:pt x="2509342" y="2473338"/>
                </a:lnTo>
                <a:lnTo>
                  <a:pt x="2509342" y="2505570"/>
                </a:lnTo>
                <a:lnTo>
                  <a:pt x="2541575" y="2505570"/>
                </a:lnTo>
                <a:lnTo>
                  <a:pt x="2541575" y="2537803"/>
                </a:lnTo>
                <a:lnTo>
                  <a:pt x="2573807" y="2537803"/>
                </a:lnTo>
                <a:close/>
                <a:moveTo>
                  <a:pt x="2436647" y="2812123"/>
                </a:moveTo>
                <a:lnTo>
                  <a:pt x="2436647" y="2779890"/>
                </a:lnTo>
                <a:lnTo>
                  <a:pt x="2468880" y="2779890"/>
                </a:lnTo>
                <a:lnTo>
                  <a:pt x="2468880" y="2747658"/>
                </a:lnTo>
                <a:lnTo>
                  <a:pt x="2436647" y="2747658"/>
                </a:lnTo>
                <a:lnTo>
                  <a:pt x="2436647" y="2715425"/>
                </a:lnTo>
                <a:lnTo>
                  <a:pt x="2404415" y="2715425"/>
                </a:lnTo>
                <a:lnTo>
                  <a:pt x="2404415" y="2747658"/>
                </a:lnTo>
                <a:lnTo>
                  <a:pt x="2372182" y="2747658"/>
                </a:lnTo>
                <a:lnTo>
                  <a:pt x="2372182" y="2779890"/>
                </a:lnTo>
                <a:lnTo>
                  <a:pt x="2404415" y="2779890"/>
                </a:lnTo>
                <a:lnTo>
                  <a:pt x="2404415" y="2812123"/>
                </a:lnTo>
                <a:lnTo>
                  <a:pt x="2436647" y="2812123"/>
                </a:lnTo>
                <a:close/>
                <a:moveTo>
                  <a:pt x="2162327" y="2812123"/>
                </a:moveTo>
                <a:lnTo>
                  <a:pt x="2162327" y="2779890"/>
                </a:lnTo>
                <a:lnTo>
                  <a:pt x="2194560" y="2779890"/>
                </a:lnTo>
                <a:lnTo>
                  <a:pt x="2194560" y="2747658"/>
                </a:lnTo>
                <a:lnTo>
                  <a:pt x="2162327" y="2747658"/>
                </a:lnTo>
                <a:lnTo>
                  <a:pt x="2162327" y="2715425"/>
                </a:lnTo>
                <a:lnTo>
                  <a:pt x="2130095" y="2715425"/>
                </a:lnTo>
                <a:lnTo>
                  <a:pt x="2130095" y="2747658"/>
                </a:lnTo>
                <a:lnTo>
                  <a:pt x="2097862" y="2747658"/>
                </a:lnTo>
                <a:lnTo>
                  <a:pt x="2097862" y="2779890"/>
                </a:lnTo>
                <a:lnTo>
                  <a:pt x="2130095" y="2779890"/>
                </a:lnTo>
                <a:lnTo>
                  <a:pt x="2130095" y="2812123"/>
                </a:lnTo>
                <a:lnTo>
                  <a:pt x="2162327" y="2812123"/>
                </a:lnTo>
                <a:close/>
                <a:moveTo>
                  <a:pt x="3161195" y="1488186"/>
                </a:moveTo>
                <a:lnTo>
                  <a:pt x="3161195" y="1515618"/>
                </a:lnTo>
                <a:lnTo>
                  <a:pt x="3133763" y="1515618"/>
                </a:lnTo>
                <a:lnTo>
                  <a:pt x="3133763" y="1543050"/>
                </a:lnTo>
                <a:lnTo>
                  <a:pt x="3161195" y="1543050"/>
                </a:lnTo>
                <a:lnTo>
                  <a:pt x="3161195" y="1570482"/>
                </a:lnTo>
                <a:lnTo>
                  <a:pt x="3188627" y="1570482"/>
                </a:lnTo>
                <a:lnTo>
                  <a:pt x="3188627" y="1543050"/>
                </a:lnTo>
                <a:lnTo>
                  <a:pt x="3216059" y="1543050"/>
                </a:lnTo>
                <a:lnTo>
                  <a:pt x="3216059" y="1515618"/>
                </a:lnTo>
                <a:lnTo>
                  <a:pt x="3188627" y="1515618"/>
                </a:lnTo>
                <a:lnTo>
                  <a:pt x="3188627" y="1488186"/>
                </a:lnTo>
                <a:lnTo>
                  <a:pt x="3161195" y="1488186"/>
                </a:lnTo>
                <a:close/>
                <a:moveTo>
                  <a:pt x="2093747" y="2674963"/>
                </a:moveTo>
                <a:lnTo>
                  <a:pt x="2093747" y="2642730"/>
                </a:lnTo>
                <a:lnTo>
                  <a:pt x="2125980" y="2642730"/>
                </a:lnTo>
                <a:lnTo>
                  <a:pt x="2125980" y="2610498"/>
                </a:lnTo>
                <a:lnTo>
                  <a:pt x="2093747" y="2610498"/>
                </a:lnTo>
                <a:lnTo>
                  <a:pt x="2093747" y="2578265"/>
                </a:lnTo>
                <a:lnTo>
                  <a:pt x="2061515" y="2578265"/>
                </a:lnTo>
                <a:lnTo>
                  <a:pt x="2061515" y="2610498"/>
                </a:lnTo>
                <a:lnTo>
                  <a:pt x="2029282" y="2610498"/>
                </a:lnTo>
                <a:lnTo>
                  <a:pt x="2029282" y="2642730"/>
                </a:lnTo>
                <a:lnTo>
                  <a:pt x="2061515" y="2642730"/>
                </a:lnTo>
                <a:lnTo>
                  <a:pt x="2061515" y="2674963"/>
                </a:lnTo>
                <a:lnTo>
                  <a:pt x="2093747" y="2674963"/>
                </a:lnTo>
                <a:close/>
                <a:moveTo>
                  <a:pt x="2230907" y="2674963"/>
                </a:moveTo>
                <a:lnTo>
                  <a:pt x="2230907" y="2642730"/>
                </a:lnTo>
                <a:lnTo>
                  <a:pt x="2263140" y="2642730"/>
                </a:lnTo>
                <a:lnTo>
                  <a:pt x="2263140" y="2610498"/>
                </a:lnTo>
                <a:lnTo>
                  <a:pt x="2230907" y="2610498"/>
                </a:lnTo>
                <a:lnTo>
                  <a:pt x="2230907" y="2578265"/>
                </a:lnTo>
                <a:lnTo>
                  <a:pt x="2198675" y="2578265"/>
                </a:lnTo>
                <a:lnTo>
                  <a:pt x="2198675" y="2610498"/>
                </a:lnTo>
                <a:lnTo>
                  <a:pt x="2166442" y="2610498"/>
                </a:lnTo>
                <a:lnTo>
                  <a:pt x="2166442" y="2642730"/>
                </a:lnTo>
                <a:lnTo>
                  <a:pt x="2198675" y="2642730"/>
                </a:lnTo>
                <a:lnTo>
                  <a:pt x="2198675" y="2674963"/>
                </a:lnTo>
                <a:lnTo>
                  <a:pt x="2230907" y="2674963"/>
                </a:lnTo>
                <a:close/>
                <a:moveTo>
                  <a:pt x="2299487" y="2812123"/>
                </a:moveTo>
                <a:lnTo>
                  <a:pt x="2299487" y="2779890"/>
                </a:lnTo>
                <a:lnTo>
                  <a:pt x="2331720" y="2779890"/>
                </a:lnTo>
                <a:lnTo>
                  <a:pt x="2331720" y="2747658"/>
                </a:lnTo>
                <a:lnTo>
                  <a:pt x="2299487" y="2747658"/>
                </a:lnTo>
                <a:lnTo>
                  <a:pt x="2299487" y="2715425"/>
                </a:lnTo>
                <a:lnTo>
                  <a:pt x="2267255" y="2715425"/>
                </a:lnTo>
                <a:lnTo>
                  <a:pt x="2267255" y="2747658"/>
                </a:lnTo>
                <a:lnTo>
                  <a:pt x="2235022" y="2747658"/>
                </a:lnTo>
                <a:lnTo>
                  <a:pt x="2235022" y="2779890"/>
                </a:lnTo>
                <a:lnTo>
                  <a:pt x="2267255" y="2779890"/>
                </a:lnTo>
                <a:lnTo>
                  <a:pt x="2267255" y="2812123"/>
                </a:lnTo>
                <a:lnTo>
                  <a:pt x="2299487" y="2812123"/>
                </a:lnTo>
                <a:close/>
                <a:moveTo>
                  <a:pt x="3189313" y="2120837"/>
                </a:moveTo>
                <a:lnTo>
                  <a:pt x="3189313" y="2092376"/>
                </a:lnTo>
                <a:lnTo>
                  <a:pt x="3217774" y="2092376"/>
                </a:lnTo>
                <a:lnTo>
                  <a:pt x="3217774" y="2063572"/>
                </a:lnTo>
                <a:lnTo>
                  <a:pt x="3189313" y="2063572"/>
                </a:lnTo>
                <a:lnTo>
                  <a:pt x="3189313" y="2035112"/>
                </a:lnTo>
                <a:lnTo>
                  <a:pt x="3160510" y="2035112"/>
                </a:lnTo>
                <a:lnTo>
                  <a:pt x="3160510" y="2063572"/>
                </a:lnTo>
                <a:lnTo>
                  <a:pt x="3132049" y="2063572"/>
                </a:lnTo>
                <a:lnTo>
                  <a:pt x="3132049" y="2092376"/>
                </a:lnTo>
                <a:lnTo>
                  <a:pt x="3160510" y="2092376"/>
                </a:lnTo>
                <a:lnTo>
                  <a:pt x="3160510" y="2120837"/>
                </a:lnTo>
                <a:lnTo>
                  <a:pt x="3189313" y="2120837"/>
                </a:lnTo>
                <a:close/>
                <a:moveTo>
                  <a:pt x="3229775" y="1899666"/>
                </a:moveTo>
                <a:lnTo>
                  <a:pt x="3229775" y="1927098"/>
                </a:lnTo>
                <a:lnTo>
                  <a:pt x="3202343" y="1927098"/>
                </a:lnTo>
                <a:lnTo>
                  <a:pt x="3202343" y="1954530"/>
                </a:lnTo>
                <a:lnTo>
                  <a:pt x="3229775" y="1954530"/>
                </a:lnTo>
                <a:lnTo>
                  <a:pt x="3229775" y="1981962"/>
                </a:lnTo>
                <a:lnTo>
                  <a:pt x="3257207" y="1981962"/>
                </a:lnTo>
                <a:lnTo>
                  <a:pt x="3257207" y="1954530"/>
                </a:lnTo>
                <a:lnTo>
                  <a:pt x="3284639" y="1954530"/>
                </a:lnTo>
                <a:lnTo>
                  <a:pt x="3284639" y="1927098"/>
                </a:lnTo>
                <a:lnTo>
                  <a:pt x="3257207" y="1927098"/>
                </a:lnTo>
                <a:lnTo>
                  <a:pt x="3257207" y="1899666"/>
                </a:lnTo>
                <a:lnTo>
                  <a:pt x="3229775" y="1899666"/>
                </a:lnTo>
                <a:close/>
                <a:moveTo>
                  <a:pt x="3120733" y="2258682"/>
                </a:moveTo>
                <a:lnTo>
                  <a:pt x="3120733" y="2229536"/>
                </a:lnTo>
                <a:lnTo>
                  <a:pt x="3149879" y="2229536"/>
                </a:lnTo>
                <a:lnTo>
                  <a:pt x="3149879" y="2200732"/>
                </a:lnTo>
                <a:lnTo>
                  <a:pt x="3120733" y="2200732"/>
                </a:lnTo>
                <a:lnTo>
                  <a:pt x="3120733" y="2171586"/>
                </a:lnTo>
                <a:lnTo>
                  <a:pt x="3091930" y="2171586"/>
                </a:lnTo>
                <a:lnTo>
                  <a:pt x="3091930" y="2200732"/>
                </a:lnTo>
                <a:lnTo>
                  <a:pt x="3062783" y="2200732"/>
                </a:lnTo>
                <a:lnTo>
                  <a:pt x="3062783" y="2229536"/>
                </a:lnTo>
                <a:lnTo>
                  <a:pt x="3091930" y="2229536"/>
                </a:lnTo>
                <a:lnTo>
                  <a:pt x="3091930" y="2258682"/>
                </a:lnTo>
                <a:lnTo>
                  <a:pt x="3120733" y="2258682"/>
                </a:lnTo>
                <a:close/>
                <a:moveTo>
                  <a:pt x="3230118" y="1626375"/>
                </a:moveTo>
                <a:lnTo>
                  <a:pt x="3230118" y="1653121"/>
                </a:lnTo>
                <a:lnTo>
                  <a:pt x="3203372" y="1653121"/>
                </a:lnTo>
                <a:lnTo>
                  <a:pt x="3203372" y="1679867"/>
                </a:lnTo>
                <a:lnTo>
                  <a:pt x="3230118" y="1679867"/>
                </a:lnTo>
                <a:lnTo>
                  <a:pt x="3230118" y="1706613"/>
                </a:lnTo>
                <a:lnTo>
                  <a:pt x="3256864" y="1706613"/>
                </a:lnTo>
                <a:lnTo>
                  <a:pt x="3256864" y="1679867"/>
                </a:lnTo>
                <a:lnTo>
                  <a:pt x="3283610" y="1679867"/>
                </a:lnTo>
                <a:lnTo>
                  <a:pt x="3283610" y="1653121"/>
                </a:lnTo>
                <a:lnTo>
                  <a:pt x="3256864" y="1653121"/>
                </a:lnTo>
                <a:lnTo>
                  <a:pt x="3256864" y="1626375"/>
                </a:lnTo>
                <a:lnTo>
                  <a:pt x="3230118" y="1626375"/>
                </a:lnTo>
                <a:close/>
                <a:moveTo>
                  <a:pt x="2025167" y="2812123"/>
                </a:moveTo>
                <a:lnTo>
                  <a:pt x="2025167" y="2779890"/>
                </a:lnTo>
                <a:lnTo>
                  <a:pt x="2057400" y="2779890"/>
                </a:lnTo>
                <a:lnTo>
                  <a:pt x="2057400" y="2747658"/>
                </a:lnTo>
                <a:lnTo>
                  <a:pt x="2025167" y="2747658"/>
                </a:lnTo>
                <a:lnTo>
                  <a:pt x="2025167" y="2715425"/>
                </a:lnTo>
                <a:lnTo>
                  <a:pt x="1992935" y="2715425"/>
                </a:lnTo>
                <a:lnTo>
                  <a:pt x="1992935" y="2747658"/>
                </a:lnTo>
                <a:lnTo>
                  <a:pt x="1960702" y="2747658"/>
                </a:lnTo>
                <a:lnTo>
                  <a:pt x="1960702" y="2779890"/>
                </a:lnTo>
                <a:lnTo>
                  <a:pt x="1992935" y="2779890"/>
                </a:lnTo>
                <a:lnTo>
                  <a:pt x="1992935" y="2812123"/>
                </a:lnTo>
                <a:lnTo>
                  <a:pt x="2025167" y="2812123"/>
                </a:lnTo>
                <a:close/>
                <a:moveTo>
                  <a:pt x="2779547" y="2400643"/>
                </a:moveTo>
                <a:lnTo>
                  <a:pt x="2779547" y="2368410"/>
                </a:lnTo>
                <a:lnTo>
                  <a:pt x="2811780" y="2368410"/>
                </a:lnTo>
                <a:lnTo>
                  <a:pt x="2811780" y="2336178"/>
                </a:lnTo>
                <a:lnTo>
                  <a:pt x="2779547" y="2336178"/>
                </a:lnTo>
                <a:lnTo>
                  <a:pt x="2779547" y="2303945"/>
                </a:lnTo>
                <a:lnTo>
                  <a:pt x="2747315" y="2303945"/>
                </a:lnTo>
                <a:lnTo>
                  <a:pt x="2747315" y="2336178"/>
                </a:lnTo>
                <a:lnTo>
                  <a:pt x="2715082" y="2336178"/>
                </a:lnTo>
                <a:lnTo>
                  <a:pt x="2715082" y="2368410"/>
                </a:lnTo>
                <a:lnTo>
                  <a:pt x="2747315" y="2368410"/>
                </a:lnTo>
                <a:lnTo>
                  <a:pt x="2747315" y="2400643"/>
                </a:lnTo>
                <a:lnTo>
                  <a:pt x="2779547" y="2400643"/>
                </a:lnTo>
                <a:close/>
                <a:moveTo>
                  <a:pt x="2916365" y="2399271"/>
                </a:moveTo>
                <a:lnTo>
                  <a:pt x="2916365" y="2368067"/>
                </a:lnTo>
                <a:lnTo>
                  <a:pt x="2947568" y="2368067"/>
                </a:lnTo>
                <a:lnTo>
                  <a:pt x="2947568" y="2336521"/>
                </a:lnTo>
                <a:lnTo>
                  <a:pt x="2916365" y="2336521"/>
                </a:lnTo>
                <a:lnTo>
                  <a:pt x="2916365" y="2305317"/>
                </a:lnTo>
                <a:lnTo>
                  <a:pt x="2884818" y="2305317"/>
                </a:lnTo>
                <a:lnTo>
                  <a:pt x="2884818" y="2336521"/>
                </a:lnTo>
                <a:lnTo>
                  <a:pt x="2853614" y="2336521"/>
                </a:lnTo>
                <a:lnTo>
                  <a:pt x="2853614" y="2368067"/>
                </a:lnTo>
                <a:lnTo>
                  <a:pt x="2884818" y="2368067"/>
                </a:lnTo>
                <a:lnTo>
                  <a:pt x="2884818" y="2399271"/>
                </a:lnTo>
                <a:lnTo>
                  <a:pt x="2916365" y="2399271"/>
                </a:lnTo>
                <a:close/>
                <a:moveTo>
                  <a:pt x="2984602" y="2261768"/>
                </a:moveTo>
                <a:lnTo>
                  <a:pt x="2984602" y="2230565"/>
                </a:lnTo>
                <a:lnTo>
                  <a:pt x="3015806" y="2230565"/>
                </a:lnTo>
                <a:lnTo>
                  <a:pt x="3015806" y="2199704"/>
                </a:lnTo>
                <a:lnTo>
                  <a:pt x="2984602" y="2199704"/>
                </a:lnTo>
                <a:lnTo>
                  <a:pt x="2984602" y="2168500"/>
                </a:lnTo>
                <a:lnTo>
                  <a:pt x="2953741" y="2168500"/>
                </a:lnTo>
                <a:lnTo>
                  <a:pt x="2953741" y="2199704"/>
                </a:lnTo>
                <a:lnTo>
                  <a:pt x="2922537" y="2199704"/>
                </a:lnTo>
                <a:lnTo>
                  <a:pt x="2922537" y="2230565"/>
                </a:lnTo>
                <a:lnTo>
                  <a:pt x="2953741" y="2230565"/>
                </a:lnTo>
                <a:lnTo>
                  <a:pt x="2953741" y="2261768"/>
                </a:lnTo>
                <a:lnTo>
                  <a:pt x="2984602" y="2261768"/>
                </a:lnTo>
                <a:close/>
                <a:moveTo>
                  <a:pt x="3052496" y="2396871"/>
                </a:moveTo>
                <a:lnTo>
                  <a:pt x="3052496" y="2367039"/>
                </a:lnTo>
                <a:lnTo>
                  <a:pt x="3082328" y="2367039"/>
                </a:lnTo>
                <a:lnTo>
                  <a:pt x="3082328" y="2337549"/>
                </a:lnTo>
                <a:lnTo>
                  <a:pt x="3052496" y="2337549"/>
                </a:lnTo>
                <a:lnTo>
                  <a:pt x="3052496" y="2307717"/>
                </a:lnTo>
                <a:lnTo>
                  <a:pt x="3023006" y="2307717"/>
                </a:lnTo>
                <a:lnTo>
                  <a:pt x="3023006" y="2337549"/>
                </a:lnTo>
                <a:lnTo>
                  <a:pt x="2993174" y="2337549"/>
                </a:lnTo>
                <a:lnTo>
                  <a:pt x="2993174" y="2367039"/>
                </a:lnTo>
                <a:lnTo>
                  <a:pt x="3023006" y="2367039"/>
                </a:lnTo>
                <a:lnTo>
                  <a:pt x="3023006" y="2396871"/>
                </a:lnTo>
                <a:lnTo>
                  <a:pt x="3052496" y="2396871"/>
                </a:lnTo>
                <a:close/>
                <a:moveTo>
                  <a:pt x="1855775" y="1343825"/>
                </a:moveTo>
                <a:lnTo>
                  <a:pt x="1855775" y="1376058"/>
                </a:lnTo>
                <a:lnTo>
                  <a:pt x="1823542" y="1376058"/>
                </a:lnTo>
                <a:lnTo>
                  <a:pt x="1823542" y="1408290"/>
                </a:lnTo>
                <a:lnTo>
                  <a:pt x="1855775" y="1408290"/>
                </a:lnTo>
                <a:lnTo>
                  <a:pt x="1855775" y="1440523"/>
                </a:lnTo>
                <a:lnTo>
                  <a:pt x="1888007" y="1440523"/>
                </a:lnTo>
                <a:lnTo>
                  <a:pt x="1888007" y="1408290"/>
                </a:lnTo>
                <a:lnTo>
                  <a:pt x="1920240" y="1408290"/>
                </a:lnTo>
                <a:lnTo>
                  <a:pt x="1920240" y="1376058"/>
                </a:lnTo>
                <a:lnTo>
                  <a:pt x="1888007" y="1376058"/>
                </a:lnTo>
                <a:lnTo>
                  <a:pt x="1888007" y="1343825"/>
                </a:lnTo>
                <a:lnTo>
                  <a:pt x="1855775" y="1343825"/>
                </a:lnTo>
                <a:close/>
                <a:moveTo>
                  <a:pt x="1238555" y="1480985"/>
                </a:moveTo>
                <a:lnTo>
                  <a:pt x="1238555" y="1513218"/>
                </a:lnTo>
                <a:lnTo>
                  <a:pt x="1206322" y="1513218"/>
                </a:lnTo>
                <a:lnTo>
                  <a:pt x="1206322" y="1545450"/>
                </a:lnTo>
                <a:lnTo>
                  <a:pt x="1238555" y="1545450"/>
                </a:lnTo>
                <a:lnTo>
                  <a:pt x="1238555" y="1577683"/>
                </a:lnTo>
                <a:lnTo>
                  <a:pt x="1270787" y="1577683"/>
                </a:lnTo>
                <a:lnTo>
                  <a:pt x="1270787" y="1545450"/>
                </a:lnTo>
                <a:lnTo>
                  <a:pt x="1303020" y="1545450"/>
                </a:lnTo>
                <a:lnTo>
                  <a:pt x="1303020" y="1513218"/>
                </a:lnTo>
                <a:lnTo>
                  <a:pt x="1270787" y="1513218"/>
                </a:lnTo>
                <a:lnTo>
                  <a:pt x="1270787" y="1480985"/>
                </a:lnTo>
                <a:lnTo>
                  <a:pt x="1238555" y="1480985"/>
                </a:lnTo>
                <a:close/>
                <a:moveTo>
                  <a:pt x="1307135" y="1618145"/>
                </a:moveTo>
                <a:lnTo>
                  <a:pt x="1307135" y="1650378"/>
                </a:lnTo>
                <a:lnTo>
                  <a:pt x="1274902" y="1650378"/>
                </a:lnTo>
                <a:lnTo>
                  <a:pt x="1274902" y="1682610"/>
                </a:lnTo>
                <a:lnTo>
                  <a:pt x="1307135" y="1682610"/>
                </a:lnTo>
                <a:lnTo>
                  <a:pt x="1307135" y="1714843"/>
                </a:lnTo>
                <a:lnTo>
                  <a:pt x="1339367" y="1714843"/>
                </a:lnTo>
                <a:lnTo>
                  <a:pt x="1339367" y="1682610"/>
                </a:lnTo>
                <a:lnTo>
                  <a:pt x="1371600" y="1682610"/>
                </a:lnTo>
                <a:lnTo>
                  <a:pt x="1371600" y="1650378"/>
                </a:lnTo>
                <a:lnTo>
                  <a:pt x="1339367" y="1650378"/>
                </a:lnTo>
                <a:lnTo>
                  <a:pt x="1339367" y="1618145"/>
                </a:lnTo>
                <a:lnTo>
                  <a:pt x="1307135" y="1618145"/>
                </a:lnTo>
                <a:close/>
                <a:moveTo>
                  <a:pt x="1032815" y="1618145"/>
                </a:moveTo>
                <a:lnTo>
                  <a:pt x="1032815" y="1650378"/>
                </a:lnTo>
                <a:lnTo>
                  <a:pt x="1000582" y="1650378"/>
                </a:lnTo>
                <a:lnTo>
                  <a:pt x="1000582" y="1682610"/>
                </a:lnTo>
                <a:lnTo>
                  <a:pt x="1032815" y="1682610"/>
                </a:lnTo>
                <a:lnTo>
                  <a:pt x="1032815" y="1714843"/>
                </a:lnTo>
                <a:lnTo>
                  <a:pt x="1065047" y="1714843"/>
                </a:lnTo>
                <a:lnTo>
                  <a:pt x="1065047" y="1682610"/>
                </a:lnTo>
                <a:lnTo>
                  <a:pt x="1097280" y="1682610"/>
                </a:lnTo>
                <a:lnTo>
                  <a:pt x="1097280" y="1650378"/>
                </a:lnTo>
                <a:lnTo>
                  <a:pt x="1065047" y="1650378"/>
                </a:lnTo>
                <a:lnTo>
                  <a:pt x="1065047" y="1618145"/>
                </a:lnTo>
                <a:lnTo>
                  <a:pt x="1032815" y="1618145"/>
                </a:lnTo>
                <a:close/>
                <a:moveTo>
                  <a:pt x="1169975" y="1618145"/>
                </a:moveTo>
                <a:lnTo>
                  <a:pt x="1169975" y="1650378"/>
                </a:lnTo>
                <a:lnTo>
                  <a:pt x="1137742" y="1650378"/>
                </a:lnTo>
                <a:lnTo>
                  <a:pt x="1137742" y="1682610"/>
                </a:lnTo>
                <a:lnTo>
                  <a:pt x="1169975" y="1682610"/>
                </a:lnTo>
                <a:lnTo>
                  <a:pt x="1169975" y="1714843"/>
                </a:lnTo>
                <a:lnTo>
                  <a:pt x="1202207" y="1714843"/>
                </a:lnTo>
                <a:lnTo>
                  <a:pt x="1202207" y="1682610"/>
                </a:lnTo>
                <a:lnTo>
                  <a:pt x="1234440" y="1682610"/>
                </a:lnTo>
                <a:lnTo>
                  <a:pt x="1234440" y="1650378"/>
                </a:lnTo>
                <a:lnTo>
                  <a:pt x="1202207" y="1650378"/>
                </a:lnTo>
                <a:lnTo>
                  <a:pt x="1202207" y="1618145"/>
                </a:lnTo>
                <a:lnTo>
                  <a:pt x="1169975" y="1618145"/>
                </a:lnTo>
                <a:close/>
                <a:moveTo>
                  <a:pt x="1375715" y="1480985"/>
                </a:moveTo>
                <a:lnTo>
                  <a:pt x="1375715" y="1513218"/>
                </a:lnTo>
                <a:lnTo>
                  <a:pt x="1343482" y="1513218"/>
                </a:lnTo>
                <a:lnTo>
                  <a:pt x="1343482" y="1545450"/>
                </a:lnTo>
                <a:lnTo>
                  <a:pt x="1375715" y="1545450"/>
                </a:lnTo>
                <a:lnTo>
                  <a:pt x="1375715" y="1577683"/>
                </a:lnTo>
                <a:lnTo>
                  <a:pt x="1407947" y="1577683"/>
                </a:lnTo>
                <a:lnTo>
                  <a:pt x="1407947" y="1545450"/>
                </a:lnTo>
                <a:lnTo>
                  <a:pt x="1440180" y="1545450"/>
                </a:lnTo>
                <a:lnTo>
                  <a:pt x="1440180" y="1513218"/>
                </a:lnTo>
                <a:lnTo>
                  <a:pt x="1407947" y="1513218"/>
                </a:lnTo>
                <a:lnTo>
                  <a:pt x="1407947" y="1480985"/>
                </a:lnTo>
                <a:lnTo>
                  <a:pt x="1375715" y="1480985"/>
                </a:lnTo>
                <a:close/>
                <a:moveTo>
                  <a:pt x="1101395" y="1755305"/>
                </a:moveTo>
                <a:lnTo>
                  <a:pt x="1101395" y="1787538"/>
                </a:lnTo>
                <a:lnTo>
                  <a:pt x="1069162" y="1787538"/>
                </a:lnTo>
                <a:lnTo>
                  <a:pt x="1069162" y="1819770"/>
                </a:lnTo>
                <a:lnTo>
                  <a:pt x="1101395" y="1819770"/>
                </a:lnTo>
                <a:lnTo>
                  <a:pt x="1101395" y="1852003"/>
                </a:lnTo>
                <a:lnTo>
                  <a:pt x="1133627" y="1852003"/>
                </a:lnTo>
                <a:lnTo>
                  <a:pt x="1133627" y="1819770"/>
                </a:lnTo>
                <a:lnTo>
                  <a:pt x="1165860" y="1819770"/>
                </a:lnTo>
                <a:lnTo>
                  <a:pt x="1165860" y="1787538"/>
                </a:lnTo>
                <a:lnTo>
                  <a:pt x="1133627" y="1787538"/>
                </a:lnTo>
                <a:lnTo>
                  <a:pt x="1133627" y="1755305"/>
                </a:lnTo>
                <a:lnTo>
                  <a:pt x="1101395" y="1755305"/>
                </a:lnTo>
                <a:close/>
                <a:moveTo>
                  <a:pt x="1444295" y="1343825"/>
                </a:moveTo>
                <a:lnTo>
                  <a:pt x="1444295" y="1376058"/>
                </a:lnTo>
                <a:lnTo>
                  <a:pt x="1412062" y="1376058"/>
                </a:lnTo>
                <a:lnTo>
                  <a:pt x="1412062" y="1408290"/>
                </a:lnTo>
                <a:lnTo>
                  <a:pt x="1444295" y="1408290"/>
                </a:lnTo>
                <a:lnTo>
                  <a:pt x="1444295" y="1440523"/>
                </a:lnTo>
                <a:lnTo>
                  <a:pt x="1476527" y="1440523"/>
                </a:lnTo>
                <a:lnTo>
                  <a:pt x="1476527" y="1408290"/>
                </a:lnTo>
                <a:lnTo>
                  <a:pt x="1508760" y="1408290"/>
                </a:lnTo>
                <a:lnTo>
                  <a:pt x="1508760" y="1376058"/>
                </a:lnTo>
                <a:lnTo>
                  <a:pt x="1476527" y="1376058"/>
                </a:lnTo>
                <a:lnTo>
                  <a:pt x="1476527" y="1343825"/>
                </a:lnTo>
                <a:lnTo>
                  <a:pt x="1444295" y="1343825"/>
                </a:lnTo>
                <a:close/>
                <a:moveTo>
                  <a:pt x="1650035" y="1480985"/>
                </a:moveTo>
                <a:lnTo>
                  <a:pt x="1650035" y="1513218"/>
                </a:lnTo>
                <a:lnTo>
                  <a:pt x="1617802" y="1513218"/>
                </a:lnTo>
                <a:lnTo>
                  <a:pt x="1617802" y="1545450"/>
                </a:lnTo>
                <a:lnTo>
                  <a:pt x="1650035" y="1545450"/>
                </a:lnTo>
                <a:lnTo>
                  <a:pt x="1650035" y="1577683"/>
                </a:lnTo>
                <a:lnTo>
                  <a:pt x="1682267" y="1577683"/>
                </a:lnTo>
                <a:lnTo>
                  <a:pt x="1682267" y="1545450"/>
                </a:lnTo>
                <a:lnTo>
                  <a:pt x="1714500" y="1545450"/>
                </a:lnTo>
                <a:lnTo>
                  <a:pt x="1714500" y="1513218"/>
                </a:lnTo>
                <a:lnTo>
                  <a:pt x="1682267" y="1513218"/>
                </a:lnTo>
                <a:lnTo>
                  <a:pt x="1682267" y="1480985"/>
                </a:lnTo>
                <a:lnTo>
                  <a:pt x="1650035" y="1480985"/>
                </a:lnTo>
                <a:close/>
                <a:moveTo>
                  <a:pt x="1581455" y="1343825"/>
                </a:moveTo>
                <a:lnTo>
                  <a:pt x="1581455" y="1376058"/>
                </a:lnTo>
                <a:lnTo>
                  <a:pt x="1549222" y="1376058"/>
                </a:lnTo>
                <a:lnTo>
                  <a:pt x="1549222" y="1408290"/>
                </a:lnTo>
                <a:lnTo>
                  <a:pt x="1581455" y="1408290"/>
                </a:lnTo>
                <a:lnTo>
                  <a:pt x="1581455" y="1440523"/>
                </a:lnTo>
                <a:lnTo>
                  <a:pt x="1613687" y="1440523"/>
                </a:lnTo>
                <a:lnTo>
                  <a:pt x="1613687" y="1408290"/>
                </a:lnTo>
                <a:lnTo>
                  <a:pt x="1645920" y="1408290"/>
                </a:lnTo>
                <a:lnTo>
                  <a:pt x="1645920" y="1376058"/>
                </a:lnTo>
                <a:lnTo>
                  <a:pt x="1613687" y="1376058"/>
                </a:lnTo>
                <a:lnTo>
                  <a:pt x="1613687" y="1343825"/>
                </a:lnTo>
                <a:lnTo>
                  <a:pt x="1581455" y="1343825"/>
                </a:lnTo>
                <a:close/>
                <a:moveTo>
                  <a:pt x="1512875" y="1480985"/>
                </a:moveTo>
                <a:lnTo>
                  <a:pt x="1512875" y="1513218"/>
                </a:lnTo>
                <a:lnTo>
                  <a:pt x="1480642" y="1513218"/>
                </a:lnTo>
                <a:lnTo>
                  <a:pt x="1480642" y="1545450"/>
                </a:lnTo>
                <a:lnTo>
                  <a:pt x="1512875" y="1545450"/>
                </a:lnTo>
                <a:lnTo>
                  <a:pt x="1512875" y="1577683"/>
                </a:lnTo>
                <a:lnTo>
                  <a:pt x="1545107" y="1577683"/>
                </a:lnTo>
                <a:lnTo>
                  <a:pt x="1545107" y="1545450"/>
                </a:lnTo>
                <a:lnTo>
                  <a:pt x="1577340" y="1545450"/>
                </a:lnTo>
                <a:lnTo>
                  <a:pt x="1577340" y="1513218"/>
                </a:lnTo>
                <a:lnTo>
                  <a:pt x="1545107" y="1513218"/>
                </a:lnTo>
                <a:lnTo>
                  <a:pt x="1545107" y="1480985"/>
                </a:lnTo>
                <a:lnTo>
                  <a:pt x="1512875" y="1480985"/>
                </a:lnTo>
                <a:close/>
                <a:moveTo>
                  <a:pt x="1133627" y="2126323"/>
                </a:moveTo>
                <a:lnTo>
                  <a:pt x="1133627" y="2094090"/>
                </a:lnTo>
                <a:lnTo>
                  <a:pt x="1165860" y="2094090"/>
                </a:lnTo>
                <a:lnTo>
                  <a:pt x="1165860" y="2061858"/>
                </a:lnTo>
                <a:lnTo>
                  <a:pt x="1133627" y="2061858"/>
                </a:lnTo>
                <a:lnTo>
                  <a:pt x="1133627" y="2029625"/>
                </a:lnTo>
                <a:lnTo>
                  <a:pt x="1101395" y="2029625"/>
                </a:lnTo>
                <a:lnTo>
                  <a:pt x="1101395" y="2061858"/>
                </a:lnTo>
                <a:lnTo>
                  <a:pt x="1069162" y="2061858"/>
                </a:lnTo>
                <a:lnTo>
                  <a:pt x="1069162" y="2094090"/>
                </a:lnTo>
                <a:lnTo>
                  <a:pt x="1101395" y="2094090"/>
                </a:lnTo>
                <a:lnTo>
                  <a:pt x="1101395" y="2126323"/>
                </a:lnTo>
                <a:lnTo>
                  <a:pt x="1133627" y="2126323"/>
                </a:lnTo>
                <a:close/>
                <a:moveTo>
                  <a:pt x="1202207" y="2263483"/>
                </a:moveTo>
                <a:lnTo>
                  <a:pt x="1202207" y="2231250"/>
                </a:lnTo>
                <a:lnTo>
                  <a:pt x="1234440" y="2231250"/>
                </a:lnTo>
                <a:lnTo>
                  <a:pt x="1234440" y="2199018"/>
                </a:lnTo>
                <a:lnTo>
                  <a:pt x="1202207" y="2199018"/>
                </a:lnTo>
                <a:lnTo>
                  <a:pt x="1202207" y="2166785"/>
                </a:lnTo>
                <a:lnTo>
                  <a:pt x="1169975" y="2166785"/>
                </a:lnTo>
                <a:lnTo>
                  <a:pt x="1169975" y="2199018"/>
                </a:lnTo>
                <a:lnTo>
                  <a:pt x="1137742" y="2199018"/>
                </a:lnTo>
                <a:lnTo>
                  <a:pt x="1137742" y="2231250"/>
                </a:lnTo>
                <a:lnTo>
                  <a:pt x="1169975" y="2231250"/>
                </a:lnTo>
                <a:lnTo>
                  <a:pt x="1169975" y="2263483"/>
                </a:lnTo>
                <a:lnTo>
                  <a:pt x="1202207" y="2263483"/>
                </a:lnTo>
                <a:close/>
                <a:moveTo>
                  <a:pt x="1718615" y="1343825"/>
                </a:moveTo>
                <a:lnTo>
                  <a:pt x="1718615" y="1376058"/>
                </a:lnTo>
                <a:lnTo>
                  <a:pt x="1686382" y="1376058"/>
                </a:lnTo>
                <a:lnTo>
                  <a:pt x="1686382" y="1408290"/>
                </a:lnTo>
                <a:lnTo>
                  <a:pt x="1718615" y="1408290"/>
                </a:lnTo>
                <a:lnTo>
                  <a:pt x="1718615" y="1440523"/>
                </a:lnTo>
                <a:lnTo>
                  <a:pt x="1750847" y="1440523"/>
                </a:lnTo>
                <a:lnTo>
                  <a:pt x="1750847" y="1408290"/>
                </a:lnTo>
                <a:lnTo>
                  <a:pt x="1783080" y="1408290"/>
                </a:lnTo>
                <a:lnTo>
                  <a:pt x="1783080" y="1376058"/>
                </a:lnTo>
                <a:lnTo>
                  <a:pt x="1750847" y="1376058"/>
                </a:lnTo>
                <a:lnTo>
                  <a:pt x="1750847" y="1343825"/>
                </a:lnTo>
                <a:lnTo>
                  <a:pt x="1718615" y="1343825"/>
                </a:lnTo>
                <a:close/>
                <a:moveTo>
                  <a:pt x="1270787" y="2400643"/>
                </a:moveTo>
                <a:lnTo>
                  <a:pt x="1270787" y="2368410"/>
                </a:lnTo>
                <a:lnTo>
                  <a:pt x="1303020" y="2368410"/>
                </a:lnTo>
                <a:lnTo>
                  <a:pt x="1303020" y="2336178"/>
                </a:lnTo>
                <a:lnTo>
                  <a:pt x="1270787" y="2336178"/>
                </a:lnTo>
                <a:lnTo>
                  <a:pt x="1270787" y="2303945"/>
                </a:lnTo>
                <a:lnTo>
                  <a:pt x="1238555" y="2303945"/>
                </a:lnTo>
                <a:lnTo>
                  <a:pt x="1238555" y="2336178"/>
                </a:lnTo>
                <a:lnTo>
                  <a:pt x="1206322" y="2336178"/>
                </a:lnTo>
                <a:lnTo>
                  <a:pt x="1206322" y="2368410"/>
                </a:lnTo>
                <a:lnTo>
                  <a:pt x="1238555" y="2368410"/>
                </a:lnTo>
                <a:lnTo>
                  <a:pt x="1238555" y="2400643"/>
                </a:lnTo>
                <a:lnTo>
                  <a:pt x="1270787" y="2400643"/>
                </a:lnTo>
                <a:close/>
                <a:moveTo>
                  <a:pt x="1065047" y="2263483"/>
                </a:moveTo>
                <a:lnTo>
                  <a:pt x="1065047" y="2231250"/>
                </a:lnTo>
                <a:lnTo>
                  <a:pt x="1097280" y="2231250"/>
                </a:lnTo>
                <a:lnTo>
                  <a:pt x="1097280" y="2199018"/>
                </a:lnTo>
                <a:lnTo>
                  <a:pt x="1065047" y="2199018"/>
                </a:lnTo>
                <a:lnTo>
                  <a:pt x="1065047" y="2166785"/>
                </a:lnTo>
                <a:lnTo>
                  <a:pt x="1032815" y="2166785"/>
                </a:lnTo>
                <a:lnTo>
                  <a:pt x="1032815" y="2199018"/>
                </a:lnTo>
                <a:lnTo>
                  <a:pt x="1000582" y="2199018"/>
                </a:lnTo>
                <a:lnTo>
                  <a:pt x="1000582" y="2231250"/>
                </a:lnTo>
                <a:lnTo>
                  <a:pt x="1032815" y="2231250"/>
                </a:lnTo>
                <a:lnTo>
                  <a:pt x="1032815" y="2263483"/>
                </a:lnTo>
                <a:lnTo>
                  <a:pt x="1065047" y="2263483"/>
                </a:lnTo>
                <a:close/>
                <a:moveTo>
                  <a:pt x="1339367" y="2263483"/>
                </a:moveTo>
                <a:lnTo>
                  <a:pt x="1339367" y="2231250"/>
                </a:lnTo>
                <a:lnTo>
                  <a:pt x="1371600" y="2231250"/>
                </a:lnTo>
                <a:lnTo>
                  <a:pt x="1371600" y="2199018"/>
                </a:lnTo>
                <a:lnTo>
                  <a:pt x="1339367" y="2199018"/>
                </a:lnTo>
                <a:lnTo>
                  <a:pt x="1339367" y="2166785"/>
                </a:lnTo>
                <a:lnTo>
                  <a:pt x="1307135" y="2166785"/>
                </a:lnTo>
                <a:lnTo>
                  <a:pt x="1307135" y="2199018"/>
                </a:lnTo>
                <a:lnTo>
                  <a:pt x="1274902" y="2199018"/>
                </a:lnTo>
                <a:lnTo>
                  <a:pt x="1274902" y="2231250"/>
                </a:lnTo>
                <a:lnTo>
                  <a:pt x="1307135" y="2231250"/>
                </a:lnTo>
                <a:lnTo>
                  <a:pt x="1307135" y="2263483"/>
                </a:lnTo>
                <a:lnTo>
                  <a:pt x="1339367" y="2263483"/>
                </a:lnTo>
                <a:close/>
                <a:moveTo>
                  <a:pt x="858622" y="1849603"/>
                </a:moveTo>
                <a:lnTo>
                  <a:pt x="858622" y="1819085"/>
                </a:lnTo>
                <a:lnTo>
                  <a:pt x="889140" y="1819085"/>
                </a:lnTo>
                <a:lnTo>
                  <a:pt x="889140" y="1788224"/>
                </a:lnTo>
                <a:lnTo>
                  <a:pt x="858622" y="1788224"/>
                </a:lnTo>
                <a:lnTo>
                  <a:pt x="858622" y="1757705"/>
                </a:lnTo>
                <a:lnTo>
                  <a:pt x="827761" y="1757705"/>
                </a:lnTo>
                <a:lnTo>
                  <a:pt x="827761" y="1788224"/>
                </a:lnTo>
                <a:lnTo>
                  <a:pt x="797242" y="1788224"/>
                </a:lnTo>
                <a:lnTo>
                  <a:pt x="797242" y="1819085"/>
                </a:lnTo>
                <a:lnTo>
                  <a:pt x="827761" y="1819085"/>
                </a:lnTo>
                <a:lnTo>
                  <a:pt x="827761" y="1849603"/>
                </a:lnTo>
                <a:lnTo>
                  <a:pt x="858622" y="1849603"/>
                </a:lnTo>
                <a:close/>
                <a:moveTo>
                  <a:pt x="996467" y="2126323"/>
                </a:moveTo>
                <a:lnTo>
                  <a:pt x="996467" y="2094090"/>
                </a:lnTo>
                <a:lnTo>
                  <a:pt x="1028700" y="2094090"/>
                </a:lnTo>
                <a:lnTo>
                  <a:pt x="1028700" y="2061858"/>
                </a:lnTo>
                <a:lnTo>
                  <a:pt x="996467" y="2061858"/>
                </a:lnTo>
                <a:lnTo>
                  <a:pt x="996467" y="2029625"/>
                </a:lnTo>
                <a:lnTo>
                  <a:pt x="964235" y="2029625"/>
                </a:lnTo>
                <a:lnTo>
                  <a:pt x="964235" y="2061858"/>
                </a:lnTo>
                <a:lnTo>
                  <a:pt x="932002" y="2061858"/>
                </a:lnTo>
                <a:lnTo>
                  <a:pt x="932002" y="2094090"/>
                </a:lnTo>
                <a:lnTo>
                  <a:pt x="964235" y="2094090"/>
                </a:lnTo>
                <a:lnTo>
                  <a:pt x="964235" y="2126323"/>
                </a:lnTo>
                <a:lnTo>
                  <a:pt x="996467" y="2126323"/>
                </a:lnTo>
                <a:close/>
                <a:moveTo>
                  <a:pt x="964235" y="1755648"/>
                </a:moveTo>
                <a:lnTo>
                  <a:pt x="964235" y="1787538"/>
                </a:lnTo>
                <a:lnTo>
                  <a:pt x="932345" y="1787538"/>
                </a:lnTo>
                <a:lnTo>
                  <a:pt x="932345" y="1819770"/>
                </a:lnTo>
                <a:lnTo>
                  <a:pt x="964235" y="1819770"/>
                </a:lnTo>
                <a:lnTo>
                  <a:pt x="964235" y="1851660"/>
                </a:lnTo>
                <a:lnTo>
                  <a:pt x="996467" y="1851660"/>
                </a:lnTo>
                <a:lnTo>
                  <a:pt x="996467" y="1819770"/>
                </a:lnTo>
                <a:lnTo>
                  <a:pt x="1028357" y="1819770"/>
                </a:lnTo>
                <a:lnTo>
                  <a:pt x="1028357" y="1787538"/>
                </a:lnTo>
                <a:lnTo>
                  <a:pt x="996467" y="1787538"/>
                </a:lnTo>
                <a:lnTo>
                  <a:pt x="996467" y="1755648"/>
                </a:lnTo>
                <a:lnTo>
                  <a:pt x="964235" y="1755648"/>
                </a:lnTo>
                <a:close/>
                <a:moveTo>
                  <a:pt x="927544" y="1988134"/>
                </a:moveTo>
                <a:lnTo>
                  <a:pt x="927544" y="1956587"/>
                </a:lnTo>
                <a:lnTo>
                  <a:pt x="959091" y="1956587"/>
                </a:lnTo>
                <a:lnTo>
                  <a:pt x="959091" y="1925041"/>
                </a:lnTo>
                <a:lnTo>
                  <a:pt x="927544" y="1925041"/>
                </a:lnTo>
                <a:lnTo>
                  <a:pt x="927544" y="1893494"/>
                </a:lnTo>
                <a:lnTo>
                  <a:pt x="895998" y="1893494"/>
                </a:lnTo>
                <a:lnTo>
                  <a:pt x="895998" y="1925041"/>
                </a:lnTo>
                <a:lnTo>
                  <a:pt x="864451" y="1925041"/>
                </a:lnTo>
                <a:lnTo>
                  <a:pt x="864451" y="1956587"/>
                </a:lnTo>
                <a:lnTo>
                  <a:pt x="895998" y="1956587"/>
                </a:lnTo>
                <a:lnTo>
                  <a:pt x="895998" y="1988134"/>
                </a:lnTo>
                <a:lnTo>
                  <a:pt x="927544" y="1988134"/>
                </a:lnTo>
                <a:close/>
                <a:moveTo>
                  <a:pt x="789356" y="1985391"/>
                </a:moveTo>
                <a:lnTo>
                  <a:pt x="789356" y="1955559"/>
                </a:lnTo>
                <a:lnTo>
                  <a:pt x="819188" y="1955559"/>
                </a:lnTo>
                <a:lnTo>
                  <a:pt x="819188" y="1926069"/>
                </a:lnTo>
                <a:lnTo>
                  <a:pt x="789356" y="1926069"/>
                </a:lnTo>
                <a:lnTo>
                  <a:pt x="789356" y="1896237"/>
                </a:lnTo>
                <a:lnTo>
                  <a:pt x="759866" y="1896237"/>
                </a:lnTo>
                <a:lnTo>
                  <a:pt x="759866" y="1926069"/>
                </a:lnTo>
                <a:lnTo>
                  <a:pt x="730034" y="1926069"/>
                </a:lnTo>
                <a:lnTo>
                  <a:pt x="730034" y="1955559"/>
                </a:lnTo>
                <a:lnTo>
                  <a:pt x="759866" y="1955559"/>
                </a:lnTo>
                <a:lnTo>
                  <a:pt x="759866" y="1985391"/>
                </a:lnTo>
                <a:lnTo>
                  <a:pt x="789356" y="1985391"/>
                </a:lnTo>
                <a:close/>
                <a:moveTo>
                  <a:pt x="2747315" y="1755305"/>
                </a:moveTo>
                <a:lnTo>
                  <a:pt x="2747315" y="1787538"/>
                </a:lnTo>
                <a:lnTo>
                  <a:pt x="2715082" y="1787538"/>
                </a:lnTo>
                <a:lnTo>
                  <a:pt x="2715082" y="1819770"/>
                </a:lnTo>
                <a:lnTo>
                  <a:pt x="2747315" y="1819770"/>
                </a:lnTo>
                <a:lnTo>
                  <a:pt x="2747315" y="1852003"/>
                </a:lnTo>
                <a:lnTo>
                  <a:pt x="2779547" y="1852003"/>
                </a:lnTo>
                <a:lnTo>
                  <a:pt x="2779547" y="1819770"/>
                </a:lnTo>
                <a:lnTo>
                  <a:pt x="2811780" y="1819770"/>
                </a:lnTo>
                <a:lnTo>
                  <a:pt x="2811780" y="1787538"/>
                </a:lnTo>
                <a:lnTo>
                  <a:pt x="2779547" y="1787538"/>
                </a:lnTo>
                <a:lnTo>
                  <a:pt x="2779547" y="1755305"/>
                </a:lnTo>
                <a:lnTo>
                  <a:pt x="2747315" y="1755305"/>
                </a:lnTo>
                <a:close/>
                <a:moveTo>
                  <a:pt x="2815895" y="1618145"/>
                </a:moveTo>
                <a:lnTo>
                  <a:pt x="2815895" y="1650378"/>
                </a:lnTo>
                <a:lnTo>
                  <a:pt x="2783662" y="1650378"/>
                </a:lnTo>
                <a:lnTo>
                  <a:pt x="2783662" y="1682610"/>
                </a:lnTo>
                <a:lnTo>
                  <a:pt x="2815895" y="1682610"/>
                </a:lnTo>
                <a:lnTo>
                  <a:pt x="2815895" y="1714843"/>
                </a:lnTo>
                <a:lnTo>
                  <a:pt x="2848127" y="1714843"/>
                </a:lnTo>
                <a:lnTo>
                  <a:pt x="2848127" y="1682610"/>
                </a:lnTo>
                <a:lnTo>
                  <a:pt x="2880360" y="1682610"/>
                </a:lnTo>
                <a:lnTo>
                  <a:pt x="2880360" y="1650378"/>
                </a:lnTo>
                <a:lnTo>
                  <a:pt x="2848127" y="1650378"/>
                </a:lnTo>
                <a:lnTo>
                  <a:pt x="2848127" y="1618145"/>
                </a:lnTo>
                <a:lnTo>
                  <a:pt x="2815895" y="1618145"/>
                </a:lnTo>
                <a:close/>
                <a:moveTo>
                  <a:pt x="2472995" y="1480985"/>
                </a:moveTo>
                <a:lnTo>
                  <a:pt x="2472995" y="1513218"/>
                </a:lnTo>
                <a:lnTo>
                  <a:pt x="2440762" y="1513218"/>
                </a:lnTo>
                <a:lnTo>
                  <a:pt x="2440762" y="1545450"/>
                </a:lnTo>
                <a:lnTo>
                  <a:pt x="2472995" y="1545450"/>
                </a:lnTo>
                <a:lnTo>
                  <a:pt x="2472995" y="1577683"/>
                </a:lnTo>
                <a:lnTo>
                  <a:pt x="2505227" y="1577683"/>
                </a:lnTo>
                <a:lnTo>
                  <a:pt x="2505227" y="1545450"/>
                </a:lnTo>
                <a:lnTo>
                  <a:pt x="2537460" y="1545450"/>
                </a:lnTo>
                <a:lnTo>
                  <a:pt x="2537460" y="1513218"/>
                </a:lnTo>
                <a:lnTo>
                  <a:pt x="2505227" y="1513218"/>
                </a:lnTo>
                <a:lnTo>
                  <a:pt x="2505227" y="1480985"/>
                </a:lnTo>
                <a:lnTo>
                  <a:pt x="2472995" y="1480985"/>
                </a:lnTo>
                <a:close/>
                <a:moveTo>
                  <a:pt x="2610155" y="1480985"/>
                </a:moveTo>
                <a:lnTo>
                  <a:pt x="2610155" y="1513218"/>
                </a:lnTo>
                <a:lnTo>
                  <a:pt x="2577922" y="1513218"/>
                </a:lnTo>
                <a:lnTo>
                  <a:pt x="2577922" y="1545450"/>
                </a:lnTo>
                <a:lnTo>
                  <a:pt x="2610155" y="1545450"/>
                </a:lnTo>
                <a:lnTo>
                  <a:pt x="2610155" y="1577683"/>
                </a:lnTo>
                <a:lnTo>
                  <a:pt x="2642387" y="1577683"/>
                </a:lnTo>
                <a:lnTo>
                  <a:pt x="2642387" y="1545450"/>
                </a:lnTo>
                <a:lnTo>
                  <a:pt x="2674620" y="1545450"/>
                </a:lnTo>
                <a:lnTo>
                  <a:pt x="2674620" y="1513218"/>
                </a:lnTo>
                <a:lnTo>
                  <a:pt x="2642387" y="1513218"/>
                </a:lnTo>
                <a:lnTo>
                  <a:pt x="2642387" y="1480985"/>
                </a:lnTo>
                <a:lnTo>
                  <a:pt x="2610155" y="1480985"/>
                </a:lnTo>
                <a:close/>
                <a:moveTo>
                  <a:pt x="1787195" y="1480985"/>
                </a:moveTo>
                <a:lnTo>
                  <a:pt x="1787195" y="1513218"/>
                </a:lnTo>
                <a:lnTo>
                  <a:pt x="1754962" y="1513218"/>
                </a:lnTo>
                <a:lnTo>
                  <a:pt x="1754962" y="1545450"/>
                </a:lnTo>
                <a:lnTo>
                  <a:pt x="1787195" y="1545450"/>
                </a:lnTo>
                <a:lnTo>
                  <a:pt x="1787195" y="1577683"/>
                </a:lnTo>
                <a:lnTo>
                  <a:pt x="1819427" y="1577683"/>
                </a:lnTo>
                <a:lnTo>
                  <a:pt x="1819427" y="1545450"/>
                </a:lnTo>
                <a:lnTo>
                  <a:pt x="1851660" y="1545450"/>
                </a:lnTo>
                <a:lnTo>
                  <a:pt x="1851660" y="1513218"/>
                </a:lnTo>
                <a:lnTo>
                  <a:pt x="1819427" y="1513218"/>
                </a:lnTo>
                <a:lnTo>
                  <a:pt x="1819427" y="1480985"/>
                </a:lnTo>
                <a:lnTo>
                  <a:pt x="1787195" y="1480985"/>
                </a:lnTo>
                <a:close/>
                <a:moveTo>
                  <a:pt x="2198675" y="1206665"/>
                </a:moveTo>
                <a:lnTo>
                  <a:pt x="2198675" y="1238898"/>
                </a:lnTo>
                <a:lnTo>
                  <a:pt x="2166442" y="1238898"/>
                </a:lnTo>
                <a:lnTo>
                  <a:pt x="2166442" y="1271130"/>
                </a:lnTo>
                <a:lnTo>
                  <a:pt x="2198675" y="1271130"/>
                </a:lnTo>
                <a:lnTo>
                  <a:pt x="2198675" y="1303363"/>
                </a:lnTo>
                <a:lnTo>
                  <a:pt x="2230907" y="1303363"/>
                </a:lnTo>
                <a:lnTo>
                  <a:pt x="2230907" y="1271130"/>
                </a:lnTo>
                <a:lnTo>
                  <a:pt x="2263140" y="1271130"/>
                </a:lnTo>
                <a:lnTo>
                  <a:pt x="2263140" y="1238898"/>
                </a:lnTo>
                <a:lnTo>
                  <a:pt x="2230907" y="1238898"/>
                </a:lnTo>
                <a:lnTo>
                  <a:pt x="2230907" y="1206665"/>
                </a:lnTo>
                <a:lnTo>
                  <a:pt x="2198675" y="1206665"/>
                </a:lnTo>
                <a:close/>
                <a:moveTo>
                  <a:pt x="2884475" y="1755305"/>
                </a:moveTo>
                <a:lnTo>
                  <a:pt x="2884475" y="1787538"/>
                </a:lnTo>
                <a:lnTo>
                  <a:pt x="2852242" y="1787538"/>
                </a:lnTo>
                <a:lnTo>
                  <a:pt x="2852242" y="1819770"/>
                </a:lnTo>
                <a:lnTo>
                  <a:pt x="2884475" y="1819770"/>
                </a:lnTo>
                <a:lnTo>
                  <a:pt x="2884475" y="1852003"/>
                </a:lnTo>
                <a:lnTo>
                  <a:pt x="2916707" y="1852003"/>
                </a:lnTo>
                <a:lnTo>
                  <a:pt x="2916707" y="1819770"/>
                </a:lnTo>
                <a:lnTo>
                  <a:pt x="2948940" y="1819770"/>
                </a:lnTo>
                <a:lnTo>
                  <a:pt x="2948940" y="1787538"/>
                </a:lnTo>
                <a:lnTo>
                  <a:pt x="2916707" y="1787538"/>
                </a:lnTo>
                <a:lnTo>
                  <a:pt x="2916707" y="1755305"/>
                </a:lnTo>
                <a:lnTo>
                  <a:pt x="2884475" y="1755305"/>
                </a:lnTo>
                <a:close/>
                <a:moveTo>
                  <a:pt x="2642387" y="2126323"/>
                </a:moveTo>
                <a:lnTo>
                  <a:pt x="2642387" y="2094090"/>
                </a:lnTo>
                <a:lnTo>
                  <a:pt x="2674620" y="2094090"/>
                </a:lnTo>
                <a:lnTo>
                  <a:pt x="2674620" y="2061858"/>
                </a:lnTo>
                <a:lnTo>
                  <a:pt x="2642387" y="2061858"/>
                </a:lnTo>
                <a:lnTo>
                  <a:pt x="2642387" y="2029625"/>
                </a:lnTo>
                <a:lnTo>
                  <a:pt x="2610155" y="2029625"/>
                </a:lnTo>
                <a:lnTo>
                  <a:pt x="2610155" y="2061858"/>
                </a:lnTo>
                <a:lnTo>
                  <a:pt x="2577922" y="2061858"/>
                </a:lnTo>
                <a:lnTo>
                  <a:pt x="2577922" y="2094090"/>
                </a:lnTo>
                <a:lnTo>
                  <a:pt x="2610155" y="2094090"/>
                </a:lnTo>
                <a:lnTo>
                  <a:pt x="2610155" y="2126323"/>
                </a:lnTo>
                <a:lnTo>
                  <a:pt x="2642387" y="2126323"/>
                </a:lnTo>
                <a:close/>
                <a:moveTo>
                  <a:pt x="2710967" y="1989163"/>
                </a:moveTo>
                <a:lnTo>
                  <a:pt x="2710967" y="1956930"/>
                </a:lnTo>
                <a:lnTo>
                  <a:pt x="2743200" y="1956930"/>
                </a:lnTo>
                <a:lnTo>
                  <a:pt x="2743200" y="1924698"/>
                </a:lnTo>
                <a:lnTo>
                  <a:pt x="2710967" y="1924698"/>
                </a:lnTo>
                <a:lnTo>
                  <a:pt x="2710967" y="1892465"/>
                </a:lnTo>
                <a:lnTo>
                  <a:pt x="2678735" y="1892465"/>
                </a:lnTo>
                <a:lnTo>
                  <a:pt x="2678735" y="1924698"/>
                </a:lnTo>
                <a:lnTo>
                  <a:pt x="2646502" y="1924698"/>
                </a:lnTo>
                <a:lnTo>
                  <a:pt x="2646502" y="1956930"/>
                </a:lnTo>
                <a:lnTo>
                  <a:pt x="2678735" y="1956930"/>
                </a:lnTo>
                <a:lnTo>
                  <a:pt x="2678735" y="1989163"/>
                </a:lnTo>
                <a:lnTo>
                  <a:pt x="2710967" y="1989163"/>
                </a:lnTo>
                <a:close/>
                <a:moveTo>
                  <a:pt x="2848127" y="1989163"/>
                </a:moveTo>
                <a:lnTo>
                  <a:pt x="2848127" y="1956930"/>
                </a:lnTo>
                <a:lnTo>
                  <a:pt x="2880360" y="1956930"/>
                </a:lnTo>
                <a:lnTo>
                  <a:pt x="2880360" y="1924698"/>
                </a:lnTo>
                <a:lnTo>
                  <a:pt x="2848127" y="1924698"/>
                </a:lnTo>
                <a:lnTo>
                  <a:pt x="2848127" y="1892465"/>
                </a:lnTo>
                <a:lnTo>
                  <a:pt x="2815895" y="1892465"/>
                </a:lnTo>
                <a:lnTo>
                  <a:pt x="2815895" y="1924698"/>
                </a:lnTo>
                <a:lnTo>
                  <a:pt x="2783662" y="1924698"/>
                </a:lnTo>
                <a:lnTo>
                  <a:pt x="2783662" y="1956930"/>
                </a:lnTo>
                <a:lnTo>
                  <a:pt x="2815895" y="1956930"/>
                </a:lnTo>
                <a:lnTo>
                  <a:pt x="2815895" y="1989163"/>
                </a:lnTo>
                <a:lnTo>
                  <a:pt x="2848127" y="1989163"/>
                </a:lnTo>
                <a:close/>
                <a:moveTo>
                  <a:pt x="2541575" y="1618145"/>
                </a:moveTo>
                <a:lnTo>
                  <a:pt x="2541575" y="1650378"/>
                </a:lnTo>
                <a:lnTo>
                  <a:pt x="2509342" y="1650378"/>
                </a:lnTo>
                <a:lnTo>
                  <a:pt x="2509342" y="1682610"/>
                </a:lnTo>
                <a:lnTo>
                  <a:pt x="2541575" y="1682610"/>
                </a:lnTo>
                <a:lnTo>
                  <a:pt x="2541575" y="1714843"/>
                </a:lnTo>
                <a:lnTo>
                  <a:pt x="2573807" y="1714843"/>
                </a:lnTo>
                <a:lnTo>
                  <a:pt x="2573807" y="1682610"/>
                </a:lnTo>
                <a:lnTo>
                  <a:pt x="2606040" y="1682610"/>
                </a:lnTo>
                <a:lnTo>
                  <a:pt x="2606040" y="1650378"/>
                </a:lnTo>
                <a:lnTo>
                  <a:pt x="2573807" y="1650378"/>
                </a:lnTo>
                <a:lnTo>
                  <a:pt x="2573807" y="1618145"/>
                </a:lnTo>
                <a:lnTo>
                  <a:pt x="2541575" y="1618145"/>
                </a:lnTo>
                <a:close/>
                <a:moveTo>
                  <a:pt x="1924355" y="1480985"/>
                </a:moveTo>
                <a:lnTo>
                  <a:pt x="1924355" y="1513218"/>
                </a:lnTo>
                <a:lnTo>
                  <a:pt x="1892122" y="1513218"/>
                </a:lnTo>
                <a:lnTo>
                  <a:pt x="1892122" y="1545450"/>
                </a:lnTo>
                <a:lnTo>
                  <a:pt x="1924355" y="1545450"/>
                </a:lnTo>
                <a:lnTo>
                  <a:pt x="1924355" y="1577683"/>
                </a:lnTo>
                <a:lnTo>
                  <a:pt x="1956587" y="1577683"/>
                </a:lnTo>
                <a:lnTo>
                  <a:pt x="1956587" y="1545450"/>
                </a:lnTo>
                <a:lnTo>
                  <a:pt x="1988820" y="1545450"/>
                </a:lnTo>
                <a:lnTo>
                  <a:pt x="1988820" y="1513218"/>
                </a:lnTo>
                <a:lnTo>
                  <a:pt x="1956587" y="1513218"/>
                </a:lnTo>
                <a:lnTo>
                  <a:pt x="1956587" y="1480985"/>
                </a:lnTo>
                <a:lnTo>
                  <a:pt x="1924355" y="1480985"/>
                </a:lnTo>
                <a:close/>
                <a:moveTo>
                  <a:pt x="1992935" y="1343825"/>
                </a:moveTo>
                <a:lnTo>
                  <a:pt x="1992935" y="1376058"/>
                </a:lnTo>
                <a:lnTo>
                  <a:pt x="1960702" y="1376058"/>
                </a:lnTo>
                <a:lnTo>
                  <a:pt x="1960702" y="1408290"/>
                </a:lnTo>
                <a:lnTo>
                  <a:pt x="1992935" y="1408290"/>
                </a:lnTo>
                <a:lnTo>
                  <a:pt x="1992935" y="1440523"/>
                </a:lnTo>
                <a:lnTo>
                  <a:pt x="2025167" y="1440523"/>
                </a:lnTo>
                <a:lnTo>
                  <a:pt x="2025167" y="1408290"/>
                </a:lnTo>
                <a:lnTo>
                  <a:pt x="2057400" y="1408290"/>
                </a:lnTo>
                <a:lnTo>
                  <a:pt x="2057400" y="1376058"/>
                </a:lnTo>
                <a:lnTo>
                  <a:pt x="2025167" y="1376058"/>
                </a:lnTo>
                <a:lnTo>
                  <a:pt x="2025167" y="1343825"/>
                </a:lnTo>
                <a:lnTo>
                  <a:pt x="1992935" y="1343825"/>
                </a:lnTo>
                <a:close/>
                <a:moveTo>
                  <a:pt x="2061515" y="1480985"/>
                </a:moveTo>
                <a:lnTo>
                  <a:pt x="2061515" y="1513218"/>
                </a:lnTo>
                <a:lnTo>
                  <a:pt x="2029282" y="1513218"/>
                </a:lnTo>
                <a:lnTo>
                  <a:pt x="2029282" y="1545450"/>
                </a:lnTo>
                <a:lnTo>
                  <a:pt x="2061515" y="1545450"/>
                </a:lnTo>
                <a:lnTo>
                  <a:pt x="2061515" y="1577683"/>
                </a:lnTo>
                <a:lnTo>
                  <a:pt x="2093747" y="1577683"/>
                </a:lnTo>
                <a:lnTo>
                  <a:pt x="2093747" y="1545450"/>
                </a:lnTo>
                <a:lnTo>
                  <a:pt x="2125980" y="1545450"/>
                </a:lnTo>
                <a:lnTo>
                  <a:pt x="2125980" y="1513218"/>
                </a:lnTo>
                <a:lnTo>
                  <a:pt x="2093747" y="1513218"/>
                </a:lnTo>
                <a:lnTo>
                  <a:pt x="2093747" y="1480985"/>
                </a:lnTo>
                <a:lnTo>
                  <a:pt x="2061515" y="1480985"/>
                </a:lnTo>
                <a:close/>
                <a:moveTo>
                  <a:pt x="1719643" y="797928"/>
                </a:moveTo>
                <a:lnTo>
                  <a:pt x="1719643" y="828446"/>
                </a:lnTo>
                <a:lnTo>
                  <a:pt x="1689125" y="828446"/>
                </a:lnTo>
                <a:lnTo>
                  <a:pt x="1689125" y="858622"/>
                </a:lnTo>
                <a:lnTo>
                  <a:pt x="1719643" y="858622"/>
                </a:lnTo>
                <a:lnTo>
                  <a:pt x="1719643" y="889140"/>
                </a:lnTo>
                <a:lnTo>
                  <a:pt x="1749819" y="889140"/>
                </a:lnTo>
                <a:lnTo>
                  <a:pt x="1749819" y="858622"/>
                </a:lnTo>
                <a:lnTo>
                  <a:pt x="1780337" y="858622"/>
                </a:lnTo>
                <a:lnTo>
                  <a:pt x="1780337" y="828446"/>
                </a:lnTo>
                <a:lnTo>
                  <a:pt x="1749819" y="828446"/>
                </a:lnTo>
                <a:lnTo>
                  <a:pt x="1749819" y="797928"/>
                </a:lnTo>
                <a:lnTo>
                  <a:pt x="1719643" y="797928"/>
                </a:lnTo>
                <a:close/>
                <a:moveTo>
                  <a:pt x="2404415" y="1618145"/>
                </a:moveTo>
                <a:lnTo>
                  <a:pt x="2404415" y="1650378"/>
                </a:lnTo>
                <a:lnTo>
                  <a:pt x="2372182" y="1650378"/>
                </a:lnTo>
                <a:lnTo>
                  <a:pt x="2372182" y="1682610"/>
                </a:lnTo>
                <a:lnTo>
                  <a:pt x="2404415" y="1682610"/>
                </a:lnTo>
                <a:lnTo>
                  <a:pt x="2404415" y="1714843"/>
                </a:lnTo>
                <a:lnTo>
                  <a:pt x="2436647" y="1714843"/>
                </a:lnTo>
                <a:lnTo>
                  <a:pt x="2436647" y="1682610"/>
                </a:lnTo>
                <a:lnTo>
                  <a:pt x="2468880" y="1682610"/>
                </a:lnTo>
                <a:lnTo>
                  <a:pt x="2468880" y="1650378"/>
                </a:lnTo>
                <a:lnTo>
                  <a:pt x="2436647" y="1650378"/>
                </a:lnTo>
                <a:lnTo>
                  <a:pt x="2436647" y="1618145"/>
                </a:lnTo>
                <a:lnTo>
                  <a:pt x="2404415" y="1618145"/>
                </a:lnTo>
                <a:close/>
                <a:moveTo>
                  <a:pt x="2130095" y="1343825"/>
                </a:moveTo>
                <a:lnTo>
                  <a:pt x="2130095" y="1376058"/>
                </a:lnTo>
                <a:lnTo>
                  <a:pt x="2097862" y="1376058"/>
                </a:lnTo>
                <a:lnTo>
                  <a:pt x="2097862" y="1408290"/>
                </a:lnTo>
                <a:lnTo>
                  <a:pt x="2130095" y="1408290"/>
                </a:lnTo>
                <a:lnTo>
                  <a:pt x="2130095" y="1440523"/>
                </a:lnTo>
                <a:lnTo>
                  <a:pt x="2162327" y="1440523"/>
                </a:lnTo>
                <a:lnTo>
                  <a:pt x="2162327" y="1408290"/>
                </a:lnTo>
                <a:lnTo>
                  <a:pt x="2194560" y="1408290"/>
                </a:lnTo>
                <a:lnTo>
                  <a:pt x="2194560" y="1376058"/>
                </a:lnTo>
                <a:lnTo>
                  <a:pt x="2162327" y="1376058"/>
                </a:lnTo>
                <a:lnTo>
                  <a:pt x="2162327" y="1343825"/>
                </a:lnTo>
                <a:lnTo>
                  <a:pt x="2130095" y="1343825"/>
                </a:lnTo>
                <a:close/>
                <a:moveTo>
                  <a:pt x="2335835" y="1480985"/>
                </a:moveTo>
                <a:lnTo>
                  <a:pt x="2335835" y="1513218"/>
                </a:lnTo>
                <a:lnTo>
                  <a:pt x="2303602" y="1513218"/>
                </a:lnTo>
                <a:lnTo>
                  <a:pt x="2303602" y="1545450"/>
                </a:lnTo>
                <a:lnTo>
                  <a:pt x="2335835" y="1545450"/>
                </a:lnTo>
                <a:lnTo>
                  <a:pt x="2335835" y="1577683"/>
                </a:lnTo>
                <a:lnTo>
                  <a:pt x="2368067" y="1577683"/>
                </a:lnTo>
                <a:lnTo>
                  <a:pt x="2368067" y="1545450"/>
                </a:lnTo>
                <a:lnTo>
                  <a:pt x="2400300" y="1545450"/>
                </a:lnTo>
                <a:lnTo>
                  <a:pt x="2400300" y="1513218"/>
                </a:lnTo>
                <a:lnTo>
                  <a:pt x="2368067" y="1513218"/>
                </a:lnTo>
                <a:lnTo>
                  <a:pt x="2368067" y="1480985"/>
                </a:lnTo>
                <a:lnTo>
                  <a:pt x="2335835" y="1480985"/>
                </a:lnTo>
                <a:close/>
                <a:moveTo>
                  <a:pt x="2267255" y="1343825"/>
                </a:moveTo>
                <a:lnTo>
                  <a:pt x="2267255" y="1376058"/>
                </a:lnTo>
                <a:lnTo>
                  <a:pt x="2235022" y="1376058"/>
                </a:lnTo>
                <a:lnTo>
                  <a:pt x="2235022" y="1408290"/>
                </a:lnTo>
                <a:lnTo>
                  <a:pt x="2267255" y="1408290"/>
                </a:lnTo>
                <a:lnTo>
                  <a:pt x="2267255" y="1440523"/>
                </a:lnTo>
                <a:lnTo>
                  <a:pt x="2299487" y="1440523"/>
                </a:lnTo>
                <a:lnTo>
                  <a:pt x="2299487" y="1408290"/>
                </a:lnTo>
                <a:lnTo>
                  <a:pt x="2331720" y="1408290"/>
                </a:lnTo>
                <a:lnTo>
                  <a:pt x="2331720" y="1376058"/>
                </a:lnTo>
                <a:lnTo>
                  <a:pt x="2299487" y="1376058"/>
                </a:lnTo>
                <a:lnTo>
                  <a:pt x="2299487" y="1343825"/>
                </a:lnTo>
                <a:lnTo>
                  <a:pt x="2267255" y="1343825"/>
                </a:lnTo>
                <a:close/>
                <a:moveTo>
                  <a:pt x="2198675" y="1480985"/>
                </a:moveTo>
                <a:lnTo>
                  <a:pt x="2198675" y="1513218"/>
                </a:lnTo>
                <a:lnTo>
                  <a:pt x="2166442" y="1513218"/>
                </a:lnTo>
                <a:lnTo>
                  <a:pt x="2166442" y="1545450"/>
                </a:lnTo>
                <a:lnTo>
                  <a:pt x="2198675" y="1545450"/>
                </a:lnTo>
                <a:lnTo>
                  <a:pt x="2198675" y="1577683"/>
                </a:lnTo>
                <a:lnTo>
                  <a:pt x="2230907" y="1577683"/>
                </a:lnTo>
                <a:lnTo>
                  <a:pt x="2230907" y="1545450"/>
                </a:lnTo>
                <a:lnTo>
                  <a:pt x="2263140" y="1545450"/>
                </a:lnTo>
                <a:lnTo>
                  <a:pt x="2263140" y="1513218"/>
                </a:lnTo>
                <a:lnTo>
                  <a:pt x="2230907" y="1513218"/>
                </a:lnTo>
                <a:lnTo>
                  <a:pt x="2230907" y="1480985"/>
                </a:lnTo>
                <a:lnTo>
                  <a:pt x="2198675" y="1480985"/>
                </a:lnTo>
                <a:close/>
                <a:moveTo>
                  <a:pt x="2678735" y="1618145"/>
                </a:moveTo>
                <a:lnTo>
                  <a:pt x="2678735" y="1650378"/>
                </a:lnTo>
                <a:lnTo>
                  <a:pt x="2646502" y="1650378"/>
                </a:lnTo>
                <a:lnTo>
                  <a:pt x="2646502" y="1682610"/>
                </a:lnTo>
                <a:lnTo>
                  <a:pt x="2678735" y="1682610"/>
                </a:lnTo>
                <a:lnTo>
                  <a:pt x="2678735" y="1714843"/>
                </a:lnTo>
                <a:lnTo>
                  <a:pt x="2710967" y="1714843"/>
                </a:lnTo>
                <a:lnTo>
                  <a:pt x="2710967" y="1682610"/>
                </a:lnTo>
                <a:lnTo>
                  <a:pt x="2743200" y="1682610"/>
                </a:lnTo>
                <a:lnTo>
                  <a:pt x="2743200" y="1650378"/>
                </a:lnTo>
                <a:lnTo>
                  <a:pt x="2710967" y="1650378"/>
                </a:lnTo>
                <a:lnTo>
                  <a:pt x="2710967" y="1618145"/>
                </a:lnTo>
                <a:lnTo>
                  <a:pt x="2678735" y="1618145"/>
                </a:lnTo>
                <a:close/>
                <a:moveTo>
                  <a:pt x="3121076" y="1985391"/>
                </a:moveTo>
                <a:lnTo>
                  <a:pt x="3121076" y="1955559"/>
                </a:lnTo>
                <a:lnTo>
                  <a:pt x="3150908" y="1955559"/>
                </a:lnTo>
                <a:lnTo>
                  <a:pt x="3150908" y="1926069"/>
                </a:lnTo>
                <a:lnTo>
                  <a:pt x="3121076" y="1926069"/>
                </a:lnTo>
                <a:lnTo>
                  <a:pt x="3121076" y="1896237"/>
                </a:lnTo>
                <a:lnTo>
                  <a:pt x="3091586" y="1896237"/>
                </a:lnTo>
                <a:lnTo>
                  <a:pt x="3091586" y="1926069"/>
                </a:lnTo>
                <a:lnTo>
                  <a:pt x="3061754" y="1926069"/>
                </a:lnTo>
                <a:lnTo>
                  <a:pt x="3061754" y="1955559"/>
                </a:lnTo>
                <a:lnTo>
                  <a:pt x="3091586" y="1955559"/>
                </a:lnTo>
                <a:lnTo>
                  <a:pt x="3091586" y="1985391"/>
                </a:lnTo>
                <a:lnTo>
                  <a:pt x="3121076" y="1985391"/>
                </a:lnTo>
                <a:close/>
                <a:moveTo>
                  <a:pt x="3160852" y="1761134"/>
                </a:moveTo>
                <a:lnTo>
                  <a:pt x="3160852" y="1789595"/>
                </a:lnTo>
                <a:lnTo>
                  <a:pt x="3132392" y="1789595"/>
                </a:lnTo>
                <a:lnTo>
                  <a:pt x="3132392" y="1817713"/>
                </a:lnTo>
                <a:lnTo>
                  <a:pt x="3160852" y="1817713"/>
                </a:lnTo>
                <a:lnTo>
                  <a:pt x="3160852" y="1846174"/>
                </a:lnTo>
                <a:lnTo>
                  <a:pt x="3188970" y="1846174"/>
                </a:lnTo>
                <a:lnTo>
                  <a:pt x="3188970" y="1817713"/>
                </a:lnTo>
                <a:lnTo>
                  <a:pt x="3217431" y="1817713"/>
                </a:lnTo>
                <a:lnTo>
                  <a:pt x="3217431" y="1789595"/>
                </a:lnTo>
                <a:lnTo>
                  <a:pt x="3188970" y="1789595"/>
                </a:lnTo>
                <a:lnTo>
                  <a:pt x="3188970" y="1761134"/>
                </a:lnTo>
                <a:lnTo>
                  <a:pt x="3160852" y="1761134"/>
                </a:lnTo>
                <a:close/>
                <a:moveTo>
                  <a:pt x="3091586" y="1622603"/>
                </a:moveTo>
                <a:lnTo>
                  <a:pt x="3091586" y="1651749"/>
                </a:lnTo>
                <a:lnTo>
                  <a:pt x="3062440" y="1651749"/>
                </a:lnTo>
                <a:lnTo>
                  <a:pt x="3062440" y="1681239"/>
                </a:lnTo>
                <a:lnTo>
                  <a:pt x="3091586" y="1681239"/>
                </a:lnTo>
                <a:lnTo>
                  <a:pt x="3091586" y="1710385"/>
                </a:lnTo>
                <a:lnTo>
                  <a:pt x="3121076" y="1710385"/>
                </a:lnTo>
                <a:lnTo>
                  <a:pt x="3121076" y="1681239"/>
                </a:lnTo>
                <a:lnTo>
                  <a:pt x="3150223" y="1681239"/>
                </a:lnTo>
                <a:lnTo>
                  <a:pt x="3150223" y="1651749"/>
                </a:lnTo>
                <a:lnTo>
                  <a:pt x="3121076" y="1651749"/>
                </a:lnTo>
                <a:lnTo>
                  <a:pt x="3121076" y="1622603"/>
                </a:lnTo>
                <a:lnTo>
                  <a:pt x="3091586" y="1622603"/>
                </a:lnTo>
                <a:close/>
                <a:moveTo>
                  <a:pt x="3022321" y="1757705"/>
                </a:moveTo>
                <a:lnTo>
                  <a:pt x="3022321" y="1788224"/>
                </a:lnTo>
                <a:lnTo>
                  <a:pt x="2991803" y="1788224"/>
                </a:lnTo>
                <a:lnTo>
                  <a:pt x="2991803" y="1819085"/>
                </a:lnTo>
                <a:lnTo>
                  <a:pt x="3022321" y="1819085"/>
                </a:lnTo>
                <a:lnTo>
                  <a:pt x="3022321" y="1849603"/>
                </a:lnTo>
                <a:lnTo>
                  <a:pt x="3053182" y="1849603"/>
                </a:lnTo>
                <a:lnTo>
                  <a:pt x="3053182" y="1819085"/>
                </a:lnTo>
                <a:lnTo>
                  <a:pt x="3083700" y="1819085"/>
                </a:lnTo>
                <a:lnTo>
                  <a:pt x="3083700" y="1788224"/>
                </a:lnTo>
                <a:lnTo>
                  <a:pt x="3053182" y="1788224"/>
                </a:lnTo>
                <a:lnTo>
                  <a:pt x="3053182" y="1757705"/>
                </a:lnTo>
                <a:lnTo>
                  <a:pt x="3022321" y="1757705"/>
                </a:lnTo>
                <a:close/>
                <a:moveTo>
                  <a:pt x="2953741" y="1619860"/>
                </a:moveTo>
                <a:lnTo>
                  <a:pt x="2953741" y="1651064"/>
                </a:lnTo>
                <a:lnTo>
                  <a:pt x="2922537" y="1651064"/>
                </a:lnTo>
                <a:lnTo>
                  <a:pt x="2922537" y="1681925"/>
                </a:lnTo>
                <a:lnTo>
                  <a:pt x="2953741" y="1681925"/>
                </a:lnTo>
                <a:lnTo>
                  <a:pt x="2953741" y="1713128"/>
                </a:lnTo>
                <a:lnTo>
                  <a:pt x="2984602" y="1713128"/>
                </a:lnTo>
                <a:lnTo>
                  <a:pt x="2984602" y="1681925"/>
                </a:lnTo>
                <a:lnTo>
                  <a:pt x="3015806" y="1681925"/>
                </a:lnTo>
                <a:lnTo>
                  <a:pt x="3015806" y="1651064"/>
                </a:lnTo>
                <a:lnTo>
                  <a:pt x="2984602" y="1651064"/>
                </a:lnTo>
                <a:lnTo>
                  <a:pt x="2984602" y="1619860"/>
                </a:lnTo>
                <a:lnTo>
                  <a:pt x="2953741" y="1619860"/>
                </a:lnTo>
                <a:close/>
                <a:moveTo>
                  <a:pt x="2884818" y="1482357"/>
                </a:moveTo>
                <a:lnTo>
                  <a:pt x="2884818" y="1513561"/>
                </a:lnTo>
                <a:lnTo>
                  <a:pt x="2853614" y="1513561"/>
                </a:lnTo>
                <a:lnTo>
                  <a:pt x="2853614" y="1545107"/>
                </a:lnTo>
                <a:lnTo>
                  <a:pt x="2884818" y="1545107"/>
                </a:lnTo>
                <a:lnTo>
                  <a:pt x="2884818" y="1576311"/>
                </a:lnTo>
                <a:lnTo>
                  <a:pt x="2916365" y="1576311"/>
                </a:lnTo>
                <a:lnTo>
                  <a:pt x="2916365" y="1545107"/>
                </a:lnTo>
                <a:lnTo>
                  <a:pt x="2947568" y="1545107"/>
                </a:lnTo>
                <a:lnTo>
                  <a:pt x="2947568" y="1513561"/>
                </a:lnTo>
                <a:lnTo>
                  <a:pt x="2916365" y="1513561"/>
                </a:lnTo>
                <a:lnTo>
                  <a:pt x="2916365" y="1482357"/>
                </a:lnTo>
                <a:lnTo>
                  <a:pt x="2884818" y="1482357"/>
                </a:lnTo>
                <a:close/>
                <a:moveTo>
                  <a:pt x="2848127" y="2263483"/>
                </a:moveTo>
                <a:lnTo>
                  <a:pt x="2848127" y="2231250"/>
                </a:lnTo>
                <a:lnTo>
                  <a:pt x="2880360" y="2231250"/>
                </a:lnTo>
                <a:lnTo>
                  <a:pt x="2880360" y="2199018"/>
                </a:lnTo>
                <a:lnTo>
                  <a:pt x="2848127" y="2199018"/>
                </a:lnTo>
                <a:lnTo>
                  <a:pt x="2848127" y="2166785"/>
                </a:lnTo>
                <a:lnTo>
                  <a:pt x="2815895" y="2166785"/>
                </a:lnTo>
                <a:lnTo>
                  <a:pt x="2815895" y="2199018"/>
                </a:lnTo>
                <a:lnTo>
                  <a:pt x="2783662" y="2199018"/>
                </a:lnTo>
                <a:lnTo>
                  <a:pt x="2783662" y="2231250"/>
                </a:lnTo>
                <a:lnTo>
                  <a:pt x="2815895" y="2231250"/>
                </a:lnTo>
                <a:lnTo>
                  <a:pt x="2815895" y="2263483"/>
                </a:lnTo>
                <a:lnTo>
                  <a:pt x="2848127" y="2263483"/>
                </a:lnTo>
                <a:close/>
                <a:moveTo>
                  <a:pt x="2779547" y="2126323"/>
                </a:moveTo>
                <a:lnTo>
                  <a:pt x="2779547" y="2094090"/>
                </a:lnTo>
                <a:lnTo>
                  <a:pt x="2811780" y="2094090"/>
                </a:lnTo>
                <a:lnTo>
                  <a:pt x="2811780" y="2061858"/>
                </a:lnTo>
                <a:lnTo>
                  <a:pt x="2779547" y="2061858"/>
                </a:lnTo>
                <a:lnTo>
                  <a:pt x="2779547" y="2029625"/>
                </a:lnTo>
                <a:lnTo>
                  <a:pt x="2747315" y="2029625"/>
                </a:lnTo>
                <a:lnTo>
                  <a:pt x="2747315" y="2061858"/>
                </a:lnTo>
                <a:lnTo>
                  <a:pt x="2715082" y="2061858"/>
                </a:lnTo>
                <a:lnTo>
                  <a:pt x="2715082" y="2094090"/>
                </a:lnTo>
                <a:lnTo>
                  <a:pt x="2747315" y="2094090"/>
                </a:lnTo>
                <a:lnTo>
                  <a:pt x="2747315" y="2126323"/>
                </a:lnTo>
                <a:lnTo>
                  <a:pt x="2779547" y="2126323"/>
                </a:lnTo>
                <a:close/>
                <a:moveTo>
                  <a:pt x="2984945" y="1988134"/>
                </a:moveTo>
                <a:lnTo>
                  <a:pt x="2984945" y="1956587"/>
                </a:lnTo>
                <a:lnTo>
                  <a:pt x="3016492" y="1956587"/>
                </a:lnTo>
                <a:lnTo>
                  <a:pt x="3016492" y="1925041"/>
                </a:lnTo>
                <a:lnTo>
                  <a:pt x="2984945" y="1925041"/>
                </a:lnTo>
                <a:lnTo>
                  <a:pt x="2984945" y="1893494"/>
                </a:lnTo>
                <a:lnTo>
                  <a:pt x="2953398" y="1893494"/>
                </a:lnTo>
                <a:lnTo>
                  <a:pt x="2953398" y="1925041"/>
                </a:lnTo>
                <a:lnTo>
                  <a:pt x="2921851" y="1925041"/>
                </a:lnTo>
                <a:lnTo>
                  <a:pt x="2921851" y="1956587"/>
                </a:lnTo>
                <a:lnTo>
                  <a:pt x="2953398" y="1956587"/>
                </a:lnTo>
                <a:lnTo>
                  <a:pt x="2953398" y="1988134"/>
                </a:lnTo>
                <a:lnTo>
                  <a:pt x="2984945" y="1988134"/>
                </a:lnTo>
                <a:close/>
                <a:moveTo>
                  <a:pt x="3053182" y="2123923"/>
                </a:moveTo>
                <a:lnTo>
                  <a:pt x="3053182" y="2093405"/>
                </a:lnTo>
                <a:lnTo>
                  <a:pt x="3083700" y="2093405"/>
                </a:lnTo>
                <a:lnTo>
                  <a:pt x="3083700" y="2062544"/>
                </a:lnTo>
                <a:lnTo>
                  <a:pt x="3053182" y="2062544"/>
                </a:lnTo>
                <a:lnTo>
                  <a:pt x="3053182" y="2032025"/>
                </a:lnTo>
                <a:lnTo>
                  <a:pt x="3022321" y="2032025"/>
                </a:lnTo>
                <a:lnTo>
                  <a:pt x="3022321" y="2062544"/>
                </a:lnTo>
                <a:lnTo>
                  <a:pt x="2991803" y="2062544"/>
                </a:lnTo>
                <a:lnTo>
                  <a:pt x="2991803" y="2093405"/>
                </a:lnTo>
                <a:lnTo>
                  <a:pt x="3022321" y="2093405"/>
                </a:lnTo>
                <a:lnTo>
                  <a:pt x="3022321" y="2123923"/>
                </a:lnTo>
                <a:lnTo>
                  <a:pt x="3053182" y="2123923"/>
                </a:lnTo>
                <a:close/>
                <a:moveTo>
                  <a:pt x="2916707" y="2126323"/>
                </a:moveTo>
                <a:lnTo>
                  <a:pt x="2916707" y="2094090"/>
                </a:lnTo>
                <a:lnTo>
                  <a:pt x="2948940" y="2094090"/>
                </a:lnTo>
                <a:lnTo>
                  <a:pt x="2948940" y="2061858"/>
                </a:lnTo>
                <a:lnTo>
                  <a:pt x="2916707" y="2061858"/>
                </a:lnTo>
                <a:lnTo>
                  <a:pt x="2916707" y="2029625"/>
                </a:lnTo>
                <a:lnTo>
                  <a:pt x="2884475" y="2029625"/>
                </a:lnTo>
                <a:lnTo>
                  <a:pt x="2884475" y="2061858"/>
                </a:lnTo>
                <a:lnTo>
                  <a:pt x="2852242" y="2061858"/>
                </a:lnTo>
                <a:lnTo>
                  <a:pt x="2852242" y="2094090"/>
                </a:lnTo>
                <a:lnTo>
                  <a:pt x="2884475" y="2094090"/>
                </a:lnTo>
                <a:lnTo>
                  <a:pt x="2884475" y="2126323"/>
                </a:lnTo>
                <a:lnTo>
                  <a:pt x="2916707" y="2126323"/>
                </a:lnTo>
                <a:close/>
                <a:moveTo>
                  <a:pt x="2404415" y="1343825"/>
                </a:moveTo>
                <a:lnTo>
                  <a:pt x="2404415" y="1376058"/>
                </a:lnTo>
                <a:lnTo>
                  <a:pt x="2372182" y="1376058"/>
                </a:lnTo>
                <a:lnTo>
                  <a:pt x="2372182" y="1408290"/>
                </a:lnTo>
                <a:lnTo>
                  <a:pt x="2404415" y="1408290"/>
                </a:lnTo>
                <a:lnTo>
                  <a:pt x="2404415" y="1440523"/>
                </a:lnTo>
                <a:lnTo>
                  <a:pt x="2436647" y="1440523"/>
                </a:lnTo>
                <a:lnTo>
                  <a:pt x="2436647" y="1408290"/>
                </a:lnTo>
                <a:lnTo>
                  <a:pt x="2468880" y="1408290"/>
                </a:lnTo>
                <a:lnTo>
                  <a:pt x="2468880" y="1376058"/>
                </a:lnTo>
                <a:lnTo>
                  <a:pt x="2436647" y="1376058"/>
                </a:lnTo>
                <a:lnTo>
                  <a:pt x="2436647" y="1343825"/>
                </a:lnTo>
                <a:lnTo>
                  <a:pt x="2404415" y="1343825"/>
                </a:lnTo>
                <a:close/>
                <a:moveTo>
                  <a:pt x="2335835" y="1206665"/>
                </a:moveTo>
                <a:lnTo>
                  <a:pt x="2335835" y="1238898"/>
                </a:lnTo>
                <a:lnTo>
                  <a:pt x="2303602" y="1238898"/>
                </a:lnTo>
                <a:lnTo>
                  <a:pt x="2303602" y="1271130"/>
                </a:lnTo>
                <a:lnTo>
                  <a:pt x="2335835" y="1271130"/>
                </a:lnTo>
                <a:lnTo>
                  <a:pt x="2335835" y="1303363"/>
                </a:lnTo>
                <a:lnTo>
                  <a:pt x="2368067" y="1303363"/>
                </a:lnTo>
                <a:lnTo>
                  <a:pt x="2368067" y="1271130"/>
                </a:lnTo>
                <a:lnTo>
                  <a:pt x="2400300" y="1271130"/>
                </a:lnTo>
                <a:lnTo>
                  <a:pt x="2400300" y="1238898"/>
                </a:lnTo>
                <a:lnTo>
                  <a:pt x="2368067" y="1238898"/>
                </a:lnTo>
                <a:lnTo>
                  <a:pt x="2368067" y="1206665"/>
                </a:lnTo>
                <a:lnTo>
                  <a:pt x="2335835" y="1206665"/>
                </a:lnTo>
                <a:close/>
                <a:moveTo>
                  <a:pt x="2472995" y="1206665"/>
                </a:moveTo>
                <a:lnTo>
                  <a:pt x="2472995" y="1238898"/>
                </a:lnTo>
                <a:lnTo>
                  <a:pt x="2440762" y="1238898"/>
                </a:lnTo>
                <a:lnTo>
                  <a:pt x="2440762" y="1271130"/>
                </a:lnTo>
                <a:lnTo>
                  <a:pt x="2472995" y="1271130"/>
                </a:lnTo>
                <a:lnTo>
                  <a:pt x="2472995" y="1303363"/>
                </a:lnTo>
                <a:lnTo>
                  <a:pt x="2505227" y="1303363"/>
                </a:lnTo>
                <a:lnTo>
                  <a:pt x="2505227" y="1271130"/>
                </a:lnTo>
                <a:lnTo>
                  <a:pt x="2537460" y="1271130"/>
                </a:lnTo>
                <a:lnTo>
                  <a:pt x="2537460" y="1238898"/>
                </a:lnTo>
                <a:lnTo>
                  <a:pt x="2505227" y="1238898"/>
                </a:lnTo>
                <a:lnTo>
                  <a:pt x="2505227" y="1206665"/>
                </a:lnTo>
                <a:lnTo>
                  <a:pt x="2472995" y="1206665"/>
                </a:lnTo>
                <a:close/>
                <a:moveTo>
                  <a:pt x="2816238" y="1345197"/>
                </a:moveTo>
                <a:lnTo>
                  <a:pt x="2816238" y="1376401"/>
                </a:lnTo>
                <a:lnTo>
                  <a:pt x="2785034" y="1376401"/>
                </a:lnTo>
                <a:lnTo>
                  <a:pt x="2785034" y="1407947"/>
                </a:lnTo>
                <a:lnTo>
                  <a:pt x="2816238" y="1407947"/>
                </a:lnTo>
                <a:lnTo>
                  <a:pt x="2816238" y="1439151"/>
                </a:lnTo>
                <a:lnTo>
                  <a:pt x="2847785" y="1439151"/>
                </a:lnTo>
                <a:lnTo>
                  <a:pt x="2847785" y="1407947"/>
                </a:lnTo>
                <a:lnTo>
                  <a:pt x="2878988" y="1407947"/>
                </a:lnTo>
                <a:lnTo>
                  <a:pt x="2878988" y="1376401"/>
                </a:lnTo>
                <a:lnTo>
                  <a:pt x="2847785" y="1376401"/>
                </a:lnTo>
                <a:lnTo>
                  <a:pt x="2847785" y="1345197"/>
                </a:lnTo>
                <a:lnTo>
                  <a:pt x="2816238" y="1345197"/>
                </a:lnTo>
                <a:close/>
                <a:moveTo>
                  <a:pt x="2267255" y="1069505"/>
                </a:moveTo>
                <a:lnTo>
                  <a:pt x="2267255" y="1101738"/>
                </a:lnTo>
                <a:lnTo>
                  <a:pt x="2235022" y="1101738"/>
                </a:lnTo>
                <a:lnTo>
                  <a:pt x="2235022" y="1133970"/>
                </a:lnTo>
                <a:lnTo>
                  <a:pt x="2267255" y="1133970"/>
                </a:lnTo>
                <a:lnTo>
                  <a:pt x="2267255" y="1166203"/>
                </a:lnTo>
                <a:lnTo>
                  <a:pt x="2299487" y="1166203"/>
                </a:lnTo>
                <a:lnTo>
                  <a:pt x="2299487" y="1133970"/>
                </a:lnTo>
                <a:lnTo>
                  <a:pt x="2331720" y="1133970"/>
                </a:lnTo>
                <a:lnTo>
                  <a:pt x="2331720" y="1101738"/>
                </a:lnTo>
                <a:lnTo>
                  <a:pt x="2299487" y="1101738"/>
                </a:lnTo>
                <a:lnTo>
                  <a:pt x="2299487" y="1069505"/>
                </a:lnTo>
                <a:lnTo>
                  <a:pt x="2267255" y="1069505"/>
                </a:lnTo>
                <a:close/>
                <a:moveTo>
                  <a:pt x="2541575" y="1343825"/>
                </a:moveTo>
                <a:lnTo>
                  <a:pt x="2541575" y="1376058"/>
                </a:lnTo>
                <a:lnTo>
                  <a:pt x="2509342" y="1376058"/>
                </a:lnTo>
                <a:lnTo>
                  <a:pt x="2509342" y="1408290"/>
                </a:lnTo>
                <a:lnTo>
                  <a:pt x="2541575" y="1408290"/>
                </a:lnTo>
                <a:lnTo>
                  <a:pt x="2541575" y="1440523"/>
                </a:lnTo>
                <a:lnTo>
                  <a:pt x="2573807" y="1440523"/>
                </a:lnTo>
                <a:lnTo>
                  <a:pt x="2573807" y="1408290"/>
                </a:lnTo>
                <a:lnTo>
                  <a:pt x="2606040" y="1408290"/>
                </a:lnTo>
                <a:lnTo>
                  <a:pt x="2606040" y="1376058"/>
                </a:lnTo>
                <a:lnTo>
                  <a:pt x="2573807" y="1376058"/>
                </a:lnTo>
                <a:lnTo>
                  <a:pt x="2573807" y="1343825"/>
                </a:lnTo>
                <a:lnTo>
                  <a:pt x="2541575" y="1343825"/>
                </a:lnTo>
                <a:close/>
                <a:moveTo>
                  <a:pt x="2678735" y="1343825"/>
                </a:moveTo>
                <a:lnTo>
                  <a:pt x="2678735" y="1376058"/>
                </a:lnTo>
                <a:lnTo>
                  <a:pt x="2646502" y="1376058"/>
                </a:lnTo>
                <a:lnTo>
                  <a:pt x="2646502" y="1408290"/>
                </a:lnTo>
                <a:lnTo>
                  <a:pt x="2678735" y="1408290"/>
                </a:lnTo>
                <a:lnTo>
                  <a:pt x="2678735" y="1440523"/>
                </a:lnTo>
                <a:lnTo>
                  <a:pt x="2710967" y="1440523"/>
                </a:lnTo>
                <a:lnTo>
                  <a:pt x="2710967" y="1408290"/>
                </a:lnTo>
                <a:lnTo>
                  <a:pt x="2743200" y="1408290"/>
                </a:lnTo>
                <a:lnTo>
                  <a:pt x="2743200" y="1376058"/>
                </a:lnTo>
                <a:lnTo>
                  <a:pt x="2710967" y="1376058"/>
                </a:lnTo>
                <a:lnTo>
                  <a:pt x="2710967" y="1343825"/>
                </a:lnTo>
                <a:lnTo>
                  <a:pt x="2678735" y="1343825"/>
                </a:lnTo>
                <a:close/>
                <a:moveTo>
                  <a:pt x="2747315" y="1480985"/>
                </a:moveTo>
                <a:lnTo>
                  <a:pt x="2747315" y="1513218"/>
                </a:lnTo>
                <a:lnTo>
                  <a:pt x="2715082" y="1513218"/>
                </a:lnTo>
                <a:lnTo>
                  <a:pt x="2715082" y="1545450"/>
                </a:lnTo>
                <a:lnTo>
                  <a:pt x="2747315" y="1545450"/>
                </a:lnTo>
                <a:lnTo>
                  <a:pt x="2747315" y="1577683"/>
                </a:lnTo>
                <a:lnTo>
                  <a:pt x="2779547" y="1577683"/>
                </a:lnTo>
                <a:lnTo>
                  <a:pt x="2779547" y="1545450"/>
                </a:lnTo>
                <a:lnTo>
                  <a:pt x="2811780" y="1545450"/>
                </a:lnTo>
                <a:lnTo>
                  <a:pt x="2811780" y="1513218"/>
                </a:lnTo>
                <a:lnTo>
                  <a:pt x="2779547" y="1513218"/>
                </a:lnTo>
                <a:lnTo>
                  <a:pt x="2779547" y="1480985"/>
                </a:lnTo>
                <a:lnTo>
                  <a:pt x="2747315" y="1480985"/>
                </a:lnTo>
                <a:close/>
                <a:moveTo>
                  <a:pt x="2610155" y="1206665"/>
                </a:moveTo>
                <a:lnTo>
                  <a:pt x="2610155" y="1238898"/>
                </a:lnTo>
                <a:lnTo>
                  <a:pt x="2577922" y="1238898"/>
                </a:lnTo>
                <a:lnTo>
                  <a:pt x="2577922" y="1271130"/>
                </a:lnTo>
                <a:lnTo>
                  <a:pt x="2610155" y="1271130"/>
                </a:lnTo>
                <a:lnTo>
                  <a:pt x="2610155" y="1303363"/>
                </a:lnTo>
                <a:lnTo>
                  <a:pt x="2642387" y="1303363"/>
                </a:lnTo>
                <a:lnTo>
                  <a:pt x="2642387" y="1271130"/>
                </a:lnTo>
                <a:lnTo>
                  <a:pt x="2674620" y="1271130"/>
                </a:lnTo>
                <a:lnTo>
                  <a:pt x="2674620" y="1238898"/>
                </a:lnTo>
                <a:lnTo>
                  <a:pt x="2642387" y="1238898"/>
                </a:lnTo>
                <a:lnTo>
                  <a:pt x="2642387" y="1206665"/>
                </a:lnTo>
                <a:lnTo>
                  <a:pt x="2610155" y="1206665"/>
                </a:lnTo>
                <a:close/>
                <a:moveTo>
                  <a:pt x="2025167" y="2537803"/>
                </a:moveTo>
                <a:lnTo>
                  <a:pt x="2025167" y="2505570"/>
                </a:lnTo>
                <a:lnTo>
                  <a:pt x="2057400" y="2505570"/>
                </a:lnTo>
                <a:lnTo>
                  <a:pt x="2057400" y="2473338"/>
                </a:lnTo>
                <a:lnTo>
                  <a:pt x="2025167" y="2473338"/>
                </a:lnTo>
                <a:lnTo>
                  <a:pt x="2025167" y="2441105"/>
                </a:lnTo>
                <a:lnTo>
                  <a:pt x="1992935" y="2441105"/>
                </a:lnTo>
                <a:lnTo>
                  <a:pt x="1992935" y="2473338"/>
                </a:lnTo>
                <a:lnTo>
                  <a:pt x="1960702" y="2473338"/>
                </a:lnTo>
                <a:lnTo>
                  <a:pt x="1960702" y="2505570"/>
                </a:lnTo>
                <a:lnTo>
                  <a:pt x="1992935" y="2505570"/>
                </a:lnTo>
                <a:lnTo>
                  <a:pt x="1992935" y="2537803"/>
                </a:lnTo>
                <a:lnTo>
                  <a:pt x="2025167" y="2537803"/>
                </a:lnTo>
                <a:close/>
                <a:moveTo>
                  <a:pt x="1819427" y="2400643"/>
                </a:moveTo>
                <a:lnTo>
                  <a:pt x="1819427" y="2368410"/>
                </a:lnTo>
                <a:lnTo>
                  <a:pt x="1851660" y="2368410"/>
                </a:lnTo>
                <a:lnTo>
                  <a:pt x="1851660" y="2336178"/>
                </a:lnTo>
                <a:lnTo>
                  <a:pt x="1819427" y="2336178"/>
                </a:lnTo>
                <a:lnTo>
                  <a:pt x="1819427" y="2303945"/>
                </a:lnTo>
                <a:lnTo>
                  <a:pt x="1787195" y="2303945"/>
                </a:lnTo>
                <a:lnTo>
                  <a:pt x="1787195" y="2336178"/>
                </a:lnTo>
                <a:lnTo>
                  <a:pt x="1754962" y="2336178"/>
                </a:lnTo>
                <a:lnTo>
                  <a:pt x="1754962" y="2368410"/>
                </a:lnTo>
                <a:lnTo>
                  <a:pt x="1787195" y="2368410"/>
                </a:lnTo>
                <a:lnTo>
                  <a:pt x="1787195" y="2400643"/>
                </a:lnTo>
                <a:lnTo>
                  <a:pt x="1819427" y="2400643"/>
                </a:lnTo>
                <a:close/>
                <a:moveTo>
                  <a:pt x="2710967" y="2263483"/>
                </a:moveTo>
                <a:lnTo>
                  <a:pt x="2710967" y="2231250"/>
                </a:lnTo>
                <a:lnTo>
                  <a:pt x="2743200" y="2231250"/>
                </a:lnTo>
                <a:lnTo>
                  <a:pt x="2743200" y="2199018"/>
                </a:lnTo>
                <a:lnTo>
                  <a:pt x="2710967" y="2199018"/>
                </a:lnTo>
                <a:lnTo>
                  <a:pt x="2710967" y="2166785"/>
                </a:lnTo>
                <a:lnTo>
                  <a:pt x="2678735" y="2166785"/>
                </a:lnTo>
                <a:lnTo>
                  <a:pt x="2678735" y="2199018"/>
                </a:lnTo>
                <a:lnTo>
                  <a:pt x="2646502" y="2199018"/>
                </a:lnTo>
                <a:lnTo>
                  <a:pt x="2646502" y="2231250"/>
                </a:lnTo>
                <a:lnTo>
                  <a:pt x="2678735" y="2231250"/>
                </a:lnTo>
                <a:lnTo>
                  <a:pt x="2678735" y="2263483"/>
                </a:lnTo>
                <a:lnTo>
                  <a:pt x="2710967" y="2263483"/>
                </a:lnTo>
                <a:close/>
                <a:moveTo>
                  <a:pt x="1956587" y="2400643"/>
                </a:moveTo>
                <a:lnTo>
                  <a:pt x="1956587" y="2368410"/>
                </a:lnTo>
                <a:lnTo>
                  <a:pt x="1988820" y="2368410"/>
                </a:lnTo>
                <a:lnTo>
                  <a:pt x="1988820" y="2336178"/>
                </a:lnTo>
                <a:lnTo>
                  <a:pt x="1956587" y="2336178"/>
                </a:lnTo>
                <a:lnTo>
                  <a:pt x="1956587" y="2303945"/>
                </a:lnTo>
                <a:lnTo>
                  <a:pt x="1924355" y="2303945"/>
                </a:lnTo>
                <a:lnTo>
                  <a:pt x="1924355" y="2336178"/>
                </a:lnTo>
                <a:lnTo>
                  <a:pt x="1892122" y="2336178"/>
                </a:lnTo>
                <a:lnTo>
                  <a:pt x="1892122" y="2368410"/>
                </a:lnTo>
                <a:lnTo>
                  <a:pt x="1924355" y="2368410"/>
                </a:lnTo>
                <a:lnTo>
                  <a:pt x="1924355" y="2400643"/>
                </a:lnTo>
                <a:lnTo>
                  <a:pt x="1956587" y="2400643"/>
                </a:lnTo>
                <a:close/>
                <a:moveTo>
                  <a:pt x="1750847" y="2537803"/>
                </a:moveTo>
                <a:lnTo>
                  <a:pt x="1750847" y="2505570"/>
                </a:lnTo>
                <a:lnTo>
                  <a:pt x="1783080" y="2505570"/>
                </a:lnTo>
                <a:lnTo>
                  <a:pt x="1783080" y="2473338"/>
                </a:lnTo>
                <a:lnTo>
                  <a:pt x="1750847" y="2473338"/>
                </a:lnTo>
                <a:lnTo>
                  <a:pt x="1750847" y="2441105"/>
                </a:lnTo>
                <a:lnTo>
                  <a:pt x="1718615" y="2441105"/>
                </a:lnTo>
                <a:lnTo>
                  <a:pt x="1718615" y="2473338"/>
                </a:lnTo>
                <a:lnTo>
                  <a:pt x="1686382" y="2473338"/>
                </a:lnTo>
                <a:lnTo>
                  <a:pt x="1686382" y="2505570"/>
                </a:lnTo>
                <a:lnTo>
                  <a:pt x="1718615" y="2505570"/>
                </a:lnTo>
                <a:lnTo>
                  <a:pt x="1718615" y="2537803"/>
                </a:lnTo>
                <a:lnTo>
                  <a:pt x="1750847" y="2537803"/>
                </a:lnTo>
                <a:close/>
                <a:moveTo>
                  <a:pt x="1476527" y="2263483"/>
                </a:moveTo>
                <a:lnTo>
                  <a:pt x="1476527" y="2231250"/>
                </a:lnTo>
                <a:lnTo>
                  <a:pt x="1508760" y="2231250"/>
                </a:lnTo>
                <a:lnTo>
                  <a:pt x="1508760" y="2199018"/>
                </a:lnTo>
                <a:lnTo>
                  <a:pt x="1476527" y="2199018"/>
                </a:lnTo>
                <a:lnTo>
                  <a:pt x="1476527" y="2166785"/>
                </a:lnTo>
                <a:lnTo>
                  <a:pt x="1444295" y="2166785"/>
                </a:lnTo>
                <a:lnTo>
                  <a:pt x="1444295" y="2199018"/>
                </a:lnTo>
                <a:lnTo>
                  <a:pt x="1412062" y="2199018"/>
                </a:lnTo>
                <a:lnTo>
                  <a:pt x="1412062" y="2231250"/>
                </a:lnTo>
                <a:lnTo>
                  <a:pt x="1444295" y="2231250"/>
                </a:lnTo>
                <a:lnTo>
                  <a:pt x="1444295" y="2263483"/>
                </a:lnTo>
                <a:lnTo>
                  <a:pt x="1476527" y="2263483"/>
                </a:lnTo>
                <a:close/>
                <a:moveTo>
                  <a:pt x="1545107" y="2400643"/>
                </a:moveTo>
                <a:lnTo>
                  <a:pt x="1545107" y="2368410"/>
                </a:lnTo>
                <a:lnTo>
                  <a:pt x="1577340" y="2368410"/>
                </a:lnTo>
                <a:lnTo>
                  <a:pt x="1577340" y="2336178"/>
                </a:lnTo>
                <a:lnTo>
                  <a:pt x="1545107" y="2336178"/>
                </a:lnTo>
                <a:lnTo>
                  <a:pt x="1545107" y="2303945"/>
                </a:lnTo>
                <a:lnTo>
                  <a:pt x="1512875" y="2303945"/>
                </a:lnTo>
                <a:lnTo>
                  <a:pt x="1512875" y="2336178"/>
                </a:lnTo>
                <a:lnTo>
                  <a:pt x="1480642" y="2336178"/>
                </a:lnTo>
                <a:lnTo>
                  <a:pt x="1480642" y="2368410"/>
                </a:lnTo>
                <a:lnTo>
                  <a:pt x="1512875" y="2368410"/>
                </a:lnTo>
                <a:lnTo>
                  <a:pt x="1512875" y="2400643"/>
                </a:lnTo>
                <a:lnTo>
                  <a:pt x="1545107" y="2400643"/>
                </a:lnTo>
                <a:close/>
                <a:moveTo>
                  <a:pt x="1407947" y="2400643"/>
                </a:moveTo>
                <a:lnTo>
                  <a:pt x="1407947" y="2368410"/>
                </a:lnTo>
                <a:lnTo>
                  <a:pt x="1440180" y="2368410"/>
                </a:lnTo>
                <a:lnTo>
                  <a:pt x="1440180" y="2336178"/>
                </a:lnTo>
                <a:lnTo>
                  <a:pt x="1407947" y="2336178"/>
                </a:lnTo>
                <a:lnTo>
                  <a:pt x="1407947" y="2303945"/>
                </a:lnTo>
                <a:lnTo>
                  <a:pt x="1375715" y="2303945"/>
                </a:lnTo>
                <a:lnTo>
                  <a:pt x="1375715" y="2336178"/>
                </a:lnTo>
                <a:lnTo>
                  <a:pt x="1343482" y="2336178"/>
                </a:lnTo>
                <a:lnTo>
                  <a:pt x="1343482" y="2368410"/>
                </a:lnTo>
                <a:lnTo>
                  <a:pt x="1375715" y="2368410"/>
                </a:lnTo>
                <a:lnTo>
                  <a:pt x="1375715" y="2400643"/>
                </a:lnTo>
                <a:lnTo>
                  <a:pt x="1407947" y="2400643"/>
                </a:lnTo>
                <a:close/>
                <a:moveTo>
                  <a:pt x="1613687" y="2537803"/>
                </a:moveTo>
                <a:lnTo>
                  <a:pt x="1613687" y="2505570"/>
                </a:lnTo>
                <a:lnTo>
                  <a:pt x="1645920" y="2505570"/>
                </a:lnTo>
                <a:lnTo>
                  <a:pt x="1645920" y="2473338"/>
                </a:lnTo>
                <a:lnTo>
                  <a:pt x="1613687" y="2473338"/>
                </a:lnTo>
                <a:lnTo>
                  <a:pt x="1613687" y="2441105"/>
                </a:lnTo>
                <a:lnTo>
                  <a:pt x="1581455" y="2441105"/>
                </a:lnTo>
                <a:lnTo>
                  <a:pt x="1581455" y="2473338"/>
                </a:lnTo>
                <a:lnTo>
                  <a:pt x="1549222" y="2473338"/>
                </a:lnTo>
                <a:lnTo>
                  <a:pt x="1549222" y="2505570"/>
                </a:lnTo>
                <a:lnTo>
                  <a:pt x="1581455" y="2505570"/>
                </a:lnTo>
                <a:lnTo>
                  <a:pt x="1581455" y="2537803"/>
                </a:lnTo>
                <a:lnTo>
                  <a:pt x="1613687" y="2537803"/>
                </a:lnTo>
                <a:close/>
                <a:moveTo>
                  <a:pt x="1682267" y="2400643"/>
                </a:moveTo>
                <a:lnTo>
                  <a:pt x="1682267" y="2368410"/>
                </a:lnTo>
                <a:lnTo>
                  <a:pt x="1714500" y="2368410"/>
                </a:lnTo>
                <a:lnTo>
                  <a:pt x="1714500" y="2336178"/>
                </a:lnTo>
                <a:lnTo>
                  <a:pt x="1682267" y="2336178"/>
                </a:lnTo>
                <a:lnTo>
                  <a:pt x="1682267" y="2303945"/>
                </a:lnTo>
                <a:lnTo>
                  <a:pt x="1650035" y="2303945"/>
                </a:lnTo>
                <a:lnTo>
                  <a:pt x="1650035" y="2336178"/>
                </a:lnTo>
                <a:lnTo>
                  <a:pt x="1617802" y="2336178"/>
                </a:lnTo>
                <a:lnTo>
                  <a:pt x="1617802" y="2368410"/>
                </a:lnTo>
                <a:lnTo>
                  <a:pt x="1650035" y="2368410"/>
                </a:lnTo>
                <a:lnTo>
                  <a:pt x="1650035" y="2400643"/>
                </a:lnTo>
                <a:lnTo>
                  <a:pt x="1682267" y="2400643"/>
                </a:lnTo>
                <a:close/>
                <a:moveTo>
                  <a:pt x="1888007" y="2537803"/>
                </a:moveTo>
                <a:lnTo>
                  <a:pt x="1888007" y="2505570"/>
                </a:lnTo>
                <a:lnTo>
                  <a:pt x="1920240" y="2505570"/>
                </a:lnTo>
                <a:lnTo>
                  <a:pt x="1920240" y="2473338"/>
                </a:lnTo>
                <a:lnTo>
                  <a:pt x="1888007" y="2473338"/>
                </a:lnTo>
                <a:lnTo>
                  <a:pt x="1888007" y="2441105"/>
                </a:lnTo>
                <a:lnTo>
                  <a:pt x="1855775" y="2441105"/>
                </a:lnTo>
                <a:lnTo>
                  <a:pt x="1855775" y="2473338"/>
                </a:lnTo>
                <a:lnTo>
                  <a:pt x="1823542" y="2473338"/>
                </a:lnTo>
                <a:lnTo>
                  <a:pt x="1823542" y="2505570"/>
                </a:lnTo>
                <a:lnTo>
                  <a:pt x="1855775" y="2505570"/>
                </a:lnTo>
                <a:lnTo>
                  <a:pt x="1855775" y="2537803"/>
                </a:lnTo>
                <a:lnTo>
                  <a:pt x="1888007" y="2537803"/>
                </a:lnTo>
                <a:close/>
                <a:moveTo>
                  <a:pt x="2505227" y="2400643"/>
                </a:moveTo>
                <a:lnTo>
                  <a:pt x="2505227" y="2368410"/>
                </a:lnTo>
                <a:lnTo>
                  <a:pt x="2537460" y="2368410"/>
                </a:lnTo>
                <a:lnTo>
                  <a:pt x="2537460" y="2336178"/>
                </a:lnTo>
                <a:lnTo>
                  <a:pt x="2505227" y="2336178"/>
                </a:lnTo>
                <a:lnTo>
                  <a:pt x="2505227" y="2303945"/>
                </a:lnTo>
                <a:lnTo>
                  <a:pt x="2472995" y="2303945"/>
                </a:lnTo>
                <a:lnTo>
                  <a:pt x="2472995" y="2336178"/>
                </a:lnTo>
                <a:lnTo>
                  <a:pt x="2440762" y="2336178"/>
                </a:lnTo>
                <a:lnTo>
                  <a:pt x="2440762" y="2368410"/>
                </a:lnTo>
                <a:lnTo>
                  <a:pt x="2472995" y="2368410"/>
                </a:lnTo>
                <a:lnTo>
                  <a:pt x="2472995" y="2400643"/>
                </a:lnTo>
                <a:lnTo>
                  <a:pt x="2505227" y="2400643"/>
                </a:lnTo>
                <a:close/>
                <a:moveTo>
                  <a:pt x="2573807" y="2263483"/>
                </a:moveTo>
                <a:lnTo>
                  <a:pt x="2573807" y="2231250"/>
                </a:lnTo>
                <a:lnTo>
                  <a:pt x="2606040" y="2231250"/>
                </a:lnTo>
                <a:lnTo>
                  <a:pt x="2606040" y="2199018"/>
                </a:lnTo>
                <a:lnTo>
                  <a:pt x="2573807" y="2199018"/>
                </a:lnTo>
                <a:lnTo>
                  <a:pt x="2573807" y="2166785"/>
                </a:lnTo>
                <a:lnTo>
                  <a:pt x="2541575" y="2166785"/>
                </a:lnTo>
                <a:lnTo>
                  <a:pt x="2541575" y="2199018"/>
                </a:lnTo>
                <a:lnTo>
                  <a:pt x="2509342" y="2199018"/>
                </a:lnTo>
                <a:lnTo>
                  <a:pt x="2509342" y="2231250"/>
                </a:lnTo>
                <a:lnTo>
                  <a:pt x="2541575" y="2231250"/>
                </a:lnTo>
                <a:lnTo>
                  <a:pt x="2541575" y="2263483"/>
                </a:lnTo>
                <a:lnTo>
                  <a:pt x="2573807" y="2263483"/>
                </a:lnTo>
                <a:close/>
                <a:moveTo>
                  <a:pt x="2642387" y="2400643"/>
                </a:moveTo>
                <a:lnTo>
                  <a:pt x="2642387" y="2368410"/>
                </a:lnTo>
                <a:lnTo>
                  <a:pt x="2674620" y="2368410"/>
                </a:lnTo>
                <a:lnTo>
                  <a:pt x="2674620" y="2336178"/>
                </a:lnTo>
                <a:lnTo>
                  <a:pt x="2642387" y="2336178"/>
                </a:lnTo>
                <a:lnTo>
                  <a:pt x="2642387" y="2303945"/>
                </a:lnTo>
                <a:lnTo>
                  <a:pt x="2610155" y="2303945"/>
                </a:lnTo>
                <a:lnTo>
                  <a:pt x="2610155" y="2336178"/>
                </a:lnTo>
                <a:lnTo>
                  <a:pt x="2577922" y="2336178"/>
                </a:lnTo>
                <a:lnTo>
                  <a:pt x="2577922" y="2368410"/>
                </a:lnTo>
                <a:lnTo>
                  <a:pt x="2610155" y="2368410"/>
                </a:lnTo>
                <a:lnTo>
                  <a:pt x="2610155" y="2400643"/>
                </a:lnTo>
                <a:lnTo>
                  <a:pt x="2642387" y="2400643"/>
                </a:lnTo>
                <a:close/>
                <a:moveTo>
                  <a:pt x="2436647" y="2537803"/>
                </a:moveTo>
                <a:lnTo>
                  <a:pt x="2436647" y="2505570"/>
                </a:lnTo>
                <a:lnTo>
                  <a:pt x="2468880" y="2505570"/>
                </a:lnTo>
                <a:lnTo>
                  <a:pt x="2468880" y="2473338"/>
                </a:lnTo>
                <a:lnTo>
                  <a:pt x="2436647" y="2473338"/>
                </a:lnTo>
                <a:lnTo>
                  <a:pt x="2436647" y="2441105"/>
                </a:lnTo>
                <a:lnTo>
                  <a:pt x="2404415" y="2441105"/>
                </a:lnTo>
                <a:lnTo>
                  <a:pt x="2404415" y="2473338"/>
                </a:lnTo>
                <a:lnTo>
                  <a:pt x="2372182" y="2473338"/>
                </a:lnTo>
                <a:lnTo>
                  <a:pt x="2372182" y="2505570"/>
                </a:lnTo>
                <a:lnTo>
                  <a:pt x="2404415" y="2505570"/>
                </a:lnTo>
                <a:lnTo>
                  <a:pt x="2404415" y="2537803"/>
                </a:lnTo>
                <a:lnTo>
                  <a:pt x="2436647" y="2537803"/>
                </a:lnTo>
                <a:close/>
                <a:moveTo>
                  <a:pt x="2299487" y="2537803"/>
                </a:moveTo>
                <a:lnTo>
                  <a:pt x="2299487" y="2505570"/>
                </a:lnTo>
                <a:lnTo>
                  <a:pt x="2331720" y="2505570"/>
                </a:lnTo>
                <a:lnTo>
                  <a:pt x="2331720" y="2473338"/>
                </a:lnTo>
                <a:lnTo>
                  <a:pt x="2299487" y="2473338"/>
                </a:lnTo>
                <a:lnTo>
                  <a:pt x="2299487" y="2441105"/>
                </a:lnTo>
                <a:lnTo>
                  <a:pt x="2267255" y="2441105"/>
                </a:lnTo>
                <a:lnTo>
                  <a:pt x="2267255" y="2473338"/>
                </a:lnTo>
                <a:lnTo>
                  <a:pt x="2235022" y="2473338"/>
                </a:lnTo>
                <a:lnTo>
                  <a:pt x="2235022" y="2505570"/>
                </a:lnTo>
                <a:lnTo>
                  <a:pt x="2267255" y="2505570"/>
                </a:lnTo>
                <a:lnTo>
                  <a:pt x="2267255" y="2537803"/>
                </a:lnTo>
                <a:lnTo>
                  <a:pt x="2299487" y="2537803"/>
                </a:lnTo>
                <a:close/>
                <a:moveTo>
                  <a:pt x="2230907" y="2400643"/>
                </a:moveTo>
                <a:lnTo>
                  <a:pt x="2230907" y="2368410"/>
                </a:lnTo>
                <a:lnTo>
                  <a:pt x="2263140" y="2368410"/>
                </a:lnTo>
                <a:lnTo>
                  <a:pt x="2263140" y="2336178"/>
                </a:lnTo>
                <a:lnTo>
                  <a:pt x="2230907" y="2336178"/>
                </a:lnTo>
                <a:lnTo>
                  <a:pt x="2230907" y="2303945"/>
                </a:lnTo>
                <a:lnTo>
                  <a:pt x="2198675" y="2303945"/>
                </a:lnTo>
                <a:lnTo>
                  <a:pt x="2198675" y="2336178"/>
                </a:lnTo>
                <a:lnTo>
                  <a:pt x="2166442" y="2336178"/>
                </a:lnTo>
                <a:lnTo>
                  <a:pt x="2166442" y="2368410"/>
                </a:lnTo>
                <a:lnTo>
                  <a:pt x="2198675" y="2368410"/>
                </a:lnTo>
                <a:lnTo>
                  <a:pt x="2198675" y="2400643"/>
                </a:lnTo>
                <a:lnTo>
                  <a:pt x="2230907" y="2400643"/>
                </a:lnTo>
                <a:close/>
                <a:moveTo>
                  <a:pt x="2162327" y="2537803"/>
                </a:moveTo>
                <a:lnTo>
                  <a:pt x="2162327" y="2505570"/>
                </a:lnTo>
                <a:lnTo>
                  <a:pt x="2194560" y="2505570"/>
                </a:lnTo>
                <a:lnTo>
                  <a:pt x="2194560" y="2473338"/>
                </a:lnTo>
                <a:lnTo>
                  <a:pt x="2162327" y="2473338"/>
                </a:lnTo>
                <a:lnTo>
                  <a:pt x="2162327" y="2441105"/>
                </a:lnTo>
                <a:lnTo>
                  <a:pt x="2130095" y="2441105"/>
                </a:lnTo>
                <a:lnTo>
                  <a:pt x="2130095" y="2473338"/>
                </a:lnTo>
                <a:lnTo>
                  <a:pt x="2097862" y="2473338"/>
                </a:lnTo>
                <a:lnTo>
                  <a:pt x="2097862" y="2505570"/>
                </a:lnTo>
                <a:lnTo>
                  <a:pt x="2130095" y="2505570"/>
                </a:lnTo>
                <a:lnTo>
                  <a:pt x="2130095" y="2537803"/>
                </a:lnTo>
                <a:lnTo>
                  <a:pt x="2162327" y="2537803"/>
                </a:lnTo>
                <a:close/>
                <a:moveTo>
                  <a:pt x="2368067" y="2400643"/>
                </a:moveTo>
                <a:lnTo>
                  <a:pt x="2368067" y="2368410"/>
                </a:lnTo>
                <a:lnTo>
                  <a:pt x="2400300" y="2368410"/>
                </a:lnTo>
                <a:lnTo>
                  <a:pt x="2400300" y="2336178"/>
                </a:lnTo>
                <a:lnTo>
                  <a:pt x="2368067" y="2336178"/>
                </a:lnTo>
                <a:lnTo>
                  <a:pt x="2368067" y="2303945"/>
                </a:lnTo>
                <a:lnTo>
                  <a:pt x="2335835" y="2303945"/>
                </a:lnTo>
                <a:lnTo>
                  <a:pt x="2335835" y="2336178"/>
                </a:lnTo>
                <a:lnTo>
                  <a:pt x="2303602" y="2336178"/>
                </a:lnTo>
                <a:lnTo>
                  <a:pt x="2303602" y="2368410"/>
                </a:lnTo>
                <a:lnTo>
                  <a:pt x="2335835" y="2368410"/>
                </a:lnTo>
                <a:lnTo>
                  <a:pt x="2335835" y="2400643"/>
                </a:lnTo>
                <a:lnTo>
                  <a:pt x="2368067" y="2400643"/>
                </a:lnTo>
                <a:close/>
                <a:moveTo>
                  <a:pt x="2093747" y="2400643"/>
                </a:moveTo>
                <a:lnTo>
                  <a:pt x="2093747" y="2368410"/>
                </a:lnTo>
                <a:lnTo>
                  <a:pt x="2125980" y="2368410"/>
                </a:lnTo>
                <a:lnTo>
                  <a:pt x="2125980" y="2336178"/>
                </a:lnTo>
                <a:lnTo>
                  <a:pt x="2093747" y="2336178"/>
                </a:lnTo>
                <a:lnTo>
                  <a:pt x="2093747" y="2303945"/>
                </a:lnTo>
                <a:lnTo>
                  <a:pt x="2061515" y="2303945"/>
                </a:lnTo>
                <a:lnTo>
                  <a:pt x="2061515" y="2336178"/>
                </a:lnTo>
                <a:lnTo>
                  <a:pt x="2029282" y="2336178"/>
                </a:lnTo>
                <a:lnTo>
                  <a:pt x="2029282" y="2368410"/>
                </a:lnTo>
                <a:lnTo>
                  <a:pt x="2061515" y="2368410"/>
                </a:lnTo>
                <a:lnTo>
                  <a:pt x="2061515" y="2400643"/>
                </a:lnTo>
                <a:lnTo>
                  <a:pt x="2093747" y="2400643"/>
                </a:lnTo>
                <a:close/>
                <a:moveTo>
                  <a:pt x="897026" y="1347597"/>
                </a:moveTo>
                <a:lnTo>
                  <a:pt x="897026" y="1377429"/>
                </a:lnTo>
                <a:lnTo>
                  <a:pt x="867194" y="1377429"/>
                </a:lnTo>
                <a:lnTo>
                  <a:pt x="867194" y="1406919"/>
                </a:lnTo>
                <a:lnTo>
                  <a:pt x="897026" y="1406919"/>
                </a:lnTo>
                <a:lnTo>
                  <a:pt x="897026" y="1436751"/>
                </a:lnTo>
                <a:lnTo>
                  <a:pt x="926516" y="1436751"/>
                </a:lnTo>
                <a:lnTo>
                  <a:pt x="926516" y="1406919"/>
                </a:lnTo>
                <a:lnTo>
                  <a:pt x="956348" y="1406919"/>
                </a:lnTo>
                <a:lnTo>
                  <a:pt x="956348" y="1377429"/>
                </a:lnTo>
                <a:lnTo>
                  <a:pt x="926516" y="1377429"/>
                </a:lnTo>
                <a:lnTo>
                  <a:pt x="926516" y="1347597"/>
                </a:lnTo>
                <a:lnTo>
                  <a:pt x="897026" y="1347597"/>
                </a:lnTo>
                <a:close/>
                <a:moveTo>
                  <a:pt x="1131570" y="2943111"/>
                </a:moveTo>
                <a:lnTo>
                  <a:pt x="1131570" y="2914993"/>
                </a:lnTo>
                <a:lnTo>
                  <a:pt x="1159688" y="2914993"/>
                </a:lnTo>
                <a:lnTo>
                  <a:pt x="1159688" y="2886875"/>
                </a:lnTo>
                <a:lnTo>
                  <a:pt x="1131570" y="2886875"/>
                </a:lnTo>
                <a:lnTo>
                  <a:pt x="1131570" y="2858757"/>
                </a:lnTo>
                <a:lnTo>
                  <a:pt x="1103452" y="2858757"/>
                </a:lnTo>
                <a:lnTo>
                  <a:pt x="1103452" y="2886875"/>
                </a:lnTo>
                <a:lnTo>
                  <a:pt x="1075334" y="2886875"/>
                </a:lnTo>
                <a:lnTo>
                  <a:pt x="1075334" y="2914993"/>
                </a:lnTo>
                <a:lnTo>
                  <a:pt x="1103452" y="2914993"/>
                </a:lnTo>
                <a:lnTo>
                  <a:pt x="1103452" y="2943111"/>
                </a:lnTo>
                <a:lnTo>
                  <a:pt x="1131570" y="2943111"/>
                </a:lnTo>
                <a:close/>
                <a:moveTo>
                  <a:pt x="1061618" y="3076156"/>
                </a:moveTo>
                <a:lnTo>
                  <a:pt x="1061618" y="3050781"/>
                </a:lnTo>
                <a:lnTo>
                  <a:pt x="1086993" y="3050781"/>
                </a:lnTo>
                <a:lnTo>
                  <a:pt x="1086993" y="3025407"/>
                </a:lnTo>
                <a:lnTo>
                  <a:pt x="1061618" y="3025407"/>
                </a:lnTo>
                <a:lnTo>
                  <a:pt x="1061618" y="3000032"/>
                </a:lnTo>
                <a:lnTo>
                  <a:pt x="1036244" y="3000032"/>
                </a:lnTo>
                <a:lnTo>
                  <a:pt x="1036244" y="3025407"/>
                </a:lnTo>
                <a:lnTo>
                  <a:pt x="1010869" y="3025407"/>
                </a:lnTo>
                <a:lnTo>
                  <a:pt x="1010869" y="3050781"/>
                </a:lnTo>
                <a:lnTo>
                  <a:pt x="1036244" y="3050781"/>
                </a:lnTo>
                <a:lnTo>
                  <a:pt x="1036244" y="3076156"/>
                </a:lnTo>
                <a:lnTo>
                  <a:pt x="1061618" y="3076156"/>
                </a:lnTo>
                <a:close/>
                <a:moveTo>
                  <a:pt x="650138" y="2527516"/>
                </a:moveTo>
                <a:lnTo>
                  <a:pt x="650138" y="2502141"/>
                </a:lnTo>
                <a:lnTo>
                  <a:pt x="675513" y="2502141"/>
                </a:lnTo>
                <a:lnTo>
                  <a:pt x="675513" y="2476767"/>
                </a:lnTo>
                <a:lnTo>
                  <a:pt x="650138" y="2476767"/>
                </a:lnTo>
                <a:lnTo>
                  <a:pt x="650138" y="2451392"/>
                </a:lnTo>
                <a:lnTo>
                  <a:pt x="624764" y="2451392"/>
                </a:lnTo>
                <a:lnTo>
                  <a:pt x="624764" y="2476767"/>
                </a:lnTo>
                <a:lnTo>
                  <a:pt x="599389" y="2476767"/>
                </a:lnTo>
                <a:lnTo>
                  <a:pt x="599389" y="2502141"/>
                </a:lnTo>
                <a:lnTo>
                  <a:pt x="624764" y="2502141"/>
                </a:lnTo>
                <a:lnTo>
                  <a:pt x="624764" y="2527516"/>
                </a:lnTo>
                <a:lnTo>
                  <a:pt x="650138" y="2527516"/>
                </a:lnTo>
                <a:close/>
                <a:moveTo>
                  <a:pt x="1267358" y="3213316"/>
                </a:moveTo>
                <a:lnTo>
                  <a:pt x="1267358" y="3187941"/>
                </a:lnTo>
                <a:lnTo>
                  <a:pt x="1292733" y="3187941"/>
                </a:lnTo>
                <a:lnTo>
                  <a:pt x="1292733" y="3162567"/>
                </a:lnTo>
                <a:lnTo>
                  <a:pt x="1267358" y="3162567"/>
                </a:lnTo>
                <a:lnTo>
                  <a:pt x="1267358" y="3137192"/>
                </a:lnTo>
                <a:lnTo>
                  <a:pt x="1241984" y="3137192"/>
                </a:lnTo>
                <a:lnTo>
                  <a:pt x="1241984" y="3162567"/>
                </a:lnTo>
                <a:lnTo>
                  <a:pt x="1216609" y="3162567"/>
                </a:lnTo>
                <a:lnTo>
                  <a:pt x="1216609" y="3187941"/>
                </a:lnTo>
                <a:lnTo>
                  <a:pt x="1241984" y="3187941"/>
                </a:lnTo>
                <a:lnTo>
                  <a:pt x="1241984" y="3213316"/>
                </a:lnTo>
                <a:lnTo>
                  <a:pt x="1267358" y="3213316"/>
                </a:lnTo>
                <a:close/>
                <a:moveTo>
                  <a:pt x="1337310" y="3080271"/>
                </a:moveTo>
                <a:lnTo>
                  <a:pt x="1337310" y="3052153"/>
                </a:lnTo>
                <a:lnTo>
                  <a:pt x="1365428" y="3052153"/>
                </a:lnTo>
                <a:lnTo>
                  <a:pt x="1365428" y="3024035"/>
                </a:lnTo>
                <a:lnTo>
                  <a:pt x="1337310" y="3024035"/>
                </a:lnTo>
                <a:lnTo>
                  <a:pt x="1337310" y="2995917"/>
                </a:lnTo>
                <a:lnTo>
                  <a:pt x="1309192" y="2995917"/>
                </a:lnTo>
                <a:lnTo>
                  <a:pt x="1309192" y="3024035"/>
                </a:lnTo>
                <a:lnTo>
                  <a:pt x="1281074" y="3024035"/>
                </a:lnTo>
                <a:lnTo>
                  <a:pt x="1281074" y="3052153"/>
                </a:lnTo>
                <a:lnTo>
                  <a:pt x="1309192" y="3052153"/>
                </a:lnTo>
                <a:lnTo>
                  <a:pt x="1309192" y="3080271"/>
                </a:lnTo>
                <a:lnTo>
                  <a:pt x="1337310" y="3080271"/>
                </a:lnTo>
                <a:close/>
                <a:moveTo>
                  <a:pt x="993381" y="2940368"/>
                </a:moveTo>
                <a:lnTo>
                  <a:pt x="993381" y="2913964"/>
                </a:lnTo>
                <a:lnTo>
                  <a:pt x="1019785" y="2913964"/>
                </a:lnTo>
                <a:lnTo>
                  <a:pt x="1019785" y="2887904"/>
                </a:lnTo>
                <a:lnTo>
                  <a:pt x="993381" y="2887904"/>
                </a:lnTo>
                <a:lnTo>
                  <a:pt x="993381" y="2861501"/>
                </a:lnTo>
                <a:lnTo>
                  <a:pt x="967321" y="2861501"/>
                </a:lnTo>
                <a:lnTo>
                  <a:pt x="967321" y="2887904"/>
                </a:lnTo>
                <a:lnTo>
                  <a:pt x="940918" y="2887904"/>
                </a:lnTo>
                <a:lnTo>
                  <a:pt x="940918" y="2913964"/>
                </a:lnTo>
                <a:lnTo>
                  <a:pt x="967321" y="2913964"/>
                </a:lnTo>
                <a:lnTo>
                  <a:pt x="967321" y="2940368"/>
                </a:lnTo>
                <a:lnTo>
                  <a:pt x="993381" y="2940368"/>
                </a:lnTo>
                <a:close/>
                <a:moveTo>
                  <a:pt x="786955" y="2801150"/>
                </a:moveTo>
                <a:lnTo>
                  <a:pt x="786955" y="2776118"/>
                </a:lnTo>
                <a:lnTo>
                  <a:pt x="811987" y="2776118"/>
                </a:lnTo>
                <a:lnTo>
                  <a:pt x="811987" y="2751430"/>
                </a:lnTo>
                <a:lnTo>
                  <a:pt x="786955" y="2751430"/>
                </a:lnTo>
                <a:lnTo>
                  <a:pt x="786955" y="2726398"/>
                </a:lnTo>
                <a:lnTo>
                  <a:pt x="762267" y="2726398"/>
                </a:lnTo>
                <a:lnTo>
                  <a:pt x="762267" y="2751430"/>
                </a:lnTo>
                <a:lnTo>
                  <a:pt x="737235" y="2751430"/>
                </a:lnTo>
                <a:lnTo>
                  <a:pt x="737235" y="2776118"/>
                </a:lnTo>
                <a:lnTo>
                  <a:pt x="762267" y="2776118"/>
                </a:lnTo>
                <a:lnTo>
                  <a:pt x="762267" y="2801150"/>
                </a:lnTo>
                <a:lnTo>
                  <a:pt x="786955" y="2801150"/>
                </a:lnTo>
                <a:close/>
                <a:moveTo>
                  <a:pt x="925487" y="2804579"/>
                </a:moveTo>
                <a:lnTo>
                  <a:pt x="925487" y="2777490"/>
                </a:lnTo>
                <a:lnTo>
                  <a:pt x="952576" y="2777490"/>
                </a:lnTo>
                <a:lnTo>
                  <a:pt x="952576" y="2750058"/>
                </a:lnTo>
                <a:lnTo>
                  <a:pt x="925487" y="2750058"/>
                </a:lnTo>
                <a:lnTo>
                  <a:pt x="925487" y="2722969"/>
                </a:lnTo>
                <a:lnTo>
                  <a:pt x="898055" y="2722969"/>
                </a:lnTo>
                <a:lnTo>
                  <a:pt x="898055" y="2750058"/>
                </a:lnTo>
                <a:lnTo>
                  <a:pt x="870966" y="2750058"/>
                </a:lnTo>
                <a:lnTo>
                  <a:pt x="870966" y="2777490"/>
                </a:lnTo>
                <a:lnTo>
                  <a:pt x="898055" y="2777490"/>
                </a:lnTo>
                <a:lnTo>
                  <a:pt x="898055" y="2804579"/>
                </a:lnTo>
                <a:lnTo>
                  <a:pt x="925487" y="2804579"/>
                </a:lnTo>
                <a:close/>
                <a:moveTo>
                  <a:pt x="718718" y="2664676"/>
                </a:moveTo>
                <a:lnTo>
                  <a:pt x="718718" y="2639301"/>
                </a:lnTo>
                <a:lnTo>
                  <a:pt x="744093" y="2639301"/>
                </a:lnTo>
                <a:lnTo>
                  <a:pt x="744093" y="2613927"/>
                </a:lnTo>
                <a:lnTo>
                  <a:pt x="718718" y="2613927"/>
                </a:lnTo>
                <a:lnTo>
                  <a:pt x="718718" y="2588552"/>
                </a:lnTo>
                <a:lnTo>
                  <a:pt x="693344" y="2588552"/>
                </a:lnTo>
                <a:lnTo>
                  <a:pt x="693344" y="2613927"/>
                </a:lnTo>
                <a:lnTo>
                  <a:pt x="667969" y="2613927"/>
                </a:lnTo>
                <a:lnTo>
                  <a:pt x="667969" y="2639301"/>
                </a:lnTo>
                <a:lnTo>
                  <a:pt x="693344" y="2639301"/>
                </a:lnTo>
                <a:lnTo>
                  <a:pt x="693344" y="2664676"/>
                </a:lnTo>
                <a:lnTo>
                  <a:pt x="718718" y="2664676"/>
                </a:lnTo>
                <a:close/>
                <a:moveTo>
                  <a:pt x="856907" y="2668105"/>
                </a:moveTo>
                <a:lnTo>
                  <a:pt x="856907" y="2640330"/>
                </a:lnTo>
                <a:lnTo>
                  <a:pt x="884682" y="2640330"/>
                </a:lnTo>
                <a:lnTo>
                  <a:pt x="884682" y="2612898"/>
                </a:lnTo>
                <a:lnTo>
                  <a:pt x="856907" y="2612898"/>
                </a:lnTo>
                <a:lnTo>
                  <a:pt x="856907" y="2585123"/>
                </a:lnTo>
                <a:lnTo>
                  <a:pt x="829475" y="2585123"/>
                </a:lnTo>
                <a:lnTo>
                  <a:pt x="829475" y="2612898"/>
                </a:lnTo>
                <a:lnTo>
                  <a:pt x="801700" y="2612898"/>
                </a:lnTo>
                <a:lnTo>
                  <a:pt x="801700" y="2640330"/>
                </a:lnTo>
                <a:lnTo>
                  <a:pt x="829475" y="2640330"/>
                </a:lnTo>
                <a:lnTo>
                  <a:pt x="829475" y="2668105"/>
                </a:lnTo>
                <a:lnTo>
                  <a:pt x="856907" y="2668105"/>
                </a:lnTo>
                <a:close/>
                <a:moveTo>
                  <a:pt x="1199464" y="3078213"/>
                </a:moveTo>
                <a:lnTo>
                  <a:pt x="1199464" y="3051467"/>
                </a:lnTo>
                <a:lnTo>
                  <a:pt x="1226210" y="3051467"/>
                </a:lnTo>
                <a:lnTo>
                  <a:pt x="1226210" y="3024721"/>
                </a:lnTo>
                <a:lnTo>
                  <a:pt x="1199464" y="3024721"/>
                </a:lnTo>
                <a:lnTo>
                  <a:pt x="1199464" y="2997975"/>
                </a:lnTo>
                <a:lnTo>
                  <a:pt x="1172718" y="2997975"/>
                </a:lnTo>
                <a:lnTo>
                  <a:pt x="1172718" y="3024721"/>
                </a:lnTo>
                <a:lnTo>
                  <a:pt x="1145972" y="3024721"/>
                </a:lnTo>
                <a:lnTo>
                  <a:pt x="1145972" y="3051467"/>
                </a:lnTo>
                <a:lnTo>
                  <a:pt x="1172718" y="3051467"/>
                </a:lnTo>
                <a:lnTo>
                  <a:pt x="1172718" y="3078213"/>
                </a:lnTo>
                <a:lnTo>
                  <a:pt x="1199464" y="3078213"/>
                </a:lnTo>
                <a:close/>
                <a:moveTo>
                  <a:pt x="1884921" y="3351505"/>
                </a:moveTo>
                <a:lnTo>
                  <a:pt x="1884921" y="3325444"/>
                </a:lnTo>
                <a:lnTo>
                  <a:pt x="1910982" y="3325444"/>
                </a:lnTo>
                <a:lnTo>
                  <a:pt x="1910982" y="3299384"/>
                </a:lnTo>
                <a:lnTo>
                  <a:pt x="1884921" y="3299384"/>
                </a:lnTo>
                <a:lnTo>
                  <a:pt x="1884921" y="3273323"/>
                </a:lnTo>
                <a:lnTo>
                  <a:pt x="1858861" y="3273323"/>
                </a:lnTo>
                <a:lnTo>
                  <a:pt x="1858861" y="3299384"/>
                </a:lnTo>
                <a:lnTo>
                  <a:pt x="1832800" y="3299384"/>
                </a:lnTo>
                <a:lnTo>
                  <a:pt x="1832800" y="3325444"/>
                </a:lnTo>
                <a:lnTo>
                  <a:pt x="1858861" y="3325444"/>
                </a:lnTo>
                <a:lnTo>
                  <a:pt x="1858861" y="3351505"/>
                </a:lnTo>
                <a:lnTo>
                  <a:pt x="1884921" y="3351505"/>
                </a:lnTo>
                <a:close/>
                <a:moveTo>
                  <a:pt x="2022081" y="3351505"/>
                </a:moveTo>
                <a:lnTo>
                  <a:pt x="2022081" y="3325444"/>
                </a:lnTo>
                <a:lnTo>
                  <a:pt x="2048142" y="3325444"/>
                </a:lnTo>
                <a:lnTo>
                  <a:pt x="2048142" y="3299384"/>
                </a:lnTo>
                <a:lnTo>
                  <a:pt x="2022081" y="3299384"/>
                </a:lnTo>
                <a:lnTo>
                  <a:pt x="2022081" y="3273323"/>
                </a:lnTo>
                <a:lnTo>
                  <a:pt x="1996021" y="3273323"/>
                </a:lnTo>
                <a:lnTo>
                  <a:pt x="1996021" y="3299384"/>
                </a:lnTo>
                <a:lnTo>
                  <a:pt x="1969960" y="3299384"/>
                </a:lnTo>
                <a:lnTo>
                  <a:pt x="1969960" y="3325444"/>
                </a:lnTo>
                <a:lnTo>
                  <a:pt x="1996021" y="3325444"/>
                </a:lnTo>
                <a:lnTo>
                  <a:pt x="1996021" y="3351505"/>
                </a:lnTo>
                <a:lnTo>
                  <a:pt x="2022081" y="3351505"/>
                </a:lnTo>
                <a:close/>
                <a:moveTo>
                  <a:pt x="1954873" y="3218117"/>
                </a:moveTo>
                <a:lnTo>
                  <a:pt x="1954873" y="3189656"/>
                </a:lnTo>
                <a:lnTo>
                  <a:pt x="1983334" y="3189656"/>
                </a:lnTo>
                <a:lnTo>
                  <a:pt x="1983334" y="3160852"/>
                </a:lnTo>
                <a:lnTo>
                  <a:pt x="1954873" y="3160852"/>
                </a:lnTo>
                <a:lnTo>
                  <a:pt x="1954873" y="3132392"/>
                </a:lnTo>
                <a:lnTo>
                  <a:pt x="1926069" y="3132392"/>
                </a:lnTo>
                <a:lnTo>
                  <a:pt x="1926069" y="3160852"/>
                </a:lnTo>
                <a:lnTo>
                  <a:pt x="1897609" y="3160852"/>
                </a:lnTo>
                <a:lnTo>
                  <a:pt x="1897609" y="3189656"/>
                </a:lnTo>
                <a:lnTo>
                  <a:pt x="1926069" y="3189656"/>
                </a:lnTo>
                <a:lnTo>
                  <a:pt x="1926069" y="3218117"/>
                </a:lnTo>
                <a:lnTo>
                  <a:pt x="1954873" y="3218117"/>
                </a:lnTo>
                <a:close/>
                <a:moveTo>
                  <a:pt x="1747761" y="3351162"/>
                </a:moveTo>
                <a:lnTo>
                  <a:pt x="1747761" y="3325444"/>
                </a:lnTo>
                <a:lnTo>
                  <a:pt x="1773479" y="3325444"/>
                </a:lnTo>
                <a:lnTo>
                  <a:pt x="1773479" y="3299384"/>
                </a:lnTo>
                <a:lnTo>
                  <a:pt x="1747761" y="3299384"/>
                </a:lnTo>
                <a:lnTo>
                  <a:pt x="1747761" y="3273666"/>
                </a:lnTo>
                <a:lnTo>
                  <a:pt x="1721701" y="3273666"/>
                </a:lnTo>
                <a:lnTo>
                  <a:pt x="1721701" y="3299384"/>
                </a:lnTo>
                <a:lnTo>
                  <a:pt x="1695983" y="3299384"/>
                </a:lnTo>
                <a:lnTo>
                  <a:pt x="1695983" y="3325444"/>
                </a:lnTo>
                <a:lnTo>
                  <a:pt x="1721701" y="3325444"/>
                </a:lnTo>
                <a:lnTo>
                  <a:pt x="1721701" y="3351162"/>
                </a:lnTo>
                <a:lnTo>
                  <a:pt x="1747761" y="3351162"/>
                </a:lnTo>
                <a:close/>
                <a:moveTo>
                  <a:pt x="1817370" y="3217774"/>
                </a:moveTo>
                <a:lnTo>
                  <a:pt x="1817370" y="3189313"/>
                </a:lnTo>
                <a:lnTo>
                  <a:pt x="1845831" y="3189313"/>
                </a:lnTo>
                <a:lnTo>
                  <a:pt x="1845831" y="3161195"/>
                </a:lnTo>
                <a:lnTo>
                  <a:pt x="1817370" y="3161195"/>
                </a:lnTo>
                <a:lnTo>
                  <a:pt x="1817370" y="3132734"/>
                </a:lnTo>
                <a:lnTo>
                  <a:pt x="1789252" y="3132734"/>
                </a:lnTo>
                <a:lnTo>
                  <a:pt x="1789252" y="3161195"/>
                </a:lnTo>
                <a:lnTo>
                  <a:pt x="1760791" y="3161195"/>
                </a:lnTo>
                <a:lnTo>
                  <a:pt x="1760791" y="3189313"/>
                </a:lnTo>
                <a:lnTo>
                  <a:pt x="1789252" y="3189313"/>
                </a:lnTo>
                <a:lnTo>
                  <a:pt x="1789252" y="3217774"/>
                </a:lnTo>
                <a:lnTo>
                  <a:pt x="1817370" y="3217774"/>
                </a:lnTo>
                <a:close/>
                <a:moveTo>
                  <a:pt x="1475156" y="3081985"/>
                </a:moveTo>
                <a:lnTo>
                  <a:pt x="1475156" y="3052839"/>
                </a:lnTo>
                <a:lnTo>
                  <a:pt x="1504302" y="3052839"/>
                </a:lnTo>
                <a:lnTo>
                  <a:pt x="1504302" y="3023349"/>
                </a:lnTo>
                <a:lnTo>
                  <a:pt x="1475156" y="3023349"/>
                </a:lnTo>
                <a:lnTo>
                  <a:pt x="1475156" y="2994203"/>
                </a:lnTo>
                <a:lnTo>
                  <a:pt x="1445666" y="2994203"/>
                </a:lnTo>
                <a:lnTo>
                  <a:pt x="1445666" y="3023349"/>
                </a:lnTo>
                <a:lnTo>
                  <a:pt x="1416520" y="3023349"/>
                </a:lnTo>
                <a:lnTo>
                  <a:pt x="1416520" y="3052839"/>
                </a:lnTo>
                <a:lnTo>
                  <a:pt x="1445666" y="3052839"/>
                </a:lnTo>
                <a:lnTo>
                  <a:pt x="1445666" y="3081985"/>
                </a:lnTo>
                <a:lnTo>
                  <a:pt x="1475156" y="3081985"/>
                </a:lnTo>
                <a:close/>
                <a:moveTo>
                  <a:pt x="1680210" y="3217431"/>
                </a:moveTo>
                <a:lnTo>
                  <a:pt x="1680210" y="3189313"/>
                </a:lnTo>
                <a:lnTo>
                  <a:pt x="1708328" y="3189313"/>
                </a:lnTo>
                <a:lnTo>
                  <a:pt x="1708328" y="3161195"/>
                </a:lnTo>
                <a:lnTo>
                  <a:pt x="1680210" y="3161195"/>
                </a:lnTo>
                <a:lnTo>
                  <a:pt x="1680210" y="3133077"/>
                </a:lnTo>
                <a:lnTo>
                  <a:pt x="1652092" y="3133077"/>
                </a:lnTo>
                <a:lnTo>
                  <a:pt x="1652092" y="3161195"/>
                </a:lnTo>
                <a:lnTo>
                  <a:pt x="1623974" y="3161195"/>
                </a:lnTo>
                <a:lnTo>
                  <a:pt x="1623974" y="3189313"/>
                </a:lnTo>
                <a:lnTo>
                  <a:pt x="1652092" y="3189313"/>
                </a:lnTo>
                <a:lnTo>
                  <a:pt x="1652092" y="3217431"/>
                </a:lnTo>
                <a:lnTo>
                  <a:pt x="1680210" y="3217431"/>
                </a:lnTo>
                <a:close/>
                <a:moveTo>
                  <a:pt x="1542707" y="3216402"/>
                </a:moveTo>
                <a:lnTo>
                  <a:pt x="1542707" y="3188970"/>
                </a:lnTo>
                <a:lnTo>
                  <a:pt x="1570139" y="3188970"/>
                </a:lnTo>
                <a:lnTo>
                  <a:pt x="1570139" y="3161538"/>
                </a:lnTo>
                <a:lnTo>
                  <a:pt x="1542707" y="3161538"/>
                </a:lnTo>
                <a:lnTo>
                  <a:pt x="1542707" y="3134106"/>
                </a:lnTo>
                <a:lnTo>
                  <a:pt x="1515275" y="3134106"/>
                </a:lnTo>
                <a:lnTo>
                  <a:pt x="1515275" y="3161538"/>
                </a:lnTo>
                <a:lnTo>
                  <a:pt x="1487843" y="3161538"/>
                </a:lnTo>
                <a:lnTo>
                  <a:pt x="1487843" y="3188970"/>
                </a:lnTo>
                <a:lnTo>
                  <a:pt x="1515275" y="3188970"/>
                </a:lnTo>
                <a:lnTo>
                  <a:pt x="1515275" y="3216402"/>
                </a:lnTo>
                <a:lnTo>
                  <a:pt x="1542707" y="3216402"/>
                </a:lnTo>
                <a:close/>
                <a:moveTo>
                  <a:pt x="1610258" y="3350476"/>
                </a:moveTo>
                <a:lnTo>
                  <a:pt x="1610258" y="3325101"/>
                </a:lnTo>
                <a:lnTo>
                  <a:pt x="1635633" y="3325101"/>
                </a:lnTo>
                <a:lnTo>
                  <a:pt x="1635633" y="3299727"/>
                </a:lnTo>
                <a:lnTo>
                  <a:pt x="1610258" y="3299727"/>
                </a:lnTo>
                <a:lnTo>
                  <a:pt x="1610258" y="3274352"/>
                </a:lnTo>
                <a:lnTo>
                  <a:pt x="1584884" y="3274352"/>
                </a:lnTo>
                <a:lnTo>
                  <a:pt x="1584884" y="3299727"/>
                </a:lnTo>
                <a:lnTo>
                  <a:pt x="1559509" y="3299727"/>
                </a:lnTo>
                <a:lnTo>
                  <a:pt x="1559509" y="3325101"/>
                </a:lnTo>
                <a:lnTo>
                  <a:pt x="1584884" y="3325101"/>
                </a:lnTo>
                <a:lnTo>
                  <a:pt x="1584884" y="3350476"/>
                </a:lnTo>
                <a:lnTo>
                  <a:pt x="1610258" y="3350476"/>
                </a:lnTo>
                <a:close/>
                <a:moveTo>
                  <a:pt x="1405204" y="3215030"/>
                </a:moveTo>
                <a:lnTo>
                  <a:pt x="1405204" y="3188627"/>
                </a:lnTo>
                <a:lnTo>
                  <a:pt x="1431607" y="3188627"/>
                </a:lnTo>
                <a:lnTo>
                  <a:pt x="1431607" y="3161881"/>
                </a:lnTo>
                <a:lnTo>
                  <a:pt x="1405204" y="3161881"/>
                </a:lnTo>
                <a:lnTo>
                  <a:pt x="1405204" y="3135478"/>
                </a:lnTo>
                <a:lnTo>
                  <a:pt x="1378458" y="3135478"/>
                </a:lnTo>
                <a:lnTo>
                  <a:pt x="1378458" y="3161881"/>
                </a:lnTo>
                <a:lnTo>
                  <a:pt x="1352055" y="3161881"/>
                </a:lnTo>
                <a:lnTo>
                  <a:pt x="1352055" y="3188627"/>
                </a:lnTo>
                <a:lnTo>
                  <a:pt x="1378458" y="3188627"/>
                </a:lnTo>
                <a:lnTo>
                  <a:pt x="1378458" y="3215030"/>
                </a:lnTo>
                <a:lnTo>
                  <a:pt x="1405204" y="3215030"/>
                </a:lnTo>
                <a:close/>
                <a:moveTo>
                  <a:pt x="1172718" y="803415"/>
                </a:moveTo>
                <a:lnTo>
                  <a:pt x="1172718" y="830161"/>
                </a:lnTo>
                <a:lnTo>
                  <a:pt x="1145972" y="830161"/>
                </a:lnTo>
                <a:lnTo>
                  <a:pt x="1145972" y="856907"/>
                </a:lnTo>
                <a:lnTo>
                  <a:pt x="1172718" y="856907"/>
                </a:lnTo>
                <a:lnTo>
                  <a:pt x="1172718" y="883653"/>
                </a:lnTo>
                <a:lnTo>
                  <a:pt x="1199464" y="883653"/>
                </a:lnTo>
                <a:lnTo>
                  <a:pt x="1199464" y="856907"/>
                </a:lnTo>
                <a:lnTo>
                  <a:pt x="1226210" y="856907"/>
                </a:lnTo>
                <a:lnTo>
                  <a:pt x="1226210" y="830161"/>
                </a:lnTo>
                <a:lnTo>
                  <a:pt x="1199464" y="830161"/>
                </a:lnTo>
                <a:lnTo>
                  <a:pt x="1199464" y="803415"/>
                </a:lnTo>
                <a:lnTo>
                  <a:pt x="1172718" y="803415"/>
                </a:lnTo>
                <a:close/>
                <a:moveTo>
                  <a:pt x="1241984" y="668312"/>
                </a:moveTo>
                <a:lnTo>
                  <a:pt x="1241984" y="693687"/>
                </a:lnTo>
                <a:lnTo>
                  <a:pt x="1216609" y="693687"/>
                </a:lnTo>
                <a:lnTo>
                  <a:pt x="1216609" y="719061"/>
                </a:lnTo>
                <a:lnTo>
                  <a:pt x="1241984" y="719061"/>
                </a:lnTo>
                <a:lnTo>
                  <a:pt x="1241984" y="744436"/>
                </a:lnTo>
                <a:lnTo>
                  <a:pt x="1267358" y="744436"/>
                </a:lnTo>
                <a:lnTo>
                  <a:pt x="1267358" y="719061"/>
                </a:lnTo>
                <a:lnTo>
                  <a:pt x="1292733" y="719061"/>
                </a:lnTo>
                <a:lnTo>
                  <a:pt x="1292733" y="693687"/>
                </a:lnTo>
                <a:lnTo>
                  <a:pt x="1267358" y="693687"/>
                </a:lnTo>
                <a:lnTo>
                  <a:pt x="1267358" y="668312"/>
                </a:lnTo>
                <a:lnTo>
                  <a:pt x="1241984" y="668312"/>
                </a:lnTo>
                <a:close/>
                <a:moveTo>
                  <a:pt x="1309192" y="801357"/>
                </a:moveTo>
                <a:lnTo>
                  <a:pt x="1309192" y="829475"/>
                </a:lnTo>
                <a:lnTo>
                  <a:pt x="1281074" y="829475"/>
                </a:lnTo>
                <a:lnTo>
                  <a:pt x="1281074" y="857593"/>
                </a:lnTo>
                <a:lnTo>
                  <a:pt x="1309192" y="857593"/>
                </a:lnTo>
                <a:lnTo>
                  <a:pt x="1309192" y="885711"/>
                </a:lnTo>
                <a:lnTo>
                  <a:pt x="1337310" y="885711"/>
                </a:lnTo>
                <a:lnTo>
                  <a:pt x="1337310" y="857593"/>
                </a:lnTo>
                <a:lnTo>
                  <a:pt x="1365428" y="857593"/>
                </a:lnTo>
                <a:lnTo>
                  <a:pt x="1365428" y="829475"/>
                </a:lnTo>
                <a:lnTo>
                  <a:pt x="1337310" y="829475"/>
                </a:lnTo>
                <a:lnTo>
                  <a:pt x="1337310" y="801357"/>
                </a:lnTo>
                <a:lnTo>
                  <a:pt x="1309192" y="801357"/>
                </a:lnTo>
                <a:close/>
                <a:moveTo>
                  <a:pt x="1103452" y="938517"/>
                </a:moveTo>
                <a:lnTo>
                  <a:pt x="1103452" y="966635"/>
                </a:lnTo>
                <a:lnTo>
                  <a:pt x="1075334" y="966635"/>
                </a:lnTo>
                <a:lnTo>
                  <a:pt x="1075334" y="994753"/>
                </a:lnTo>
                <a:lnTo>
                  <a:pt x="1103452" y="994753"/>
                </a:lnTo>
                <a:lnTo>
                  <a:pt x="1103452" y="1022871"/>
                </a:lnTo>
                <a:lnTo>
                  <a:pt x="1131570" y="1022871"/>
                </a:lnTo>
                <a:lnTo>
                  <a:pt x="1131570" y="994753"/>
                </a:lnTo>
                <a:lnTo>
                  <a:pt x="1159688" y="994753"/>
                </a:lnTo>
                <a:lnTo>
                  <a:pt x="1159688" y="966635"/>
                </a:lnTo>
                <a:lnTo>
                  <a:pt x="1131570" y="966635"/>
                </a:lnTo>
                <a:lnTo>
                  <a:pt x="1131570" y="938517"/>
                </a:lnTo>
                <a:lnTo>
                  <a:pt x="1103452" y="938517"/>
                </a:lnTo>
                <a:close/>
                <a:moveTo>
                  <a:pt x="581215" y="2389670"/>
                </a:moveTo>
                <a:lnTo>
                  <a:pt x="581215" y="2364638"/>
                </a:lnTo>
                <a:lnTo>
                  <a:pt x="606247" y="2364638"/>
                </a:lnTo>
                <a:lnTo>
                  <a:pt x="606247" y="2339950"/>
                </a:lnTo>
                <a:lnTo>
                  <a:pt x="581215" y="2339950"/>
                </a:lnTo>
                <a:lnTo>
                  <a:pt x="581215" y="2314918"/>
                </a:lnTo>
                <a:lnTo>
                  <a:pt x="556527" y="2314918"/>
                </a:lnTo>
                <a:lnTo>
                  <a:pt x="556527" y="2339950"/>
                </a:lnTo>
                <a:lnTo>
                  <a:pt x="531495" y="2339950"/>
                </a:lnTo>
                <a:lnTo>
                  <a:pt x="531495" y="2364638"/>
                </a:lnTo>
                <a:lnTo>
                  <a:pt x="556527" y="2364638"/>
                </a:lnTo>
                <a:lnTo>
                  <a:pt x="556527" y="2389670"/>
                </a:lnTo>
                <a:lnTo>
                  <a:pt x="581215" y="2389670"/>
                </a:lnTo>
                <a:close/>
                <a:moveTo>
                  <a:pt x="1036244" y="805472"/>
                </a:moveTo>
                <a:lnTo>
                  <a:pt x="1036244" y="830847"/>
                </a:lnTo>
                <a:lnTo>
                  <a:pt x="1010869" y="830847"/>
                </a:lnTo>
                <a:lnTo>
                  <a:pt x="1010869" y="856221"/>
                </a:lnTo>
                <a:lnTo>
                  <a:pt x="1036244" y="856221"/>
                </a:lnTo>
                <a:lnTo>
                  <a:pt x="1036244" y="881596"/>
                </a:lnTo>
                <a:lnTo>
                  <a:pt x="1061618" y="881596"/>
                </a:lnTo>
                <a:lnTo>
                  <a:pt x="1061618" y="856221"/>
                </a:lnTo>
                <a:lnTo>
                  <a:pt x="1086993" y="856221"/>
                </a:lnTo>
                <a:lnTo>
                  <a:pt x="1086993" y="830847"/>
                </a:lnTo>
                <a:lnTo>
                  <a:pt x="1061618" y="830847"/>
                </a:lnTo>
                <a:lnTo>
                  <a:pt x="1061618" y="805472"/>
                </a:lnTo>
                <a:lnTo>
                  <a:pt x="1036244" y="805472"/>
                </a:lnTo>
                <a:close/>
                <a:moveTo>
                  <a:pt x="1515275" y="665226"/>
                </a:moveTo>
                <a:lnTo>
                  <a:pt x="1515275" y="692658"/>
                </a:lnTo>
                <a:lnTo>
                  <a:pt x="1487843" y="692658"/>
                </a:lnTo>
                <a:lnTo>
                  <a:pt x="1487843" y="720090"/>
                </a:lnTo>
                <a:lnTo>
                  <a:pt x="1515275" y="720090"/>
                </a:lnTo>
                <a:lnTo>
                  <a:pt x="1515275" y="747522"/>
                </a:lnTo>
                <a:lnTo>
                  <a:pt x="1542707" y="747522"/>
                </a:lnTo>
                <a:lnTo>
                  <a:pt x="1542707" y="720090"/>
                </a:lnTo>
                <a:lnTo>
                  <a:pt x="1570139" y="720090"/>
                </a:lnTo>
                <a:lnTo>
                  <a:pt x="1570139" y="692658"/>
                </a:lnTo>
                <a:lnTo>
                  <a:pt x="1542707" y="692658"/>
                </a:lnTo>
                <a:lnTo>
                  <a:pt x="1542707" y="665226"/>
                </a:lnTo>
                <a:lnTo>
                  <a:pt x="1515275" y="665226"/>
                </a:lnTo>
                <a:close/>
                <a:moveTo>
                  <a:pt x="1650035" y="932688"/>
                </a:moveTo>
                <a:lnTo>
                  <a:pt x="1650035" y="964578"/>
                </a:lnTo>
                <a:lnTo>
                  <a:pt x="1618145" y="964578"/>
                </a:lnTo>
                <a:lnTo>
                  <a:pt x="1618145" y="996810"/>
                </a:lnTo>
                <a:lnTo>
                  <a:pt x="1650035" y="996810"/>
                </a:lnTo>
                <a:lnTo>
                  <a:pt x="1650035" y="1028700"/>
                </a:lnTo>
                <a:lnTo>
                  <a:pt x="1682267" y="1028700"/>
                </a:lnTo>
                <a:lnTo>
                  <a:pt x="1682267" y="996810"/>
                </a:lnTo>
                <a:lnTo>
                  <a:pt x="1714157" y="996810"/>
                </a:lnTo>
                <a:lnTo>
                  <a:pt x="1714157" y="964578"/>
                </a:lnTo>
                <a:lnTo>
                  <a:pt x="1682267" y="964578"/>
                </a:lnTo>
                <a:lnTo>
                  <a:pt x="1682267" y="932688"/>
                </a:lnTo>
                <a:lnTo>
                  <a:pt x="1650035" y="932688"/>
                </a:lnTo>
                <a:close/>
                <a:moveTo>
                  <a:pt x="1448067" y="532524"/>
                </a:moveTo>
                <a:lnTo>
                  <a:pt x="1448067" y="556870"/>
                </a:lnTo>
                <a:lnTo>
                  <a:pt x="1423721" y="556870"/>
                </a:lnTo>
                <a:lnTo>
                  <a:pt x="1423721" y="581558"/>
                </a:lnTo>
                <a:lnTo>
                  <a:pt x="1448067" y="581558"/>
                </a:lnTo>
                <a:lnTo>
                  <a:pt x="1448067" y="605904"/>
                </a:lnTo>
                <a:lnTo>
                  <a:pt x="1472755" y="605904"/>
                </a:lnTo>
                <a:lnTo>
                  <a:pt x="1472755" y="581558"/>
                </a:lnTo>
                <a:lnTo>
                  <a:pt x="1497101" y="581558"/>
                </a:lnTo>
                <a:lnTo>
                  <a:pt x="1497101" y="556870"/>
                </a:lnTo>
                <a:lnTo>
                  <a:pt x="1472755" y="556870"/>
                </a:lnTo>
                <a:lnTo>
                  <a:pt x="1472755" y="532524"/>
                </a:lnTo>
                <a:lnTo>
                  <a:pt x="1448067" y="532524"/>
                </a:lnTo>
                <a:close/>
                <a:moveTo>
                  <a:pt x="1378458" y="666598"/>
                </a:moveTo>
                <a:lnTo>
                  <a:pt x="1378458" y="693001"/>
                </a:lnTo>
                <a:lnTo>
                  <a:pt x="1352055" y="693001"/>
                </a:lnTo>
                <a:lnTo>
                  <a:pt x="1352055" y="719747"/>
                </a:lnTo>
                <a:lnTo>
                  <a:pt x="1378458" y="719747"/>
                </a:lnTo>
                <a:lnTo>
                  <a:pt x="1378458" y="746150"/>
                </a:lnTo>
                <a:lnTo>
                  <a:pt x="1405204" y="746150"/>
                </a:lnTo>
                <a:lnTo>
                  <a:pt x="1405204" y="719747"/>
                </a:lnTo>
                <a:lnTo>
                  <a:pt x="1431607" y="719747"/>
                </a:lnTo>
                <a:lnTo>
                  <a:pt x="1431607" y="693001"/>
                </a:lnTo>
                <a:lnTo>
                  <a:pt x="1405204" y="693001"/>
                </a:lnTo>
                <a:lnTo>
                  <a:pt x="1405204" y="666598"/>
                </a:lnTo>
                <a:lnTo>
                  <a:pt x="1378458" y="666598"/>
                </a:lnTo>
                <a:close/>
                <a:moveTo>
                  <a:pt x="967321" y="941261"/>
                </a:moveTo>
                <a:lnTo>
                  <a:pt x="967321" y="967664"/>
                </a:lnTo>
                <a:lnTo>
                  <a:pt x="940918" y="967664"/>
                </a:lnTo>
                <a:lnTo>
                  <a:pt x="940918" y="993724"/>
                </a:lnTo>
                <a:lnTo>
                  <a:pt x="967321" y="993724"/>
                </a:lnTo>
                <a:lnTo>
                  <a:pt x="967321" y="1020128"/>
                </a:lnTo>
                <a:lnTo>
                  <a:pt x="993381" y="1020128"/>
                </a:lnTo>
                <a:lnTo>
                  <a:pt x="993381" y="993724"/>
                </a:lnTo>
                <a:lnTo>
                  <a:pt x="1019785" y="993724"/>
                </a:lnTo>
                <a:lnTo>
                  <a:pt x="1019785" y="967664"/>
                </a:lnTo>
                <a:lnTo>
                  <a:pt x="993381" y="967664"/>
                </a:lnTo>
                <a:lnTo>
                  <a:pt x="993381" y="941261"/>
                </a:lnTo>
                <a:lnTo>
                  <a:pt x="967321" y="941261"/>
                </a:lnTo>
                <a:close/>
                <a:moveTo>
                  <a:pt x="556527" y="1491958"/>
                </a:moveTo>
                <a:lnTo>
                  <a:pt x="556527" y="1516990"/>
                </a:lnTo>
                <a:lnTo>
                  <a:pt x="531495" y="1516990"/>
                </a:lnTo>
                <a:lnTo>
                  <a:pt x="531495" y="1541678"/>
                </a:lnTo>
                <a:lnTo>
                  <a:pt x="556527" y="1541678"/>
                </a:lnTo>
                <a:lnTo>
                  <a:pt x="556527" y="1566710"/>
                </a:lnTo>
                <a:lnTo>
                  <a:pt x="581215" y="1566710"/>
                </a:lnTo>
                <a:lnTo>
                  <a:pt x="581215" y="1541678"/>
                </a:lnTo>
                <a:lnTo>
                  <a:pt x="606247" y="1541678"/>
                </a:lnTo>
                <a:lnTo>
                  <a:pt x="606247" y="1516990"/>
                </a:lnTo>
                <a:lnTo>
                  <a:pt x="581215" y="1516990"/>
                </a:lnTo>
                <a:lnTo>
                  <a:pt x="581215" y="1491958"/>
                </a:lnTo>
                <a:lnTo>
                  <a:pt x="556527" y="1491958"/>
                </a:lnTo>
                <a:close/>
                <a:moveTo>
                  <a:pt x="512635" y="1977847"/>
                </a:moveTo>
                <a:lnTo>
                  <a:pt x="512635" y="1953158"/>
                </a:lnTo>
                <a:lnTo>
                  <a:pt x="537324" y="1953158"/>
                </a:lnTo>
                <a:lnTo>
                  <a:pt x="537324" y="1928470"/>
                </a:lnTo>
                <a:lnTo>
                  <a:pt x="512635" y="1928470"/>
                </a:lnTo>
                <a:lnTo>
                  <a:pt x="512635" y="1903781"/>
                </a:lnTo>
                <a:lnTo>
                  <a:pt x="487947" y="1903781"/>
                </a:lnTo>
                <a:lnTo>
                  <a:pt x="487947" y="1928470"/>
                </a:lnTo>
                <a:lnTo>
                  <a:pt x="463258" y="1928470"/>
                </a:lnTo>
                <a:lnTo>
                  <a:pt x="463258" y="1953158"/>
                </a:lnTo>
                <a:lnTo>
                  <a:pt x="487947" y="1953158"/>
                </a:lnTo>
                <a:lnTo>
                  <a:pt x="487947" y="1977847"/>
                </a:lnTo>
                <a:lnTo>
                  <a:pt x="512635" y="1977847"/>
                </a:lnTo>
                <a:close/>
                <a:moveTo>
                  <a:pt x="898055" y="1077049"/>
                </a:moveTo>
                <a:lnTo>
                  <a:pt x="898055" y="1104138"/>
                </a:lnTo>
                <a:lnTo>
                  <a:pt x="870966" y="1104138"/>
                </a:lnTo>
                <a:lnTo>
                  <a:pt x="870966" y="1131570"/>
                </a:lnTo>
                <a:lnTo>
                  <a:pt x="898055" y="1131570"/>
                </a:lnTo>
                <a:lnTo>
                  <a:pt x="898055" y="1158659"/>
                </a:lnTo>
                <a:lnTo>
                  <a:pt x="925487" y="1158659"/>
                </a:lnTo>
                <a:lnTo>
                  <a:pt x="925487" y="1131570"/>
                </a:lnTo>
                <a:lnTo>
                  <a:pt x="952576" y="1131570"/>
                </a:lnTo>
                <a:lnTo>
                  <a:pt x="952576" y="1104138"/>
                </a:lnTo>
                <a:lnTo>
                  <a:pt x="925487" y="1104138"/>
                </a:lnTo>
                <a:lnTo>
                  <a:pt x="925487" y="1077049"/>
                </a:lnTo>
                <a:lnTo>
                  <a:pt x="898055" y="1077049"/>
                </a:lnTo>
                <a:close/>
                <a:moveTo>
                  <a:pt x="512293" y="2251481"/>
                </a:moveTo>
                <a:lnTo>
                  <a:pt x="512293" y="2227136"/>
                </a:lnTo>
                <a:lnTo>
                  <a:pt x="536638" y="2227136"/>
                </a:lnTo>
                <a:lnTo>
                  <a:pt x="536638" y="2203133"/>
                </a:lnTo>
                <a:lnTo>
                  <a:pt x="512293" y="2203133"/>
                </a:lnTo>
                <a:lnTo>
                  <a:pt x="512293" y="2178787"/>
                </a:lnTo>
                <a:lnTo>
                  <a:pt x="488290" y="2178787"/>
                </a:lnTo>
                <a:lnTo>
                  <a:pt x="488290" y="2203133"/>
                </a:lnTo>
                <a:lnTo>
                  <a:pt x="463944" y="2203133"/>
                </a:lnTo>
                <a:lnTo>
                  <a:pt x="463944" y="2227136"/>
                </a:lnTo>
                <a:lnTo>
                  <a:pt x="488290" y="2227136"/>
                </a:lnTo>
                <a:lnTo>
                  <a:pt x="488290" y="2251481"/>
                </a:lnTo>
                <a:lnTo>
                  <a:pt x="512293" y="2251481"/>
                </a:lnTo>
                <a:close/>
                <a:moveTo>
                  <a:pt x="488290" y="1630147"/>
                </a:moveTo>
                <a:lnTo>
                  <a:pt x="488290" y="1654493"/>
                </a:lnTo>
                <a:lnTo>
                  <a:pt x="463944" y="1654493"/>
                </a:lnTo>
                <a:lnTo>
                  <a:pt x="463944" y="1678496"/>
                </a:lnTo>
                <a:lnTo>
                  <a:pt x="488290" y="1678496"/>
                </a:lnTo>
                <a:lnTo>
                  <a:pt x="488290" y="1702841"/>
                </a:lnTo>
                <a:lnTo>
                  <a:pt x="512293" y="1702841"/>
                </a:lnTo>
                <a:lnTo>
                  <a:pt x="512293" y="1678496"/>
                </a:lnTo>
                <a:lnTo>
                  <a:pt x="536638" y="1678496"/>
                </a:lnTo>
                <a:lnTo>
                  <a:pt x="536638" y="1654493"/>
                </a:lnTo>
                <a:lnTo>
                  <a:pt x="512293" y="1654493"/>
                </a:lnTo>
                <a:lnTo>
                  <a:pt x="512293" y="1630147"/>
                </a:lnTo>
                <a:lnTo>
                  <a:pt x="488290" y="1630147"/>
                </a:lnTo>
                <a:close/>
                <a:moveTo>
                  <a:pt x="830847" y="944004"/>
                </a:moveTo>
                <a:lnTo>
                  <a:pt x="830847" y="968350"/>
                </a:lnTo>
                <a:lnTo>
                  <a:pt x="806501" y="968350"/>
                </a:lnTo>
                <a:lnTo>
                  <a:pt x="806501" y="993038"/>
                </a:lnTo>
                <a:lnTo>
                  <a:pt x="830847" y="993038"/>
                </a:lnTo>
                <a:lnTo>
                  <a:pt x="830847" y="1017384"/>
                </a:lnTo>
                <a:lnTo>
                  <a:pt x="855535" y="1017384"/>
                </a:lnTo>
                <a:lnTo>
                  <a:pt x="855535" y="993038"/>
                </a:lnTo>
                <a:lnTo>
                  <a:pt x="879881" y="993038"/>
                </a:lnTo>
                <a:lnTo>
                  <a:pt x="879881" y="968350"/>
                </a:lnTo>
                <a:lnTo>
                  <a:pt x="855535" y="968350"/>
                </a:lnTo>
                <a:lnTo>
                  <a:pt x="855535" y="944004"/>
                </a:lnTo>
                <a:lnTo>
                  <a:pt x="830847" y="944004"/>
                </a:lnTo>
                <a:close/>
                <a:moveTo>
                  <a:pt x="761924" y="1080135"/>
                </a:moveTo>
                <a:lnTo>
                  <a:pt x="761924" y="1105167"/>
                </a:lnTo>
                <a:lnTo>
                  <a:pt x="736892" y="1105167"/>
                </a:lnTo>
                <a:lnTo>
                  <a:pt x="736892" y="1130541"/>
                </a:lnTo>
                <a:lnTo>
                  <a:pt x="761924" y="1130541"/>
                </a:lnTo>
                <a:lnTo>
                  <a:pt x="761924" y="1155573"/>
                </a:lnTo>
                <a:lnTo>
                  <a:pt x="787298" y="1155573"/>
                </a:lnTo>
                <a:lnTo>
                  <a:pt x="787298" y="1130541"/>
                </a:lnTo>
                <a:lnTo>
                  <a:pt x="812330" y="1130541"/>
                </a:lnTo>
                <a:lnTo>
                  <a:pt x="812330" y="1105167"/>
                </a:lnTo>
                <a:lnTo>
                  <a:pt x="787298" y="1105167"/>
                </a:lnTo>
                <a:lnTo>
                  <a:pt x="787298" y="1080135"/>
                </a:lnTo>
                <a:lnTo>
                  <a:pt x="761924" y="1080135"/>
                </a:lnTo>
                <a:close/>
                <a:moveTo>
                  <a:pt x="624764" y="1354112"/>
                </a:moveTo>
                <a:lnTo>
                  <a:pt x="624764" y="1379487"/>
                </a:lnTo>
                <a:lnTo>
                  <a:pt x="599389" y="1379487"/>
                </a:lnTo>
                <a:lnTo>
                  <a:pt x="599389" y="1404861"/>
                </a:lnTo>
                <a:lnTo>
                  <a:pt x="624764" y="1404861"/>
                </a:lnTo>
                <a:lnTo>
                  <a:pt x="624764" y="1430236"/>
                </a:lnTo>
                <a:lnTo>
                  <a:pt x="650138" y="1430236"/>
                </a:lnTo>
                <a:lnTo>
                  <a:pt x="650138" y="1404861"/>
                </a:lnTo>
                <a:lnTo>
                  <a:pt x="675513" y="1404861"/>
                </a:lnTo>
                <a:lnTo>
                  <a:pt x="675513" y="1379487"/>
                </a:lnTo>
                <a:lnTo>
                  <a:pt x="650138" y="1379487"/>
                </a:lnTo>
                <a:lnTo>
                  <a:pt x="650138" y="1354112"/>
                </a:lnTo>
                <a:lnTo>
                  <a:pt x="624764" y="1354112"/>
                </a:lnTo>
                <a:close/>
                <a:moveTo>
                  <a:pt x="693344" y="1216952"/>
                </a:moveTo>
                <a:lnTo>
                  <a:pt x="693344" y="1242327"/>
                </a:lnTo>
                <a:lnTo>
                  <a:pt x="667969" y="1242327"/>
                </a:lnTo>
                <a:lnTo>
                  <a:pt x="667969" y="1267701"/>
                </a:lnTo>
                <a:lnTo>
                  <a:pt x="693344" y="1267701"/>
                </a:lnTo>
                <a:lnTo>
                  <a:pt x="693344" y="1293076"/>
                </a:lnTo>
                <a:lnTo>
                  <a:pt x="718718" y="1293076"/>
                </a:lnTo>
                <a:lnTo>
                  <a:pt x="718718" y="1267701"/>
                </a:lnTo>
                <a:lnTo>
                  <a:pt x="744093" y="1267701"/>
                </a:lnTo>
                <a:lnTo>
                  <a:pt x="744093" y="1242327"/>
                </a:lnTo>
                <a:lnTo>
                  <a:pt x="718718" y="1242327"/>
                </a:lnTo>
                <a:lnTo>
                  <a:pt x="718718" y="1216952"/>
                </a:lnTo>
                <a:lnTo>
                  <a:pt x="693344" y="1216952"/>
                </a:lnTo>
                <a:close/>
                <a:moveTo>
                  <a:pt x="3577819" y="1280732"/>
                </a:moveTo>
                <a:lnTo>
                  <a:pt x="3594964" y="1280732"/>
                </a:lnTo>
                <a:lnTo>
                  <a:pt x="3594964" y="1263587"/>
                </a:lnTo>
                <a:lnTo>
                  <a:pt x="3612109" y="1263587"/>
                </a:lnTo>
                <a:lnTo>
                  <a:pt x="3612109" y="1246442"/>
                </a:lnTo>
                <a:lnTo>
                  <a:pt x="3594964" y="1246442"/>
                </a:lnTo>
                <a:lnTo>
                  <a:pt x="3594964" y="1229297"/>
                </a:lnTo>
                <a:lnTo>
                  <a:pt x="3577819" y="1229297"/>
                </a:lnTo>
                <a:lnTo>
                  <a:pt x="3577819" y="1246442"/>
                </a:lnTo>
                <a:lnTo>
                  <a:pt x="3560674" y="1246442"/>
                </a:lnTo>
                <a:lnTo>
                  <a:pt x="3560674" y="1263587"/>
                </a:lnTo>
                <a:lnTo>
                  <a:pt x="3577819" y="1263587"/>
                </a:lnTo>
                <a:lnTo>
                  <a:pt x="3577819" y="1280732"/>
                </a:lnTo>
                <a:close/>
                <a:moveTo>
                  <a:pt x="3507867" y="1421663"/>
                </a:moveTo>
                <a:lnTo>
                  <a:pt x="3527755" y="1421663"/>
                </a:lnTo>
                <a:lnTo>
                  <a:pt x="3527755" y="1402118"/>
                </a:lnTo>
                <a:lnTo>
                  <a:pt x="3547301" y="1402118"/>
                </a:lnTo>
                <a:lnTo>
                  <a:pt x="3547301" y="1382230"/>
                </a:lnTo>
                <a:lnTo>
                  <a:pt x="3527755" y="1382230"/>
                </a:lnTo>
                <a:lnTo>
                  <a:pt x="3527755" y="1362685"/>
                </a:lnTo>
                <a:lnTo>
                  <a:pt x="3507867" y="1362685"/>
                </a:lnTo>
                <a:lnTo>
                  <a:pt x="3507867" y="1382230"/>
                </a:lnTo>
                <a:lnTo>
                  <a:pt x="3488322" y="1382230"/>
                </a:lnTo>
                <a:lnTo>
                  <a:pt x="3488322" y="1402118"/>
                </a:lnTo>
                <a:lnTo>
                  <a:pt x="3507867" y="1402118"/>
                </a:lnTo>
                <a:lnTo>
                  <a:pt x="3507867" y="1421663"/>
                </a:lnTo>
                <a:close/>
                <a:moveTo>
                  <a:pt x="3509239" y="1143572"/>
                </a:moveTo>
                <a:lnTo>
                  <a:pt x="3526384" y="1143572"/>
                </a:lnTo>
                <a:lnTo>
                  <a:pt x="3526384" y="1126427"/>
                </a:lnTo>
                <a:lnTo>
                  <a:pt x="3543529" y="1126427"/>
                </a:lnTo>
                <a:lnTo>
                  <a:pt x="3543529" y="1109282"/>
                </a:lnTo>
                <a:lnTo>
                  <a:pt x="3526384" y="1109282"/>
                </a:lnTo>
                <a:lnTo>
                  <a:pt x="3526384" y="1092137"/>
                </a:lnTo>
                <a:lnTo>
                  <a:pt x="3509239" y="1092137"/>
                </a:lnTo>
                <a:lnTo>
                  <a:pt x="3509239" y="1109282"/>
                </a:lnTo>
                <a:lnTo>
                  <a:pt x="3492094" y="1109282"/>
                </a:lnTo>
                <a:lnTo>
                  <a:pt x="3492094" y="1126427"/>
                </a:lnTo>
                <a:lnTo>
                  <a:pt x="3509239" y="1126427"/>
                </a:lnTo>
                <a:lnTo>
                  <a:pt x="3509239" y="1143572"/>
                </a:lnTo>
                <a:close/>
                <a:moveTo>
                  <a:pt x="3510953" y="864108"/>
                </a:moveTo>
                <a:lnTo>
                  <a:pt x="3524669" y="864108"/>
                </a:lnTo>
                <a:lnTo>
                  <a:pt x="3524669" y="850392"/>
                </a:lnTo>
                <a:lnTo>
                  <a:pt x="3538385" y="850392"/>
                </a:lnTo>
                <a:lnTo>
                  <a:pt x="3538385" y="836676"/>
                </a:lnTo>
                <a:lnTo>
                  <a:pt x="3524669" y="836676"/>
                </a:lnTo>
                <a:lnTo>
                  <a:pt x="3524669" y="822960"/>
                </a:lnTo>
                <a:lnTo>
                  <a:pt x="3510953" y="822960"/>
                </a:lnTo>
                <a:lnTo>
                  <a:pt x="3510953" y="836676"/>
                </a:lnTo>
                <a:lnTo>
                  <a:pt x="3497237" y="836676"/>
                </a:lnTo>
                <a:lnTo>
                  <a:pt x="3497237" y="850392"/>
                </a:lnTo>
                <a:lnTo>
                  <a:pt x="3510953" y="850392"/>
                </a:lnTo>
                <a:lnTo>
                  <a:pt x="3510953" y="864108"/>
                </a:lnTo>
                <a:close/>
                <a:moveTo>
                  <a:pt x="3507181" y="1698384"/>
                </a:moveTo>
                <a:lnTo>
                  <a:pt x="3528441" y="1698384"/>
                </a:lnTo>
                <a:lnTo>
                  <a:pt x="3528441" y="1677124"/>
                </a:lnTo>
                <a:lnTo>
                  <a:pt x="3549701" y="1677124"/>
                </a:lnTo>
                <a:lnTo>
                  <a:pt x="3549701" y="1655864"/>
                </a:lnTo>
                <a:lnTo>
                  <a:pt x="3528441" y="1655864"/>
                </a:lnTo>
                <a:lnTo>
                  <a:pt x="3528441" y="1634604"/>
                </a:lnTo>
                <a:lnTo>
                  <a:pt x="3507181" y="1634604"/>
                </a:lnTo>
                <a:lnTo>
                  <a:pt x="3507181" y="1655864"/>
                </a:lnTo>
                <a:lnTo>
                  <a:pt x="3485921" y="1655864"/>
                </a:lnTo>
                <a:lnTo>
                  <a:pt x="3485921" y="1677124"/>
                </a:lnTo>
                <a:lnTo>
                  <a:pt x="3507181" y="1677124"/>
                </a:lnTo>
                <a:lnTo>
                  <a:pt x="3507181" y="1698384"/>
                </a:lnTo>
                <a:close/>
                <a:moveTo>
                  <a:pt x="1652092" y="664540"/>
                </a:moveTo>
                <a:lnTo>
                  <a:pt x="1652092" y="692315"/>
                </a:lnTo>
                <a:lnTo>
                  <a:pt x="1624317" y="692315"/>
                </a:lnTo>
                <a:lnTo>
                  <a:pt x="1624317" y="720433"/>
                </a:lnTo>
                <a:lnTo>
                  <a:pt x="1652092" y="720433"/>
                </a:lnTo>
                <a:lnTo>
                  <a:pt x="1652092" y="748208"/>
                </a:lnTo>
                <a:lnTo>
                  <a:pt x="1680210" y="748208"/>
                </a:lnTo>
                <a:lnTo>
                  <a:pt x="1680210" y="720433"/>
                </a:lnTo>
                <a:lnTo>
                  <a:pt x="1707985" y="720433"/>
                </a:lnTo>
                <a:lnTo>
                  <a:pt x="1707985" y="692315"/>
                </a:lnTo>
                <a:lnTo>
                  <a:pt x="1680210" y="692315"/>
                </a:lnTo>
                <a:lnTo>
                  <a:pt x="1680210" y="664540"/>
                </a:lnTo>
                <a:lnTo>
                  <a:pt x="1652092" y="664540"/>
                </a:lnTo>
                <a:close/>
                <a:moveTo>
                  <a:pt x="3576790" y="1557795"/>
                </a:moveTo>
                <a:lnTo>
                  <a:pt x="3595993" y="1557795"/>
                </a:lnTo>
                <a:lnTo>
                  <a:pt x="3595993" y="1538935"/>
                </a:lnTo>
                <a:lnTo>
                  <a:pt x="3614852" y="1538935"/>
                </a:lnTo>
                <a:lnTo>
                  <a:pt x="3614852" y="1519733"/>
                </a:lnTo>
                <a:lnTo>
                  <a:pt x="3595993" y="1519733"/>
                </a:lnTo>
                <a:lnTo>
                  <a:pt x="3595993" y="1500873"/>
                </a:lnTo>
                <a:lnTo>
                  <a:pt x="3576790" y="1500873"/>
                </a:lnTo>
                <a:lnTo>
                  <a:pt x="3576790" y="1519733"/>
                </a:lnTo>
                <a:lnTo>
                  <a:pt x="3557930" y="1519733"/>
                </a:lnTo>
                <a:lnTo>
                  <a:pt x="3557930" y="1538935"/>
                </a:lnTo>
                <a:lnTo>
                  <a:pt x="3576790" y="1538935"/>
                </a:lnTo>
                <a:lnTo>
                  <a:pt x="3576790" y="1557795"/>
                </a:lnTo>
                <a:close/>
                <a:moveTo>
                  <a:pt x="3439287" y="1284846"/>
                </a:moveTo>
                <a:lnTo>
                  <a:pt x="3459175" y="1284846"/>
                </a:lnTo>
                <a:lnTo>
                  <a:pt x="3459175" y="1264958"/>
                </a:lnTo>
                <a:lnTo>
                  <a:pt x="3479063" y="1264958"/>
                </a:lnTo>
                <a:lnTo>
                  <a:pt x="3479063" y="1245070"/>
                </a:lnTo>
                <a:lnTo>
                  <a:pt x="3459175" y="1245070"/>
                </a:lnTo>
                <a:lnTo>
                  <a:pt x="3459175" y="1225182"/>
                </a:lnTo>
                <a:lnTo>
                  <a:pt x="3439287" y="1225182"/>
                </a:lnTo>
                <a:lnTo>
                  <a:pt x="3439287" y="1245070"/>
                </a:lnTo>
                <a:lnTo>
                  <a:pt x="3419399" y="1245070"/>
                </a:lnTo>
                <a:lnTo>
                  <a:pt x="3419399" y="1264958"/>
                </a:lnTo>
                <a:lnTo>
                  <a:pt x="3439287" y="1264958"/>
                </a:lnTo>
                <a:lnTo>
                  <a:pt x="3439287" y="1284846"/>
                </a:lnTo>
                <a:close/>
                <a:moveTo>
                  <a:pt x="3438259" y="1562595"/>
                </a:moveTo>
                <a:lnTo>
                  <a:pt x="3460204" y="1562595"/>
                </a:lnTo>
                <a:lnTo>
                  <a:pt x="3460204" y="1540307"/>
                </a:lnTo>
                <a:lnTo>
                  <a:pt x="3482492" y="1540307"/>
                </a:lnTo>
                <a:lnTo>
                  <a:pt x="3482492" y="1518361"/>
                </a:lnTo>
                <a:lnTo>
                  <a:pt x="3460204" y="1518361"/>
                </a:lnTo>
                <a:lnTo>
                  <a:pt x="3460204" y="1496073"/>
                </a:lnTo>
                <a:lnTo>
                  <a:pt x="3438259" y="1496073"/>
                </a:lnTo>
                <a:lnTo>
                  <a:pt x="3438259" y="1518361"/>
                </a:lnTo>
                <a:lnTo>
                  <a:pt x="3415970" y="1518361"/>
                </a:lnTo>
                <a:lnTo>
                  <a:pt x="3415970" y="1540307"/>
                </a:lnTo>
                <a:lnTo>
                  <a:pt x="3438259" y="1540307"/>
                </a:lnTo>
                <a:lnTo>
                  <a:pt x="3438259" y="1562595"/>
                </a:lnTo>
                <a:close/>
                <a:moveTo>
                  <a:pt x="3442716" y="725576"/>
                </a:moveTo>
                <a:lnTo>
                  <a:pt x="3455746" y="725576"/>
                </a:lnTo>
                <a:lnTo>
                  <a:pt x="3455746" y="712889"/>
                </a:lnTo>
                <a:lnTo>
                  <a:pt x="3468434" y="712889"/>
                </a:lnTo>
                <a:lnTo>
                  <a:pt x="3468434" y="699859"/>
                </a:lnTo>
                <a:lnTo>
                  <a:pt x="3455746" y="699859"/>
                </a:lnTo>
                <a:lnTo>
                  <a:pt x="3455746" y="687172"/>
                </a:lnTo>
                <a:lnTo>
                  <a:pt x="3442716" y="687172"/>
                </a:lnTo>
                <a:lnTo>
                  <a:pt x="3442716" y="699859"/>
                </a:lnTo>
                <a:lnTo>
                  <a:pt x="3430029" y="699859"/>
                </a:lnTo>
                <a:lnTo>
                  <a:pt x="3430029" y="712889"/>
                </a:lnTo>
                <a:lnTo>
                  <a:pt x="3442716" y="712889"/>
                </a:lnTo>
                <a:lnTo>
                  <a:pt x="3442716" y="725576"/>
                </a:lnTo>
                <a:close/>
                <a:moveTo>
                  <a:pt x="3440659" y="1006069"/>
                </a:moveTo>
                <a:lnTo>
                  <a:pt x="3457804" y="1006069"/>
                </a:lnTo>
                <a:lnTo>
                  <a:pt x="3457804" y="989267"/>
                </a:lnTo>
                <a:lnTo>
                  <a:pt x="3474606" y="989267"/>
                </a:lnTo>
                <a:lnTo>
                  <a:pt x="3474606" y="972122"/>
                </a:lnTo>
                <a:lnTo>
                  <a:pt x="3457804" y="972122"/>
                </a:lnTo>
                <a:lnTo>
                  <a:pt x="3457804" y="955319"/>
                </a:lnTo>
                <a:lnTo>
                  <a:pt x="3440659" y="955319"/>
                </a:lnTo>
                <a:lnTo>
                  <a:pt x="3440659" y="972122"/>
                </a:lnTo>
                <a:lnTo>
                  <a:pt x="3423857" y="972122"/>
                </a:lnTo>
                <a:lnTo>
                  <a:pt x="3423857" y="989267"/>
                </a:lnTo>
                <a:lnTo>
                  <a:pt x="3440659" y="989267"/>
                </a:lnTo>
                <a:lnTo>
                  <a:pt x="3440659" y="1006069"/>
                </a:lnTo>
                <a:close/>
                <a:moveTo>
                  <a:pt x="3579533" y="1001611"/>
                </a:moveTo>
                <a:lnTo>
                  <a:pt x="3593249" y="1001611"/>
                </a:lnTo>
                <a:lnTo>
                  <a:pt x="3593249" y="987552"/>
                </a:lnTo>
                <a:lnTo>
                  <a:pt x="3607308" y="987552"/>
                </a:lnTo>
                <a:lnTo>
                  <a:pt x="3607308" y="973836"/>
                </a:lnTo>
                <a:lnTo>
                  <a:pt x="3593249" y="973836"/>
                </a:lnTo>
                <a:lnTo>
                  <a:pt x="3593249" y="959777"/>
                </a:lnTo>
                <a:lnTo>
                  <a:pt x="3579533" y="959777"/>
                </a:lnTo>
                <a:lnTo>
                  <a:pt x="3579533" y="973836"/>
                </a:lnTo>
                <a:lnTo>
                  <a:pt x="3565474" y="973836"/>
                </a:lnTo>
                <a:lnTo>
                  <a:pt x="3565474" y="987552"/>
                </a:lnTo>
                <a:lnTo>
                  <a:pt x="3579533" y="987552"/>
                </a:lnTo>
                <a:lnTo>
                  <a:pt x="3579533" y="1001611"/>
                </a:lnTo>
                <a:close/>
                <a:moveTo>
                  <a:pt x="3368307" y="1903781"/>
                </a:moveTo>
                <a:lnTo>
                  <a:pt x="3368307" y="1928470"/>
                </a:lnTo>
                <a:lnTo>
                  <a:pt x="3343618" y="1928470"/>
                </a:lnTo>
                <a:lnTo>
                  <a:pt x="3343618" y="1953158"/>
                </a:lnTo>
                <a:lnTo>
                  <a:pt x="3368307" y="1953158"/>
                </a:lnTo>
                <a:lnTo>
                  <a:pt x="3368307" y="1977847"/>
                </a:lnTo>
                <a:lnTo>
                  <a:pt x="3392996" y="1977847"/>
                </a:lnTo>
                <a:lnTo>
                  <a:pt x="3392996" y="1953158"/>
                </a:lnTo>
                <a:lnTo>
                  <a:pt x="3417685" y="1953158"/>
                </a:lnTo>
                <a:lnTo>
                  <a:pt x="3417685" y="1928470"/>
                </a:lnTo>
                <a:lnTo>
                  <a:pt x="3392996" y="1928470"/>
                </a:lnTo>
                <a:lnTo>
                  <a:pt x="3392996" y="1903781"/>
                </a:lnTo>
                <a:lnTo>
                  <a:pt x="3368307" y="1903781"/>
                </a:lnTo>
                <a:close/>
                <a:moveTo>
                  <a:pt x="3716693" y="1275931"/>
                </a:moveTo>
                <a:lnTo>
                  <a:pt x="3730409" y="1275931"/>
                </a:lnTo>
                <a:lnTo>
                  <a:pt x="3730409" y="1261872"/>
                </a:lnTo>
                <a:lnTo>
                  <a:pt x="3744468" y="1261872"/>
                </a:lnTo>
                <a:lnTo>
                  <a:pt x="3744468" y="1248156"/>
                </a:lnTo>
                <a:lnTo>
                  <a:pt x="3730409" y="1248156"/>
                </a:lnTo>
                <a:lnTo>
                  <a:pt x="3730409" y="1234097"/>
                </a:lnTo>
                <a:lnTo>
                  <a:pt x="3716693" y="1234097"/>
                </a:lnTo>
                <a:lnTo>
                  <a:pt x="3716693" y="1248156"/>
                </a:lnTo>
                <a:lnTo>
                  <a:pt x="3702634" y="1248156"/>
                </a:lnTo>
                <a:lnTo>
                  <a:pt x="3702634" y="1261872"/>
                </a:lnTo>
                <a:lnTo>
                  <a:pt x="3716693" y="1261872"/>
                </a:lnTo>
                <a:lnTo>
                  <a:pt x="3716693" y="1275931"/>
                </a:lnTo>
                <a:close/>
                <a:moveTo>
                  <a:pt x="3784588" y="1688783"/>
                </a:moveTo>
                <a:lnTo>
                  <a:pt x="3799675" y="1688783"/>
                </a:lnTo>
                <a:lnTo>
                  <a:pt x="3799675" y="1674038"/>
                </a:lnTo>
                <a:lnTo>
                  <a:pt x="3814420" y="1674038"/>
                </a:lnTo>
                <a:lnTo>
                  <a:pt x="3814420" y="1658950"/>
                </a:lnTo>
                <a:lnTo>
                  <a:pt x="3799675" y="1658950"/>
                </a:lnTo>
                <a:lnTo>
                  <a:pt x="3799675" y="1644206"/>
                </a:lnTo>
                <a:lnTo>
                  <a:pt x="3784588" y="1644206"/>
                </a:lnTo>
                <a:lnTo>
                  <a:pt x="3784588" y="1658950"/>
                </a:lnTo>
                <a:lnTo>
                  <a:pt x="3769843" y="1658950"/>
                </a:lnTo>
                <a:lnTo>
                  <a:pt x="3769843" y="1674038"/>
                </a:lnTo>
                <a:lnTo>
                  <a:pt x="3784588" y="1674038"/>
                </a:lnTo>
                <a:lnTo>
                  <a:pt x="3784588" y="1688783"/>
                </a:lnTo>
                <a:close/>
                <a:moveTo>
                  <a:pt x="3854539" y="1548194"/>
                </a:moveTo>
                <a:lnTo>
                  <a:pt x="3866884" y="1548194"/>
                </a:lnTo>
                <a:lnTo>
                  <a:pt x="3866884" y="1535506"/>
                </a:lnTo>
                <a:lnTo>
                  <a:pt x="3879571" y="1535506"/>
                </a:lnTo>
                <a:lnTo>
                  <a:pt x="3879571" y="1523162"/>
                </a:lnTo>
                <a:lnTo>
                  <a:pt x="3866884" y="1523162"/>
                </a:lnTo>
                <a:lnTo>
                  <a:pt x="3866884" y="1510475"/>
                </a:lnTo>
                <a:lnTo>
                  <a:pt x="3854539" y="1510475"/>
                </a:lnTo>
                <a:lnTo>
                  <a:pt x="3854539" y="1523162"/>
                </a:lnTo>
                <a:lnTo>
                  <a:pt x="3841852" y="1523162"/>
                </a:lnTo>
                <a:lnTo>
                  <a:pt x="3841852" y="1535506"/>
                </a:lnTo>
                <a:lnTo>
                  <a:pt x="3854539" y="1535506"/>
                </a:lnTo>
                <a:lnTo>
                  <a:pt x="3854539" y="1548194"/>
                </a:lnTo>
                <a:close/>
                <a:moveTo>
                  <a:pt x="2091690" y="3217774"/>
                </a:moveTo>
                <a:lnTo>
                  <a:pt x="2091690" y="3189313"/>
                </a:lnTo>
                <a:lnTo>
                  <a:pt x="2120151" y="3189313"/>
                </a:lnTo>
                <a:lnTo>
                  <a:pt x="2120151" y="3161195"/>
                </a:lnTo>
                <a:lnTo>
                  <a:pt x="2091690" y="3161195"/>
                </a:lnTo>
                <a:lnTo>
                  <a:pt x="2091690" y="3132734"/>
                </a:lnTo>
                <a:lnTo>
                  <a:pt x="2063572" y="3132734"/>
                </a:lnTo>
                <a:lnTo>
                  <a:pt x="2063572" y="3161195"/>
                </a:lnTo>
                <a:lnTo>
                  <a:pt x="2035111" y="3161195"/>
                </a:lnTo>
                <a:lnTo>
                  <a:pt x="2035111" y="3189313"/>
                </a:lnTo>
                <a:lnTo>
                  <a:pt x="2063572" y="3189313"/>
                </a:lnTo>
                <a:lnTo>
                  <a:pt x="2063572" y="3217774"/>
                </a:lnTo>
                <a:lnTo>
                  <a:pt x="2091690" y="3217774"/>
                </a:lnTo>
                <a:close/>
                <a:moveTo>
                  <a:pt x="3645713" y="1693926"/>
                </a:moveTo>
                <a:lnTo>
                  <a:pt x="3664229" y="1693926"/>
                </a:lnTo>
                <a:lnTo>
                  <a:pt x="3664229" y="1675752"/>
                </a:lnTo>
                <a:lnTo>
                  <a:pt x="3682403" y="1675752"/>
                </a:lnTo>
                <a:lnTo>
                  <a:pt x="3682403" y="1657236"/>
                </a:lnTo>
                <a:lnTo>
                  <a:pt x="3664229" y="1657236"/>
                </a:lnTo>
                <a:lnTo>
                  <a:pt x="3664229" y="1639062"/>
                </a:lnTo>
                <a:lnTo>
                  <a:pt x="3645713" y="1639062"/>
                </a:lnTo>
                <a:lnTo>
                  <a:pt x="3645713" y="1657236"/>
                </a:lnTo>
                <a:lnTo>
                  <a:pt x="3627539" y="1657236"/>
                </a:lnTo>
                <a:lnTo>
                  <a:pt x="3627539" y="1675752"/>
                </a:lnTo>
                <a:lnTo>
                  <a:pt x="3645713" y="1675752"/>
                </a:lnTo>
                <a:lnTo>
                  <a:pt x="3645713" y="1693926"/>
                </a:lnTo>
                <a:close/>
                <a:moveTo>
                  <a:pt x="3646742" y="1417206"/>
                </a:moveTo>
                <a:lnTo>
                  <a:pt x="3663201" y="1417206"/>
                </a:lnTo>
                <a:lnTo>
                  <a:pt x="3663201" y="1400404"/>
                </a:lnTo>
                <a:lnTo>
                  <a:pt x="3680003" y="1400404"/>
                </a:lnTo>
                <a:lnTo>
                  <a:pt x="3680003" y="1383944"/>
                </a:lnTo>
                <a:lnTo>
                  <a:pt x="3663201" y="1383944"/>
                </a:lnTo>
                <a:lnTo>
                  <a:pt x="3663201" y="1367142"/>
                </a:lnTo>
                <a:lnTo>
                  <a:pt x="3646742" y="1367142"/>
                </a:lnTo>
                <a:lnTo>
                  <a:pt x="3646742" y="1383944"/>
                </a:lnTo>
                <a:lnTo>
                  <a:pt x="3629939" y="1383944"/>
                </a:lnTo>
                <a:lnTo>
                  <a:pt x="3629939" y="1400404"/>
                </a:lnTo>
                <a:lnTo>
                  <a:pt x="3646742" y="1400404"/>
                </a:lnTo>
                <a:lnTo>
                  <a:pt x="3646742" y="1417206"/>
                </a:lnTo>
                <a:close/>
                <a:moveTo>
                  <a:pt x="3715664" y="1552994"/>
                </a:moveTo>
                <a:lnTo>
                  <a:pt x="3731438" y="1552994"/>
                </a:lnTo>
                <a:lnTo>
                  <a:pt x="3731438" y="1537221"/>
                </a:lnTo>
                <a:lnTo>
                  <a:pt x="3747211" y="1537221"/>
                </a:lnTo>
                <a:lnTo>
                  <a:pt x="3747211" y="1521447"/>
                </a:lnTo>
                <a:lnTo>
                  <a:pt x="3731438" y="1521447"/>
                </a:lnTo>
                <a:lnTo>
                  <a:pt x="3731438" y="1505674"/>
                </a:lnTo>
                <a:lnTo>
                  <a:pt x="3715664" y="1505674"/>
                </a:lnTo>
                <a:lnTo>
                  <a:pt x="3715664" y="1521447"/>
                </a:lnTo>
                <a:lnTo>
                  <a:pt x="3699891" y="1521447"/>
                </a:lnTo>
                <a:lnTo>
                  <a:pt x="3699891" y="1537221"/>
                </a:lnTo>
                <a:lnTo>
                  <a:pt x="3715664" y="1537221"/>
                </a:lnTo>
                <a:lnTo>
                  <a:pt x="3715664" y="1552994"/>
                </a:lnTo>
                <a:close/>
                <a:moveTo>
                  <a:pt x="3647770" y="1139114"/>
                </a:moveTo>
                <a:lnTo>
                  <a:pt x="3662172" y="1139114"/>
                </a:lnTo>
                <a:lnTo>
                  <a:pt x="3662172" y="1125055"/>
                </a:lnTo>
                <a:lnTo>
                  <a:pt x="3676231" y="1125055"/>
                </a:lnTo>
                <a:lnTo>
                  <a:pt x="3676231" y="1110653"/>
                </a:lnTo>
                <a:lnTo>
                  <a:pt x="3662172" y="1110653"/>
                </a:lnTo>
                <a:lnTo>
                  <a:pt x="3662172" y="1096594"/>
                </a:lnTo>
                <a:lnTo>
                  <a:pt x="3647770" y="1096594"/>
                </a:lnTo>
                <a:lnTo>
                  <a:pt x="3647770" y="1110653"/>
                </a:lnTo>
                <a:lnTo>
                  <a:pt x="3633712" y="1110653"/>
                </a:lnTo>
                <a:lnTo>
                  <a:pt x="3633712" y="1125055"/>
                </a:lnTo>
                <a:lnTo>
                  <a:pt x="3647770" y="1125055"/>
                </a:lnTo>
                <a:lnTo>
                  <a:pt x="3647770" y="1139114"/>
                </a:lnTo>
                <a:close/>
                <a:moveTo>
                  <a:pt x="3785273" y="1412405"/>
                </a:moveTo>
                <a:lnTo>
                  <a:pt x="3798989" y="1412405"/>
                </a:lnTo>
                <a:lnTo>
                  <a:pt x="3798989" y="1399032"/>
                </a:lnTo>
                <a:lnTo>
                  <a:pt x="3812362" y="1399032"/>
                </a:lnTo>
                <a:lnTo>
                  <a:pt x="3812362" y="1385316"/>
                </a:lnTo>
                <a:lnTo>
                  <a:pt x="3798989" y="1385316"/>
                </a:lnTo>
                <a:lnTo>
                  <a:pt x="3798989" y="1371943"/>
                </a:lnTo>
                <a:lnTo>
                  <a:pt x="3785273" y="1371943"/>
                </a:lnTo>
                <a:lnTo>
                  <a:pt x="3785273" y="1385316"/>
                </a:lnTo>
                <a:lnTo>
                  <a:pt x="3771900" y="1385316"/>
                </a:lnTo>
                <a:lnTo>
                  <a:pt x="3771900" y="1399032"/>
                </a:lnTo>
                <a:lnTo>
                  <a:pt x="3785273" y="1399032"/>
                </a:lnTo>
                <a:lnTo>
                  <a:pt x="3785273" y="1412405"/>
                </a:lnTo>
                <a:close/>
                <a:moveTo>
                  <a:pt x="2571750" y="3080271"/>
                </a:moveTo>
                <a:lnTo>
                  <a:pt x="2571750" y="3052153"/>
                </a:lnTo>
                <a:lnTo>
                  <a:pt x="2599868" y="3052153"/>
                </a:lnTo>
                <a:lnTo>
                  <a:pt x="2599868" y="3024035"/>
                </a:lnTo>
                <a:lnTo>
                  <a:pt x="2571750" y="3024035"/>
                </a:lnTo>
                <a:lnTo>
                  <a:pt x="2571750" y="2995917"/>
                </a:lnTo>
                <a:lnTo>
                  <a:pt x="2543632" y="2995917"/>
                </a:lnTo>
                <a:lnTo>
                  <a:pt x="2543632" y="3024035"/>
                </a:lnTo>
                <a:lnTo>
                  <a:pt x="2515514" y="3024035"/>
                </a:lnTo>
                <a:lnTo>
                  <a:pt x="2515514" y="3052153"/>
                </a:lnTo>
                <a:lnTo>
                  <a:pt x="2543632" y="3052153"/>
                </a:lnTo>
                <a:lnTo>
                  <a:pt x="2543632" y="3080271"/>
                </a:lnTo>
                <a:lnTo>
                  <a:pt x="2571750" y="3080271"/>
                </a:lnTo>
                <a:close/>
                <a:moveTo>
                  <a:pt x="2502142" y="3214688"/>
                </a:moveTo>
                <a:lnTo>
                  <a:pt x="2502142" y="3188284"/>
                </a:lnTo>
                <a:lnTo>
                  <a:pt x="2528545" y="3188284"/>
                </a:lnTo>
                <a:lnTo>
                  <a:pt x="2528545" y="3162224"/>
                </a:lnTo>
                <a:lnTo>
                  <a:pt x="2502142" y="3162224"/>
                </a:lnTo>
                <a:lnTo>
                  <a:pt x="2502142" y="3135821"/>
                </a:lnTo>
                <a:lnTo>
                  <a:pt x="2476081" y="3135821"/>
                </a:lnTo>
                <a:lnTo>
                  <a:pt x="2476081" y="3162224"/>
                </a:lnTo>
                <a:lnTo>
                  <a:pt x="2449678" y="3162224"/>
                </a:lnTo>
                <a:lnTo>
                  <a:pt x="2449678" y="3188284"/>
                </a:lnTo>
                <a:lnTo>
                  <a:pt x="2476081" y="3188284"/>
                </a:lnTo>
                <a:lnTo>
                  <a:pt x="2476081" y="3214688"/>
                </a:lnTo>
                <a:lnTo>
                  <a:pt x="2502142" y="3214688"/>
                </a:lnTo>
                <a:close/>
                <a:moveTo>
                  <a:pt x="2638958" y="3213316"/>
                </a:moveTo>
                <a:lnTo>
                  <a:pt x="2638958" y="3187941"/>
                </a:lnTo>
                <a:lnTo>
                  <a:pt x="2664333" y="3187941"/>
                </a:lnTo>
                <a:lnTo>
                  <a:pt x="2664333" y="3162567"/>
                </a:lnTo>
                <a:lnTo>
                  <a:pt x="2638958" y="3162567"/>
                </a:lnTo>
                <a:lnTo>
                  <a:pt x="2638958" y="3137192"/>
                </a:lnTo>
                <a:lnTo>
                  <a:pt x="2613584" y="3137192"/>
                </a:lnTo>
                <a:lnTo>
                  <a:pt x="2613584" y="3162567"/>
                </a:lnTo>
                <a:lnTo>
                  <a:pt x="2588209" y="3162567"/>
                </a:lnTo>
                <a:lnTo>
                  <a:pt x="2588209" y="3187941"/>
                </a:lnTo>
                <a:lnTo>
                  <a:pt x="2613584" y="3187941"/>
                </a:lnTo>
                <a:lnTo>
                  <a:pt x="2613584" y="3213316"/>
                </a:lnTo>
                <a:lnTo>
                  <a:pt x="2638958" y="3213316"/>
                </a:lnTo>
                <a:close/>
                <a:moveTo>
                  <a:pt x="2432876" y="3349104"/>
                </a:moveTo>
                <a:lnTo>
                  <a:pt x="2432876" y="3324758"/>
                </a:lnTo>
                <a:lnTo>
                  <a:pt x="2457221" y="3324758"/>
                </a:lnTo>
                <a:lnTo>
                  <a:pt x="2457221" y="3300070"/>
                </a:lnTo>
                <a:lnTo>
                  <a:pt x="2432876" y="3300070"/>
                </a:lnTo>
                <a:lnTo>
                  <a:pt x="2432876" y="3275724"/>
                </a:lnTo>
                <a:lnTo>
                  <a:pt x="2408187" y="3275724"/>
                </a:lnTo>
                <a:lnTo>
                  <a:pt x="2408187" y="3300070"/>
                </a:lnTo>
                <a:lnTo>
                  <a:pt x="2383841" y="3300070"/>
                </a:lnTo>
                <a:lnTo>
                  <a:pt x="2383841" y="3324758"/>
                </a:lnTo>
                <a:lnTo>
                  <a:pt x="2408187" y="3324758"/>
                </a:lnTo>
                <a:lnTo>
                  <a:pt x="2408187" y="3349104"/>
                </a:lnTo>
                <a:lnTo>
                  <a:pt x="2432876" y="3349104"/>
                </a:lnTo>
                <a:close/>
                <a:moveTo>
                  <a:pt x="2708224" y="3078213"/>
                </a:moveTo>
                <a:lnTo>
                  <a:pt x="2708224" y="3051467"/>
                </a:lnTo>
                <a:lnTo>
                  <a:pt x="2734970" y="3051467"/>
                </a:lnTo>
                <a:lnTo>
                  <a:pt x="2734970" y="3024721"/>
                </a:lnTo>
                <a:lnTo>
                  <a:pt x="2708224" y="3024721"/>
                </a:lnTo>
                <a:lnTo>
                  <a:pt x="2708224" y="2997975"/>
                </a:lnTo>
                <a:lnTo>
                  <a:pt x="2681478" y="2997975"/>
                </a:lnTo>
                <a:lnTo>
                  <a:pt x="2681478" y="3024721"/>
                </a:lnTo>
                <a:lnTo>
                  <a:pt x="2654732" y="3024721"/>
                </a:lnTo>
                <a:lnTo>
                  <a:pt x="2654732" y="3051467"/>
                </a:lnTo>
                <a:lnTo>
                  <a:pt x="2681478" y="3051467"/>
                </a:lnTo>
                <a:lnTo>
                  <a:pt x="2681478" y="3078213"/>
                </a:lnTo>
                <a:lnTo>
                  <a:pt x="2708224" y="3078213"/>
                </a:lnTo>
                <a:close/>
                <a:moveTo>
                  <a:pt x="2365667" y="3216402"/>
                </a:moveTo>
                <a:lnTo>
                  <a:pt x="2365667" y="3188970"/>
                </a:lnTo>
                <a:lnTo>
                  <a:pt x="2393099" y="3188970"/>
                </a:lnTo>
                <a:lnTo>
                  <a:pt x="2393099" y="3161538"/>
                </a:lnTo>
                <a:lnTo>
                  <a:pt x="2365667" y="3161538"/>
                </a:lnTo>
                <a:lnTo>
                  <a:pt x="2365667" y="3134106"/>
                </a:lnTo>
                <a:lnTo>
                  <a:pt x="2338235" y="3134106"/>
                </a:lnTo>
                <a:lnTo>
                  <a:pt x="2338235" y="3161538"/>
                </a:lnTo>
                <a:lnTo>
                  <a:pt x="2310803" y="3161538"/>
                </a:lnTo>
                <a:lnTo>
                  <a:pt x="2310803" y="3188970"/>
                </a:lnTo>
                <a:lnTo>
                  <a:pt x="2338235" y="3188970"/>
                </a:lnTo>
                <a:lnTo>
                  <a:pt x="2338235" y="3216402"/>
                </a:lnTo>
                <a:lnTo>
                  <a:pt x="2365667" y="3216402"/>
                </a:lnTo>
                <a:close/>
                <a:moveTo>
                  <a:pt x="2159242" y="3351162"/>
                </a:moveTo>
                <a:lnTo>
                  <a:pt x="2159242" y="3325444"/>
                </a:lnTo>
                <a:lnTo>
                  <a:pt x="2184959" y="3325444"/>
                </a:lnTo>
                <a:lnTo>
                  <a:pt x="2184959" y="3299384"/>
                </a:lnTo>
                <a:lnTo>
                  <a:pt x="2159242" y="3299384"/>
                </a:lnTo>
                <a:lnTo>
                  <a:pt x="2159242" y="3273666"/>
                </a:lnTo>
                <a:lnTo>
                  <a:pt x="2133181" y="3273666"/>
                </a:lnTo>
                <a:lnTo>
                  <a:pt x="2133181" y="3299384"/>
                </a:lnTo>
                <a:lnTo>
                  <a:pt x="2107463" y="3299384"/>
                </a:lnTo>
                <a:lnTo>
                  <a:pt x="2107463" y="3325444"/>
                </a:lnTo>
                <a:lnTo>
                  <a:pt x="2133181" y="3325444"/>
                </a:lnTo>
                <a:lnTo>
                  <a:pt x="2133181" y="3351162"/>
                </a:lnTo>
                <a:lnTo>
                  <a:pt x="2159242" y="3351162"/>
                </a:lnTo>
                <a:close/>
                <a:moveTo>
                  <a:pt x="2228850" y="3217088"/>
                </a:moveTo>
                <a:lnTo>
                  <a:pt x="2228850" y="3189313"/>
                </a:lnTo>
                <a:lnTo>
                  <a:pt x="2256625" y="3189313"/>
                </a:lnTo>
                <a:lnTo>
                  <a:pt x="2256625" y="3161195"/>
                </a:lnTo>
                <a:lnTo>
                  <a:pt x="2228850" y="3161195"/>
                </a:lnTo>
                <a:lnTo>
                  <a:pt x="2228850" y="3133420"/>
                </a:lnTo>
                <a:lnTo>
                  <a:pt x="2200732" y="3133420"/>
                </a:lnTo>
                <a:lnTo>
                  <a:pt x="2200732" y="3161195"/>
                </a:lnTo>
                <a:lnTo>
                  <a:pt x="2172958" y="3161195"/>
                </a:lnTo>
                <a:lnTo>
                  <a:pt x="2172958" y="3189313"/>
                </a:lnTo>
                <a:lnTo>
                  <a:pt x="2200732" y="3189313"/>
                </a:lnTo>
                <a:lnTo>
                  <a:pt x="2200732" y="3217088"/>
                </a:lnTo>
                <a:lnTo>
                  <a:pt x="2228850" y="3217088"/>
                </a:lnTo>
                <a:close/>
                <a:moveTo>
                  <a:pt x="2296058" y="3350476"/>
                </a:moveTo>
                <a:lnTo>
                  <a:pt x="2296058" y="3325101"/>
                </a:lnTo>
                <a:lnTo>
                  <a:pt x="2321433" y="3325101"/>
                </a:lnTo>
                <a:lnTo>
                  <a:pt x="2321433" y="3299727"/>
                </a:lnTo>
                <a:lnTo>
                  <a:pt x="2296058" y="3299727"/>
                </a:lnTo>
                <a:lnTo>
                  <a:pt x="2296058" y="3274352"/>
                </a:lnTo>
                <a:lnTo>
                  <a:pt x="2270684" y="3274352"/>
                </a:lnTo>
                <a:lnTo>
                  <a:pt x="2270684" y="3299727"/>
                </a:lnTo>
                <a:lnTo>
                  <a:pt x="2245309" y="3299727"/>
                </a:lnTo>
                <a:lnTo>
                  <a:pt x="2245309" y="3325101"/>
                </a:lnTo>
                <a:lnTo>
                  <a:pt x="2270684" y="3325101"/>
                </a:lnTo>
                <a:lnTo>
                  <a:pt x="2270684" y="3350476"/>
                </a:lnTo>
                <a:lnTo>
                  <a:pt x="2296058" y="3350476"/>
                </a:lnTo>
                <a:close/>
                <a:moveTo>
                  <a:pt x="2844698" y="3076156"/>
                </a:moveTo>
                <a:lnTo>
                  <a:pt x="2844698" y="3050781"/>
                </a:lnTo>
                <a:lnTo>
                  <a:pt x="2870073" y="3050781"/>
                </a:lnTo>
                <a:lnTo>
                  <a:pt x="2870073" y="3025407"/>
                </a:lnTo>
                <a:lnTo>
                  <a:pt x="2844698" y="3025407"/>
                </a:lnTo>
                <a:lnTo>
                  <a:pt x="2844698" y="3000032"/>
                </a:lnTo>
                <a:lnTo>
                  <a:pt x="2819324" y="3000032"/>
                </a:lnTo>
                <a:lnTo>
                  <a:pt x="2819324" y="3025407"/>
                </a:lnTo>
                <a:lnTo>
                  <a:pt x="2793949" y="3025407"/>
                </a:lnTo>
                <a:lnTo>
                  <a:pt x="2793949" y="3050781"/>
                </a:lnTo>
                <a:lnTo>
                  <a:pt x="2819324" y="3050781"/>
                </a:lnTo>
                <a:lnTo>
                  <a:pt x="2819324" y="3076156"/>
                </a:lnTo>
                <a:lnTo>
                  <a:pt x="2844698" y="3076156"/>
                </a:lnTo>
                <a:close/>
                <a:moveTo>
                  <a:pt x="3256178" y="2527516"/>
                </a:moveTo>
                <a:lnTo>
                  <a:pt x="3256178" y="2502141"/>
                </a:lnTo>
                <a:lnTo>
                  <a:pt x="3281553" y="2502141"/>
                </a:lnTo>
                <a:lnTo>
                  <a:pt x="3281553" y="2476767"/>
                </a:lnTo>
                <a:lnTo>
                  <a:pt x="3256178" y="2476767"/>
                </a:lnTo>
                <a:lnTo>
                  <a:pt x="3256178" y="2451392"/>
                </a:lnTo>
                <a:lnTo>
                  <a:pt x="3230804" y="2451392"/>
                </a:lnTo>
                <a:lnTo>
                  <a:pt x="3230804" y="2476767"/>
                </a:lnTo>
                <a:lnTo>
                  <a:pt x="3205429" y="2476767"/>
                </a:lnTo>
                <a:lnTo>
                  <a:pt x="3205429" y="2502141"/>
                </a:lnTo>
                <a:lnTo>
                  <a:pt x="3230804" y="2502141"/>
                </a:lnTo>
                <a:lnTo>
                  <a:pt x="3230804" y="2527516"/>
                </a:lnTo>
                <a:lnTo>
                  <a:pt x="3256178" y="2527516"/>
                </a:lnTo>
                <a:close/>
                <a:moveTo>
                  <a:pt x="3187598" y="2664676"/>
                </a:moveTo>
                <a:lnTo>
                  <a:pt x="3187598" y="2639301"/>
                </a:lnTo>
                <a:lnTo>
                  <a:pt x="3212973" y="2639301"/>
                </a:lnTo>
                <a:lnTo>
                  <a:pt x="3212973" y="2613927"/>
                </a:lnTo>
                <a:lnTo>
                  <a:pt x="3187598" y="2613927"/>
                </a:lnTo>
                <a:lnTo>
                  <a:pt x="3187598" y="2588552"/>
                </a:lnTo>
                <a:lnTo>
                  <a:pt x="3162224" y="2588552"/>
                </a:lnTo>
                <a:lnTo>
                  <a:pt x="3162224" y="2613927"/>
                </a:lnTo>
                <a:lnTo>
                  <a:pt x="3136849" y="2613927"/>
                </a:lnTo>
                <a:lnTo>
                  <a:pt x="3136849" y="2639301"/>
                </a:lnTo>
                <a:lnTo>
                  <a:pt x="3162224" y="2639301"/>
                </a:lnTo>
                <a:lnTo>
                  <a:pt x="3162224" y="2664676"/>
                </a:lnTo>
                <a:lnTo>
                  <a:pt x="3187598" y="2664676"/>
                </a:lnTo>
                <a:close/>
                <a:moveTo>
                  <a:pt x="3324416" y="2389670"/>
                </a:moveTo>
                <a:lnTo>
                  <a:pt x="3324416" y="2364638"/>
                </a:lnTo>
                <a:lnTo>
                  <a:pt x="3349447" y="2364638"/>
                </a:lnTo>
                <a:lnTo>
                  <a:pt x="3349447" y="2339950"/>
                </a:lnTo>
                <a:lnTo>
                  <a:pt x="3324416" y="2339950"/>
                </a:lnTo>
                <a:lnTo>
                  <a:pt x="3324416" y="2314918"/>
                </a:lnTo>
                <a:lnTo>
                  <a:pt x="3299727" y="2314918"/>
                </a:lnTo>
                <a:lnTo>
                  <a:pt x="3299727" y="2339950"/>
                </a:lnTo>
                <a:lnTo>
                  <a:pt x="3274695" y="2339950"/>
                </a:lnTo>
                <a:lnTo>
                  <a:pt x="3274695" y="2364638"/>
                </a:lnTo>
                <a:lnTo>
                  <a:pt x="3299727" y="2364638"/>
                </a:lnTo>
                <a:lnTo>
                  <a:pt x="3299727" y="2389670"/>
                </a:lnTo>
                <a:lnTo>
                  <a:pt x="3324416" y="2389670"/>
                </a:lnTo>
                <a:close/>
                <a:moveTo>
                  <a:pt x="3118676" y="2801150"/>
                </a:moveTo>
                <a:lnTo>
                  <a:pt x="3118676" y="2776118"/>
                </a:lnTo>
                <a:lnTo>
                  <a:pt x="3143707" y="2776118"/>
                </a:lnTo>
                <a:lnTo>
                  <a:pt x="3143707" y="2751430"/>
                </a:lnTo>
                <a:lnTo>
                  <a:pt x="3118676" y="2751430"/>
                </a:lnTo>
                <a:lnTo>
                  <a:pt x="3118676" y="2726398"/>
                </a:lnTo>
                <a:lnTo>
                  <a:pt x="3093987" y="2726398"/>
                </a:lnTo>
                <a:lnTo>
                  <a:pt x="3093987" y="2751430"/>
                </a:lnTo>
                <a:lnTo>
                  <a:pt x="3068955" y="2751430"/>
                </a:lnTo>
                <a:lnTo>
                  <a:pt x="3068955" y="2776118"/>
                </a:lnTo>
                <a:lnTo>
                  <a:pt x="3093987" y="2776118"/>
                </a:lnTo>
                <a:lnTo>
                  <a:pt x="3093987" y="2801150"/>
                </a:lnTo>
                <a:lnTo>
                  <a:pt x="3118676" y="2801150"/>
                </a:lnTo>
                <a:close/>
                <a:moveTo>
                  <a:pt x="2913622" y="2940368"/>
                </a:moveTo>
                <a:lnTo>
                  <a:pt x="2913622" y="2913964"/>
                </a:lnTo>
                <a:lnTo>
                  <a:pt x="2940025" y="2913964"/>
                </a:lnTo>
                <a:lnTo>
                  <a:pt x="2940025" y="2887904"/>
                </a:lnTo>
                <a:lnTo>
                  <a:pt x="2913622" y="2887904"/>
                </a:lnTo>
                <a:lnTo>
                  <a:pt x="2913622" y="2861501"/>
                </a:lnTo>
                <a:lnTo>
                  <a:pt x="2887561" y="2861501"/>
                </a:lnTo>
                <a:lnTo>
                  <a:pt x="2887561" y="2887904"/>
                </a:lnTo>
                <a:lnTo>
                  <a:pt x="2861158" y="2887904"/>
                </a:lnTo>
                <a:lnTo>
                  <a:pt x="2861158" y="2913964"/>
                </a:lnTo>
                <a:lnTo>
                  <a:pt x="2887561" y="2913964"/>
                </a:lnTo>
                <a:lnTo>
                  <a:pt x="2887561" y="2940368"/>
                </a:lnTo>
                <a:lnTo>
                  <a:pt x="2913622" y="2940368"/>
                </a:lnTo>
                <a:close/>
                <a:moveTo>
                  <a:pt x="3050096" y="2937624"/>
                </a:moveTo>
                <a:lnTo>
                  <a:pt x="3050096" y="2913278"/>
                </a:lnTo>
                <a:lnTo>
                  <a:pt x="3074441" y="2913278"/>
                </a:lnTo>
                <a:lnTo>
                  <a:pt x="3074441" y="2888590"/>
                </a:lnTo>
                <a:lnTo>
                  <a:pt x="3050096" y="2888590"/>
                </a:lnTo>
                <a:lnTo>
                  <a:pt x="3050096" y="2864244"/>
                </a:lnTo>
                <a:lnTo>
                  <a:pt x="3025407" y="2864244"/>
                </a:lnTo>
                <a:lnTo>
                  <a:pt x="3025407" y="2888590"/>
                </a:lnTo>
                <a:lnTo>
                  <a:pt x="3001061" y="2888590"/>
                </a:lnTo>
                <a:lnTo>
                  <a:pt x="3001061" y="2913278"/>
                </a:lnTo>
                <a:lnTo>
                  <a:pt x="3025407" y="2913278"/>
                </a:lnTo>
                <a:lnTo>
                  <a:pt x="3025407" y="2937624"/>
                </a:lnTo>
                <a:lnTo>
                  <a:pt x="3050096" y="2937624"/>
                </a:lnTo>
                <a:close/>
                <a:moveTo>
                  <a:pt x="3392653" y="2251481"/>
                </a:moveTo>
                <a:lnTo>
                  <a:pt x="3392653" y="2227136"/>
                </a:lnTo>
                <a:lnTo>
                  <a:pt x="3416999" y="2227136"/>
                </a:lnTo>
                <a:lnTo>
                  <a:pt x="3416999" y="2203133"/>
                </a:lnTo>
                <a:lnTo>
                  <a:pt x="3392653" y="2203133"/>
                </a:lnTo>
                <a:lnTo>
                  <a:pt x="3392653" y="2178787"/>
                </a:lnTo>
                <a:lnTo>
                  <a:pt x="3368650" y="2178787"/>
                </a:lnTo>
                <a:lnTo>
                  <a:pt x="3368650" y="2203133"/>
                </a:lnTo>
                <a:lnTo>
                  <a:pt x="3344304" y="2203133"/>
                </a:lnTo>
                <a:lnTo>
                  <a:pt x="3344304" y="2227136"/>
                </a:lnTo>
                <a:lnTo>
                  <a:pt x="3368650" y="2227136"/>
                </a:lnTo>
                <a:lnTo>
                  <a:pt x="3368650" y="2251481"/>
                </a:lnTo>
                <a:lnTo>
                  <a:pt x="3392653" y="2251481"/>
                </a:lnTo>
                <a:close/>
                <a:moveTo>
                  <a:pt x="2777490" y="2943111"/>
                </a:moveTo>
                <a:lnTo>
                  <a:pt x="2777490" y="2914993"/>
                </a:lnTo>
                <a:lnTo>
                  <a:pt x="2805608" y="2914993"/>
                </a:lnTo>
                <a:lnTo>
                  <a:pt x="2805608" y="2886875"/>
                </a:lnTo>
                <a:lnTo>
                  <a:pt x="2777490" y="2886875"/>
                </a:lnTo>
                <a:lnTo>
                  <a:pt x="2777490" y="2858757"/>
                </a:lnTo>
                <a:lnTo>
                  <a:pt x="2749372" y="2858757"/>
                </a:lnTo>
                <a:lnTo>
                  <a:pt x="2749372" y="2886875"/>
                </a:lnTo>
                <a:lnTo>
                  <a:pt x="2721254" y="2886875"/>
                </a:lnTo>
                <a:lnTo>
                  <a:pt x="2721254" y="2914993"/>
                </a:lnTo>
                <a:lnTo>
                  <a:pt x="2749372" y="2914993"/>
                </a:lnTo>
                <a:lnTo>
                  <a:pt x="2749372" y="2943111"/>
                </a:lnTo>
                <a:lnTo>
                  <a:pt x="2777490" y="2943111"/>
                </a:lnTo>
                <a:close/>
                <a:moveTo>
                  <a:pt x="2982544" y="2804236"/>
                </a:moveTo>
                <a:lnTo>
                  <a:pt x="2982544" y="2777147"/>
                </a:lnTo>
                <a:lnTo>
                  <a:pt x="3009634" y="2777147"/>
                </a:lnTo>
                <a:lnTo>
                  <a:pt x="3009634" y="2750401"/>
                </a:lnTo>
                <a:lnTo>
                  <a:pt x="2982544" y="2750401"/>
                </a:lnTo>
                <a:lnTo>
                  <a:pt x="2982544" y="2723312"/>
                </a:lnTo>
                <a:lnTo>
                  <a:pt x="2955798" y="2723312"/>
                </a:lnTo>
                <a:lnTo>
                  <a:pt x="2955798" y="2750401"/>
                </a:lnTo>
                <a:lnTo>
                  <a:pt x="2928709" y="2750401"/>
                </a:lnTo>
                <a:lnTo>
                  <a:pt x="2928709" y="2777147"/>
                </a:lnTo>
                <a:lnTo>
                  <a:pt x="2955798" y="2777147"/>
                </a:lnTo>
                <a:lnTo>
                  <a:pt x="2955798" y="2804236"/>
                </a:lnTo>
                <a:lnTo>
                  <a:pt x="2982544" y="2804236"/>
                </a:lnTo>
                <a:close/>
                <a:moveTo>
                  <a:pt x="1584884" y="531152"/>
                </a:moveTo>
                <a:lnTo>
                  <a:pt x="1584884" y="556527"/>
                </a:lnTo>
                <a:lnTo>
                  <a:pt x="1559509" y="556527"/>
                </a:lnTo>
                <a:lnTo>
                  <a:pt x="1559509" y="581901"/>
                </a:lnTo>
                <a:lnTo>
                  <a:pt x="1584884" y="581901"/>
                </a:lnTo>
                <a:lnTo>
                  <a:pt x="1584884" y="607276"/>
                </a:lnTo>
                <a:lnTo>
                  <a:pt x="1610258" y="607276"/>
                </a:lnTo>
                <a:lnTo>
                  <a:pt x="1610258" y="581901"/>
                </a:lnTo>
                <a:lnTo>
                  <a:pt x="1635633" y="581901"/>
                </a:lnTo>
                <a:lnTo>
                  <a:pt x="1635633" y="556527"/>
                </a:lnTo>
                <a:lnTo>
                  <a:pt x="1610258" y="556527"/>
                </a:lnTo>
                <a:lnTo>
                  <a:pt x="1610258" y="531152"/>
                </a:lnTo>
                <a:lnTo>
                  <a:pt x="1584884" y="531152"/>
                </a:lnTo>
                <a:close/>
                <a:moveTo>
                  <a:pt x="1544764" y="2947911"/>
                </a:moveTo>
                <a:lnTo>
                  <a:pt x="1544764" y="2916707"/>
                </a:lnTo>
                <a:lnTo>
                  <a:pt x="1575968" y="2916707"/>
                </a:lnTo>
                <a:lnTo>
                  <a:pt x="1575968" y="2885161"/>
                </a:lnTo>
                <a:lnTo>
                  <a:pt x="1544764" y="2885161"/>
                </a:lnTo>
                <a:lnTo>
                  <a:pt x="1544764" y="2853957"/>
                </a:lnTo>
                <a:lnTo>
                  <a:pt x="1513218" y="2853957"/>
                </a:lnTo>
                <a:lnTo>
                  <a:pt x="1513218" y="2885161"/>
                </a:lnTo>
                <a:lnTo>
                  <a:pt x="1482014" y="2885161"/>
                </a:lnTo>
                <a:lnTo>
                  <a:pt x="1482014" y="2916707"/>
                </a:lnTo>
                <a:lnTo>
                  <a:pt x="1513218" y="2916707"/>
                </a:lnTo>
                <a:lnTo>
                  <a:pt x="1513218" y="2947911"/>
                </a:lnTo>
                <a:lnTo>
                  <a:pt x="1544764" y="2947911"/>
                </a:lnTo>
                <a:close/>
                <a:moveTo>
                  <a:pt x="1339024" y="2811094"/>
                </a:moveTo>
                <a:lnTo>
                  <a:pt x="1339024" y="2779547"/>
                </a:lnTo>
                <a:lnTo>
                  <a:pt x="1370571" y="2779547"/>
                </a:lnTo>
                <a:lnTo>
                  <a:pt x="1370571" y="2748001"/>
                </a:lnTo>
                <a:lnTo>
                  <a:pt x="1339024" y="2748001"/>
                </a:lnTo>
                <a:lnTo>
                  <a:pt x="1339024" y="2716454"/>
                </a:lnTo>
                <a:lnTo>
                  <a:pt x="1307478" y="2716454"/>
                </a:lnTo>
                <a:lnTo>
                  <a:pt x="1307478" y="2748001"/>
                </a:lnTo>
                <a:lnTo>
                  <a:pt x="1275931" y="2748001"/>
                </a:lnTo>
                <a:lnTo>
                  <a:pt x="1275931" y="2779547"/>
                </a:lnTo>
                <a:lnTo>
                  <a:pt x="1307478" y="2779547"/>
                </a:lnTo>
                <a:lnTo>
                  <a:pt x="1307478" y="2811094"/>
                </a:lnTo>
                <a:lnTo>
                  <a:pt x="1339024" y="2811094"/>
                </a:lnTo>
                <a:close/>
                <a:moveTo>
                  <a:pt x="1201179" y="2809380"/>
                </a:moveTo>
                <a:lnTo>
                  <a:pt x="1201179" y="2778862"/>
                </a:lnTo>
                <a:lnTo>
                  <a:pt x="1231697" y="2778862"/>
                </a:lnTo>
                <a:lnTo>
                  <a:pt x="1231697" y="2748686"/>
                </a:lnTo>
                <a:lnTo>
                  <a:pt x="1201179" y="2748686"/>
                </a:lnTo>
                <a:lnTo>
                  <a:pt x="1201179" y="2718168"/>
                </a:lnTo>
                <a:lnTo>
                  <a:pt x="1171003" y="2718168"/>
                </a:lnTo>
                <a:lnTo>
                  <a:pt x="1171003" y="2748686"/>
                </a:lnTo>
                <a:lnTo>
                  <a:pt x="1140485" y="2748686"/>
                </a:lnTo>
                <a:lnTo>
                  <a:pt x="1140485" y="2778862"/>
                </a:lnTo>
                <a:lnTo>
                  <a:pt x="1171003" y="2778862"/>
                </a:lnTo>
                <a:lnTo>
                  <a:pt x="1171003" y="2809380"/>
                </a:lnTo>
                <a:lnTo>
                  <a:pt x="1201179" y="2809380"/>
                </a:lnTo>
                <a:close/>
                <a:moveTo>
                  <a:pt x="1476527" y="2812123"/>
                </a:moveTo>
                <a:lnTo>
                  <a:pt x="1476527" y="2779890"/>
                </a:lnTo>
                <a:lnTo>
                  <a:pt x="1508760" y="2779890"/>
                </a:lnTo>
                <a:lnTo>
                  <a:pt x="1508760" y="2747658"/>
                </a:lnTo>
                <a:lnTo>
                  <a:pt x="1476527" y="2747658"/>
                </a:lnTo>
                <a:lnTo>
                  <a:pt x="1476527" y="2715425"/>
                </a:lnTo>
                <a:lnTo>
                  <a:pt x="1444295" y="2715425"/>
                </a:lnTo>
                <a:lnTo>
                  <a:pt x="1444295" y="2747658"/>
                </a:lnTo>
                <a:lnTo>
                  <a:pt x="1412062" y="2747658"/>
                </a:lnTo>
                <a:lnTo>
                  <a:pt x="1412062" y="2779890"/>
                </a:lnTo>
                <a:lnTo>
                  <a:pt x="1444295" y="2779890"/>
                </a:lnTo>
                <a:lnTo>
                  <a:pt x="1444295" y="2812123"/>
                </a:lnTo>
                <a:lnTo>
                  <a:pt x="1476527" y="2812123"/>
                </a:lnTo>
                <a:close/>
                <a:moveTo>
                  <a:pt x="1406919" y="2946540"/>
                </a:moveTo>
                <a:lnTo>
                  <a:pt x="1406919" y="2916022"/>
                </a:lnTo>
                <a:lnTo>
                  <a:pt x="1437437" y="2916022"/>
                </a:lnTo>
                <a:lnTo>
                  <a:pt x="1437437" y="2885846"/>
                </a:lnTo>
                <a:lnTo>
                  <a:pt x="1406919" y="2885846"/>
                </a:lnTo>
                <a:lnTo>
                  <a:pt x="1406919" y="2855328"/>
                </a:lnTo>
                <a:lnTo>
                  <a:pt x="1376743" y="2855328"/>
                </a:lnTo>
                <a:lnTo>
                  <a:pt x="1376743" y="2885846"/>
                </a:lnTo>
                <a:lnTo>
                  <a:pt x="1346225" y="2885846"/>
                </a:lnTo>
                <a:lnTo>
                  <a:pt x="1346225" y="2916022"/>
                </a:lnTo>
                <a:lnTo>
                  <a:pt x="1376743" y="2916022"/>
                </a:lnTo>
                <a:lnTo>
                  <a:pt x="1376743" y="2946540"/>
                </a:lnTo>
                <a:lnTo>
                  <a:pt x="1406919" y="2946540"/>
                </a:lnTo>
                <a:close/>
                <a:moveTo>
                  <a:pt x="1269416" y="2945168"/>
                </a:moveTo>
                <a:lnTo>
                  <a:pt x="1269416" y="2915679"/>
                </a:lnTo>
                <a:lnTo>
                  <a:pt x="1298905" y="2915679"/>
                </a:lnTo>
                <a:lnTo>
                  <a:pt x="1298905" y="2886189"/>
                </a:lnTo>
                <a:lnTo>
                  <a:pt x="1269416" y="2886189"/>
                </a:lnTo>
                <a:lnTo>
                  <a:pt x="1269416" y="2856700"/>
                </a:lnTo>
                <a:lnTo>
                  <a:pt x="1239926" y="2856700"/>
                </a:lnTo>
                <a:lnTo>
                  <a:pt x="1239926" y="2886189"/>
                </a:lnTo>
                <a:lnTo>
                  <a:pt x="1210437" y="2886189"/>
                </a:lnTo>
                <a:lnTo>
                  <a:pt x="1210437" y="2915679"/>
                </a:lnTo>
                <a:lnTo>
                  <a:pt x="1239926" y="2915679"/>
                </a:lnTo>
                <a:lnTo>
                  <a:pt x="1239926" y="2945168"/>
                </a:lnTo>
                <a:lnTo>
                  <a:pt x="1269416" y="2945168"/>
                </a:lnTo>
                <a:close/>
                <a:moveTo>
                  <a:pt x="926516" y="2534031"/>
                </a:moveTo>
                <a:lnTo>
                  <a:pt x="926516" y="2504199"/>
                </a:lnTo>
                <a:lnTo>
                  <a:pt x="956348" y="2504199"/>
                </a:lnTo>
                <a:lnTo>
                  <a:pt x="956348" y="2474709"/>
                </a:lnTo>
                <a:lnTo>
                  <a:pt x="926516" y="2474709"/>
                </a:lnTo>
                <a:lnTo>
                  <a:pt x="926516" y="2444877"/>
                </a:lnTo>
                <a:lnTo>
                  <a:pt x="897026" y="2444877"/>
                </a:lnTo>
                <a:lnTo>
                  <a:pt x="897026" y="2474709"/>
                </a:lnTo>
                <a:lnTo>
                  <a:pt x="867194" y="2474709"/>
                </a:lnTo>
                <a:lnTo>
                  <a:pt x="867194" y="2504199"/>
                </a:lnTo>
                <a:lnTo>
                  <a:pt x="897026" y="2504199"/>
                </a:lnTo>
                <a:lnTo>
                  <a:pt x="897026" y="2534031"/>
                </a:lnTo>
                <a:lnTo>
                  <a:pt x="926516" y="2534031"/>
                </a:lnTo>
                <a:close/>
                <a:moveTo>
                  <a:pt x="995096" y="2670848"/>
                </a:moveTo>
                <a:lnTo>
                  <a:pt x="995096" y="2641359"/>
                </a:lnTo>
                <a:lnTo>
                  <a:pt x="1024585" y="2641359"/>
                </a:lnTo>
                <a:lnTo>
                  <a:pt x="1024585" y="2611869"/>
                </a:lnTo>
                <a:lnTo>
                  <a:pt x="995096" y="2611869"/>
                </a:lnTo>
                <a:lnTo>
                  <a:pt x="995096" y="2582380"/>
                </a:lnTo>
                <a:lnTo>
                  <a:pt x="965606" y="2582380"/>
                </a:lnTo>
                <a:lnTo>
                  <a:pt x="965606" y="2611869"/>
                </a:lnTo>
                <a:lnTo>
                  <a:pt x="936117" y="2611869"/>
                </a:lnTo>
                <a:lnTo>
                  <a:pt x="936117" y="2641359"/>
                </a:lnTo>
                <a:lnTo>
                  <a:pt x="965606" y="2641359"/>
                </a:lnTo>
                <a:lnTo>
                  <a:pt x="965606" y="2670848"/>
                </a:lnTo>
                <a:lnTo>
                  <a:pt x="995096" y="2670848"/>
                </a:lnTo>
                <a:close/>
                <a:moveTo>
                  <a:pt x="1132942" y="2673248"/>
                </a:moveTo>
                <a:lnTo>
                  <a:pt x="1132942" y="2642045"/>
                </a:lnTo>
                <a:lnTo>
                  <a:pt x="1164145" y="2642045"/>
                </a:lnTo>
                <a:lnTo>
                  <a:pt x="1164145" y="2611184"/>
                </a:lnTo>
                <a:lnTo>
                  <a:pt x="1132942" y="2611184"/>
                </a:lnTo>
                <a:lnTo>
                  <a:pt x="1132942" y="2579980"/>
                </a:lnTo>
                <a:lnTo>
                  <a:pt x="1102081" y="2579980"/>
                </a:lnTo>
                <a:lnTo>
                  <a:pt x="1102081" y="2611184"/>
                </a:lnTo>
                <a:lnTo>
                  <a:pt x="1070877" y="2611184"/>
                </a:lnTo>
                <a:lnTo>
                  <a:pt x="1070877" y="2642045"/>
                </a:lnTo>
                <a:lnTo>
                  <a:pt x="1102081" y="2642045"/>
                </a:lnTo>
                <a:lnTo>
                  <a:pt x="1102081" y="2673248"/>
                </a:lnTo>
                <a:lnTo>
                  <a:pt x="1132942" y="2673248"/>
                </a:lnTo>
                <a:close/>
                <a:moveTo>
                  <a:pt x="1063333" y="2807322"/>
                </a:moveTo>
                <a:lnTo>
                  <a:pt x="1063333" y="2778176"/>
                </a:lnTo>
                <a:lnTo>
                  <a:pt x="1092479" y="2778176"/>
                </a:lnTo>
                <a:lnTo>
                  <a:pt x="1092479" y="2749372"/>
                </a:lnTo>
                <a:lnTo>
                  <a:pt x="1063333" y="2749372"/>
                </a:lnTo>
                <a:lnTo>
                  <a:pt x="1063333" y="2720226"/>
                </a:lnTo>
                <a:lnTo>
                  <a:pt x="1034529" y="2720226"/>
                </a:lnTo>
                <a:lnTo>
                  <a:pt x="1034529" y="2749372"/>
                </a:lnTo>
                <a:lnTo>
                  <a:pt x="1005383" y="2749372"/>
                </a:lnTo>
                <a:lnTo>
                  <a:pt x="1005383" y="2778176"/>
                </a:lnTo>
                <a:lnTo>
                  <a:pt x="1034529" y="2778176"/>
                </a:lnTo>
                <a:lnTo>
                  <a:pt x="1034529" y="2807322"/>
                </a:lnTo>
                <a:lnTo>
                  <a:pt x="1063333" y="2807322"/>
                </a:lnTo>
                <a:close/>
                <a:moveTo>
                  <a:pt x="2161299" y="3083700"/>
                </a:moveTo>
                <a:lnTo>
                  <a:pt x="2161299" y="3053182"/>
                </a:lnTo>
                <a:lnTo>
                  <a:pt x="2191817" y="3053182"/>
                </a:lnTo>
                <a:lnTo>
                  <a:pt x="2191817" y="3023006"/>
                </a:lnTo>
                <a:lnTo>
                  <a:pt x="2161299" y="3023006"/>
                </a:lnTo>
                <a:lnTo>
                  <a:pt x="2161299" y="2992488"/>
                </a:lnTo>
                <a:lnTo>
                  <a:pt x="2131124" y="2992488"/>
                </a:lnTo>
                <a:lnTo>
                  <a:pt x="2131124" y="3023006"/>
                </a:lnTo>
                <a:lnTo>
                  <a:pt x="2100605" y="3023006"/>
                </a:lnTo>
                <a:lnTo>
                  <a:pt x="2100605" y="3053182"/>
                </a:lnTo>
                <a:lnTo>
                  <a:pt x="2131124" y="3053182"/>
                </a:lnTo>
                <a:lnTo>
                  <a:pt x="2131124" y="3083700"/>
                </a:lnTo>
                <a:lnTo>
                  <a:pt x="2161299" y="3083700"/>
                </a:lnTo>
                <a:close/>
                <a:moveTo>
                  <a:pt x="2093747" y="2949283"/>
                </a:moveTo>
                <a:lnTo>
                  <a:pt x="2093747" y="2917050"/>
                </a:lnTo>
                <a:lnTo>
                  <a:pt x="2125980" y="2917050"/>
                </a:lnTo>
                <a:lnTo>
                  <a:pt x="2125980" y="2884818"/>
                </a:lnTo>
                <a:lnTo>
                  <a:pt x="2093747" y="2884818"/>
                </a:lnTo>
                <a:lnTo>
                  <a:pt x="2093747" y="2852585"/>
                </a:lnTo>
                <a:lnTo>
                  <a:pt x="2061515" y="2852585"/>
                </a:lnTo>
                <a:lnTo>
                  <a:pt x="2061515" y="2884818"/>
                </a:lnTo>
                <a:lnTo>
                  <a:pt x="2029282" y="2884818"/>
                </a:lnTo>
                <a:lnTo>
                  <a:pt x="2029282" y="2917050"/>
                </a:lnTo>
                <a:lnTo>
                  <a:pt x="2061515" y="2917050"/>
                </a:lnTo>
                <a:lnTo>
                  <a:pt x="2061515" y="2949283"/>
                </a:lnTo>
                <a:lnTo>
                  <a:pt x="2093747" y="2949283"/>
                </a:lnTo>
                <a:close/>
                <a:moveTo>
                  <a:pt x="2230565" y="2948597"/>
                </a:moveTo>
                <a:lnTo>
                  <a:pt x="2230565" y="2916707"/>
                </a:lnTo>
                <a:lnTo>
                  <a:pt x="2262454" y="2916707"/>
                </a:lnTo>
                <a:lnTo>
                  <a:pt x="2262454" y="2885161"/>
                </a:lnTo>
                <a:lnTo>
                  <a:pt x="2230565" y="2885161"/>
                </a:lnTo>
                <a:lnTo>
                  <a:pt x="2230565" y="2853271"/>
                </a:lnTo>
                <a:lnTo>
                  <a:pt x="2199018" y="2853271"/>
                </a:lnTo>
                <a:lnTo>
                  <a:pt x="2199018" y="2885161"/>
                </a:lnTo>
                <a:lnTo>
                  <a:pt x="2167128" y="2885161"/>
                </a:lnTo>
                <a:lnTo>
                  <a:pt x="2167128" y="2916707"/>
                </a:lnTo>
                <a:lnTo>
                  <a:pt x="2199018" y="2916707"/>
                </a:lnTo>
                <a:lnTo>
                  <a:pt x="2199018" y="2948597"/>
                </a:lnTo>
                <a:lnTo>
                  <a:pt x="2230565" y="2948597"/>
                </a:lnTo>
                <a:close/>
                <a:moveTo>
                  <a:pt x="857936" y="2396871"/>
                </a:moveTo>
                <a:lnTo>
                  <a:pt x="857936" y="2367039"/>
                </a:lnTo>
                <a:lnTo>
                  <a:pt x="887768" y="2367039"/>
                </a:lnTo>
                <a:lnTo>
                  <a:pt x="887768" y="2337549"/>
                </a:lnTo>
                <a:lnTo>
                  <a:pt x="857936" y="2337549"/>
                </a:lnTo>
                <a:lnTo>
                  <a:pt x="857936" y="2307717"/>
                </a:lnTo>
                <a:lnTo>
                  <a:pt x="828446" y="2307717"/>
                </a:lnTo>
                <a:lnTo>
                  <a:pt x="828446" y="2337549"/>
                </a:lnTo>
                <a:lnTo>
                  <a:pt x="798614" y="2337549"/>
                </a:lnTo>
                <a:lnTo>
                  <a:pt x="798614" y="2367039"/>
                </a:lnTo>
                <a:lnTo>
                  <a:pt x="828446" y="2367039"/>
                </a:lnTo>
                <a:lnTo>
                  <a:pt x="828446" y="2396871"/>
                </a:lnTo>
                <a:lnTo>
                  <a:pt x="857936" y="2396871"/>
                </a:lnTo>
                <a:close/>
                <a:moveTo>
                  <a:pt x="1956587" y="2949283"/>
                </a:moveTo>
                <a:lnTo>
                  <a:pt x="1956587" y="2917050"/>
                </a:lnTo>
                <a:lnTo>
                  <a:pt x="1988820" y="2917050"/>
                </a:lnTo>
                <a:lnTo>
                  <a:pt x="1988820" y="2884818"/>
                </a:lnTo>
                <a:lnTo>
                  <a:pt x="1956587" y="2884818"/>
                </a:lnTo>
                <a:lnTo>
                  <a:pt x="1956587" y="2852585"/>
                </a:lnTo>
                <a:lnTo>
                  <a:pt x="1924355" y="2852585"/>
                </a:lnTo>
                <a:lnTo>
                  <a:pt x="1924355" y="2884818"/>
                </a:lnTo>
                <a:lnTo>
                  <a:pt x="1892122" y="2884818"/>
                </a:lnTo>
                <a:lnTo>
                  <a:pt x="1892122" y="2917050"/>
                </a:lnTo>
                <a:lnTo>
                  <a:pt x="1924355" y="2917050"/>
                </a:lnTo>
                <a:lnTo>
                  <a:pt x="1924355" y="2949283"/>
                </a:lnTo>
                <a:lnTo>
                  <a:pt x="1956587" y="2949283"/>
                </a:lnTo>
                <a:close/>
                <a:moveTo>
                  <a:pt x="1681924" y="2948597"/>
                </a:moveTo>
                <a:lnTo>
                  <a:pt x="1681924" y="2916707"/>
                </a:lnTo>
                <a:lnTo>
                  <a:pt x="1713814" y="2916707"/>
                </a:lnTo>
                <a:lnTo>
                  <a:pt x="1713814" y="2885161"/>
                </a:lnTo>
                <a:lnTo>
                  <a:pt x="1681924" y="2885161"/>
                </a:lnTo>
                <a:lnTo>
                  <a:pt x="1681924" y="2853271"/>
                </a:lnTo>
                <a:lnTo>
                  <a:pt x="1650378" y="2853271"/>
                </a:lnTo>
                <a:lnTo>
                  <a:pt x="1650378" y="2885161"/>
                </a:lnTo>
                <a:lnTo>
                  <a:pt x="1618488" y="2885161"/>
                </a:lnTo>
                <a:lnTo>
                  <a:pt x="1618488" y="2916707"/>
                </a:lnTo>
                <a:lnTo>
                  <a:pt x="1650378" y="2916707"/>
                </a:lnTo>
                <a:lnTo>
                  <a:pt x="1650378" y="2948597"/>
                </a:lnTo>
                <a:lnTo>
                  <a:pt x="1681924" y="2948597"/>
                </a:lnTo>
                <a:close/>
                <a:moveTo>
                  <a:pt x="1612659" y="3083014"/>
                </a:moveTo>
                <a:lnTo>
                  <a:pt x="1612659" y="3053182"/>
                </a:lnTo>
                <a:lnTo>
                  <a:pt x="1642491" y="3053182"/>
                </a:lnTo>
                <a:lnTo>
                  <a:pt x="1642491" y="3023006"/>
                </a:lnTo>
                <a:lnTo>
                  <a:pt x="1612659" y="3023006"/>
                </a:lnTo>
                <a:lnTo>
                  <a:pt x="1612659" y="2993174"/>
                </a:lnTo>
                <a:lnTo>
                  <a:pt x="1582483" y="2993174"/>
                </a:lnTo>
                <a:lnTo>
                  <a:pt x="1582483" y="3023006"/>
                </a:lnTo>
                <a:lnTo>
                  <a:pt x="1552651" y="3023006"/>
                </a:lnTo>
                <a:lnTo>
                  <a:pt x="1552651" y="3053182"/>
                </a:lnTo>
                <a:lnTo>
                  <a:pt x="1582483" y="3053182"/>
                </a:lnTo>
                <a:lnTo>
                  <a:pt x="1582483" y="3083014"/>
                </a:lnTo>
                <a:lnTo>
                  <a:pt x="1612659" y="3083014"/>
                </a:lnTo>
                <a:close/>
                <a:moveTo>
                  <a:pt x="1887322" y="3084043"/>
                </a:moveTo>
                <a:lnTo>
                  <a:pt x="1887322" y="3053525"/>
                </a:lnTo>
                <a:lnTo>
                  <a:pt x="1917840" y="3053525"/>
                </a:lnTo>
                <a:lnTo>
                  <a:pt x="1917840" y="3022664"/>
                </a:lnTo>
                <a:lnTo>
                  <a:pt x="1887322" y="3022664"/>
                </a:lnTo>
                <a:lnTo>
                  <a:pt x="1887322" y="2992145"/>
                </a:lnTo>
                <a:lnTo>
                  <a:pt x="1856461" y="2992145"/>
                </a:lnTo>
                <a:lnTo>
                  <a:pt x="1856461" y="3022664"/>
                </a:lnTo>
                <a:lnTo>
                  <a:pt x="1825942" y="3022664"/>
                </a:lnTo>
                <a:lnTo>
                  <a:pt x="1825942" y="3053525"/>
                </a:lnTo>
                <a:lnTo>
                  <a:pt x="1856461" y="3053525"/>
                </a:lnTo>
                <a:lnTo>
                  <a:pt x="1856461" y="3084043"/>
                </a:lnTo>
                <a:lnTo>
                  <a:pt x="1887322" y="3084043"/>
                </a:lnTo>
                <a:close/>
                <a:moveTo>
                  <a:pt x="1749819" y="3083700"/>
                </a:moveTo>
                <a:lnTo>
                  <a:pt x="1749819" y="3053182"/>
                </a:lnTo>
                <a:lnTo>
                  <a:pt x="1780337" y="3053182"/>
                </a:lnTo>
                <a:lnTo>
                  <a:pt x="1780337" y="3023006"/>
                </a:lnTo>
                <a:lnTo>
                  <a:pt x="1749819" y="3023006"/>
                </a:lnTo>
                <a:lnTo>
                  <a:pt x="1749819" y="2992488"/>
                </a:lnTo>
                <a:lnTo>
                  <a:pt x="1719643" y="2992488"/>
                </a:lnTo>
                <a:lnTo>
                  <a:pt x="1719643" y="3023006"/>
                </a:lnTo>
                <a:lnTo>
                  <a:pt x="1689125" y="3023006"/>
                </a:lnTo>
                <a:lnTo>
                  <a:pt x="1689125" y="3053182"/>
                </a:lnTo>
                <a:lnTo>
                  <a:pt x="1719643" y="3053182"/>
                </a:lnTo>
                <a:lnTo>
                  <a:pt x="1719643" y="3083700"/>
                </a:lnTo>
                <a:lnTo>
                  <a:pt x="1749819" y="3083700"/>
                </a:lnTo>
                <a:close/>
                <a:moveTo>
                  <a:pt x="1819427" y="2949283"/>
                </a:moveTo>
                <a:lnTo>
                  <a:pt x="1819427" y="2917050"/>
                </a:lnTo>
                <a:lnTo>
                  <a:pt x="1851660" y="2917050"/>
                </a:lnTo>
                <a:lnTo>
                  <a:pt x="1851660" y="2884818"/>
                </a:lnTo>
                <a:lnTo>
                  <a:pt x="1819427" y="2884818"/>
                </a:lnTo>
                <a:lnTo>
                  <a:pt x="1819427" y="2852585"/>
                </a:lnTo>
                <a:lnTo>
                  <a:pt x="1787195" y="2852585"/>
                </a:lnTo>
                <a:lnTo>
                  <a:pt x="1787195" y="2884818"/>
                </a:lnTo>
                <a:lnTo>
                  <a:pt x="1754962" y="2884818"/>
                </a:lnTo>
                <a:lnTo>
                  <a:pt x="1754962" y="2917050"/>
                </a:lnTo>
                <a:lnTo>
                  <a:pt x="1787195" y="2917050"/>
                </a:lnTo>
                <a:lnTo>
                  <a:pt x="1787195" y="2949283"/>
                </a:lnTo>
                <a:lnTo>
                  <a:pt x="1819427" y="2949283"/>
                </a:lnTo>
                <a:close/>
                <a:moveTo>
                  <a:pt x="2024482" y="3084043"/>
                </a:moveTo>
                <a:lnTo>
                  <a:pt x="2024482" y="3053525"/>
                </a:lnTo>
                <a:lnTo>
                  <a:pt x="2055000" y="3053525"/>
                </a:lnTo>
                <a:lnTo>
                  <a:pt x="2055000" y="3022664"/>
                </a:lnTo>
                <a:lnTo>
                  <a:pt x="2024482" y="3022664"/>
                </a:lnTo>
                <a:lnTo>
                  <a:pt x="2024482" y="2992145"/>
                </a:lnTo>
                <a:lnTo>
                  <a:pt x="1993621" y="2992145"/>
                </a:lnTo>
                <a:lnTo>
                  <a:pt x="1993621" y="3022664"/>
                </a:lnTo>
                <a:lnTo>
                  <a:pt x="1963102" y="3022664"/>
                </a:lnTo>
                <a:lnTo>
                  <a:pt x="1963102" y="3053525"/>
                </a:lnTo>
                <a:lnTo>
                  <a:pt x="1993621" y="3053525"/>
                </a:lnTo>
                <a:lnTo>
                  <a:pt x="1993621" y="3084043"/>
                </a:lnTo>
                <a:lnTo>
                  <a:pt x="2024482" y="3084043"/>
                </a:lnTo>
                <a:close/>
                <a:moveTo>
                  <a:pt x="1171003" y="1072248"/>
                </a:moveTo>
                <a:lnTo>
                  <a:pt x="1171003" y="1102766"/>
                </a:lnTo>
                <a:lnTo>
                  <a:pt x="1140485" y="1102766"/>
                </a:lnTo>
                <a:lnTo>
                  <a:pt x="1140485" y="1132942"/>
                </a:lnTo>
                <a:lnTo>
                  <a:pt x="1171003" y="1132942"/>
                </a:lnTo>
                <a:lnTo>
                  <a:pt x="1171003" y="1163460"/>
                </a:lnTo>
                <a:lnTo>
                  <a:pt x="1201179" y="1163460"/>
                </a:lnTo>
                <a:lnTo>
                  <a:pt x="1201179" y="1132942"/>
                </a:lnTo>
                <a:lnTo>
                  <a:pt x="1231697" y="1132942"/>
                </a:lnTo>
                <a:lnTo>
                  <a:pt x="1231697" y="1102766"/>
                </a:lnTo>
                <a:lnTo>
                  <a:pt x="1201179" y="1102766"/>
                </a:lnTo>
                <a:lnTo>
                  <a:pt x="1201179" y="1072248"/>
                </a:lnTo>
                <a:lnTo>
                  <a:pt x="1171003" y="1072248"/>
                </a:lnTo>
                <a:close/>
                <a:moveTo>
                  <a:pt x="965606" y="1210780"/>
                </a:moveTo>
                <a:lnTo>
                  <a:pt x="965606" y="1240269"/>
                </a:lnTo>
                <a:lnTo>
                  <a:pt x="936117" y="1240269"/>
                </a:lnTo>
                <a:lnTo>
                  <a:pt x="936117" y="1269759"/>
                </a:lnTo>
                <a:lnTo>
                  <a:pt x="965606" y="1269759"/>
                </a:lnTo>
                <a:lnTo>
                  <a:pt x="965606" y="1299248"/>
                </a:lnTo>
                <a:lnTo>
                  <a:pt x="995096" y="1299248"/>
                </a:lnTo>
                <a:lnTo>
                  <a:pt x="995096" y="1269759"/>
                </a:lnTo>
                <a:lnTo>
                  <a:pt x="1024585" y="1269759"/>
                </a:lnTo>
                <a:lnTo>
                  <a:pt x="1024585" y="1240269"/>
                </a:lnTo>
                <a:lnTo>
                  <a:pt x="995096" y="1240269"/>
                </a:lnTo>
                <a:lnTo>
                  <a:pt x="995096" y="1210780"/>
                </a:lnTo>
                <a:lnTo>
                  <a:pt x="965606" y="1210780"/>
                </a:lnTo>
                <a:close/>
                <a:moveTo>
                  <a:pt x="1034529" y="1074306"/>
                </a:moveTo>
                <a:lnTo>
                  <a:pt x="1034529" y="1103452"/>
                </a:lnTo>
                <a:lnTo>
                  <a:pt x="1005383" y="1103452"/>
                </a:lnTo>
                <a:lnTo>
                  <a:pt x="1005383" y="1132256"/>
                </a:lnTo>
                <a:lnTo>
                  <a:pt x="1034529" y="1132256"/>
                </a:lnTo>
                <a:lnTo>
                  <a:pt x="1034529" y="1161402"/>
                </a:lnTo>
                <a:lnTo>
                  <a:pt x="1063333" y="1161402"/>
                </a:lnTo>
                <a:lnTo>
                  <a:pt x="1063333" y="1132256"/>
                </a:lnTo>
                <a:lnTo>
                  <a:pt x="1092479" y="1132256"/>
                </a:lnTo>
                <a:lnTo>
                  <a:pt x="1092479" y="1103452"/>
                </a:lnTo>
                <a:lnTo>
                  <a:pt x="1063333" y="1103452"/>
                </a:lnTo>
                <a:lnTo>
                  <a:pt x="1063333" y="1074306"/>
                </a:lnTo>
                <a:lnTo>
                  <a:pt x="1034529" y="1074306"/>
                </a:lnTo>
                <a:close/>
                <a:moveTo>
                  <a:pt x="1307478" y="1070534"/>
                </a:moveTo>
                <a:lnTo>
                  <a:pt x="1307478" y="1102081"/>
                </a:lnTo>
                <a:lnTo>
                  <a:pt x="1275931" y="1102081"/>
                </a:lnTo>
                <a:lnTo>
                  <a:pt x="1275931" y="1133627"/>
                </a:lnTo>
                <a:lnTo>
                  <a:pt x="1307478" y="1133627"/>
                </a:lnTo>
                <a:lnTo>
                  <a:pt x="1307478" y="1165174"/>
                </a:lnTo>
                <a:lnTo>
                  <a:pt x="1339024" y="1165174"/>
                </a:lnTo>
                <a:lnTo>
                  <a:pt x="1339024" y="1133627"/>
                </a:lnTo>
                <a:lnTo>
                  <a:pt x="1370571" y="1133627"/>
                </a:lnTo>
                <a:lnTo>
                  <a:pt x="1370571" y="1102081"/>
                </a:lnTo>
                <a:lnTo>
                  <a:pt x="1339024" y="1102081"/>
                </a:lnTo>
                <a:lnTo>
                  <a:pt x="1339024" y="1070534"/>
                </a:lnTo>
                <a:lnTo>
                  <a:pt x="1307478" y="1070534"/>
                </a:lnTo>
                <a:close/>
                <a:moveTo>
                  <a:pt x="1102081" y="1208380"/>
                </a:moveTo>
                <a:lnTo>
                  <a:pt x="1102081" y="1239584"/>
                </a:lnTo>
                <a:lnTo>
                  <a:pt x="1070877" y="1239584"/>
                </a:lnTo>
                <a:lnTo>
                  <a:pt x="1070877" y="1270445"/>
                </a:lnTo>
                <a:lnTo>
                  <a:pt x="1102081" y="1270445"/>
                </a:lnTo>
                <a:lnTo>
                  <a:pt x="1102081" y="1301648"/>
                </a:lnTo>
                <a:lnTo>
                  <a:pt x="1132942" y="1301648"/>
                </a:lnTo>
                <a:lnTo>
                  <a:pt x="1132942" y="1270445"/>
                </a:lnTo>
                <a:lnTo>
                  <a:pt x="1164145" y="1270445"/>
                </a:lnTo>
                <a:lnTo>
                  <a:pt x="1164145" y="1239584"/>
                </a:lnTo>
                <a:lnTo>
                  <a:pt x="1132942" y="1239584"/>
                </a:lnTo>
                <a:lnTo>
                  <a:pt x="1132942" y="1208380"/>
                </a:lnTo>
                <a:lnTo>
                  <a:pt x="1102081" y="1208380"/>
                </a:lnTo>
                <a:close/>
                <a:moveTo>
                  <a:pt x="1239926" y="936460"/>
                </a:moveTo>
                <a:lnTo>
                  <a:pt x="1239926" y="965949"/>
                </a:lnTo>
                <a:lnTo>
                  <a:pt x="1210437" y="965949"/>
                </a:lnTo>
                <a:lnTo>
                  <a:pt x="1210437" y="995439"/>
                </a:lnTo>
                <a:lnTo>
                  <a:pt x="1239926" y="995439"/>
                </a:lnTo>
                <a:lnTo>
                  <a:pt x="1239926" y="1024928"/>
                </a:lnTo>
                <a:lnTo>
                  <a:pt x="1269416" y="1024928"/>
                </a:lnTo>
                <a:lnTo>
                  <a:pt x="1269416" y="995439"/>
                </a:lnTo>
                <a:lnTo>
                  <a:pt x="1298905" y="995439"/>
                </a:lnTo>
                <a:lnTo>
                  <a:pt x="1298905" y="965949"/>
                </a:lnTo>
                <a:lnTo>
                  <a:pt x="1269416" y="965949"/>
                </a:lnTo>
                <a:lnTo>
                  <a:pt x="1269416" y="936460"/>
                </a:lnTo>
                <a:lnTo>
                  <a:pt x="1239926" y="936460"/>
                </a:lnTo>
                <a:close/>
                <a:moveTo>
                  <a:pt x="1376743" y="935088"/>
                </a:moveTo>
                <a:lnTo>
                  <a:pt x="1376743" y="965606"/>
                </a:lnTo>
                <a:lnTo>
                  <a:pt x="1346225" y="965606"/>
                </a:lnTo>
                <a:lnTo>
                  <a:pt x="1346225" y="995782"/>
                </a:lnTo>
                <a:lnTo>
                  <a:pt x="1376743" y="995782"/>
                </a:lnTo>
                <a:lnTo>
                  <a:pt x="1376743" y="1026300"/>
                </a:lnTo>
                <a:lnTo>
                  <a:pt x="1406919" y="1026300"/>
                </a:lnTo>
                <a:lnTo>
                  <a:pt x="1406919" y="995782"/>
                </a:lnTo>
                <a:lnTo>
                  <a:pt x="1437437" y="995782"/>
                </a:lnTo>
                <a:lnTo>
                  <a:pt x="1437437" y="965606"/>
                </a:lnTo>
                <a:lnTo>
                  <a:pt x="1406919" y="965606"/>
                </a:lnTo>
                <a:lnTo>
                  <a:pt x="1406919" y="935088"/>
                </a:lnTo>
                <a:lnTo>
                  <a:pt x="1376743" y="935088"/>
                </a:lnTo>
                <a:close/>
                <a:moveTo>
                  <a:pt x="1513218" y="933717"/>
                </a:moveTo>
                <a:lnTo>
                  <a:pt x="1513218" y="964921"/>
                </a:lnTo>
                <a:lnTo>
                  <a:pt x="1482014" y="964921"/>
                </a:lnTo>
                <a:lnTo>
                  <a:pt x="1482014" y="996467"/>
                </a:lnTo>
                <a:lnTo>
                  <a:pt x="1513218" y="996467"/>
                </a:lnTo>
                <a:lnTo>
                  <a:pt x="1513218" y="1027671"/>
                </a:lnTo>
                <a:lnTo>
                  <a:pt x="1544764" y="1027671"/>
                </a:lnTo>
                <a:lnTo>
                  <a:pt x="1544764" y="996467"/>
                </a:lnTo>
                <a:lnTo>
                  <a:pt x="1575968" y="996467"/>
                </a:lnTo>
                <a:lnTo>
                  <a:pt x="1575968" y="964921"/>
                </a:lnTo>
                <a:lnTo>
                  <a:pt x="1544764" y="964921"/>
                </a:lnTo>
                <a:lnTo>
                  <a:pt x="1544764" y="933717"/>
                </a:lnTo>
                <a:lnTo>
                  <a:pt x="1513218" y="933717"/>
                </a:lnTo>
                <a:close/>
                <a:moveTo>
                  <a:pt x="1582483" y="798614"/>
                </a:moveTo>
                <a:lnTo>
                  <a:pt x="1582483" y="828446"/>
                </a:lnTo>
                <a:lnTo>
                  <a:pt x="1552651" y="828446"/>
                </a:lnTo>
                <a:lnTo>
                  <a:pt x="1552651" y="858622"/>
                </a:lnTo>
                <a:lnTo>
                  <a:pt x="1582483" y="858622"/>
                </a:lnTo>
                <a:lnTo>
                  <a:pt x="1582483" y="888454"/>
                </a:lnTo>
                <a:lnTo>
                  <a:pt x="1612659" y="888454"/>
                </a:lnTo>
                <a:lnTo>
                  <a:pt x="1612659" y="858622"/>
                </a:lnTo>
                <a:lnTo>
                  <a:pt x="1642491" y="858622"/>
                </a:lnTo>
                <a:lnTo>
                  <a:pt x="1642491" y="828446"/>
                </a:lnTo>
                <a:lnTo>
                  <a:pt x="1612659" y="828446"/>
                </a:lnTo>
                <a:lnTo>
                  <a:pt x="1612659" y="798614"/>
                </a:lnTo>
                <a:lnTo>
                  <a:pt x="1582483" y="798614"/>
                </a:lnTo>
                <a:close/>
                <a:moveTo>
                  <a:pt x="1445666" y="799643"/>
                </a:moveTo>
                <a:lnTo>
                  <a:pt x="1445666" y="828789"/>
                </a:lnTo>
                <a:lnTo>
                  <a:pt x="1416520" y="828789"/>
                </a:lnTo>
                <a:lnTo>
                  <a:pt x="1416520" y="858279"/>
                </a:lnTo>
                <a:lnTo>
                  <a:pt x="1445666" y="858279"/>
                </a:lnTo>
                <a:lnTo>
                  <a:pt x="1445666" y="887425"/>
                </a:lnTo>
                <a:lnTo>
                  <a:pt x="1475156" y="887425"/>
                </a:lnTo>
                <a:lnTo>
                  <a:pt x="1475156" y="858279"/>
                </a:lnTo>
                <a:lnTo>
                  <a:pt x="1504302" y="858279"/>
                </a:lnTo>
                <a:lnTo>
                  <a:pt x="1504302" y="828789"/>
                </a:lnTo>
                <a:lnTo>
                  <a:pt x="1475156" y="828789"/>
                </a:lnTo>
                <a:lnTo>
                  <a:pt x="1475156" y="799643"/>
                </a:lnTo>
                <a:lnTo>
                  <a:pt x="1445666" y="799643"/>
                </a:lnTo>
                <a:close/>
                <a:moveTo>
                  <a:pt x="555841" y="1764563"/>
                </a:moveTo>
                <a:lnTo>
                  <a:pt x="555841" y="1790624"/>
                </a:lnTo>
                <a:lnTo>
                  <a:pt x="529780" y="1790624"/>
                </a:lnTo>
                <a:lnTo>
                  <a:pt x="529780" y="1816684"/>
                </a:lnTo>
                <a:lnTo>
                  <a:pt x="555841" y="1816684"/>
                </a:lnTo>
                <a:lnTo>
                  <a:pt x="555841" y="1842745"/>
                </a:lnTo>
                <a:lnTo>
                  <a:pt x="581901" y="1842745"/>
                </a:lnTo>
                <a:lnTo>
                  <a:pt x="581901" y="1816684"/>
                </a:lnTo>
                <a:lnTo>
                  <a:pt x="607962" y="1816684"/>
                </a:lnTo>
                <a:lnTo>
                  <a:pt x="607962" y="1790624"/>
                </a:lnTo>
                <a:lnTo>
                  <a:pt x="581901" y="1790624"/>
                </a:lnTo>
                <a:lnTo>
                  <a:pt x="581901" y="1764563"/>
                </a:lnTo>
                <a:lnTo>
                  <a:pt x="555841" y="1764563"/>
                </a:lnTo>
                <a:close/>
                <a:moveTo>
                  <a:pt x="650824" y="2255596"/>
                </a:moveTo>
                <a:lnTo>
                  <a:pt x="650824" y="2228507"/>
                </a:lnTo>
                <a:lnTo>
                  <a:pt x="677913" y="2228507"/>
                </a:lnTo>
                <a:lnTo>
                  <a:pt x="677913" y="2201761"/>
                </a:lnTo>
                <a:lnTo>
                  <a:pt x="650824" y="2201761"/>
                </a:lnTo>
                <a:lnTo>
                  <a:pt x="650824" y="2174672"/>
                </a:lnTo>
                <a:lnTo>
                  <a:pt x="624078" y="2174672"/>
                </a:lnTo>
                <a:lnTo>
                  <a:pt x="624078" y="2201761"/>
                </a:lnTo>
                <a:lnTo>
                  <a:pt x="596989" y="2201761"/>
                </a:lnTo>
                <a:lnTo>
                  <a:pt x="596989" y="2228507"/>
                </a:lnTo>
                <a:lnTo>
                  <a:pt x="624078" y="2228507"/>
                </a:lnTo>
                <a:lnTo>
                  <a:pt x="624078" y="2255596"/>
                </a:lnTo>
                <a:lnTo>
                  <a:pt x="650824" y="2255596"/>
                </a:lnTo>
                <a:close/>
                <a:moveTo>
                  <a:pt x="2573807" y="1989163"/>
                </a:moveTo>
                <a:lnTo>
                  <a:pt x="2573807" y="1956930"/>
                </a:lnTo>
                <a:lnTo>
                  <a:pt x="2606040" y="1956930"/>
                </a:lnTo>
                <a:lnTo>
                  <a:pt x="2606040" y="1924698"/>
                </a:lnTo>
                <a:lnTo>
                  <a:pt x="2573807" y="1924698"/>
                </a:lnTo>
                <a:lnTo>
                  <a:pt x="2573807" y="1892465"/>
                </a:lnTo>
                <a:lnTo>
                  <a:pt x="2541575" y="1892465"/>
                </a:lnTo>
                <a:lnTo>
                  <a:pt x="2541575" y="1924698"/>
                </a:lnTo>
                <a:lnTo>
                  <a:pt x="2509342" y="1924698"/>
                </a:lnTo>
                <a:lnTo>
                  <a:pt x="2509342" y="1956930"/>
                </a:lnTo>
                <a:lnTo>
                  <a:pt x="2541575" y="1956930"/>
                </a:lnTo>
                <a:lnTo>
                  <a:pt x="2541575" y="1989163"/>
                </a:lnTo>
                <a:lnTo>
                  <a:pt x="2573807" y="1989163"/>
                </a:lnTo>
                <a:close/>
                <a:moveTo>
                  <a:pt x="788327" y="2530945"/>
                </a:moveTo>
                <a:lnTo>
                  <a:pt x="788327" y="2503170"/>
                </a:lnTo>
                <a:lnTo>
                  <a:pt x="816102" y="2503170"/>
                </a:lnTo>
                <a:lnTo>
                  <a:pt x="816102" y="2475738"/>
                </a:lnTo>
                <a:lnTo>
                  <a:pt x="788327" y="2475738"/>
                </a:lnTo>
                <a:lnTo>
                  <a:pt x="788327" y="2447963"/>
                </a:lnTo>
                <a:lnTo>
                  <a:pt x="760895" y="2447963"/>
                </a:lnTo>
                <a:lnTo>
                  <a:pt x="760895" y="2475738"/>
                </a:lnTo>
                <a:lnTo>
                  <a:pt x="733120" y="2475738"/>
                </a:lnTo>
                <a:lnTo>
                  <a:pt x="733120" y="2503170"/>
                </a:lnTo>
                <a:lnTo>
                  <a:pt x="760895" y="2503170"/>
                </a:lnTo>
                <a:lnTo>
                  <a:pt x="760895" y="2530945"/>
                </a:lnTo>
                <a:lnTo>
                  <a:pt x="788327" y="2530945"/>
                </a:lnTo>
                <a:close/>
                <a:moveTo>
                  <a:pt x="719747" y="2393442"/>
                </a:moveTo>
                <a:lnTo>
                  <a:pt x="719747" y="2366010"/>
                </a:lnTo>
                <a:lnTo>
                  <a:pt x="747179" y="2366010"/>
                </a:lnTo>
                <a:lnTo>
                  <a:pt x="747179" y="2338578"/>
                </a:lnTo>
                <a:lnTo>
                  <a:pt x="719747" y="2338578"/>
                </a:lnTo>
                <a:lnTo>
                  <a:pt x="719747" y="2311146"/>
                </a:lnTo>
                <a:lnTo>
                  <a:pt x="692315" y="2311146"/>
                </a:lnTo>
                <a:lnTo>
                  <a:pt x="692315" y="2338578"/>
                </a:lnTo>
                <a:lnTo>
                  <a:pt x="664883" y="2338578"/>
                </a:lnTo>
                <a:lnTo>
                  <a:pt x="664883" y="2366010"/>
                </a:lnTo>
                <a:lnTo>
                  <a:pt x="692315" y="2366010"/>
                </a:lnTo>
                <a:lnTo>
                  <a:pt x="692315" y="2393442"/>
                </a:lnTo>
                <a:lnTo>
                  <a:pt x="719747" y="2393442"/>
                </a:lnTo>
                <a:close/>
                <a:moveTo>
                  <a:pt x="581901" y="2117065"/>
                </a:moveTo>
                <a:lnTo>
                  <a:pt x="581901" y="2091004"/>
                </a:lnTo>
                <a:lnTo>
                  <a:pt x="607962" y="2091004"/>
                </a:lnTo>
                <a:lnTo>
                  <a:pt x="607962" y="2064944"/>
                </a:lnTo>
                <a:lnTo>
                  <a:pt x="581901" y="2064944"/>
                </a:lnTo>
                <a:lnTo>
                  <a:pt x="581901" y="2038883"/>
                </a:lnTo>
                <a:lnTo>
                  <a:pt x="555841" y="2038883"/>
                </a:lnTo>
                <a:lnTo>
                  <a:pt x="555841" y="2064944"/>
                </a:lnTo>
                <a:lnTo>
                  <a:pt x="529780" y="2064944"/>
                </a:lnTo>
                <a:lnTo>
                  <a:pt x="529780" y="2091004"/>
                </a:lnTo>
                <a:lnTo>
                  <a:pt x="555841" y="2091004"/>
                </a:lnTo>
                <a:lnTo>
                  <a:pt x="555841" y="2117065"/>
                </a:lnTo>
                <a:lnTo>
                  <a:pt x="581901" y="2117065"/>
                </a:lnTo>
                <a:close/>
                <a:moveTo>
                  <a:pt x="829475" y="1213866"/>
                </a:moveTo>
                <a:lnTo>
                  <a:pt x="829475" y="1241298"/>
                </a:lnTo>
                <a:lnTo>
                  <a:pt x="802043" y="1241298"/>
                </a:lnTo>
                <a:lnTo>
                  <a:pt x="802043" y="1268730"/>
                </a:lnTo>
                <a:lnTo>
                  <a:pt x="829475" y="1268730"/>
                </a:lnTo>
                <a:lnTo>
                  <a:pt x="829475" y="1296162"/>
                </a:lnTo>
                <a:lnTo>
                  <a:pt x="856907" y="1296162"/>
                </a:lnTo>
                <a:lnTo>
                  <a:pt x="856907" y="1268730"/>
                </a:lnTo>
                <a:lnTo>
                  <a:pt x="884339" y="1268730"/>
                </a:lnTo>
                <a:lnTo>
                  <a:pt x="884339" y="1241298"/>
                </a:lnTo>
                <a:lnTo>
                  <a:pt x="856907" y="1241298"/>
                </a:lnTo>
                <a:lnTo>
                  <a:pt x="856907" y="1213866"/>
                </a:lnTo>
                <a:lnTo>
                  <a:pt x="829475" y="1213866"/>
                </a:lnTo>
                <a:close/>
                <a:moveTo>
                  <a:pt x="624078" y="1626375"/>
                </a:moveTo>
                <a:lnTo>
                  <a:pt x="624078" y="1653121"/>
                </a:lnTo>
                <a:lnTo>
                  <a:pt x="597332" y="1653121"/>
                </a:lnTo>
                <a:lnTo>
                  <a:pt x="597332" y="1679867"/>
                </a:lnTo>
                <a:lnTo>
                  <a:pt x="624078" y="1679867"/>
                </a:lnTo>
                <a:lnTo>
                  <a:pt x="624078" y="1706613"/>
                </a:lnTo>
                <a:lnTo>
                  <a:pt x="650824" y="1706613"/>
                </a:lnTo>
                <a:lnTo>
                  <a:pt x="650824" y="1679867"/>
                </a:lnTo>
                <a:lnTo>
                  <a:pt x="677570" y="1679867"/>
                </a:lnTo>
                <a:lnTo>
                  <a:pt x="677570" y="1653121"/>
                </a:lnTo>
                <a:lnTo>
                  <a:pt x="650824" y="1653121"/>
                </a:lnTo>
                <a:lnTo>
                  <a:pt x="650824" y="1626375"/>
                </a:lnTo>
                <a:lnTo>
                  <a:pt x="624078" y="1626375"/>
                </a:lnTo>
                <a:close/>
                <a:moveTo>
                  <a:pt x="760895" y="1350683"/>
                </a:moveTo>
                <a:lnTo>
                  <a:pt x="760895" y="1378458"/>
                </a:lnTo>
                <a:lnTo>
                  <a:pt x="733120" y="1378458"/>
                </a:lnTo>
                <a:lnTo>
                  <a:pt x="733120" y="1405890"/>
                </a:lnTo>
                <a:lnTo>
                  <a:pt x="760895" y="1405890"/>
                </a:lnTo>
                <a:lnTo>
                  <a:pt x="760895" y="1433665"/>
                </a:lnTo>
                <a:lnTo>
                  <a:pt x="788327" y="1433665"/>
                </a:lnTo>
                <a:lnTo>
                  <a:pt x="788327" y="1405890"/>
                </a:lnTo>
                <a:lnTo>
                  <a:pt x="816102" y="1405890"/>
                </a:lnTo>
                <a:lnTo>
                  <a:pt x="816102" y="1378458"/>
                </a:lnTo>
                <a:lnTo>
                  <a:pt x="788327" y="1378458"/>
                </a:lnTo>
                <a:lnTo>
                  <a:pt x="788327" y="1350683"/>
                </a:lnTo>
                <a:lnTo>
                  <a:pt x="760895" y="1350683"/>
                </a:lnTo>
                <a:close/>
                <a:moveTo>
                  <a:pt x="692315" y="1488186"/>
                </a:moveTo>
                <a:lnTo>
                  <a:pt x="692315" y="1515618"/>
                </a:lnTo>
                <a:lnTo>
                  <a:pt x="664883" y="1515618"/>
                </a:lnTo>
                <a:lnTo>
                  <a:pt x="664883" y="1543050"/>
                </a:lnTo>
                <a:lnTo>
                  <a:pt x="692315" y="1543050"/>
                </a:lnTo>
                <a:lnTo>
                  <a:pt x="692315" y="1570482"/>
                </a:lnTo>
                <a:lnTo>
                  <a:pt x="719747" y="1570482"/>
                </a:lnTo>
                <a:lnTo>
                  <a:pt x="719747" y="1543050"/>
                </a:lnTo>
                <a:lnTo>
                  <a:pt x="747179" y="1543050"/>
                </a:lnTo>
                <a:lnTo>
                  <a:pt x="747179" y="1515618"/>
                </a:lnTo>
                <a:lnTo>
                  <a:pt x="719747" y="1515618"/>
                </a:lnTo>
                <a:lnTo>
                  <a:pt x="719747" y="1488186"/>
                </a:lnTo>
                <a:lnTo>
                  <a:pt x="692315" y="1488186"/>
                </a:lnTo>
                <a:close/>
                <a:moveTo>
                  <a:pt x="1789252" y="663854"/>
                </a:moveTo>
                <a:lnTo>
                  <a:pt x="1789252" y="692315"/>
                </a:lnTo>
                <a:lnTo>
                  <a:pt x="1760791" y="692315"/>
                </a:lnTo>
                <a:lnTo>
                  <a:pt x="1760791" y="720433"/>
                </a:lnTo>
                <a:lnTo>
                  <a:pt x="1789252" y="720433"/>
                </a:lnTo>
                <a:lnTo>
                  <a:pt x="1789252" y="748894"/>
                </a:lnTo>
                <a:lnTo>
                  <a:pt x="1817370" y="748894"/>
                </a:lnTo>
                <a:lnTo>
                  <a:pt x="1817370" y="720433"/>
                </a:lnTo>
                <a:lnTo>
                  <a:pt x="1845831" y="720433"/>
                </a:lnTo>
                <a:lnTo>
                  <a:pt x="1845831" y="692315"/>
                </a:lnTo>
                <a:lnTo>
                  <a:pt x="1817370" y="692315"/>
                </a:lnTo>
                <a:lnTo>
                  <a:pt x="1817370" y="663854"/>
                </a:lnTo>
                <a:lnTo>
                  <a:pt x="1789252" y="663854"/>
                </a:lnTo>
                <a:close/>
                <a:moveTo>
                  <a:pt x="2749372" y="938517"/>
                </a:moveTo>
                <a:lnTo>
                  <a:pt x="2749372" y="966635"/>
                </a:lnTo>
                <a:lnTo>
                  <a:pt x="2721254" y="966635"/>
                </a:lnTo>
                <a:lnTo>
                  <a:pt x="2721254" y="994753"/>
                </a:lnTo>
                <a:lnTo>
                  <a:pt x="2749372" y="994753"/>
                </a:lnTo>
                <a:lnTo>
                  <a:pt x="2749372" y="1022871"/>
                </a:lnTo>
                <a:lnTo>
                  <a:pt x="2777490" y="1022871"/>
                </a:lnTo>
                <a:lnTo>
                  <a:pt x="2777490" y="994753"/>
                </a:lnTo>
                <a:lnTo>
                  <a:pt x="2805608" y="994753"/>
                </a:lnTo>
                <a:lnTo>
                  <a:pt x="2805608" y="966635"/>
                </a:lnTo>
                <a:lnTo>
                  <a:pt x="2777490" y="966635"/>
                </a:lnTo>
                <a:lnTo>
                  <a:pt x="2777490" y="938517"/>
                </a:lnTo>
                <a:lnTo>
                  <a:pt x="2749372" y="938517"/>
                </a:lnTo>
                <a:close/>
                <a:moveTo>
                  <a:pt x="2613584" y="668312"/>
                </a:moveTo>
                <a:lnTo>
                  <a:pt x="2613584" y="693687"/>
                </a:lnTo>
                <a:lnTo>
                  <a:pt x="2588209" y="693687"/>
                </a:lnTo>
                <a:lnTo>
                  <a:pt x="2588209" y="719061"/>
                </a:lnTo>
                <a:lnTo>
                  <a:pt x="2613584" y="719061"/>
                </a:lnTo>
                <a:lnTo>
                  <a:pt x="2613584" y="744436"/>
                </a:lnTo>
                <a:lnTo>
                  <a:pt x="2638958" y="744436"/>
                </a:lnTo>
                <a:lnTo>
                  <a:pt x="2638958" y="719061"/>
                </a:lnTo>
                <a:lnTo>
                  <a:pt x="2664333" y="719061"/>
                </a:lnTo>
                <a:lnTo>
                  <a:pt x="2664333" y="693687"/>
                </a:lnTo>
                <a:lnTo>
                  <a:pt x="2638958" y="693687"/>
                </a:lnTo>
                <a:lnTo>
                  <a:pt x="2638958" y="668312"/>
                </a:lnTo>
                <a:lnTo>
                  <a:pt x="2613584" y="668312"/>
                </a:lnTo>
                <a:close/>
                <a:moveTo>
                  <a:pt x="2681478" y="803415"/>
                </a:moveTo>
                <a:lnTo>
                  <a:pt x="2681478" y="830161"/>
                </a:lnTo>
                <a:lnTo>
                  <a:pt x="2654732" y="830161"/>
                </a:lnTo>
                <a:lnTo>
                  <a:pt x="2654732" y="856907"/>
                </a:lnTo>
                <a:lnTo>
                  <a:pt x="2681478" y="856907"/>
                </a:lnTo>
                <a:lnTo>
                  <a:pt x="2681478" y="883653"/>
                </a:lnTo>
                <a:lnTo>
                  <a:pt x="2708224" y="883653"/>
                </a:lnTo>
                <a:lnTo>
                  <a:pt x="2708224" y="856907"/>
                </a:lnTo>
                <a:lnTo>
                  <a:pt x="2734970" y="856907"/>
                </a:lnTo>
                <a:lnTo>
                  <a:pt x="2734970" y="830161"/>
                </a:lnTo>
                <a:lnTo>
                  <a:pt x="2708224" y="830161"/>
                </a:lnTo>
                <a:lnTo>
                  <a:pt x="2708224" y="803415"/>
                </a:lnTo>
                <a:lnTo>
                  <a:pt x="2681478" y="803415"/>
                </a:lnTo>
                <a:close/>
                <a:moveTo>
                  <a:pt x="2543632" y="801357"/>
                </a:moveTo>
                <a:lnTo>
                  <a:pt x="2543632" y="829475"/>
                </a:lnTo>
                <a:lnTo>
                  <a:pt x="2515514" y="829475"/>
                </a:lnTo>
                <a:lnTo>
                  <a:pt x="2515514" y="857593"/>
                </a:lnTo>
                <a:lnTo>
                  <a:pt x="2543632" y="857593"/>
                </a:lnTo>
                <a:lnTo>
                  <a:pt x="2543632" y="885711"/>
                </a:lnTo>
                <a:lnTo>
                  <a:pt x="2571750" y="885711"/>
                </a:lnTo>
                <a:lnTo>
                  <a:pt x="2571750" y="857593"/>
                </a:lnTo>
                <a:lnTo>
                  <a:pt x="2599868" y="857593"/>
                </a:lnTo>
                <a:lnTo>
                  <a:pt x="2599868" y="829475"/>
                </a:lnTo>
                <a:lnTo>
                  <a:pt x="2571750" y="829475"/>
                </a:lnTo>
                <a:lnTo>
                  <a:pt x="2571750" y="801357"/>
                </a:lnTo>
                <a:lnTo>
                  <a:pt x="2543632" y="801357"/>
                </a:lnTo>
                <a:close/>
                <a:moveTo>
                  <a:pt x="2475738" y="666598"/>
                </a:moveTo>
                <a:lnTo>
                  <a:pt x="2475738" y="693001"/>
                </a:lnTo>
                <a:lnTo>
                  <a:pt x="2449335" y="693001"/>
                </a:lnTo>
                <a:lnTo>
                  <a:pt x="2449335" y="719747"/>
                </a:lnTo>
                <a:lnTo>
                  <a:pt x="2475738" y="719747"/>
                </a:lnTo>
                <a:lnTo>
                  <a:pt x="2475738" y="746150"/>
                </a:lnTo>
                <a:lnTo>
                  <a:pt x="2502484" y="746150"/>
                </a:lnTo>
                <a:lnTo>
                  <a:pt x="2502484" y="719747"/>
                </a:lnTo>
                <a:lnTo>
                  <a:pt x="2528888" y="719747"/>
                </a:lnTo>
                <a:lnTo>
                  <a:pt x="2528888" y="693001"/>
                </a:lnTo>
                <a:lnTo>
                  <a:pt x="2502484" y="693001"/>
                </a:lnTo>
                <a:lnTo>
                  <a:pt x="2502484" y="666598"/>
                </a:lnTo>
                <a:lnTo>
                  <a:pt x="2475738" y="666598"/>
                </a:lnTo>
                <a:close/>
                <a:moveTo>
                  <a:pt x="2819324" y="805472"/>
                </a:moveTo>
                <a:lnTo>
                  <a:pt x="2819324" y="830847"/>
                </a:lnTo>
                <a:lnTo>
                  <a:pt x="2793949" y="830847"/>
                </a:lnTo>
                <a:lnTo>
                  <a:pt x="2793949" y="856221"/>
                </a:lnTo>
                <a:lnTo>
                  <a:pt x="2819324" y="856221"/>
                </a:lnTo>
                <a:lnTo>
                  <a:pt x="2819324" y="881596"/>
                </a:lnTo>
                <a:lnTo>
                  <a:pt x="2844698" y="881596"/>
                </a:lnTo>
                <a:lnTo>
                  <a:pt x="2844698" y="856221"/>
                </a:lnTo>
                <a:lnTo>
                  <a:pt x="2870073" y="856221"/>
                </a:lnTo>
                <a:lnTo>
                  <a:pt x="2870073" y="830847"/>
                </a:lnTo>
                <a:lnTo>
                  <a:pt x="2844698" y="830847"/>
                </a:lnTo>
                <a:lnTo>
                  <a:pt x="2844698" y="805472"/>
                </a:lnTo>
                <a:lnTo>
                  <a:pt x="2819324" y="805472"/>
                </a:lnTo>
                <a:close/>
                <a:moveTo>
                  <a:pt x="3024035" y="1213866"/>
                </a:moveTo>
                <a:lnTo>
                  <a:pt x="3024035" y="1241298"/>
                </a:lnTo>
                <a:lnTo>
                  <a:pt x="2996603" y="1241298"/>
                </a:lnTo>
                <a:lnTo>
                  <a:pt x="2996603" y="1268730"/>
                </a:lnTo>
                <a:lnTo>
                  <a:pt x="3024035" y="1268730"/>
                </a:lnTo>
                <a:lnTo>
                  <a:pt x="3024035" y="1296162"/>
                </a:lnTo>
                <a:lnTo>
                  <a:pt x="3051467" y="1296162"/>
                </a:lnTo>
                <a:lnTo>
                  <a:pt x="3051467" y="1268730"/>
                </a:lnTo>
                <a:lnTo>
                  <a:pt x="3078899" y="1268730"/>
                </a:lnTo>
                <a:lnTo>
                  <a:pt x="3078899" y="1241298"/>
                </a:lnTo>
                <a:lnTo>
                  <a:pt x="3051467" y="1241298"/>
                </a:lnTo>
                <a:lnTo>
                  <a:pt x="3051467" y="1213866"/>
                </a:lnTo>
                <a:lnTo>
                  <a:pt x="3024035" y="1213866"/>
                </a:lnTo>
                <a:close/>
                <a:moveTo>
                  <a:pt x="2405786" y="799643"/>
                </a:moveTo>
                <a:lnTo>
                  <a:pt x="2405786" y="828789"/>
                </a:lnTo>
                <a:lnTo>
                  <a:pt x="2376640" y="828789"/>
                </a:lnTo>
                <a:lnTo>
                  <a:pt x="2376640" y="858279"/>
                </a:lnTo>
                <a:lnTo>
                  <a:pt x="2405786" y="858279"/>
                </a:lnTo>
                <a:lnTo>
                  <a:pt x="2405786" y="887425"/>
                </a:lnTo>
                <a:lnTo>
                  <a:pt x="2435276" y="887425"/>
                </a:lnTo>
                <a:lnTo>
                  <a:pt x="2435276" y="858279"/>
                </a:lnTo>
                <a:lnTo>
                  <a:pt x="2464423" y="858279"/>
                </a:lnTo>
                <a:lnTo>
                  <a:pt x="2464423" y="828789"/>
                </a:lnTo>
                <a:lnTo>
                  <a:pt x="2435276" y="828789"/>
                </a:lnTo>
                <a:lnTo>
                  <a:pt x="2435276" y="799643"/>
                </a:lnTo>
                <a:lnTo>
                  <a:pt x="2405786" y="799643"/>
                </a:lnTo>
                <a:close/>
                <a:moveTo>
                  <a:pt x="2955455" y="1077049"/>
                </a:moveTo>
                <a:lnTo>
                  <a:pt x="2955455" y="1104138"/>
                </a:lnTo>
                <a:lnTo>
                  <a:pt x="2928366" y="1104138"/>
                </a:lnTo>
                <a:lnTo>
                  <a:pt x="2928366" y="1131570"/>
                </a:lnTo>
                <a:lnTo>
                  <a:pt x="2955455" y="1131570"/>
                </a:lnTo>
                <a:lnTo>
                  <a:pt x="2955455" y="1158659"/>
                </a:lnTo>
                <a:lnTo>
                  <a:pt x="2982887" y="1158659"/>
                </a:lnTo>
                <a:lnTo>
                  <a:pt x="2982887" y="1131570"/>
                </a:lnTo>
                <a:lnTo>
                  <a:pt x="3009976" y="1131570"/>
                </a:lnTo>
                <a:lnTo>
                  <a:pt x="3009976" y="1104138"/>
                </a:lnTo>
                <a:lnTo>
                  <a:pt x="2982887" y="1104138"/>
                </a:lnTo>
                <a:lnTo>
                  <a:pt x="2982887" y="1077049"/>
                </a:lnTo>
                <a:lnTo>
                  <a:pt x="2955455" y="1077049"/>
                </a:lnTo>
                <a:close/>
                <a:moveTo>
                  <a:pt x="2887561" y="941261"/>
                </a:moveTo>
                <a:lnTo>
                  <a:pt x="2887561" y="967664"/>
                </a:lnTo>
                <a:lnTo>
                  <a:pt x="2861158" y="967664"/>
                </a:lnTo>
                <a:lnTo>
                  <a:pt x="2861158" y="993724"/>
                </a:lnTo>
                <a:lnTo>
                  <a:pt x="2887561" y="993724"/>
                </a:lnTo>
                <a:lnTo>
                  <a:pt x="2887561" y="1020128"/>
                </a:lnTo>
                <a:lnTo>
                  <a:pt x="2913622" y="1020128"/>
                </a:lnTo>
                <a:lnTo>
                  <a:pt x="2913622" y="993724"/>
                </a:lnTo>
                <a:lnTo>
                  <a:pt x="2940025" y="993724"/>
                </a:lnTo>
                <a:lnTo>
                  <a:pt x="2940025" y="967664"/>
                </a:lnTo>
                <a:lnTo>
                  <a:pt x="2913622" y="967664"/>
                </a:lnTo>
                <a:lnTo>
                  <a:pt x="2913622" y="941261"/>
                </a:lnTo>
                <a:lnTo>
                  <a:pt x="2887561" y="941261"/>
                </a:lnTo>
                <a:close/>
                <a:moveTo>
                  <a:pt x="2200732" y="664197"/>
                </a:moveTo>
                <a:lnTo>
                  <a:pt x="2200732" y="692315"/>
                </a:lnTo>
                <a:lnTo>
                  <a:pt x="2172614" y="692315"/>
                </a:lnTo>
                <a:lnTo>
                  <a:pt x="2172614" y="720433"/>
                </a:lnTo>
                <a:lnTo>
                  <a:pt x="2200732" y="720433"/>
                </a:lnTo>
                <a:lnTo>
                  <a:pt x="2200732" y="748551"/>
                </a:lnTo>
                <a:lnTo>
                  <a:pt x="2228850" y="748551"/>
                </a:lnTo>
                <a:lnTo>
                  <a:pt x="2228850" y="720433"/>
                </a:lnTo>
                <a:lnTo>
                  <a:pt x="2256968" y="720433"/>
                </a:lnTo>
                <a:lnTo>
                  <a:pt x="2256968" y="692315"/>
                </a:lnTo>
                <a:lnTo>
                  <a:pt x="2228850" y="692315"/>
                </a:lnTo>
                <a:lnTo>
                  <a:pt x="2228850" y="664197"/>
                </a:lnTo>
                <a:lnTo>
                  <a:pt x="2200732" y="664197"/>
                </a:lnTo>
                <a:close/>
                <a:moveTo>
                  <a:pt x="1858861" y="530123"/>
                </a:moveTo>
                <a:lnTo>
                  <a:pt x="1858861" y="556184"/>
                </a:lnTo>
                <a:lnTo>
                  <a:pt x="1832800" y="556184"/>
                </a:lnTo>
                <a:lnTo>
                  <a:pt x="1832800" y="582244"/>
                </a:lnTo>
                <a:lnTo>
                  <a:pt x="1858861" y="582244"/>
                </a:lnTo>
                <a:lnTo>
                  <a:pt x="1858861" y="608305"/>
                </a:lnTo>
                <a:lnTo>
                  <a:pt x="1884921" y="608305"/>
                </a:lnTo>
                <a:lnTo>
                  <a:pt x="1884921" y="582244"/>
                </a:lnTo>
                <a:lnTo>
                  <a:pt x="1910982" y="582244"/>
                </a:lnTo>
                <a:lnTo>
                  <a:pt x="1910982" y="556184"/>
                </a:lnTo>
                <a:lnTo>
                  <a:pt x="1884921" y="556184"/>
                </a:lnTo>
                <a:lnTo>
                  <a:pt x="1884921" y="530123"/>
                </a:lnTo>
                <a:lnTo>
                  <a:pt x="1858861" y="530123"/>
                </a:lnTo>
                <a:close/>
                <a:moveTo>
                  <a:pt x="2338235" y="665226"/>
                </a:moveTo>
                <a:lnTo>
                  <a:pt x="2338235" y="692658"/>
                </a:lnTo>
                <a:lnTo>
                  <a:pt x="2310803" y="692658"/>
                </a:lnTo>
                <a:lnTo>
                  <a:pt x="2310803" y="720090"/>
                </a:lnTo>
                <a:lnTo>
                  <a:pt x="2338235" y="720090"/>
                </a:lnTo>
                <a:lnTo>
                  <a:pt x="2338235" y="747522"/>
                </a:lnTo>
                <a:lnTo>
                  <a:pt x="2365667" y="747522"/>
                </a:lnTo>
                <a:lnTo>
                  <a:pt x="2365667" y="720090"/>
                </a:lnTo>
                <a:lnTo>
                  <a:pt x="2393099" y="720090"/>
                </a:lnTo>
                <a:lnTo>
                  <a:pt x="2393099" y="692658"/>
                </a:lnTo>
                <a:lnTo>
                  <a:pt x="2365667" y="692658"/>
                </a:lnTo>
                <a:lnTo>
                  <a:pt x="2365667" y="665226"/>
                </a:lnTo>
                <a:lnTo>
                  <a:pt x="2338235" y="665226"/>
                </a:lnTo>
                <a:close/>
                <a:moveTo>
                  <a:pt x="1721701" y="530466"/>
                </a:moveTo>
                <a:lnTo>
                  <a:pt x="1721701" y="556184"/>
                </a:lnTo>
                <a:lnTo>
                  <a:pt x="1695983" y="556184"/>
                </a:lnTo>
                <a:lnTo>
                  <a:pt x="1695983" y="582244"/>
                </a:lnTo>
                <a:lnTo>
                  <a:pt x="1721701" y="582244"/>
                </a:lnTo>
                <a:lnTo>
                  <a:pt x="1721701" y="607962"/>
                </a:lnTo>
                <a:lnTo>
                  <a:pt x="1747761" y="607962"/>
                </a:lnTo>
                <a:lnTo>
                  <a:pt x="1747761" y="582244"/>
                </a:lnTo>
                <a:lnTo>
                  <a:pt x="1773479" y="582244"/>
                </a:lnTo>
                <a:lnTo>
                  <a:pt x="1773479" y="556184"/>
                </a:lnTo>
                <a:lnTo>
                  <a:pt x="1747761" y="556184"/>
                </a:lnTo>
                <a:lnTo>
                  <a:pt x="1747761" y="530466"/>
                </a:lnTo>
                <a:lnTo>
                  <a:pt x="1721701" y="530466"/>
                </a:lnTo>
                <a:close/>
                <a:moveTo>
                  <a:pt x="1996021" y="530123"/>
                </a:moveTo>
                <a:lnTo>
                  <a:pt x="1996021" y="556184"/>
                </a:lnTo>
                <a:lnTo>
                  <a:pt x="1969960" y="556184"/>
                </a:lnTo>
                <a:lnTo>
                  <a:pt x="1969960" y="582244"/>
                </a:lnTo>
                <a:lnTo>
                  <a:pt x="1996021" y="582244"/>
                </a:lnTo>
                <a:lnTo>
                  <a:pt x="1996021" y="608305"/>
                </a:lnTo>
                <a:lnTo>
                  <a:pt x="2022081" y="608305"/>
                </a:lnTo>
                <a:lnTo>
                  <a:pt x="2022081" y="582244"/>
                </a:lnTo>
                <a:lnTo>
                  <a:pt x="2048142" y="582244"/>
                </a:lnTo>
                <a:lnTo>
                  <a:pt x="2048142" y="556184"/>
                </a:lnTo>
                <a:lnTo>
                  <a:pt x="2022081" y="556184"/>
                </a:lnTo>
                <a:lnTo>
                  <a:pt x="2022081" y="530123"/>
                </a:lnTo>
                <a:lnTo>
                  <a:pt x="1996021" y="530123"/>
                </a:lnTo>
                <a:close/>
                <a:moveTo>
                  <a:pt x="1926069" y="663512"/>
                </a:moveTo>
                <a:lnTo>
                  <a:pt x="1926069" y="691972"/>
                </a:lnTo>
                <a:lnTo>
                  <a:pt x="1897609" y="691972"/>
                </a:lnTo>
                <a:lnTo>
                  <a:pt x="1897609" y="720776"/>
                </a:lnTo>
                <a:lnTo>
                  <a:pt x="1926069" y="720776"/>
                </a:lnTo>
                <a:lnTo>
                  <a:pt x="1926069" y="749237"/>
                </a:lnTo>
                <a:lnTo>
                  <a:pt x="1954873" y="749237"/>
                </a:lnTo>
                <a:lnTo>
                  <a:pt x="1954873" y="720776"/>
                </a:lnTo>
                <a:lnTo>
                  <a:pt x="1983334" y="720776"/>
                </a:lnTo>
                <a:lnTo>
                  <a:pt x="1983334" y="691972"/>
                </a:lnTo>
                <a:lnTo>
                  <a:pt x="1954873" y="691972"/>
                </a:lnTo>
                <a:lnTo>
                  <a:pt x="1954873" y="663512"/>
                </a:lnTo>
                <a:lnTo>
                  <a:pt x="1926069" y="663512"/>
                </a:lnTo>
                <a:close/>
                <a:moveTo>
                  <a:pt x="3093987" y="1080478"/>
                </a:moveTo>
                <a:lnTo>
                  <a:pt x="3093987" y="1105510"/>
                </a:lnTo>
                <a:lnTo>
                  <a:pt x="3068955" y="1105510"/>
                </a:lnTo>
                <a:lnTo>
                  <a:pt x="3068955" y="1130198"/>
                </a:lnTo>
                <a:lnTo>
                  <a:pt x="3093987" y="1130198"/>
                </a:lnTo>
                <a:lnTo>
                  <a:pt x="3093987" y="1155230"/>
                </a:lnTo>
                <a:lnTo>
                  <a:pt x="3118676" y="1155230"/>
                </a:lnTo>
                <a:lnTo>
                  <a:pt x="3118676" y="1130198"/>
                </a:lnTo>
                <a:lnTo>
                  <a:pt x="3143707" y="1130198"/>
                </a:lnTo>
                <a:lnTo>
                  <a:pt x="3143707" y="1105510"/>
                </a:lnTo>
                <a:lnTo>
                  <a:pt x="3118676" y="1105510"/>
                </a:lnTo>
                <a:lnTo>
                  <a:pt x="3118676" y="1080478"/>
                </a:lnTo>
                <a:lnTo>
                  <a:pt x="3093987" y="1080478"/>
                </a:lnTo>
                <a:close/>
                <a:moveTo>
                  <a:pt x="2270684" y="531152"/>
                </a:moveTo>
                <a:lnTo>
                  <a:pt x="2270684" y="556527"/>
                </a:lnTo>
                <a:lnTo>
                  <a:pt x="2245309" y="556527"/>
                </a:lnTo>
                <a:lnTo>
                  <a:pt x="2245309" y="581901"/>
                </a:lnTo>
                <a:lnTo>
                  <a:pt x="2270684" y="581901"/>
                </a:lnTo>
                <a:lnTo>
                  <a:pt x="2270684" y="607276"/>
                </a:lnTo>
                <a:lnTo>
                  <a:pt x="2296058" y="607276"/>
                </a:lnTo>
                <a:lnTo>
                  <a:pt x="2296058" y="581901"/>
                </a:lnTo>
                <a:lnTo>
                  <a:pt x="2321433" y="581901"/>
                </a:lnTo>
                <a:lnTo>
                  <a:pt x="2321433" y="556527"/>
                </a:lnTo>
                <a:lnTo>
                  <a:pt x="2296058" y="556527"/>
                </a:lnTo>
                <a:lnTo>
                  <a:pt x="2296058" y="531152"/>
                </a:lnTo>
                <a:lnTo>
                  <a:pt x="2270684" y="531152"/>
                </a:lnTo>
                <a:close/>
                <a:moveTo>
                  <a:pt x="2133181" y="530466"/>
                </a:moveTo>
                <a:lnTo>
                  <a:pt x="2133181" y="556184"/>
                </a:lnTo>
                <a:lnTo>
                  <a:pt x="2107463" y="556184"/>
                </a:lnTo>
                <a:lnTo>
                  <a:pt x="2107463" y="582244"/>
                </a:lnTo>
                <a:lnTo>
                  <a:pt x="2133181" y="582244"/>
                </a:lnTo>
                <a:lnTo>
                  <a:pt x="2133181" y="607962"/>
                </a:lnTo>
                <a:lnTo>
                  <a:pt x="2159242" y="607962"/>
                </a:lnTo>
                <a:lnTo>
                  <a:pt x="2159242" y="582244"/>
                </a:lnTo>
                <a:lnTo>
                  <a:pt x="2184959" y="582244"/>
                </a:lnTo>
                <a:lnTo>
                  <a:pt x="2184959" y="556184"/>
                </a:lnTo>
                <a:lnTo>
                  <a:pt x="2159242" y="556184"/>
                </a:lnTo>
                <a:lnTo>
                  <a:pt x="2159242" y="530466"/>
                </a:lnTo>
                <a:lnTo>
                  <a:pt x="2133181" y="530466"/>
                </a:lnTo>
                <a:close/>
                <a:moveTo>
                  <a:pt x="2063572" y="663854"/>
                </a:moveTo>
                <a:lnTo>
                  <a:pt x="2063572" y="692315"/>
                </a:lnTo>
                <a:lnTo>
                  <a:pt x="2035111" y="692315"/>
                </a:lnTo>
                <a:lnTo>
                  <a:pt x="2035111" y="720433"/>
                </a:lnTo>
                <a:lnTo>
                  <a:pt x="2063572" y="720433"/>
                </a:lnTo>
                <a:lnTo>
                  <a:pt x="2063572" y="748894"/>
                </a:lnTo>
                <a:lnTo>
                  <a:pt x="2091690" y="748894"/>
                </a:lnTo>
                <a:lnTo>
                  <a:pt x="2091690" y="720433"/>
                </a:lnTo>
                <a:lnTo>
                  <a:pt x="2120151" y="720433"/>
                </a:lnTo>
                <a:lnTo>
                  <a:pt x="2120151" y="692315"/>
                </a:lnTo>
                <a:lnTo>
                  <a:pt x="2091690" y="692315"/>
                </a:lnTo>
                <a:lnTo>
                  <a:pt x="2091690" y="663854"/>
                </a:lnTo>
                <a:lnTo>
                  <a:pt x="2063572" y="663854"/>
                </a:lnTo>
                <a:close/>
                <a:moveTo>
                  <a:pt x="2778862" y="2673248"/>
                </a:moveTo>
                <a:lnTo>
                  <a:pt x="2778862" y="2642045"/>
                </a:lnTo>
                <a:lnTo>
                  <a:pt x="2810066" y="2642045"/>
                </a:lnTo>
                <a:lnTo>
                  <a:pt x="2810066" y="2611184"/>
                </a:lnTo>
                <a:lnTo>
                  <a:pt x="2778862" y="2611184"/>
                </a:lnTo>
                <a:lnTo>
                  <a:pt x="2778862" y="2579980"/>
                </a:lnTo>
                <a:lnTo>
                  <a:pt x="2748001" y="2579980"/>
                </a:lnTo>
                <a:lnTo>
                  <a:pt x="2748001" y="2611184"/>
                </a:lnTo>
                <a:lnTo>
                  <a:pt x="2716797" y="2611184"/>
                </a:lnTo>
                <a:lnTo>
                  <a:pt x="2716797" y="2642045"/>
                </a:lnTo>
                <a:lnTo>
                  <a:pt x="2748001" y="2642045"/>
                </a:lnTo>
                <a:lnTo>
                  <a:pt x="2748001" y="2673248"/>
                </a:lnTo>
                <a:lnTo>
                  <a:pt x="2778862" y="2673248"/>
                </a:lnTo>
                <a:close/>
                <a:moveTo>
                  <a:pt x="2298459" y="3083014"/>
                </a:moveTo>
                <a:lnTo>
                  <a:pt x="2298459" y="3053182"/>
                </a:lnTo>
                <a:lnTo>
                  <a:pt x="2328291" y="3053182"/>
                </a:lnTo>
                <a:lnTo>
                  <a:pt x="2328291" y="3023006"/>
                </a:lnTo>
                <a:lnTo>
                  <a:pt x="2298459" y="3023006"/>
                </a:lnTo>
                <a:lnTo>
                  <a:pt x="2298459" y="2993174"/>
                </a:lnTo>
                <a:lnTo>
                  <a:pt x="2268284" y="2993174"/>
                </a:lnTo>
                <a:lnTo>
                  <a:pt x="2268284" y="3023006"/>
                </a:lnTo>
                <a:lnTo>
                  <a:pt x="2238451" y="3023006"/>
                </a:lnTo>
                <a:lnTo>
                  <a:pt x="2238451" y="3053182"/>
                </a:lnTo>
                <a:lnTo>
                  <a:pt x="2268284" y="3053182"/>
                </a:lnTo>
                <a:lnTo>
                  <a:pt x="2268284" y="3083014"/>
                </a:lnTo>
                <a:lnTo>
                  <a:pt x="2298459" y="3083014"/>
                </a:lnTo>
                <a:close/>
                <a:moveTo>
                  <a:pt x="2641016" y="2945168"/>
                </a:moveTo>
                <a:lnTo>
                  <a:pt x="2641016" y="2915679"/>
                </a:lnTo>
                <a:lnTo>
                  <a:pt x="2670505" y="2915679"/>
                </a:lnTo>
                <a:lnTo>
                  <a:pt x="2670505" y="2886189"/>
                </a:lnTo>
                <a:lnTo>
                  <a:pt x="2641016" y="2886189"/>
                </a:lnTo>
                <a:lnTo>
                  <a:pt x="2641016" y="2856700"/>
                </a:lnTo>
                <a:lnTo>
                  <a:pt x="2611526" y="2856700"/>
                </a:lnTo>
                <a:lnTo>
                  <a:pt x="2611526" y="2886189"/>
                </a:lnTo>
                <a:lnTo>
                  <a:pt x="2582037" y="2886189"/>
                </a:lnTo>
                <a:lnTo>
                  <a:pt x="2582037" y="2915679"/>
                </a:lnTo>
                <a:lnTo>
                  <a:pt x="2611526" y="2915679"/>
                </a:lnTo>
                <a:lnTo>
                  <a:pt x="2611526" y="2945168"/>
                </a:lnTo>
                <a:lnTo>
                  <a:pt x="2641016" y="2945168"/>
                </a:lnTo>
                <a:close/>
                <a:moveTo>
                  <a:pt x="2709939" y="2809380"/>
                </a:moveTo>
                <a:lnTo>
                  <a:pt x="2709939" y="2778862"/>
                </a:lnTo>
                <a:lnTo>
                  <a:pt x="2740457" y="2778862"/>
                </a:lnTo>
                <a:lnTo>
                  <a:pt x="2740457" y="2748686"/>
                </a:lnTo>
                <a:lnTo>
                  <a:pt x="2709939" y="2748686"/>
                </a:lnTo>
                <a:lnTo>
                  <a:pt x="2709939" y="2718168"/>
                </a:lnTo>
                <a:lnTo>
                  <a:pt x="2679764" y="2718168"/>
                </a:lnTo>
                <a:lnTo>
                  <a:pt x="2679764" y="2748686"/>
                </a:lnTo>
                <a:lnTo>
                  <a:pt x="2649245" y="2748686"/>
                </a:lnTo>
                <a:lnTo>
                  <a:pt x="2649245" y="2778862"/>
                </a:lnTo>
                <a:lnTo>
                  <a:pt x="2679764" y="2778862"/>
                </a:lnTo>
                <a:lnTo>
                  <a:pt x="2679764" y="2809380"/>
                </a:lnTo>
                <a:lnTo>
                  <a:pt x="2709939" y="2809380"/>
                </a:lnTo>
                <a:close/>
                <a:moveTo>
                  <a:pt x="2846413" y="2807322"/>
                </a:moveTo>
                <a:lnTo>
                  <a:pt x="2846413" y="2778176"/>
                </a:lnTo>
                <a:lnTo>
                  <a:pt x="2875559" y="2778176"/>
                </a:lnTo>
                <a:lnTo>
                  <a:pt x="2875559" y="2749372"/>
                </a:lnTo>
                <a:lnTo>
                  <a:pt x="2846413" y="2749372"/>
                </a:lnTo>
                <a:lnTo>
                  <a:pt x="2846413" y="2720226"/>
                </a:lnTo>
                <a:lnTo>
                  <a:pt x="2817610" y="2720226"/>
                </a:lnTo>
                <a:lnTo>
                  <a:pt x="2817610" y="2749372"/>
                </a:lnTo>
                <a:lnTo>
                  <a:pt x="2788463" y="2749372"/>
                </a:lnTo>
                <a:lnTo>
                  <a:pt x="2788463" y="2778176"/>
                </a:lnTo>
                <a:lnTo>
                  <a:pt x="2817610" y="2778176"/>
                </a:lnTo>
                <a:lnTo>
                  <a:pt x="2817610" y="2807322"/>
                </a:lnTo>
                <a:lnTo>
                  <a:pt x="2846413" y="2807322"/>
                </a:lnTo>
                <a:close/>
                <a:moveTo>
                  <a:pt x="2573465" y="2811094"/>
                </a:moveTo>
                <a:lnTo>
                  <a:pt x="2573465" y="2779547"/>
                </a:lnTo>
                <a:lnTo>
                  <a:pt x="2605012" y="2779547"/>
                </a:lnTo>
                <a:lnTo>
                  <a:pt x="2605012" y="2748001"/>
                </a:lnTo>
                <a:lnTo>
                  <a:pt x="2573465" y="2748001"/>
                </a:lnTo>
                <a:lnTo>
                  <a:pt x="2573465" y="2716454"/>
                </a:lnTo>
                <a:lnTo>
                  <a:pt x="2541918" y="2716454"/>
                </a:lnTo>
                <a:lnTo>
                  <a:pt x="2541918" y="2748001"/>
                </a:lnTo>
                <a:lnTo>
                  <a:pt x="2510371" y="2748001"/>
                </a:lnTo>
                <a:lnTo>
                  <a:pt x="2510371" y="2779547"/>
                </a:lnTo>
                <a:lnTo>
                  <a:pt x="2541918" y="2779547"/>
                </a:lnTo>
                <a:lnTo>
                  <a:pt x="2541918" y="2811094"/>
                </a:lnTo>
                <a:lnTo>
                  <a:pt x="2573465" y="2811094"/>
                </a:lnTo>
                <a:close/>
                <a:moveTo>
                  <a:pt x="2435276" y="3081985"/>
                </a:moveTo>
                <a:lnTo>
                  <a:pt x="2435276" y="3052839"/>
                </a:lnTo>
                <a:lnTo>
                  <a:pt x="2464423" y="3052839"/>
                </a:lnTo>
                <a:lnTo>
                  <a:pt x="2464423" y="3023349"/>
                </a:lnTo>
                <a:lnTo>
                  <a:pt x="2435276" y="3023349"/>
                </a:lnTo>
                <a:lnTo>
                  <a:pt x="2435276" y="2994203"/>
                </a:lnTo>
                <a:lnTo>
                  <a:pt x="2405786" y="2994203"/>
                </a:lnTo>
                <a:lnTo>
                  <a:pt x="2405786" y="3023349"/>
                </a:lnTo>
                <a:lnTo>
                  <a:pt x="2376640" y="3023349"/>
                </a:lnTo>
                <a:lnTo>
                  <a:pt x="2376640" y="3052839"/>
                </a:lnTo>
                <a:lnTo>
                  <a:pt x="2405786" y="3052839"/>
                </a:lnTo>
                <a:lnTo>
                  <a:pt x="2405786" y="3081985"/>
                </a:lnTo>
                <a:lnTo>
                  <a:pt x="2435276" y="3081985"/>
                </a:lnTo>
                <a:close/>
                <a:moveTo>
                  <a:pt x="2915336" y="2670505"/>
                </a:moveTo>
                <a:lnTo>
                  <a:pt x="2915336" y="2641359"/>
                </a:lnTo>
                <a:lnTo>
                  <a:pt x="2944483" y="2641359"/>
                </a:lnTo>
                <a:lnTo>
                  <a:pt x="2944483" y="2611869"/>
                </a:lnTo>
                <a:lnTo>
                  <a:pt x="2915336" y="2611869"/>
                </a:lnTo>
                <a:lnTo>
                  <a:pt x="2915336" y="2582723"/>
                </a:lnTo>
                <a:lnTo>
                  <a:pt x="2885846" y="2582723"/>
                </a:lnTo>
                <a:lnTo>
                  <a:pt x="2885846" y="2611869"/>
                </a:lnTo>
                <a:lnTo>
                  <a:pt x="2856700" y="2611869"/>
                </a:lnTo>
                <a:lnTo>
                  <a:pt x="2856700" y="2641359"/>
                </a:lnTo>
                <a:lnTo>
                  <a:pt x="2885846" y="2641359"/>
                </a:lnTo>
                <a:lnTo>
                  <a:pt x="2885846" y="2670505"/>
                </a:lnTo>
                <a:lnTo>
                  <a:pt x="2915336" y="2670505"/>
                </a:lnTo>
                <a:close/>
                <a:moveTo>
                  <a:pt x="2367725" y="2947911"/>
                </a:moveTo>
                <a:lnTo>
                  <a:pt x="2367725" y="2916707"/>
                </a:lnTo>
                <a:lnTo>
                  <a:pt x="2398928" y="2916707"/>
                </a:lnTo>
                <a:lnTo>
                  <a:pt x="2398928" y="2885161"/>
                </a:lnTo>
                <a:lnTo>
                  <a:pt x="2367725" y="2885161"/>
                </a:lnTo>
                <a:lnTo>
                  <a:pt x="2367725" y="2853957"/>
                </a:lnTo>
                <a:lnTo>
                  <a:pt x="2336178" y="2853957"/>
                </a:lnTo>
                <a:lnTo>
                  <a:pt x="2336178" y="2885161"/>
                </a:lnTo>
                <a:lnTo>
                  <a:pt x="2304974" y="2885161"/>
                </a:lnTo>
                <a:lnTo>
                  <a:pt x="2304974" y="2916707"/>
                </a:lnTo>
                <a:lnTo>
                  <a:pt x="2336178" y="2916707"/>
                </a:lnTo>
                <a:lnTo>
                  <a:pt x="2336178" y="2947911"/>
                </a:lnTo>
                <a:lnTo>
                  <a:pt x="2367725" y="2947911"/>
                </a:lnTo>
                <a:close/>
                <a:moveTo>
                  <a:pt x="2504542" y="2946883"/>
                </a:moveTo>
                <a:lnTo>
                  <a:pt x="2504542" y="2916365"/>
                </a:lnTo>
                <a:lnTo>
                  <a:pt x="2535060" y="2916365"/>
                </a:lnTo>
                <a:lnTo>
                  <a:pt x="2535060" y="2885504"/>
                </a:lnTo>
                <a:lnTo>
                  <a:pt x="2504542" y="2885504"/>
                </a:lnTo>
                <a:lnTo>
                  <a:pt x="2504542" y="2854985"/>
                </a:lnTo>
                <a:lnTo>
                  <a:pt x="2473681" y="2854985"/>
                </a:lnTo>
                <a:lnTo>
                  <a:pt x="2473681" y="2885504"/>
                </a:lnTo>
                <a:lnTo>
                  <a:pt x="2443163" y="2885504"/>
                </a:lnTo>
                <a:lnTo>
                  <a:pt x="2443163" y="2916365"/>
                </a:lnTo>
                <a:lnTo>
                  <a:pt x="2473681" y="2916365"/>
                </a:lnTo>
                <a:lnTo>
                  <a:pt x="2473681" y="2946883"/>
                </a:lnTo>
                <a:lnTo>
                  <a:pt x="2504542" y="2946883"/>
                </a:lnTo>
                <a:close/>
                <a:moveTo>
                  <a:pt x="3299727" y="1491958"/>
                </a:moveTo>
                <a:lnTo>
                  <a:pt x="3299727" y="1516990"/>
                </a:lnTo>
                <a:lnTo>
                  <a:pt x="3274695" y="1516990"/>
                </a:lnTo>
                <a:lnTo>
                  <a:pt x="3274695" y="1541678"/>
                </a:lnTo>
                <a:lnTo>
                  <a:pt x="3299727" y="1541678"/>
                </a:lnTo>
                <a:lnTo>
                  <a:pt x="3299727" y="1566710"/>
                </a:lnTo>
                <a:lnTo>
                  <a:pt x="3324416" y="1566710"/>
                </a:lnTo>
                <a:lnTo>
                  <a:pt x="3324416" y="1541678"/>
                </a:lnTo>
                <a:lnTo>
                  <a:pt x="3349447" y="1541678"/>
                </a:lnTo>
                <a:lnTo>
                  <a:pt x="3349447" y="1516990"/>
                </a:lnTo>
                <a:lnTo>
                  <a:pt x="3324416" y="1516990"/>
                </a:lnTo>
                <a:lnTo>
                  <a:pt x="3324416" y="1491958"/>
                </a:lnTo>
                <a:lnTo>
                  <a:pt x="3299727" y="1491958"/>
                </a:lnTo>
                <a:close/>
                <a:moveTo>
                  <a:pt x="3299041" y="1764563"/>
                </a:moveTo>
                <a:lnTo>
                  <a:pt x="3299041" y="1790624"/>
                </a:lnTo>
                <a:lnTo>
                  <a:pt x="3272981" y="1790624"/>
                </a:lnTo>
                <a:lnTo>
                  <a:pt x="3272981" y="1816684"/>
                </a:lnTo>
                <a:lnTo>
                  <a:pt x="3299041" y="1816684"/>
                </a:lnTo>
                <a:lnTo>
                  <a:pt x="3299041" y="1842745"/>
                </a:lnTo>
                <a:lnTo>
                  <a:pt x="3325102" y="1842745"/>
                </a:lnTo>
                <a:lnTo>
                  <a:pt x="3325102" y="1816684"/>
                </a:lnTo>
                <a:lnTo>
                  <a:pt x="3351162" y="1816684"/>
                </a:lnTo>
                <a:lnTo>
                  <a:pt x="3351162" y="1790624"/>
                </a:lnTo>
                <a:lnTo>
                  <a:pt x="3325102" y="1790624"/>
                </a:lnTo>
                <a:lnTo>
                  <a:pt x="3325102" y="1764563"/>
                </a:lnTo>
                <a:lnTo>
                  <a:pt x="3299041" y="1764563"/>
                </a:lnTo>
                <a:close/>
                <a:moveTo>
                  <a:pt x="3162224" y="1216952"/>
                </a:moveTo>
                <a:lnTo>
                  <a:pt x="3162224" y="1242327"/>
                </a:lnTo>
                <a:lnTo>
                  <a:pt x="3136849" y="1242327"/>
                </a:lnTo>
                <a:lnTo>
                  <a:pt x="3136849" y="1267701"/>
                </a:lnTo>
                <a:lnTo>
                  <a:pt x="3162224" y="1267701"/>
                </a:lnTo>
                <a:lnTo>
                  <a:pt x="3162224" y="1293076"/>
                </a:lnTo>
                <a:lnTo>
                  <a:pt x="3187598" y="1293076"/>
                </a:lnTo>
                <a:lnTo>
                  <a:pt x="3187598" y="1267701"/>
                </a:lnTo>
                <a:lnTo>
                  <a:pt x="3212973" y="1267701"/>
                </a:lnTo>
                <a:lnTo>
                  <a:pt x="3212973" y="1242327"/>
                </a:lnTo>
                <a:lnTo>
                  <a:pt x="3187598" y="1242327"/>
                </a:lnTo>
                <a:lnTo>
                  <a:pt x="3187598" y="1216952"/>
                </a:lnTo>
                <a:lnTo>
                  <a:pt x="3162224" y="1216952"/>
                </a:lnTo>
                <a:close/>
                <a:moveTo>
                  <a:pt x="2983916" y="2533688"/>
                </a:moveTo>
                <a:lnTo>
                  <a:pt x="2983916" y="2504199"/>
                </a:lnTo>
                <a:lnTo>
                  <a:pt x="3013405" y="2504199"/>
                </a:lnTo>
                <a:lnTo>
                  <a:pt x="3013405" y="2474709"/>
                </a:lnTo>
                <a:lnTo>
                  <a:pt x="2983916" y="2474709"/>
                </a:lnTo>
                <a:lnTo>
                  <a:pt x="2983916" y="2445220"/>
                </a:lnTo>
                <a:lnTo>
                  <a:pt x="2954426" y="2445220"/>
                </a:lnTo>
                <a:lnTo>
                  <a:pt x="2954426" y="2474709"/>
                </a:lnTo>
                <a:lnTo>
                  <a:pt x="2924937" y="2474709"/>
                </a:lnTo>
                <a:lnTo>
                  <a:pt x="2924937" y="2504199"/>
                </a:lnTo>
                <a:lnTo>
                  <a:pt x="2954426" y="2504199"/>
                </a:lnTo>
                <a:lnTo>
                  <a:pt x="2954426" y="2533688"/>
                </a:lnTo>
                <a:lnTo>
                  <a:pt x="2983916" y="2533688"/>
                </a:lnTo>
                <a:close/>
                <a:moveTo>
                  <a:pt x="3325102" y="2117065"/>
                </a:moveTo>
                <a:lnTo>
                  <a:pt x="3325102" y="2091004"/>
                </a:lnTo>
                <a:lnTo>
                  <a:pt x="3351162" y="2091004"/>
                </a:lnTo>
                <a:lnTo>
                  <a:pt x="3351162" y="2064944"/>
                </a:lnTo>
                <a:lnTo>
                  <a:pt x="3325102" y="2064944"/>
                </a:lnTo>
                <a:lnTo>
                  <a:pt x="3325102" y="2038883"/>
                </a:lnTo>
                <a:lnTo>
                  <a:pt x="3299041" y="2038883"/>
                </a:lnTo>
                <a:lnTo>
                  <a:pt x="3299041" y="2064944"/>
                </a:lnTo>
                <a:lnTo>
                  <a:pt x="3272981" y="2064944"/>
                </a:lnTo>
                <a:lnTo>
                  <a:pt x="3272981" y="2091004"/>
                </a:lnTo>
                <a:lnTo>
                  <a:pt x="3299041" y="2091004"/>
                </a:lnTo>
                <a:lnTo>
                  <a:pt x="3299041" y="2117065"/>
                </a:lnTo>
                <a:lnTo>
                  <a:pt x="3325102" y="2117065"/>
                </a:lnTo>
                <a:close/>
                <a:moveTo>
                  <a:pt x="3230804" y="1354112"/>
                </a:moveTo>
                <a:lnTo>
                  <a:pt x="3230804" y="1379487"/>
                </a:lnTo>
                <a:lnTo>
                  <a:pt x="3205429" y="1379487"/>
                </a:lnTo>
                <a:lnTo>
                  <a:pt x="3205429" y="1404861"/>
                </a:lnTo>
                <a:lnTo>
                  <a:pt x="3230804" y="1404861"/>
                </a:lnTo>
                <a:lnTo>
                  <a:pt x="3230804" y="1430236"/>
                </a:lnTo>
                <a:lnTo>
                  <a:pt x="3256178" y="1430236"/>
                </a:lnTo>
                <a:lnTo>
                  <a:pt x="3256178" y="1404861"/>
                </a:lnTo>
                <a:lnTo>
                  <a:pt x="3281553" y="1404861"/>
                </a:lnTo>
                <a:lnTo>
                  <a:pt x="3281553" y="1379487"/>
                </a:lnTo>
                <a:lnTo>
                  <a:pt x="3256178" y="1379487"/>
                </a:lnTo>
                <a:lnTo>
                  <a:pt x="3256178" y="1354112"/>
                </a:lnTo>
                <a:lnTo>
                  <a:pt x="3230804" y="1354112"/>
                </a:lnTo>
                <a:close/>
                <a:moveTo>
                  <a:pt x="3051467" y="2668105"/>
                </a:moveTo>
                <a:lnTo>
                  <a:pt x="3051467" y="2640330"/>
                </a:lnTo>
                <a:lnTo>
                  <a:pt x="3079242" y="2640330"/>
                </a:lnTo>
                <a:lnTo>
                  <a:pt x="3079242" y="2612898"/>
                </a:lnTo>
                <a:lnTo>
                  <a:pt x="3051467" y="2612898"/>
                </a:lnTo>
                <a:lnTo>
                  <a:pt x="3051467" y="2585123"/>
                </a:lnTo>
                <a:lnTo>
                  <a:pt x="3024035" y="2585123"/>
                </a:lnTo>
                <a:lnTo>
                  <a:pt x="3024035" y="2612898"/>
                </a:lnTo>
                <a:lnTo>
                  <a:pt x="2996260" y="2612898"/>
                </a:lnTo>
                <a:lnTo>
                  <a:pt x="2996260" y="2640330"/>
                </a:lnTo>
                <a:lnTo>
                  <a:pt x="3024035" y="2640330"/>
                </a:lnTo>
                <a:lnTo>
                  <a:pt x="3024035" y="2668105"/>
                </a:lnTo>
                <a:lnTo>
                  <a:pt x="3051467" y="2668105"/>
                </a:lnTo>
                <a:close/>
                <a:moveTo>
                  <a:pt x="3256864" y="2255596"/>
                </a:moveTo>
                <a:lnTo>
                  <a:pt x="3256864" y="2228507"/>
                </a:lnTo>
                <a:lnTo>
                  <a:pt x="3283954" y="2228507"/>
                </a:lnTo>
                <a:lnTo>
                  <a:pt x="3283954" y="2201761"/>
                </a:lnTo>
                <a:lnTo>
                  <a:pt x="3256864" y="2201761"/>
                </a:lnTo>
                <a:lnTo>
                  <a:pt x="3256864" y="2174672"/>
                </a:lnTo>
                <a:lnTo>
                  <a:pt x="3230118" y="2174672"/>
                </a:lnTo>
                <a:lnTo>
                  <a:pt x="3230118" y="2201761"/>
                </a:lnTo>
                <a:lnTo>
                  <a:pt x="3203029" y="2201761"/>
                </a:lnTo>
                <a:lnTo>
                  <a:pt x="3203029" y="2228507"/>
                </a:lnTo>
                <a:lnTo>
                  <a:pt x="3230118" y="2228507"/>
                </a:lnTo>
                <a:lnTo>
                  <a:pt x="3230118" y="2255596"/>
                </a:lnTo>
                <a:lnTo>
                  <a:pt x="3256864" y="2255596"/>
                </a:lnTo>
                <a:close/>
                <a:moveTo>
                  <a:pt x="3120047" y="2530945"/>
                </a:moveTo>
                <a:lnTo>
                  <a:pt x="3120047" y="2503170"/>
                </a:lnTo>
                <a:lnTo>
                  <a:pt x="3147822" y="2503170"/>
                </a:lnTo>
                <a:lnTo>
                  <a:pt x="3147822" y="2475738"/>
                </a:lnTo>
                <a:lnTo>
                  <a:pt x="3120047" y="2475738"/>
                </a:lnTo>
                <a:lnTo>
                  <a:pt x="3120047" y="2447963"/>
                </a:lnTo>
                <a:lnTo>
                  <a:pt x="3092615" y="2447963"/>
                </a:lnTo>
                <a:lnTo>
                  <a:pt x="3092615" y="2475738"/>
                </a:lnTo>
                <a:lnTo>
                  <a:pt x="3064840" y="2475738"/>
                </a:lnTo>
                <a:lnTo>
                  <a:pt x="3064840" y="2503170"/>
                </a:lnTo>
                <a:lnTo>
                  <a:pt x="3092615" y="2503170"/>
                </a:lnTo>
                <a:lnTo>
                  <a:pt x="3092615" y="2530945"/>
                </a:lnTo>
                <a:lnTo>
                  <a:pt x="3120047" y="2530945"/>
                </a:lnTo>
                <a:close/>
                <a:moveTo>
                  <a:pt x="3188627" y="2393442"/>
                </a:moveTo>
                <a:lnTo>
                  <a:pt x="3188627" y="2366010"/>
                </a:lnTo>
                <a:lnTo>
                  <a:pt x="3216059" y="2366010"/>
                </a:lnTo>
                <a:lnTo>
                  <a:pt x="3216059" y="2338578"/>
                </a:lnTo>
                <a:lnTo>
                  <a:pt x="3188627" y="2338578"/>
                </a:lnTo>
                <a:lnTo>
                  <a:pt x="3188627" y="2311146"/>
                </a:lnTo>
                <a:lnTo>
                  <a:pt x="3161195" y="2311146"/>
                </a:lnTo>
                <a:lnTo>
                  <a:pt x="3161195" y="2338578"/>
                </a:lnTo>
                <a:lnTo>
                  <a:pt x="3133763" y="2338578"/>
                </a:lnTo>
                <a:lnTo>
                  <a:pt x="3133763" y="2366010"/>
                </a:lnTo>
                <a:lnTo>
                  <a:pt x="3161195" y="2366010"/>
                </a:lnTo>
                <a:lnTo>
                  <a:pt x="3161195" y="2393442"/>
                </a:lnTo>
                <a:lnTo>
                  <a:pt x="3188627" y="2393442"/>
                </a:lnTo>
                <a:close/>
                <a:moveTo>
                  <a:pt x="1581455" y="1069505"/>
                </a:moveTo>
                <a:lnTo>
                  <a:pt x="1581455" y="1101738"/>
                </a:lnTo>
                <a:lnTo>
                  <a:pt x="1549222" y="1101738"/>
                </a:lnTo>
                <a:lnTo>
                  <a:pt x="1549222" y="1133970"/>
                </a:lnTo>
                <a:lnTo>
                  <a:pt x="1581455" y="1133970"/>
                </a:lnTo>
                <a:lnTo>
                  <a:pt x="1581455" y="1166203"/>
                </a:lnTo>
                <a:lnTo>
                  <a:pt x="1613687" y="1166203"/>
                </a:lnTo>
                <a:lnTo>
                  <a:pt x="1613687" y="1133970"/>
                </a:lnTo>
                <a:lnTo>
                  <a:pt x="1645920" y="1133970"/>
                </a:lnTo>
                <a:lnTo>
                  <a:pt x="1645920" y="1101738"/>
                </a:lnTo>
                <a:lnTo>
                  <a:pt x="1613687" y="1101738"/>
                </a:lnTo>
                <a:lnTo>
                  <a:pt x="1613687" y="1069505"/>
                </a:lnTo>
                <a:lnTo>
                  <a:pt x="1581455" y="1069505"/>
                </a:lnTo>
                <a:close/>
                <a:moveTo>
                  <a:pt x="991324" y="3141993"/>
                </a:moveTo>
                <a:lnTo>
                  <a:pt x="969378" y="3141993"/>
                </a:lnTo>
                <a:lnTo>
                  <a:pt x="969378" y="3164281"/>
                </a:lnTo>
                <a:lnTo>
                  <a:pt x="947090" y="3164281"/>
                </a:lnTo>
                <a:lnTo>
                  <a:pt x="947090" y="3186227"/>
                </a:lnTo>
                <a:lnTo>
                  <a:pt x="969378" y="3186227"/>
                </a:lnTo>
                <a:lnTo>
                  <a:pt x="969378" y="3208515"/>
                </a:lnTo>
                <a:lnTo>
                  <a:pt x="991324" y="3208515"/>
                </a:lnTo>
                <a:lnTo>
                  <a:pt x="991324" y="3186227"/>
                </a:lnTo>
                <a:lnTo>
                  <a:pt x="1013612" y="3186227"/>
                </a:lnTo>
                <a:lnTo>
                  <a:pt x="1013612" y="3164281"/>
                </a:lnTo>
                <a:lnTo>
                  <a:pt x="991324" y="3164281"/>
                </a:lnTo>
                <a:lnTo>
                  <a:pt x="991324" y="3141993"/>
                </a:lnTo>
                <a:close/>
                <a:moveTo>
                  <a:pt x="1056475" y="3564446"/>
                </a:moveTo>
                <a:lnTo>
                  <a:pt x="1041387" y="3564446"/>
                </a:lnTo>
                <a:lnTo>
                  <a:pt x="1041387" y="3579190"/>
                </a:lnTo>
                <a:lnTo>
                  <a:pt x="1026643" y="3579190"/>
                </a:lnTo>
                <a:lnTo>
                  <a:pt x="1026643" y="3594278"/>
                </a:lnTo>
                <a:lnTo>
                  <a:pt x="1041387" y="3594278"/>
                </a:lnTo>
                <a:lnTo>
                  <a:pt x="1041387" y="3609023"/>
                </a:lnTo>
                <a:lnTo>
                  <a:pt x="1056475" y="3609023"/>
                </a:lnTo>
                <a:lnTo>
                  <a:pt x="1056475" y="3594278"/>
                </a:lnTo>
                <a:lnTo>
                  <a:pt x="1071220" y="3594278"/>
                </a:lnTo>
                <a:lnTo>
                  <a:pt x="1071220" y="3579190"/>
                </a:lnTo>
                <a:lnTo>
                  <a:pt x="1056475" y="3579190"/>
                </a:lnTo>
                <a:lnTo>
                  <a:pt x="1056475" y="3564446"/>
                </a:lnTo>
                <a:close/>
                <a:moveTo>
                  <a:pt x="1059218" y="3281553"/>
                </a:moveTo>
                <a:lnTo>
                  <a:pt x="1038644" y="3281553"/>
                </a:lnTo>
                <a:lnTo>
                  <a:pt x="1038644" y="3302127"/>
                </a:lnTo>
                <a:lnTo>
                  <a:pt x="1018070" y="3302127"/>
                </a:lnTo>
                <a:lnTo>
                  <a:pt x="1018070" y="3322701"/>
                </a:lnTo>
                <a:lnTo>
                  <a:pt x="1038644" y="3322701"/>
                </a:lnTo>
                <a:lnTo>
                  <a:pt x="1038644" y="3343275"/>
                </a:lnTo>
                <a:lnTo>
                  <a:pt x="1059218" y="3343275"/>
                </a:lnTo>
                <a:lnTo>
                  <a:pt x="1059218" y="3322701"/>
                </a:lnTo>
                <a:lnTo>
                  <a:pt x="1079792" y="3322701"/>
                </a:lnTo>
                <a:lnTo>
                  <a:pt x="1079792" y="3302127"/>
                </a:lnTo>
                <a:lnTo>
                  <a:pt x="1059218" y="3302127"/>
                </a:lnTo>
                <a:lnTo>
                  <a:pt x="1059218" y="3281553"/>
                </a:lnTo>
                <a:close/>
                <a:moveTo>
                  <a:pt x="988924" y="3424199"/>
                </a:moveTo>
                <a:lnTo>
                  <a:pt x="971779" y="3424199"/>
                </a:lnTo>
                <a:lnTo>
                  <a:pt x="971779" y="3441002"/>
                </a:lnTo>
                <a:lnTo>
                  <a:pt x="954976" y="3441002"/>
                </a:lnTo>
                <a:lnTo>
                  <a:pt x="954976" y="3458147"/>
                </a:lnTo>
                <a:lnTo>
                  <a:pt x="971779" y="3458147"/>
                </a:lnTo>
                <a:lnTo>
                  <a:pt x="971779" y="3474949"/>
                </a:lnTo>
                <a:lnTo>
                  <a:pt x="988924" y="3474949"/>
                </a:lnTo>
                <a:lnTo>
                  <a:pt x="988924" y="3458147"/>
                </a:lnTo>
                <a:lnTo>
                  <a:pt x="1005726" y="3458147"/>
                </a:lnTo>
                <a:lnTo>
                  <a:pt x="1005726" y="3441002"/>
                </a:lnTo>
                <a:lnTo>
                  <a:pt x="988924" y="3441002"/>
                </a:lnTo>
                <a:lnTo>
                  <a:pt x="988924" y="3424199"/>
                </a:lnTo>
                <a:close/>
                <a:moveTo>
                  <a:pt x="923430" y="3003118"/>
                </a:moveTo>
                <a:lnTo>
                  <a:pt x="900112" y="3003118"/>
                </a:lnTo>
                <a:lnTo>
                  <a:pt x="900112" y="3026435"/>
                </a:lnTo>
                <a:lnTo>
                  <a:pt x="876795" y="3026435"/>
                </a:lnTo>
                <a:lnTo>
                  <a:pt x="876795" y="3049753"/>
                </a:lnTo>
                <a:lnTo>
                  <a:pt x="900112" y="3049753"/>
                </a:lnTo>
                <a:lnTo>
                  <a:pt x="900112" y="3073070"/>
                </a:lnTo>
                <a:lnTo>
                  <a:pt x="923430" y="3073070"/>
                </a:lnTo>
                <a:lnTo>
                  <a:pt x="923430" y="3049753"/>
                </a:lnTo>
                <a:lnTo>
                  <a:pt x="946747" y="3049753"/>
                </a:lnTo>
                <a:lnTo>
                  <a:pt x="946747" y="3026435"/>
                </a:lnTo>
                <a:lnTo>
                  <a:pt x="923430" y="3026435"/>
                </a:lnTo>
                <a:lnTo>
                  <a:pt x="923430" y="3003118"/>
                </a:lnTo>
                <a:close/>
                <a:moveTo>
                  <a:pt x="1105510" y="3210916"/>
                </a:moveTo>
                <a:lnTo>
                  <a:pt x="1129513" y="3210916"/>
                </a:lnTo>
                <a:lnTo>
                  <a:pt x="1129513" y="3187256"/>
                </a:lnTo>
                <a:lnTo>
                  <a:pt x="1153173" y="3187256"/>
                </a:lnTo>
                <a:lnTo>
                  <a:pt x="1153173" y="3163253"/>
                </a:lnTo>
                <a:lnTo>
                  <a:pt x="1129513" y="3163253"/>
                </a:lnTo>
                <a:lnTo>
                  <a:pt x="1129513" y="3139592"/>
                </a:lnTo>
                <a:lnTo>
                  <a:pt x="1105510" y="3139592"/>
                </a:lnTo>
                <a:lnTo>
                  <a:pt x="1105510" y="3163253"/>
                </a:lnTo>
                <a:lnTo>
                  <a:pt x="1081849" y="3163253"/>
                </a:lnTo>
                <a:lnTo>
                  <a:pt x="1081849" y="3187256"/>
                </a:lnTo>
                <a:lnTo>
                  <a:pt x="1105510" y="3187256"/>
                </a:lnTo>
                <a:lnTo>
                  <a:pt x="1105510" y="3210916"/>
                </a:lnTo>
                <a:close/>
                <a:moveTo>
                  <a:pt x="1197064" y="3279153"/>
                </a:moveTo>
                <a:lnTo>
                  <a:pt x="1175118" y="3279153"/>
                </a:lnTo>
                <a:lnTo>
                  <a:pt x="1175118" y="3301441"/>
                </a:lnTo>
                <a:lnTo>
                  <a:pt x="1152830" y="3301441"/>
                </a:lnTo>
                <a:lnTo>
                  <a:pt x="1152830" y="3323387"/>
                </a:lnTo>
                <a:lnTo>
                  <a:pt x="1175118" y="3323387"/>
                </a:lnTo>
                <a:lnTo>
                  <a:pt x="1175118" y="3345675"/>
                </a:lnTo>
                <a:lnTo>
                  <a:pt x="1197064" y="3345675"/>
                </a:lnTo>
                <a:lnTo>
                  <a:pt x="1197064" y="3323387"/>
                </a:lnTo>
                <a:lnTo>
                  <a:pt x="1219352" y="3323387"/>
                </a:lnTo>
                <a:lnTo>
                  <a:pt x="1219352" y="3301441"/>
                </a:lnTo>
                <a:lnTo>
                  <a:pt x="1197064" y="3301441"/>
                </a:lnTo>
                <a:lnTo>
                  <a:pt x="1197064" y="3279153"/>
                </a:lnTo>
                <a:close/>
                <a:moveTo>
                  <a:pt x="1194321" y="3562045"/>
                </a:moveTo>
                <a:lnTo>
                  <a:pt x="1177861" y="3562045"/>
                </a:lnTo>
                <a:lnTo>
                  <a:pt x="1177861" y="3578504"/>
                </a:lnTo>
                <a:lnTo>
                  <a:pt x="1161402" y="3578504"/>
                </a:lnTo>
                <a:lnTo>
                  <a:pt x="1161402" y="3594964"/>
                </a:lnTo>
                <a:lnTo>
                  <a:pt x="1177861" y="3594964"/>
                </a:lnTo>
                <a:lnTo>
                  <a:pt x="1177861" y="3611423"/>
                </a:lnTo>
                <a:lnTo>
                  <a:pt x="1194321" y="3611423"/>
                </a:lnTo>
                <a:lnTo>
                  <a:pt x="1194321" y="3594964"/>
                </a:lnTo>
                <a:lnTo>
                  <a:pt x="1210780" y="3594964"/>
                </a:lnTo>
                <a:lnTo>
                  <a:pt x="1210780" y="3578504"/>
                </a:lnTo>
                <a:lnTo>
                  <a:pt x="1194321" y="3578504"/>
                </a:lnTo>
                <a:lnTo>
                  <a:pt x="1194321" y="3562045"/>
                </a:lnTo>
                <a:close/>
                <a:moveTo>
                  <a:pt x="921029" y="3284296"/>
                </a:moveTo>
                <a:lnTo>
                  <a:pt x="902513" y="3284296"/>
                </a:lnTo>
                <a:lnTo>
                  <a:pt x="902513" y="3303156"/>
                </a:lnTo>
                <a:lnTo>
                  <a:pt x="883653" y="3303156"/>
                </a:lnTo>
                <a:lnTo>
                  <a:pt x="883653" y="3321672"/>
                </a:lnTo>
                <a:lnTo>
                  <a:pt x="902513" y="3321672"/>
                </a:lnTo>
                <a:lnTo>
                  <a:pt x="902513" y="3340532"/>
                </a:lnTo>
                <a:lnTo>
                  <a:pt x="921029" y="3340532"/>
                </a:lnTo>
                <a:lnTo>
                  <a:pt x="921029" y="3321672"/>
                </a:lnTo>
                <a:lnTo>
                  <a:pt x="939889" y="3321672"/>
                </a:lnTo>
                <a:lnTo>
                  <a:pt x="939889" y="3303156"/>
                </a:lnTo>
                <a:lnTo>
                  <a:pt x="921029" y="3303156"/>
                </a:lnTo>
                <a:lnTo>
                  <a:pt x="921029" y="3284296"/>
                </a:lnTo>
                <a:close/>
                <a:moveTo>
                  <a:pt x="1123683" y="3705035"/>
                </a:moveTo>
                <a:lnTo>
                  <a:pt x="1111339" y="3705035"/>
                </a:lnTo>
                <a:lnTo>
                  <a:pt x="1111339" y="3717722"/>
                </a:lnTo>
                <a:lnTo>
                  <a:pt x="1098652" y="3717722"/>
                </a:lnTo>
                <a:lnTo>
                  <a:pt x="1098652" y="3730066"/>
                </a:lnTo>
                <a:lnTo>
                  <a:pt x="1111339" y="3730066"/>
                </a:lnTo>
                <a:lnTo>
                  <a:pt x="1111339" y="3742754"/>
                </a:lnTo>
                <a:lnTo>
                  <a:pt x="1123683" y="3742754"/>
                </a:lnTo>
                <a:lnTo>
                  <a:pt x="1123683" y="3730066"/>
                </a:lnTo>
                <a:lnTo>
                  <a:pt x="1136371" y="3730066"/>
                </a:lnTo>
                <a:lnTo>
                  <a:pt x="1136371" y="3717722"/>
                </a:lnTo>
                <a:lnTo>
                  <a:pt x="1123683" y="3717722"/>
                </a:lnTo>
                <a:lnTo>
                  <a:pt x="1123683" y="3705035"/>
                </a:lnTo>
                <a:close/>
                <a:moveTo>
                  <a:pt x="1126769" y="3421799"/>
                </a:moveTo>
                <a:lnTo>
                  <a:pt x="1108253" y="3421799"/>
                </a:lnTo>
                <a:lnTo>
                  <a:pt x="1108253" y="3440316"/>
                </a:lnTo>
                <a:lnTo>
                  <a:pt x="1089736" y="3440316"/>
                </a:lnTo>
                <a:lnTo>
                  <a:pt x="1089736" y="3458832"/>
                </a:lnTo>
                <a:lnTo>
                  <a:pt x="1108253" y="3458832"/>
                </a:lnTo>
                <a:lnTo>
                  <a:pt x="1108253" y="3477349"/>
                </a:lnTo>
                <a:lnTo>
                  <a:pt x="1126769" y="3477349"/>
                </a:lnTo>
                <a:lnTo>
                  <a:pt x="1126769" y="3458832"/>
                </a:lnTo>
                <a:lnTo>
                  <a:pt x="1145286" y="3458832"/>
                </a:lnTo>
                <a:lnTo>
                  <a:pt x="1145286" y="3440316"/>
                </a:lnTo>
                <a:lnTo>
                  <a:pt x="1126769" y="3440316"/>
                </a:lnTo>
                <a:lnTo>
                  <a:pt x="1126769" y="3421799"/>
                </a:lnTo>
                <a:close/>
                <a:moveTo>
                  <a:pt x="717004" y="2867673"/>
                </a:moveTo>
                <a:lnTo>
                  <a:pt x="695058" y="2867673"/>
                </a:lnTo>
                <a:lnTo>
                  <a:pt x="695058" y="2889961"/>
                </a:lnTo>
                <a:lnTo>
                  <a:pt x="672770" y="2889961"/>
                </a:lnTo>
                <a:lnTo>
                  <a:pt x="672770" y="2911907"/>
                </a:lnTo>
                <a:lnTo>
                  <a:pt x="695058" y="2911907"/>
                </a:lnTo>
                <a:lnTo>
                  <a:pt x="695058" y="2934195"/>
                </a:lnTo>
                <a:lnTo>
                  <a:pt x="717004" y="2934195"/>
                </a:lnTo>
                <a:lnTo>
                  <a:pt x="717004" y="2911907"/>
                </a:lnTo>
                <a:lnTo>
                  <a:pt x="739292" y="2911907"/>
                </a:lnTo>
                <a:lnTo>
                  <a:pt x="739292" y="2889961"/>
                </a:lnTo>
                <a:lnTo>
                  <a:pt x="717004" y="2889961"/>
                </a:lnTo>
                <a:lnTo>
                  <a:pt x="717004" y="2867673"/>
                </a:lnTo>
                <a:close/>
                <a:moveTo>
                  <a:pt x="714946" y="3148508"/>
                </a:moveTo>
                <a:lnTo>
                  <a:pt x="697116" y="3148508"/>
                </a:lnTo>
                <a:lnTo>
                  <a:pt x="697116" y="3166339"/>
                </a:lnTo>
                <a:lnTo>
                  <a:pt x="679285" y="3166339"/>
                </a:lnTo>
                <a:lnTo>
                  <a:pt x="679285" y="3184169"/>
                </a:lnTo>
                <a:lnTo>
                  <a:pt x="697116" y="3184169"/>
                </a:lnTo>
                <a:lnTo>
                  <a:pt x="697116" y="3202000"/>
                </a:lnTo>
                <a:lnTo>
                  <a:pt x="714946" y="3202000"/>
                </a:lnTo>
                <a:lnTo>
                  <a:pt x="714946" y="3184169"/>
                </a:lnTo>
                <a:lnTo>
                  <a:pt x="732777" y="3184169"/>
                </a:lnTo>
                <a:lnTo>
                  <a:pt x="732777" y="3166339"/>
                </a:lnTo>
                <a:lnTo>
                  <a:pt x="714946" y="3166339"/>
                </a:lnTo>
                <a:lnTo>
                  <a:pt x="714946" y="3148508"/>
                </a:lnTo>
                <a:close/>
                <a:moveTo>
                  <a:pt x="782841" y="3287382"/>
                </a:moveTo>
                <a:lnTo>
                  <a:pt x="766381" y="3287382"/>
                </a:lnTo>
                <a:lnTo>
                  <a:pt x="766381" y="3304184"/>
                </a:lnTo>
                <a:lnTo>
                  <a:pt x="749579" y="3304184"/>
                </a:lnTo>
                <a:lnTo>
                  <a:pt x="749579" y="3320644"/>
                </a:lnTo>
                <a:lnTo>
                  <a:pt x="766381" y="3320644"/>
                </a:lnTo>
                <a:lnTo>
                  <a:pt x="766381" y="3337446"/>
                </a:lnTo>
                <a:lnTo>
                  <a:pt x="782841" y="3337446"/>
                </a:lnTo>
                <a:lnTo>
                  <a:pt x="782841" y="3320644"/>
                </a:lnTo>
                <a:lnTo>
                  <a:pt x="799643" y="3320644"/>
                </a:lnTo>
                <a:lnTo>
                  <a:pt x="799643" y="3304184"/>
                </a:lnTo>
                <a:lnTo>
                  <a:pt x="782841" y="3304184"/>
                </a:lnTo>
                <a:lnTo>
                  <a:pt x="782841" y="3287382"/>
                </a:lnTo>
                <a:close/>
                <a:moveTo>
                  <a:pt x="648767" y="2729827"/>
                </a:moveTo>
                <a:lnTo>
                  <a:pt x="626135" y="2729827"/>
                </a:lnTo>
                <a:lnTo>
                  <a:pt x="626135" y="2752458"/>
                </a:lnTo>
                <a:lnTo>
                  <a:pt x="603504" y="2752458"/>
                </a:lnTo>
                <a:lnTo>
                  <a:pt x="603504" y="2775090"/>
                </a:lnTo>
                <a:lnTo>
                  <a:pt x="626135" y="2775090"/>
                </a:lnTo>
                <a:lnTo>
                  <a:pt x="626135" y="2797721"/>
                </a:lnTo>
                <a:lnTo>
                  <a:pt x="648767" y="2797721"/>
                </a:lnTo>
                <a:lnTo>
                  <a:pt x="648767" y="2775090"/>
                </a:lnTo>
                <a:lnTo>
                  <a:pt x="671398" y="2775090"/>
                </a:lnTo>
                <a:lnTo>
                  <a:pt x="671398" y="2752458"/>
                </a:lnTo>
                <a:lnTo>
                  <a:pt x="648767" y="2752458"/>
                </a:lnTo>
                <a:lnTo>
                  <a:pt x="648767" y="2729827"/>
                </a:lnTo>
                <a:close/>
                <a:moveTo>
                  <a:pt x="785241" y="3006204"/>
                </a:moveTo>
                <a:lnTo>
                  <a:pt x="763981" y="3006204"/>
                </a:lnTo>
                <a:lnTo>
                  <a:pt x="763981" y="3027464"/>
                </a:lnTo>
                <a:lnTo>
                  <a:pt x="742721" y="3027464"/>
                </a:lnTo>
                <a:lnTo>
                  <a:pt x="742721" y="3048724"/>
                </a:lnTo>
                <a:lnTo>
                  <a:pt x="763981" y="3048724"/>
                </a:lnTo>
                <a:lnTo>
                  <a:pt x="763981" y="3069984"/>
                </a:lnTo>
                <a:lnTo>
                  <a:pt x="785241" y="3069984"/>
                </a:lnTo>
                <a:lnTo>
                  <a:pt x="785241" y="3048724"/>
                </a:lnTo>
                <a:lnTo>
                  <a:pt x="806501" y="3048724"/>
                </a:lnTo>
                <a:lnTo>
                  <a:pt x="806501" y="3027464"/>
                </a:lnTo>
                <a:lnTo>
                  <a:pt x="785241" y="3027464"/>
                </a:lnTo>
                <a:lnTo>
                  <a:pt x="785241" y="3006204"/>
                </a:lnTo>
                <a:close/>
                <a:moveTo>
                  <a:pt x="850735" y="3427286"/>
                </a:moveTo>
                <a:lnTo>
                  <a:pt x="835647" y="3427286"/>
                </a:lnTo>
                <a:lnTo>
                  <a:pt x="835647" y="3442030"/>
                </a:lnTo>
                <a:lnTo>
                  <a:pt x="820903" y="3442030"/>
                </a:lnTo>
                <a:lnTo>
                  <a:pt x="820903" y="3457118"/>
                </a:lnTo>
                <a:lnTo>
                  <a:pt x="835647" y="3457118"/>
                </a:lnTo>
                <a:lnTo>
                  <a:pt x="835647" y="3471863"/>
                </a:lnTo>
                <a:lnTo>
                  <a:pt x="850735" y="3471863"/>
                </a:lnTo>
                <a:lnTo>
                  <a:pt x="850735" y="3457118"/>
                </a:lnTo>
                <a:lnTo>
                  <a:pt x="865480" y="3457118"/>
                </a:lnTo>
                <a:lnTo>
                  <a:pt x="865480" y="3442030"/>
                </a:lnTo>
                <a:lnTo>
                  <a:pt x="850735" y="3442030"/>
                </a:lnTo>
                <a:lnTo>
                  <a:pt x="850735" y="3427286"/>
                </a:lnTo>
                <a:close/>
                <a:moveTo>
                  <a:pt x="918286" y="3567189"/>
                </a:moveTo>
                <a:lnTo>
                  <a:pt x="905256" y="3567189"/>
                </a:lnTo>
                <a:lnTo>
                  <a:pt x="905256" y="3580219"/>
                </a:lnTo>
                <a:lnTo>
                  <a:pt x="892226" y="3580219"/>
                </a:lnTo>
                <a:lnTo>
                  <a:pt x="892226" y="3593249"/>
                </a:lnTo>
                <a:lnTo>
                  <a:pt x="905256" y="3593249"/>
                </a:lnTo>
                <a:lnTo>
                  <a:pt x="905256" y="3606279"/>
                </a:lnTo>
                <a:lnTo>
                  <a:pt x="918286" y="3606279"/>
                </a:lnTo>
                <a:lnTo>
                  <a:pt x="918286" y="3593249"/>
                </a:lnTo>
                <a:lnTo>
                  <a:pt x="931316" y="3593249"/>
                </a:lnTo>
                <a:lnTo>
                  <a:pt x="931316" y="3580219"/>
                </a:lnTo>
                <a:lnTo>
                  <a:pt x="918286" y="3580219"/>
                </a:lnTo>
                <a:lnTo>
                  <a:pt x="918286" y="3567189"/>
                </a:lnTo>
                <a:close/>
                <a:moveTo>
                  <a:pt x="1882178" y="3556216"/>
                </a:moveTo>
                <a:lnTo>
                  <a:pt x="1861604" y="3556216"/>
                </a:lnTo>
                <a:lnTo>
                  <a:pt x="1861604" y="3576447"/>
                </a:lnTo>
                <a:lnTo>
                  <a:pt x="1841373" y="3576447"/>
                </a:lnTo>
                <a:lnTo>
                  <a:pt x="1841373" y="3597021"/>
                </a:lnTo>
                <a:lnTo>
                  <a:pt x="1861604" y="3597021"/>
                </a:lnTo>
                <a:lnTo>
                  <a:pt x="1861604" y="3617252"/>
                </a:lnTo>
                <a:lnTo>
                  <a:pt x="1882178" y="3617252"/>
                </a:lnTo>
                <a:lnTo>
                  <a:pt x="1882178" y="3597021"/>
                </a:lnTo>
                <a:lnTo>
                  <a:pt x="1902409" y="3597021"/>
                </a:lnTo>
                <a:lnTo>
                  <a:pt x="1902409" y="3576447"/>
                </a:lnTo>
                <a:lnTo>
                  <a:pt x="1882178" y="3576447"/>
                </a:lnTo>
                <a:lnTo>
                  <a:pt x="1882178" y="3556216"/>
                </a:lnTo>
                <a:close/>
                <a:moveTo>
                  <a:pt x="830847" y="2937624"/>
                </a:moveTo>
                <a:lnTo>
                  <a:pt x="855535" y="2937624"/>
                </a:lnTo>
                <a:lnTo>
                  <a:pt x="855535" y="2913278"/>
                </a:lnTo>
                <a:lnTo>
                  <a:pt x="879881" y="2913278"/>
                </a:lnTo>
                <a:lnTo>
                  <a:pt x="879881" y="2888590"/>
                </a:lnTo>
                <a:lnTo>
                  <a:pt x="855535" y="2888590"/>
                </a:lnTo>
                <a:lnTo>
                  <a:pt x="855535" y="2864244"/>
                </a:lnTo>
                <a:lnTo>
                  <a:pt x="830847" y="2864244"/>
                </a:lnTo>
                <a:lnTo>
                  <a:pt x="830847" y="2888590"/>
                </a:lnTo>
                <a:lnTo>
                  <a:pt x="806501" y="2888590"/>
                </a:lnTo>
                <a:lnTo>
                  <a:pt x="806501" y="2913278"/>
                </a:lnTo>
                <a:lnTo>
                  <a:pt x="830847" y="2913278"/>
                </a:lnTo>
                <a:lnTo>
                  <a:pt x="830847" y="2937624"/>
                </a:lnTo>
                <a:close/>
                <a:moveTo>
                  <a:pt x="712546" y="3430029"/>
                </a:moveTo>
                <a:lnTo>
                  <a:pt x="699516" y="3430029"/>
                </a:lnTo>
                <a:lnTo>
                  <a:pt x="699516" y="3443059"/>
                </a:lnTo>
                <a:lnTo>
                  <a:pt x="686486" y="3443059"/>
                </a:lnTo>
                <a:lnTo>
                  <a:pt x="686486" y="3456089"/>
                </a:lnTo>
                <a:lnTo>
                  <a:pt x="699516" y="3456089"/>
                </a:lnTo>
                <a:lnTo>
                  <a:pt x="699516" y="3469119"/>
                </a:lnTo>
                <a:lnTo>
                  <a:pt x="712546" y="3469119"/>
                </a:lnTo>
                <a:lnTo>
                  <a:pt x="712546" y="3456089"/>
                </a:lnTo>
                <a:lnTo>
                  <a:pt x="725576" y="3456089"/>
                </a:lnTo>
                <a:lnTo>
                  <a:pt x="725576" y="3443059"/>
                </a:lnTo>
                <a:lnTo>
                  <a:pt x="712546" y="3443059"/>
                </a:lnTo>
                <a:lnTo>
                  <a:pt x="712546" y="3430029"/>
                </a:lnTo>
                <a:close/>
                <a:moveTo>
                  <a:pt x="1741246" y="3841166"/>
                </a:moveTo>
                <a:lnTo>
                  <a:pt x="1728216" y="3841166"/>
                </a:lnTo>
                <a:lnTo>
                  <a:pt x="1728216" y="3854539"/>
                </a:lnTo>
                <a:lnTo>
                  <a:pt x="1714843" y="3854539"/>
                </a:lnTo>
                <a:lnTo>
                  <a:pt x="1714843" y="3867569"/>
                </a:lnTo>
                <a:lnTo>
                  <a:pt x="1728216" y="3867569"/>
                </a:lnTo>
                <a:lnTo>
                  <a:pt x="1728216" y="3880942"/>
                </a:lnTo>
                <a:lnTo>
                  <a:pt x="1741246" y="3880942"/>
                </a:lnTo>
                <a:lnTo>
                  <a:pt x="1741246" y="3867569"/>
                </a:lnTo>
                <a:lnTo>
                  <a:pt x="1754619" y="3867569"/>
                </a:lnTo>
                <a:lnTo>
                  <a:pt x="1754619" y="3854539"/>
                </a:lnTo>
                <a:lnTo>
                  <a:pt x="1741246" y="3854539"/>
                </a:lnTo>
                <a:lnTo>
                  <a:pt x="1741246" y="3841166"/>
                </a:lnTo>
                <a:close/>
                <a:moveTo>
                  <a:pt x="1674381" y="3699205"/>
                </a:moveTo>
                <a:lnTo>
                  <a:pt x="1657921" y="3699205"/>
                </a:lnTo>
                <a:lnTo>
                  <a:pt x="1657921" y="3715664"/>
                </a:lnTo>
                <a:lnTo>
                  <a:pt x="1641462" y="3715664"/>
                </a:lnTo>
                <a:lnTo>
                  <a:pt x="1641462" y="3732124"/>
                </a:lnTo>
                <a:lnTo>
                  <a:pt x="1657921" y="3732124"/>
                </a:lnTo>
                <a:lnTo>
                  <a:pt x="1657921" y="3748583"/>
                </a:lnTo>
                <a:lnTo>
                  <a:pt x="1674381" y="3748583"/>
                </a:lnTo>
                <a:lnTo>
                  <a:pt x="1674381" y="3732124"/>
                </a:lnTo>
                <a:lnTo>
                  <a:pt x="1690840" y="3732124"/>
                </a:lnTo>
                <a:lnTo>
                  <a:pt x="1690840" y="3715664"/>
                </a:lnTo>
                <a:lnTo>
                  <a:pt x="1674381" y="3715664"/>
                </a:lnTo>
                <a:lnTo>
                  <a:pt x="1674381" y="3699205"/>
                </a:lnTo>
                <a:close/>
                <a:moveTo>
                  <a:pt x="1677467" y="3415627"/>
                </a:moveTo>
                <a:lnTo>
                  <a:pt x="1654835" y="3415627"/>
                </a:lnTo>
                <a:lnTo>
                  <a:pt x="1654835" y="3438258"/>
                </a:lnTo>
                <a:lnTo>
                  <a:pt x="1632204" y="3438258"/>
                </a:lnTo>
                <a:lnTo>
                  <a:pt x="1632204" y="3460890"/>
                </a:lnTo>
                <a:lnTo>
                  <a:pt x="1654835" y="3460890"/>
                </a:lnTo>
                <a:lnTo>
                  <a:pt x="1654835" y="3483521"/>
                </a:lnTo>
                <a:lnTo>
                  <a:pt x="1677467" y="3483521"/>
                </a:lnTo>
                <a:lnTo>
                  <a:pt x="1677467" y="3460890"/>
                </a:lnTo>
                <a:lnTo>
                  <a:pt x="1700098" y="3460890"/>
                </a:lnTo>
                <a:lnTo>
                  <a:pt x="1700098" y="3438258"/>
                </a:lnTo>
                <a:lnTo>
                  <a:pt x="1677467" y="3438258"/>
                </a:lnTo>
                <a:lnTo>
                  <a:pt x="1677467" y="3415627"/>
                </a:lnTo>
                <a:close/>
                <a:moveTo>
                  <a:pt x="1604086" y="3841852"/>
                </a:moveTo>
                <a:lnTo>
                  <a:pt x="1591056" y="3841852"/>
                </a:lnTo>
                <a:lnTo>
                  <a:pt x="1591056" y="3854539"/>
                </a:lnTo>
                <a:lnTo>
                  <a:pt x="1578369" y="3854539"/>
                </a:lnTo>
                <a:lnTo>
                  <a:pt x="1578369" y="3867569"/>
                </a:lnTo>
                <a:lnTo>
                  <a:pt x="1591056" y="3867569"/>
                </a:lnTo>
                <a:lnTo>
                  <a:pt x="1591056" y="3880256"/>
                </a:lnTo>
                <a:lnTo>
                  <a:pt x="1604086" y="3880256"/>
                </a:lnTo>
                <a:lnTo>
                  <a:pt x="1604086" y="3867569"/>
                </a:lnTo>
                <a:lnTo>
                  <a:pt x="1616773" y="3867569"/>
                </a:lnTo>
                <a:lnTo>
                  <a:pt x="1616773" y="3854539"/>
                </a:lnTo>
                <a:lnTo>
                  <a:pt x="1604086" y="3854539"/>
                </a:lnTo>
                <a:lnTo>
                  <a:pt x="1604086" y="3841852"/>
                </a:lnTo>
                <a:close/>
                <a:moveTo>
                  <a:pt x="1607172" y="3557588"/>
                </a:moveTo>
                <a:lnTo>
                  <a:pt x="1587970" y="3557588"/>
                </a:lnTo>
                <a:lnTo>
                  <a:pt x="1587970" y="3577133"/>
                </a:lnTo>
                <a:lnTo>
                  <a:pt x="1568425" y="3577133"/>
                </a:lnTo>
                <a:lnTo>
                  <a:pt x="1568425" y="3596335"/>
                </a:lnTo>
                <a:lnTo>
                  <a:pt x="1587970" y="3596335"/>
                </a:lnTo>
                <a:lnTo>
                  <a:pt x="1587970" y="3615881"/>
                </a:lnTo>
                <a:lnTo>
                  <a:pt x="1607172" y="3615881"/>
                </a:lnTo>
                <a:lnTo>
                  <a:pt x="1607172" y="3596335"/>
                </a:lnTo>
                <a:lnTo>
                  <a:pt x="1626718" y="3596335"/>
                </a:lnTo>
                <a:lnTo>
                  <a:pt x="1626718" y="3577133"/>
                </a:lnTo>
                <a:lnTo>
                  <a:pt x="1607172" y="3577133"/>
                </a:lnTo>
                <a:lnTo>
                  <a:pt x="1607172" y="3557588"/>
                </a:lnTo>
                <a:close/>
                <a:moveTo>
                  <a:pt x="1539964" y="3416313"/>
                </a:moveTo>
                <a:lnTo>
                  <a:pt x="1518018" y="3416313"/>
                </a:lnTo>
                <a:lnTo>
                  <a:pt x="1518018" y="3438601"/>
                </a:lnTo>
                <a:lnTo>
                  <a:pt x="1495730" y="3438601"/>
                </a:lnTo>
                <a:lnTo>
                  <a:pt x="1495730" y="3460547"/>
                </a:lnTo>
                <a:lnTo>
                  <a:pt x="1518018" y="3460547"/>
                </a:lnTo>
                <a:lnTo>
                  <a:pt x="1518018" y="3482835"/>
                </a:lnTo>
                <a:lnTo>
                  <a:pt x="1539964" y="3482835"/>
                </a:lnTo>
                <a:lnTo>
                  <a:pt x="1539964" y="3460547"/>
                </a:lnTo>
                <a:lnTo>
                  <a:pt x="1562252" y="3460547"/>
                </a:lnTo>
                <a:lnTo>
                  <a:pt x="1562252" y="3438601"/>
                </a:lnTo>
                <a:lnTo>
                  <a:pt x="1539964" y="3438601"/>
                </a:lnTo>
                <a:lnTo>
                  <a:pt x="1539964" y="3416313"/>
                </a:lnTo>
                <a:close/>
                <a:moveTo>
                  <a:pt x="1878749" y="3840480"/>
                </a:moveTo>
                <a:lnTo>
                  <a:pt x="1865033" y="3840480"/>
                </a:lnTo>
                <a:lnTo>
                  <a:pt x="1865033" y="3854196"/>
                </a:lnTo>
                <a:lnTo>
                  <a:pt x="1851317" y="3854196"/>
                </a:lnTo>
                <a:lnTo>
                  <a:pt x="1851317" y="3867912"/>
                </a:lnTo>
                <a:lnTo>
                  <a:pt x="1865033" y="3867912"/>
                </a:lnTo>
                <a:lnTo>
                  <a:pt x="1865033" y="3881628"/>
                </a:lnTo>
                <a:lnTo>
                  <a:pt x="1878749" y="3881628"/>
                </a:lnTo>
                <a:lnTo>
                  <a:pt x="1878749" y="3867912"/>
                </a:lnTo>
                <a:lnTo>
                  <a:pt x="1892465" y="3867912"/>
                </a:lnTo>
                <a:lnTo>
                  <a:pt x="1892465" y="3854196"/>
                </a:lnTo>
                <a:lnTo>
                  <a:pt x="1878749" y="3854196"/>
                </a:lnTo>
                <a:lnTo>
                  <a:pt x="1878749" y="3840480"/>
                </a:lnTo>
                <a:close/>
                <a:moveTo>
                  <a:pt x="1744675" y="3556902"/>
                </a:moveTo>
                <a:lnTo>
                  <a:pt x="1724787" y="3556902"/>
                </a:lnTo>
                <a:lnTo>
                  <a:pt x="1724787" y="3576790"/>
                </a:lnTo>
                <a:lnTo>
                  <a:pt x="1704899" y="3576790"/>
                </a:lnTo>
                <a:lnTo>
                  <a:pt x="1704899" y="3596678"/>
                </a:lnTo>
                <a:lnTo>
                  <a:pt x="1724787" y="3596678"/>
                </a:lnTo>
                <a:lnTo>
                  <a:pt x="1724787" y="3616566"/>
                </a:lnTo>
                <a:lnTo>
                  <a:pt x="1744675" y="3616566"/>
                </a:lnTo>
                <a:lnTo>
                  <a:pt x="1744675" y="3596678"/>
                </a:lnTo>
                <a:lnTo>
                  <a:pt x="1764563" y="3596678"/>
                </a:lnTo>
                <a:lnTo>
                  <a:pt x="1764563" y="3576790"/>
                </a:lnTo>
                <a:lnTo>
                  <a:pt x="1744675" y="3576790"/>
                </a:lnTo>
                <a:lnTo>
                  <a:pt x="1744675" y="3556902"/>
                </a:lnTo>
                <a:close/>
                <a:moveTo>
                  <a:pt x="1814970" y="3414598"/>
                </a:moveTo>
                <a:lnTo>
                  <a:pt x="1791652" y="3414598"/>
                </a:lnTo>
                <a:lnTo>
                  <a:pt x="1791652" y="3437915"/>
                </a:lnTo>
                <a:lnTo>
                  <a:pt x="1768335" y="3437915"/>
                </a:lnTo>
                <a:lnTo>
                  <a:pt x="1768335" y="3461233"/>
                </a:lnTo>
                <a:lnTo>
                  <a:pt x="1791652" y="3461233"/>
                </a:lnTo>
                <a:lnTo>
                  <a:pt x="1791652" y="3484550"/>
                </a:lnTo>
                <a:lnTo>
                  <a:pt x="1814970" y="3484550"/>
                </a:lnTo>
                <a:lnTo>
                  <a:pt x="1814970" y="3461233"/>
                </a:lnTo>
                <a:lnTo>
                  <a:pt x="1838287" y="3461233"/>
                </a:lnTo>
                <a:lnTo>
                  <a:pt x="1838287" y="3437915"/>
                </a:lnTo>
                <a:lnTo>
                  <a:pt x="1814970" y="3437915"/>
                </a:lnTo>
                <a:lnTo>
                  <a:pt x="1814970" y="3414598"/>
                </a:lnTo>
                <a:close/>
                <a:moveTo>
                  <a:pt x="1811884" y="3698519"/>
                </a:moveTo>
                <a:lnTo>
                  <a:pt x="1794739" y="3698519"/>
                </a:lnTo>
                <a:lnTo>
                  <a:pt x="1794739" y="3715322"/>
                </a:lnTo>
                <a:lnTo>
                  <a:pt x="1777936" y="3715322"/>
                </a:lnTo>
                <a:lnTo>
                  <a:pt x="1777936" y="3732467"/>
                </a:lnTo>
                <a:lnTo>
                  <a:pt x="1794739" y="3732467"/>
                </a:lnTo>
                <a:lnTo>
                  <a:pt x="1794739" y="3749269"/>
                </a:lnTo>
                <a:lnTo>
                  <a:pt x="1811884" y="3749269"/>
                </a:lnTo>
                <a:lnTo>
                  <a:pt x="1811884" y="3732467"/>
                </a:lnTo>
                <a:lnTo>
                  <a:pt x="1828686" y="3732467"/>
                </a:lnTo>
                <a:lnTo>
                  <a:pt x="1828686" y="3715322"/>
                </a:lnTo>
                <a:lnTo>
                  <a:pt x="1811884" y="3715322"/>
                </a:lnTo>
                <a:lnTo>
                  <a:pt x="1811884" y="3698519"/>
                </a:lnTo>
                <a:close/>
                <a:moveTo>
                  <a:pt x="1402461" y="3417684"/>
                </a:moveTo>
                <a:lnTo>
                  <a:pt x="1381201" y="3417684"/>
                </a:lnTo>
                <a:lnTo>
                  <a:pt x="1381201" y="3438944"/>
                </a:lnTo>
                <a:lnTo>
                  <a:pt x="1359941" y="3438944"/>
                </a:lnTo>
                <a:lnTo>
                  <a:pt x="1359941" y="3460204"/>
                </a:lnTo>
                <a:lnTo>
                  <a:pt x="1381201" y="3460204"/>
                </a:lnTo>
                <a:lnTo>
                  <a:pt x="1381201" y="3481464"/>
                </a:lnTo>
                <a:lnTo>
                  <a:pt x="1402461" y="3481464"/>
                </a:lnTo>
                <a:lnTo>
                  <a:pt x="1402461" y="3460204"/>
                </a:lnTo>
                <a:lnTo>
                  <a:pt x="1423721" y="3460204"/>
                </a:lnTo>
                <a:lnTo>
                  <a:pt x="1423721" y="3438944"/>
                </a:lnTo>
                <a:lnTo>
                  <a:pt x="1402461" y="3438944"/>
                </a:lnTo>
                <a:lnTo>
                  <a:pt x="1402461" y="3417684"/>
                </a:lnTo>
                <a:close/>
                <a:moveTo>
                  <a:pt x="1334910" y="3277438"/>
                </a:moveTo>
                <a:lnTo>
                  <a:pt x="1311592" y="3277438"/>
                </a:lnTo>
                <a:lnTo>
                  <a:pt x="1311592" y="3300755"/>
                </a:lnTo>
                <a:lnTo>
                  <a:pt x="1288275" y="3300755"/>
                </a:lnTo>
                <a:lnTo>
                  <a:pt x="1288275" y="3324073"/>
                </a:lnTo>
                <a:lnTo>
                  <a:pt x="1311592" y="3324073"/>
                </a:lnTo>
                <a:lnTo>
                  <a:pt x="1311592" y="3347390"/>
                </a:lnTo>
                <a:lnTo>
                  <a:pt x="1334910" y="3347390"/>
                </a:lnTo>
                <a:lnTo>
                  <a:pt x="1334910" y="3324073"/>
                </a:lnTo>
                <a:lnTo>
                  <a:pt x="1358227" y="3324073"/>
                </a:lnTo>
                <a:lnTo>
                  <a:pt x="1358227" y="3300755"/>
                </a:lnTo>
                <a:lnTo>
                  <a:pt x="1334910" y="3300755"/>
                </a:lnTo>
                <a:lnTo>
                  <a:pt x="1334910" y="3277438"/>
                </a:lnTo>
                <a:close/>
                <a:moveTo>
                  <a:pt x="1399375" y="3701263"/>
                </a:moveTo>
                <a:lnTo>
                  <a:pt x="1384287" y="3701263"/>
                </a:lnTo>
                <a:lnTo>
                  <a:pt x="1384287" y="3716350"/>
                </a:lnTo>
                <a:lnTo>
                  <a:pt x="1369200" y="3716350"/>
                </a:lnTo>
                <a:lnTo>
                  <a:pt x="1369200" y="3731438"/>
                </a:lnTo>
                <a:lnTo>
                  <a:pt x="1384287" y="3731438"/>
                </a:lnTo>
                <a:lnTo>
                  <a:pt x="1384287" y="3746525"/>
                </a:lnTo>
                <a:lnTo>
                  <a:pt x="1399375" y="3746525"/>
                </a:lnTo>
                <a:lnTo>
                  <a:pt x="1399375" y="3731438"/>
                </a:lnTo>
                <a:lnTo>
                  <a:pt x="1414462" y="3731438"/>
                </a:lnTo>
                <a:lnTo>
                  <a:pt x="1414462" y="3716350"/>
                </a:lnTo>
                <a:lnTo>
                  <a:pt x="1399375" y="3716350"/>
                </a:lnTo>
                <a:lnTo>
                  <a:pt x="1399375" y="3701263"/>
                </a:lnTo>
                <a:close/>
                <a:moveTo>
                  <a:pt x="1332166" y="3560331"/>
                </a:moveTo>
                <a:lnTo>
                  <a:pt x="1314336" y="3560331"/>
                </a:lnTo>
                <a:lnTo>
                  <a:pt x="1314336" y="3577819"/>
                </a:lnTo>
                <a:lnTo>
                  <a:pt x="1296848" y="3577819"/>
                </a:lnTo>
                <a:lnTo>
                  <a:pt x="1296848" y="3595649"/>
                </a:lnTo>
                <a:lnTo>
                  <a:pt x="1314336" y="3595649"/>
                </a:lnTo>
                <a:lnTo>
                  <a:pt x="1314336" y="3613137"/>
                </a:lnTo>
                <a:lnTo>
                  <a:pt x="1332166" y="3613137"/>
                </a:lnTo>
                <a:lnTo>
                  <a:pt x="1332166" y="3595649"/>
                </a:lnTo>
                <a:lnTo>
                  <a:pt x="1349654" y="3595649"/>
                </a:lnTo>
                <a:lnTo>
                  <a:pt x="1349654" y="3577819"/>
                </a:lnTo>
                <a:lnTo>
                  <a:pt x="1332166" y="3577819"/>
                </a:lnTo>
                <a:lnTo>
                  <a:pt x="1332166" y="3560331"/>
                </a:lnTo>
                <a:close/>
                <a:moveTo>
                  <a:pt x="1264615" y="3419399"/>
                </a:moveTo>
                <a:lnTo>
                  <a:pt x="1244727" y="3419399"/>
                </a:lnTo>
                <a:lnTo>
                  <a:pt x="1244727" y="3439630"/>
                </a:lnTo>
                <a:lnTo>
                  <a:pt x="1224496" y="3439630"/>
                </a:lnTo>
                <a:lnTo>
                  <a:pt x="1224496" y="3459518"/>
                </a:lnTo>
                <a:lnTo>
                  <a:pt x="1244727" y="3459518"/>
                </a:lnTo>
                <a:lnTo>
                  <a:pt x="1244727" y="3479749"/>
                </a:lnTo>
                <a:lnTo>
                  <a:pt x="1264615" y="3479749"/>
                </a:lnTo>
                <a:lnTo>
                  <a:pt x="1264615" y="3459518"/>
                </a:lnTo>
                <a:lnTo>
                  <a:pt x="1284846" y="3459518"/>
                </a:lnTo>
                <a:lnTo>
                  <a:pt x="1284846" y="3439630"/>
                </a:lnTo>
                <a:lnTo>
                  <a:pt x="1264615" y="3439630"/>
                </a:lnTo>
                <a:lnTo>
                  <a:pt x="1264615" y="3419399"/>
                </a:lnTo>
                <a:close/>
                <a:moveTo>
                  <a:pt x="1536878" y="3699891"/>
                </a:moveTo>
                <a:lnTo>
                  <a:pt x="1521104" y="3699891"/>
                </a:lnTo>
                <a:lnTo>
                  <a:pt x="1521104" y="3716007"/>
                </a:lnTo>
                <a:lnTo>
                  <a:pt x="1504988" y="3716007"/>
                </a:lnTo>
                <a:lnTo>
                  <a:pt x="1504988" y="3731781"/>
                </a:lnTo>
                <a:lnTo>
                  <a:pt x="1521104" y="3731781"/>
                </a:lnTo>
                <a:lnTo>
                  <a:pt x="1521104" y="3747897"/>
                </a:lnTo>
                <a:lnTo>
                  <a:pt x="1536878" y="3747897"/>
                </a:lnTo>
                <a:lnTo>
                  <a:pt x="1536878" y="3731781"/>
                </a:lnTo>
                <a:lnTo>
                  <a:pt x="1552994" y="3731781"/>
                </a:lnTo>
                <a:lnTo>
                  <a:pt x="1552994" y="3716007"/>
                </a:lnTo>
                <a:lnTo>
                  <a:pt x="1536878" y="3716007"/>
                </a:lnTo>
                <a:lnTo>
                  <a:pt x="1536878" y="3699891"/>
                </a:lnTo>
                <a:close/>
                <a:moveTo>
                  <a:pt x="1466583" y="3842880"/>
                </a:moveTo>
                <a:lnTo>
                  <a:pt x="1454239" y="3842880"/>
                </a:lnTo>
                <a:lnTo>
                  <a:pt x="1454239" y="3854882"/>
                </a:lnTo>
                <a:lnTo>
                  <a:pt x="1442237" y="3854882"/>
                </a:lnTo>
                <a:lnTo>
                  <a:pt x="1442237" y="3867226"/>
                </a:lnTo>
                <a:lnTo>
                  <a:pt x="1454239" y="3867226"/>
                </a:lnTo>
                <a:lnTo>
                  <a:pt x="1454239" y="3879228"/>
                </a:lnTo>
                <a:lnTo>
                  <a:pt x="1466583" y="3879228"/>
                </a:lnTo>
                <a:lnTo>
                  <a:pt x="1466583" y="3867226"/>
                </a:lnTo>
                <a:lnTo>
                  <a:pt x="1478585" y="3867226"/>
                </a:lnTo>
                <a:lnTo>
                  <a:pt x="1478585" y="3854882"/>
                </a:lnTo>
                <a:lnTo>
                  <a:pt x="1466583" y="3854882"/>
                </a:lnTo>
                <a:lnTo>
                  <a:pt x="1466583" y="3842880"/>
                </a:lnTo>
                <a:close/>
                <a:moveTo>
                  <a:pt x="1261529" y="3703320"/>
                </a:moveTo>
                <a:lnTo>
                  <a:pt x="1247813" y="3703320"/>
                </a:lnTo>
                <a:lnTo>
                  <a:pt x="1247813" y="3717036"/>
                </a:lnTo>
                <a:lnTo>
                  <a:pt x="1234097" y="3717036"/>
                </a:lnTo>
                <a:lnTo>
                  <a:pt x="1234097" y="3730752"/>
                </a:lnTo>
                <a:lnTo>
                  <a:pt x="1247813" y="3730752"/>
                </a:lnTo>
                <a:lnTo>
                  <a:pt x="1247813" y="3744468"/>
                </a:lnTo>
                <a:lnTo>
                  <a:pt x="1261529" y="3744468"/>
                </a:lnTo>
                <a:lnTo>
                  <a:pt x="1261529" y="3730752"/>
                </a:lnTo>
                <a:lnTo>
                  <a:pt x="1275245" y="3730752"/>
                </a:lnTo>
                <a:lnTo>
                  <a:pt x="1275245" y="3717036"/>
                </a:lnTo>
                <a:lnTo>
                  <a:pt x="1261529" y="3717036"/>
                </a:lnTo>
                <a:lnTo>
                  <a:pt x="1261529" y="3703320"/>
                </a:lnTo>
                <a:close/>
                <a:moveTo>
                  <a:pt x="1469669" y="3558616"/>
                </a:moveTo>
                <a:lnTo>
                  <a:pt x="1451153" y="3558616"/>
                </a:lnTo>
                <a:lnTo>
                  <a:pt x="1451153" y="3577476"/>
                </a:lnTo>
                <a:lnTo>
                  <a:pt x="1432293" y="3577476"/>
                </a:lnTo>
                <a:lnTo>
                  <a:pt x="1432293" y="3595992"/>
                </a:lnTo>
                <a:lnTo>
                  <a:pt x="1451153" y="3595992"/>
                </a:lnTo>
                <a:lnTo>
                  <a:pt x="1451153" y="3614852"/>
                </a:lnTo>
                <a:lnTo>
                  <a:pt x="1469669" y="3614852"/>
                </a:lnTo>
                <a:lnTo>
                  <a:pt x="1469669" y="3595992"/>
                </a:lnTo>
                <a:lnTo>
                  <a:pt x="1488529" y="3595992"/>
                </a:lnTo>
                <a:lnTo>
                  <a:pt x="1488529" y="3577476"/>
                </a:lnTo>
                <a:lnTo>
                  <a:pt x="1469669" y="3577476"/>
                </a:lnTo>
                <a:lnTo>
                  <a:pt x="1469669" y="3558616"/>
                </a:lnTo>
                <a:close/>
                <a:moveTo>
                  <a:pt x="1448067" y="3349104"/>
                </a:moveTo>
                <a:lnTo>
                  <a:pt x="1472755" y="3349104"/>
                </a:lnTo>
                <a:lnTo>
                  <a:pt x="1472755" y="3324758"/>
                </a:lnTo>
                <a:lnTo>
                  <a:pt x="1497101" y="3324758"/>
                </a:lnTo>
                <a:lnTo>
                  <a:pt x="1497101" y="3300070"/>
                </a:lnTo>
                <a:lnTo>
                  <a:pt x="1472755" y="3300070"/>
                </a:lnTo>
                <a:lnTo>
                  <a:pt x="1472755" y="3275724"/>
                </a:lnTo>
                <a:lnTo>
                  <a:pt x="1448067" y="3275724"/>
                </a:lnTo>
                <a:lnTo>
                  <a:pt x="1448067" y="3300070"/>
                </a:lnTo>
                <a:lnTo>
                  <a:pt x="1423721" y="3300070"/>
                </a:lnTo>
                <a:lnTo>
                  <a:pt x="1423721" y="3324758"/>
                </a:lnTo>
                <a:lnTo>
                  <a:pt x="1448067" y="3324758"/>
                </a:lnTo>
                <a:lnTo>
                  <a:pt x="1448067" y="3349104"/>
                </a:lnTo>
                <a:close/>
                <a:moveTo>
                  <a:pt x="853135" y="3145079"/>
                </a:moveTo>
                <a:lnTo>
                  <a:pt x="833247" y="3145079"/>
                </a:lnTo>
                <a:lnTo>
                  <a:pt x="833247" y="3165310"/>
                </a:lnTo>
                <a:lnTo>
                  <a:pt x="813016" y="3165310"/>
                </a:lnTo>
                <a:lnTo>
                  <a:pt x="813016" y="3185198"/>
                </a:lnTo>
                <a:lnTo>
                  <a:pt x="833247" y="3185198"/>
                </a:lnTo>
                <a:lnTo>
                  <a:pt x="833247" y="3205429"/>
                </a:lnTo>
                <a:lnTo>
                  <a:pt x="853135" y="3205429"/>
                </a:lnTo>
                <a:lnTo>
                  <a:pt x="853135" y="3185198"/>
                </a:lnTo>
                <a:lnTo>
                  <a:pt x="873366" y="3185198"/>
                </a:lnTo>
                <a:lnTo>
                  <a:pt x="873366" y="3165310"/>
                </a:lnTo>
                <a:lnTo>
                  <a:pt x="853135" y="3165310"/>
                </a:lnTo>
                <a:lnTo>
                  <a:pt x="853135" y="3145079"/>
                </a:lnTo>
                <a:close/>
                <a:moveTo>
                  <a:pt x="233172" y="2742514"/>
                </a:moveTo>
                <a:lnTo>
                  <a:pt x="218770" y="2742514"/>
                </a:lnTo>
                <a:lnTo>
                  <a:pt x="218770" y="2756573"/>
                </a:lnTo>
                <a:lnTo>
                  <a:pt x="204711" y="2756573"/>
                </a:lnTo>
                <a:lnTo>
                  <a:pt x="204711" y="2770975"/>
                </a:lnTo>
                <a:lnTo>
                  <a:pt x="218770" y="2770975"/>
                </a:lnTo>
                <a:lnTo>
                  <a:pt x="218770" y="2785034"/>
                </a:lnTo>
                <a:lnTo>
                  <a:pt x="233172" y="2785034"/>
                </a:lnTo>
                <a:lnTo>
                  <a:pt x="233172" y="2770975"/>
                </a:lnTo>
                <a:lnTo>
                  <a:pt x="247231" y="2770975"/>
                </a:lnTo>
                <a:lnTo>
                  <a:pt x="247231" y="2756573"/>
                </a:lnTo>
                <a:lnTo>
                  <a:pt x="233172" y="2756573"/>
                </a:lnTo>
                <a:lnTo>
                  <a:pt x="233172" y="2742514"/>
                </a:lnTo>
                <a:close/>
                <a:moveTo>
                  <a:pt x="234201" y="2464422"/>
                </a:moveTo>
                <a:lnTo>
                  <a:pt x="217742" y="2464422"/>
                </a:lnTo>
                <a:lnTo>
                  <a:pt x="217742" y="2481224"/>
                </a:lnTo>
                <a:lnTo>
                  <a:pt x="200939" y="2481224"/>
                </a:lnTo>
                <a:lnTo>
                  <a:pt x="200939" y="2497684"/>
                </a:lnTo>
                <a:lnTo>
                  <a:pt x="217742" y="2497684"/>
                </a:lnTo>
                <a:lnTo>
                  <a:pt x="217742" y="2514486"/>
                </a:lnTo>
                <a:lnTo>
                  <a:pt x="234201" y="2514486"/>
                </a:lnTo>
                <a:lnTo>
                  <a:pt x="234201" y="2497684"/>
                </a:lnTo>
                <a:lnTo>
                  <a:pt x="251003" y="2497684"/>
                </a:lnTo>
                <a:lnTo>
                  <a:pt x="251003" y="2481224"/>
                </a:lnTo>
                <a:lnTo>
                  <a:pt x="234201" y="2481224"/>
                </a:lnTo>
                <a:lnTo>
                  <a:pt x="234201" y="2464422"/>
                </a:lnTo>
                <a:close/>
                <a:moveTo>
                  <a:pt x="165278" y="2328634"/>
                </a:moveTo>
                <a:lnTo>
                  <a:pt x="149504" y="2328634"/>
                </a:lnTo>
                <a:lnTo>
                  <a:pt x="149504" y="2344407"/>
                </a:lnTo>
                <a:lnTo>
                  <a:pt x="133731" y="2344407"/>
                </a:lnTo>
                <a:lnTo>
                  <a:pt x="133731" y="2360181"/>
                </a:lnTo>
                <a:lnTo>
                  <a:pt x="149504" y="2360181"/>
                </a:lnTo>
                <a:lnTo>
                  <a:pt x="149504" y="2375954"/>
                </a:lnTo>
                <a:lnTo>
                  <a:pt x="165278" y="2375954"/>
                </a:lnTo>
                <a:lnTo>
                  <a:pt x="165278" y="2360181"/>
                </a:lnTo>
                <a:lnTo>
                  <a:pt x="181051" y="2360181"/>
                </a:lnTo>
                <a:lnTo>
                  <a:pt x="181051" y="2344407"/>
                </a:lnTo>
                <a:lnTo>
                  <a:pt x="165278" y="2344407"/>
                </a:lnTo>
                <a:lnTo>
                  <a:pt x="165278" y="2328634"/>
                </a:lnTo>
                <a:close/>
                <a:moveTo>
                  <a:pt x="165964" y="2052599"/>
                </a:moveTo>
                <a:lnTo>
                  <a:pt x="148819" y="2052599"/>
                </a:lnTo>
                <a:lnTo>
                  <a:pt x="148819" y="2069402"/>
                </a:lnTo>
                <a:lnTo>
                  <a:pt x="132017" y="2069402"/>
                </a:lnTo>
                <a:lnTo>
                  <a:pt x="132017" y="2086547"/>
                </a:lnTo>
                <a:lnTo>
                  <a:pt x="148819" y="2086547"/>
                </a:lnTo>
                <a:lnTo>
                  <a:pt x="148819" y="2103349"/>
                </a:lnTo>
                <a:lnTo>
                  <a:pt x="165964" y="2103349"/>
                </a:lnTo>
                <a:lnTo>
                  <a:pt x="165964" y="2086547"/>
                </a:lnTo>
                <a:lnTo>
                  <a:pt x="182766" y="2086547"/>
                </a:lnTo>
                <a:lnTo>
                  <a:pt x="182766" y="2069402"/>
                </a:lnTo>
                <a:lnTo>
                  <a:pt x="165964" y="2069402"/>
                </a:lnTo>
                <a:lnTo>
                  <a:pt x="165964" y="2052599"/>
                </a:lnTo>
                <a:close/>
                <a:moveTo>
                  <a:pt x="165964" y="1778279"/>
                </a:moveTo>
                <a:lnTo>
                  <a:pt x="148819" y="1778279"/>
                </a:lnTo>
                <a:lnTo>
                  <a:pt x="148819" y="1795082"/>
                </a:lnTo>
                <a:lnTo>
                  <a:pt x="132017" y="1795082"/>
                </a:lnTo>
                <a:lnTo>
                  <a:pt x="132017" y="1812227"/>
                </a:lnTo>
                <a:lnTo>
                  <a:pt x="148819" y="1812227"/>
                </a:lnTo>
                <a:lnTo>
                  <a:pt x="148819" y="1829029"/>
                </a:lnTo>
                <a:lnTo>
                  <a:pt x="165964" y="1829029"/>
                </a:lnTo>
                <a:lnTo>
                  <a:pt x="165964" y="1812227"/>
                </a:lnTo>
                <a:lnTo>
                  <a:pt x="182766" y="1812227"/>
                </a:lnTo>
                <a:lnTo>
                  <a:pt x="182766" y="1795082"/>
                </a:lnTo>
                <a:lnTo>
                  <a:pt x="165964" y="1795082"/>
                </a:lnTo>
                <a:lnTo>
                  <a:pt x="165964" y="1778279"/>
                </a:lnTo>
                <a:close/>
                <a:moveTo>
                  <a:pt x="304495" y="2047799"/>
                </a:moveTo>
                <a:lnTo>
                  <a:pt x="284607" y="2047799"/>
                </a:lnTo>
                <a:lnTo>
                  <a:pt x="284607" y="2068030"/>
                </a:lnTo>
                <a:lnTo>
                  <a:pt x="264376" y="2068030"/>
                </a:lnTo>
                <a:lnTo>
                  <a:pt x="264376" y="2087918"/>
                </a:lnTo>
                <a:lnTo>
                  <a:pt x="284607" y="2087918"/>
                </a:lnTo>
                <a:lnTo>
                  <a:pt x="284607" y="2108149"/>
                </a:lnTo>
                <a:lnTo>
                  <a:pt x="304495" y="2108149"/>
                </a:lnTo>
                <a:lnTo>
                  <a:pt x="304495" y="2087918"/>
                </a:lnTo>
                <a:lnTo>
                  <a:pt x="324726" y="2087918"/>
                </a:lnTo>
                <a:lnTo>
                  <a:pt x="324726" y="2068030"/>
                </a:lnTo>
                <a:lnTo>
                  <a:pt x="304495" y="2068030"/>
                </a:lnTo>
                <a:lnTo>
                  <a:pt x="304495" y="2047799"/>
                </a:lnTo>
                <a:close/>
                <a:moveTo>
                  <a:pt x="304152" y="2323833"/>
                </a:moveTo>
                <a:lnTo>
                  <a:pt x="284950" y="2323833"/>
                </a:lnTo>
                <a:lnTo>
                  <a:pt x="284950" y="2342693"/>
                </a:lnTo>
                <a:lnTo>
                  <a:pt x="266090" y="2342693"/>
                </a:lnTo>
                <a:lnTo>
                  <a:pt x="266090" y="2361895"/>
                </a:lnTo>
                <a:lnTo>
                  <a:pt x="284950" y="2361895"/>
                </a:lnTo>
                <a:lnTo>
                  <a:pt x="284950" y="2380755"/>
                </a:lnTo>
                <a:lnTo>
                  <a:pt x="304152" y="2380755"/>
                </a:lnTo>
                <a:lnTo>
                  <a:pt x="304152" y="2361895"/>
                </a:lnTo>
                <a:lnTo>
                  <a:pt x="323012" y="2361895"/>
                </a:lnTo>
                <a:lnTo>
                  <a:pt x="323012" y="2342693"/>
                </a:lnTo>
                <a:lnTo>
                  <a:pt x="304152" y="2342693"/>
                </a:lnTo>
                <a:lnTo>
                  <a:pt x="304152" y="2323833"/>
                </a:lnTo>
                <a:close/>
                <a:moveTo>
                  <a:pt x="303124" y="2600897"/>
                </a:moveTo>
                <a:lnTo>
                  <a:pt x="285979" y="2600897"/>
                </a:lnTo>
                <a:lnTo>
                  <a:pt x="285979" y="2618042"/>
                </a:lnTo>
                <a:lnTo>
                  <a:pt x="268834" y="2618042"/>
                </a:lnTo>
                <a:lnTo>
                  <a:pt x="268834" y="2635187"/>
                </a:lnTo>
                <a:lnTo>
                  <a:pt x="285979" y="2635187"/>
                </a:lnTo>
                <a:lnTo>
                  <a:pt x="285979" y="2652332"/>
                </a:lnTo>
                <a:lnTo>
                  <a:pt x="303124" y="2652332"/>
                </a:lnTo>
                <a:lnTo>
                  <a:pt x="303124" y="2635187"/>
                </a:lnTo>
                <a:lnTo>
                  <a:pt x="320269" y="2635187"/>
                </a:lnTo>
                <a:lnTo>
                  <a:pt x="320269" y="2618042"/>
                </a:lnTo>
                <a:lnTo>
                  <a:pt x="303124" y="2618042"/>
                </a:lnTo>
                <a:lnTo>
                  <a:pt x="303124" y="2600897"/>
                </a:lnTo>
                <a:close/>
                <a:moveTo>
                  <a:pt x="235229" y="1912696"/>
                </a:moveTo>
                <a:lnTo>
                  <a:pt x="216713" y="1912696"/>
                </a:lnTo>
                <a:lnTo>
                  <a:pt x="216713" y="1931556"/>
                </a:lnTo>
                <a:lnTo>
                  <a:pt x="197853" y="1931556"/>
                </a:lnTo>
                <a:lnTo>
                  <a:pt x="197853" y="1950072"/>
                </a:lnTo>
                <a:lnTo>
                  <a:pt x="216713" y="1950072"/>
                </a:lnTo>
                <a:lnTo>
                  <a:pt x="216713" y="1968932"/>
                </a:lnTo>
                <a:lnTo>
                  <a:pt x="235229" y="1968932"/>
                </a:lnTo>
                <a:lnTo>
                  <a:pt x="235229" y="1950072"/>
                </a:lnTo>
                <a:lnTo>
                  <a:pt x="254089" y="1950072"/>
                </a:lnTo>
                <a:lnTo>
                  <a:pt x="254089" y="1931556"/>
                </a:lnTo>
                <a:lnTo>
                  <a:pt x="235229" y="1931556"/>
                </a:lnTo>
                <a:lnTo>
                  <a:pt x="235229" y="1912696"/>
                </a:lnTo>
                <a:close/>
                <a:moveTo>
                  <a:pt x="301409" y="2880017"/>
                </a:moveTo>
                <a:lnTo>
                  <a:pt x="287693" y="2880017"/>
                </a:lnTo>
                <a:lnTo>
                  <a:pt x="287693" y="2894076"/>
                </a:lnTo>
                <a:lnTo>
                  <a:pt x="273634" y="2894076"/>
                </a:lnTo>
                <a:lnTo>
                  <a:pt x="273634" y="2907792"/>
                </a:lnTo>
                <a:lnTo>
                  <a:pt x="287693" y="2907792"/>
                </a:lnTo>
                <a:lnTo>
                  <a:pt x="287693" y="2921851"/>
                </a:lnTo>
                <a:lnTo>
                  <a:pt x="301409" y="2921851"/>
                </a:lnTo>
                <a:lnTo>
                  <a:pt x="301409" y="2907792"/>
                </a:lnTo>
                <a:lnTo>
                  <a:pt x="315468" y="2907792"/>
                </a:lnTo>
                <a:lnTo>
                  <a:pt x="315468" y="2894076"/>
                </a:lnTo>
                <a:lnTo>
                  <a:pt x="301409" y="2894076"/>
                </a:lnTo>
                <a:lnTo>
                  <a:pt x="301409" y="2880017"/>
                </a:lnTo>
                <a:close/>
                <a:moveTo>
                  <a:pt x="235229" y="2187702"/>
                </a:moveTo>
                <a:lnTo>
                  <a:pt x="216713" y="2187702"/>
                </a:lnTo>
                <a:lnTo>
                  <a:pt x="216713" y="2205876"/>
                </a:lnTo>
                <a:lnTo>
                  <a:pt x="198539" y="2205876"/>
                </a:lnTo>
                <a:lnTo>
                  <a:pt x="198539" y="2224392"/>
                </a:lnTo>
                <a:lnTo>
                  <a:pt x="216713" y="2224392"/>
                </a:lnTo>
                <a:lnTo>
                  <a:pt x="216713" y="2242566"/>
                </a:lnTo>
                <a:lnTo>
                  <a:pt x="235229" y="2242566"/>
                </a:lnTo>
                <a:lnTo>
                  <a:pt x="235229" y="2224392"/>
                </a:lnTo>
                <a:lnTo>
                  <a:pt x="253403" y="2224392"/>
                </a:lnTo>
                <a:lnTo>
                  <a:pt x="253403" y="2205876"/>
                </a:lnTo>
                <a:lnTo>
                  <a:pt x="235229" y="2205876"/>
                </a:lnTo>
                <a:lnTo>
                  <a:pt x="235229" y="2187702"/>
                </a:lnTo>
                <a:close/>
                <a:moveTo>
                  <a:pt x="27089" y="2057743"/>
                </a:moveTo>
                <a:lnTo>
                  <a:pt x="13373" y="2057743"/>
                </a:lnTo>
                <a:lnTo>
                  <a:pt x="13373" y="2071116"/>
                </a:lnTo>
                <a:lnTo>
                  <a:pt x="0" y="2071116"/>
                </a:lnTo>
                <a:lnTo>
                  <a:pt x="0" y="2084832"/>
                </a:lnTo>
                <a:lnTo>
                  <a:pt x="13373" y="2084832"/>
                </a:lnTo>
                <a:lnTo>
                  <a:pt x="13373" y="2098205"/>
                </a:lnTo>
                <a:lnTo>
                  <a:pt x="27089" y="2098205"/>
                </a:lnTo>
                <a:lnTo>
                  <a:pt x="27089" y="2084832"/>
                </a:lnTo>
                <a:lnTo>
                  <a:pt x="40462" y="2084832"/>
                </a:lnTo>
                <a:lnTo>
                  <a:pt x="40462" y="2071116"/>
                </a:lnTo>
                <a:lnTo>
                  <a:pt x="27089" y="2071116"/>
                </a:lnTo>
                <a:lnTo>
                  <a:pt x="27089" y="2057743"/>
                </a:lnTo>
                <a:close/>
                <a:moveTo>
                  <a:pt x="164249" y="2605697"/>
                </a:moveTo>
                <a:lnTo>
                  <a:pt x="150533" y="2605697"/>
                </a:lnTo>
                <a:lnTo>
                  <a:pt x="150533" y="2619756"/>
                </a:lnTo>
                <a:lnTo>
                  <a:pt x="136474" y="2619756"/>
                </a:lnTo>
                <a:lnTo>
                  <a:pt x="136474" y="2633472"/>
                </a:lnTo>
                <a:lnTo>
                  <a:pt x="150533" y="2633472"/>
                </a:lnTo>
                <a:lnTo>
                  <a:pt x="150533" y="2647531"/>
                </a:lnTo>
                <a:lnTo>
                  <a:pt x="164249" y="2647531"/>
                </a:lnTo>
                <a:lnTo>
                  <a:pt x="164249" y="2633472"/>
                </a:lnTo>
                <a:lnTo>
                  <a:pt x="178308" y="2633472"/>
                </a:lnTo>
                <a:lnTo>
                  <a:pt x="178308" y="2619756"/>
                </a:lnTo>
                <a:lnTo>
                  <a:pt x="164249" y="2619756"/>
                </a:lnTo>
                <a:lnTo>
                  <a:pt x="164249" y="2605697"/>
                </a:lnTo>
                <a:close/>
                <a:moveTo>
                  <a:pt x="26403" y="2333435"/>
                </a:moveTo>
                <a:lnTo>
                  <a:pt x="14059" y="2333435"/>
                </a:lnTo>
                <a:lnTo>
                  <a:pt x="14059" y="2346122"/>
                </a:lnTo>
                <a:lnTo>
                  <a:pt x="1372" y="2346122"/>
                </a:lnTo>
                <a:lnTo>
                  <a:pt x="1372" y="2358466"/>
                </a:lnTo>
                <a:lnTo>
                  <a:pt x="14059" y="2358466"/>
                </a:lnTo>
                <a:lnTo>
                  <a:pt x="14059" y="2371154"/>
                </a:lnTo>
                <a:lnTo>
                  <a:pt x="26403" y="2371154"/>
                </a:lnTo>
                <a:lnTo>
                  <a:pt x="26403" y="2358466"/>
                </a:lnTo>
                <a:lnTo>
                  <a:pt x="39091" y="2358466"/>
                </a:lnTo>
                <a:lnTo>
                  <a:pt x="39091" y="2346122"/>
                </a:lnTo>
                <a:lnTo>
                  <a:pt x="26403" y="2346122"/>
                </a:lnTo>
                <a:lnTo>
                  <a:pt x="26403" y="2333435"/>
                </a:lnTo>
                <a:close/>
                <a:moveTo>
                  <a:pt x="81267" y="1688783"/>
                </a:moveTo>
                <a:lnTo>
                  <a:pt x="96355" y="1688783"/>
                </a:lnTo>
                <a:lnTo>
                  <a:pt x="96355" y="1674038"/>
                </a:lnTo>
                <a:lnTo>
                  <a:pt x="111100" y="1674038"/>
                </a:lnTo>
                <a:lnTo>
                  <a:pt x="111100" y="1658950"/>
                </a:lnTo>
                <a:lnTo>
                  <a:pt x="96355" y="1658950"/>
                </a:lnTo>
                <a:lnTo>
                  <a:pt x="96355" y="1644206"/>
                </a:lnTo>
                <a:lnTo>
                  <a:pt x="81267" y="1644206"/>
                </a:lnTo>
                <a:lnTo>
                  <a:pt x="81267" y="1658950"/>
                </a:lnTo>
                <a:lnTo>
                  <a:pt x="66523" y="1658950"/>
                </a:lnTo>
                <a:lnTo>
                  <a:pt x="66523" y="1674038"/>
                </a:lnTo>
                <a:lnTo>
                  <a:pt x="81267" y="1674038"/>
                </a:lnTo>
                <a:lnTo>
                  <a:pt x="81267" y="1688783"/>
                </a:lnTo>
                <a:close/>
                <a:moveTo>
                  <a:pt x="81953" y="1412405"/>
                </a:moveTo>
                <a:lnTo>
                  <a:pt x="95669" y="1412405"/>
                </a:lnTo>
                <a:lnTo>
                  <a:pt x="95669" y="1399032"/>
                </a:lnTo>
                <a:lnTo>
                  <a:pt x="109042" y="1399032"/>
                </a:lnTo>
                <a:lnTo>
                  <a:pt x="109042" y="1385316"/>
                </a:lnTo>
                <a:lnTo>
                  <a:pt x="95669" y="1385316"/>
                </a:lnTo>
                <a:lnTo>
                  <a:pt x="95669" y="1371943"/>
                </a:lnTo>
                <a:lnTo>
                  <a:pt x="81953" y="1371943"/>
                </a:lnTo>
                <a:lnTo>
                  <a:pt x="81953" y="1385316"/>
                </a:lnTo>
                <a:lnTo>
                  <a:pt x="68580" y="1385316"/>
                </a:lnTo>
                <a:lnTo>
                  <a:pt x="68580" y="1399032"/>
                </a:lnTo>
                <a:lnTo>
                  <a:pt x="81953" y="1399032"/>
                </a:lnTo>
                <a:lnTo>
                  <a:pt x="81953" y="1412405"/>
                </a:lnTo>
                <a:close/>
                <a:moveTo>
                  <a:pt x="27089" y="1783423"/>
                </a:moveTo>
                <a:lnTo>
                  <a:pt x="13373" y="1783423"/>
                </a:lnTo>
                <a:lnTo>
                  <a:pt x="13373" y="1796796"/>
                </a:lnTo>
                <a:lnTo>
                  <a:pt x="0" y="1796796"/>
                </a:lnTo>
                <a:lnTo>
                  <a:pt x="0" y="1810512"/>
                </a:lnTo>
                <a:lnTo>
                  <a:pt x="13373" y="1810512"/>
                </a:lnTo>
                <a:lnTo>
                  <a:pt x="13373" y="1823885"/>
                </a:lnTo>
                <a:lnTo>
                  <a:pt x="27089" y="1823885"/>
                </a:lnTo>
                <a:lnTo>
                  <a:pt x="27089" y="1810512"/>
                </a:lnTo>
                <a:lnTo>
                  <a:pt x="40462" y="1810512"/>
                </a:lnTo>
                <a:lnTo>
                  <a:pt x="40462" y="1796796"/>
                </a:lnTo>
                <a:lnTo>
                  <a:pt x="27089" y="1796796"/>
                </a:lnTo>
                <a:lnTo>
                  <a:pt x="27089" y="1783423"/>
                </a:lnTo>
                <a:close/>
                <a:moveTo>
                  <a:pt x="96355" y="1917840"/>
                </a:moveTo>
                <a:lnTo>
                  <a:pt x="81267" y="1917840"/>
                </a:lnTo>
                <a:lnTo>
                  <a:pt x="81267" y="1933270"/>
                </a:lnTo>
                <a:lnTo>
                  <a:pt x="65837" y="1933270"/>
                </a:lnTo>
                <a:lnTo>
                  <a:pt x="65837" y="1948358"/>
                </a:lnTo>
                <a:lnTo>
                  <a:pt x="81267" y="1948358"/>
                </a:lnTo>
                <a:lnTo>
                  <a:pt x="81267" y="1963788"/>
                </a:lnTo>
                <a:lnTo>
                  <a:pt x="96355" y="1963788"/>
                </a:lnTo>
                <a:lnTo>
                  <a:pt x="96355" y="1948358"/>
                </a:lnTo>
                <a:lnTo>
                  <a:pt x="111785" y="1948358"/>
                </a:lnTo>
                <a:lnTo>
                  <a:pt x="111785" y="1933270"/>
                </a:lnTo>
                <a:lnTo>
                  <a:pt x="96355" y="1933270"/>
                </a:lnTo>
                <a:lnTo>
                  <a:pt x="96355" y="1917840"/>
                </a:lnTo>
                <a:close/>
                <a:moveTo>
                  <a:pt x="96012" y="2193188"/>
                </a:moveTo>
                <a:lnTo>
                  <a:pt x="81610" y="2193188"/>
                </a:lnTo>
                <a:lnTo>
                  <a:pt x="81610" y="2207933"/>
                </a:lnTo>
                <a:lnTo>
                  <a:pt x="66866" y="2207933"/>
                </a:lnTo>
                <a:lnTo>
                  <a:pt x="66866" y="2222335"/>
                </a:lnTo>
                <a:lnTo>
                  <a:pt x="81610" y="2222335"/>
                </a:lnTo>
                <a:lnTo>
                  <a:pt x="81610" y="2237080"/>
                </a:lnTo>
                <a:lnTo>
                  <a:pt x="96012" y="2237080"/>
                </a:lnTo>
                <a:lnTo>
                  <a:pt x="96012" y="2222335"/>
                </a:lnTo>
                <a:lnTo>
                  <a:pt x="110757" y="2222335"/>
                </a:lnTo>
                <a:lnTo>
                  <a:pt x="110757" y="2207933"/>
                </a:lnTo>
                <a:lnTo>
                  <a:pt x="96012" y="2207933"/>
                </a:lnTo>
                <a:lnTo>
                  <a:pt x="96012" y="2193188"/>
                </a:lnTo>
                <a:close/>
                <a:moveTo>
                  <a:pt x="95326" y="2469566"/>
                </a:moveTo>
                <a:lnTo>
                  <a:pt x="82296" y="2469566"/>
                </a:lnTo>
                <a:lnTo>
                  <a:pt x="82296" y="2482939"/>
                </a:lnTo>
                <a:lnTo>
                  <a:pt x="68923" y="2482939"/>
                </a:lnTo>
                <a:lnTo>
                  <a:pt x="68923" y="2495969"/>
                </a:lnTo>
                <a:lnTo>
                  <a:pt x="82296" y="2495969"/>
                </a:lnTo>
                <a:lnTo>
                  <a:pt x="82296" y="2509342"/>
                </a:lnTo>
                <a:lnTo>
                  <a:pt x="95326" y="2509342"/>
                </a:lnTo>
                <a:lnTo>
                  <a:pt x="95326" y="2495969"/>
                </a:lnTo>
                <a:lnTo>
                  <a:pt x="108699" y="2495969"/>
                </a:lnTo>
                <a:lnTo>
                  <a:pt x="108699" y="2482939"/>
                </a:lnTo>
                <a:lnTo>
                  <a:pt x="95326" y="2482939"/>
                </a:lnTo>
                <a:lnTo>
                  <a:pt x="95326" y="2469566"/>
                </a:lnTo>
                <a:close/>
                <a:moveTo>
                  <a:pt x="440284" y="2875559"/>
                </a:moveTo>
                <a:lnTo>
                  <a:pt x="423139" y="2875559"/>
                </a:lnTo>
                <a:lnTo>
                  <a:pt x="423139" y="2892362"/>
                </a:lnTo>
                <a:lnTo>
                  <a:pt x="406336" y="2892362"/>
                </a:lnTo>
                <a:lnTo>
                  <a:pt x="406336" y="2909507"/>
                </a:lnTo>
                <a:lnTo>
                  <a:pt x="423139" y="2909507"/>
                </a:lnTo>
                <a:lnTo>
                  <a:pt x="423139" y="2926309"/>
                </a:lnTo>
                <a:lnTo>
                  <a:pt x="440284" y="2926309"/>
                </a:lnTo>
                <a:lnTo>
                  <a:pt x="440284" y="2909507"/>
                </a:lnTo>
                <a:lnTo>
                  <a:pt x="457086" y="2909507"/>
                </a:lnTo>
                <a:lnTo>
                  <a:pt x="457086" y="2892362"/>
                </a:lnTo>
                <a:lnTo>
                  <a:pt x="440284" y="2892362"/>
                </a:lnTo>
                <a:lnTo>
                  <a:pt x="440284" y="2875559"/>
                </a:lnTo>
                <a:close/>
                <a:moveTo>
                  <a:pt x="510235" y="2733599"/>
                </a:moveTo>
                <a:lnTo>
                  <a:pt x="490347" y="2733599"/>
                </a:lnTo>
                <a:lnTo>
                  <a:pt x="490347" y="2753830"/>
                </a:lnTo>
                <a:lnTo>
                  <a:pt x="470116" y="2753830"/>
                </a:lnTo>
                <a:lnTo>
                  <a:pt x="470116" y="2773718"/>
                </a:lnTo>
                <a:lnTo>
                  <a:pt x="490347" y="2773718"/>
                </a:lnTo>
                <a:lnTo>
                  <a:pt x="490347" y="2793949"/>
                </a:lnTo>
                <a:lnTo>
                  <a:pt x="510235" y="2793949"/>
                </a:lnTo>
                <a:lnTo>
                  <a:pt x="510235" y="2773718"/>
                </a:lnTo>
                <a:lnTo>
                  <a:pt x="530466" y="2773718"/>
                </a:lnTo>
                <a:lnTo>
                  <a:pt x="530466" y="2753830"/>
                </a:lnTo>
                <a:lnTo>
                  <a:pt x="510235" y="2753830"/>
                </a:lnTo>
                <a:lnTo>
                  <a:pt x="510235" y="2733599"/>
                </a:lnTo>
                <a:close/>
                <a:moveTo>
                  <a:pt x="508521" y="3013748"/>
                </a:moveTo>
                <a:lnTo>
                  <a:pt x="492061" y="3013748"/>
                </a:lnTo>
                <a:lnTo>
                  <a:pt x="492061" y="3029864"/>
                </a:lnTo>
                <a:lnTo>
                  <a:pt x="475945" y="3029864"/>
                </a:lnTo>
                <a:lnTo>
                  <a:pt x="475945" y="3046324"/>
                </a:lnTo>
                <a:lnTo>
                  <a:pt x="492061" y="3046324"/>
                </a:lnTo>
                <a:lnTo>
                  <a:pt x="492061" y="3062440"/>
                </a:lnTo>
                <a:lnTo>
                  <a:pt x="508521" y="3062440"/>
                </a:lnTo>
                <a:lnTo>
                  <a:pt x="508521" y="3046324"/>
                </a:lnTo>
                <a:lnTo>
                  <a:pt x="524637" y="3046324"/>
                </a:lnTo>
                <a:lnTo>
                  <a:pt x="524637" y="3029864"/>
                </a:lnTo>
                <a:lnTo>
                  <a:pt x="508521" y="3029864"/>
                </a:lnTo>
                <a:lnTo>
                  <a:pt x="508521" y="3013748"/>
                </a:lnTo>
                <a:close/>
                <a:moveTo>
                  <a:pt x="511607" y="2455507"/>
                </a:moveTo>
                <a:lnTo>
                  <a:pt x="488975" y="2455507"/>
                </a:lnTo>
                <a:lnTo>
                  <a:pt x="488975" y="2478138"/>
                </a:lnTo>
                <a:lnTo>
                  <a:pt x="466344" y="2478138"/>
                </a:lnTo>
                <a:lnTo>
                  <a:pt x="466344" y="2500770"/>
                </a:lnTo>
                <a:lnTo>
                  <a:pt x="488975" y="2500770"/>
                </a:lnTo>
                <a:lnTo>
                  <a:pt x="488975" y="2523401"/>
                </a:lnTo>
                <a:lnTo>
                  <a:pt x="511607" y="2523401"/>
                </a:lnTo>
                <a:lnTo>
                  <a:pt x="511607" y="2500770"/>
                </a:lnTo>
                <a:lnTo>
                  <a:pt x="534238" y="2500770"/>
                </a:lnTo>
                <a:lnTo>
                  <a:pt x="534238" y="2478138"/>
                </a:lnTo>
                <a:lnTo>
                  <a:pt x="511607" y="2478138"/>
                </a:lnTo>
                <a:lnTo>
                  <a:pt x="511607" y="2455507"/>
                </a:lnTo>
                <a:close/>
                <a:moveTo>
                  <a:pt x="506120" y="3294583"/>
                </a:moveTo>
                <a:lnTo>
                  <a:pt x="494462" y="3294583"/>
                </a:lnTo>
                <a:lnTo>
                  <a:pt x="494462" y="3306585"/>
                </a:lnTo>
                <a:lnTo>
                  <a:pt x="482460" y="3306585"/>
                </a:lnTo>
                <a:lnTo>
                  <a:pt x="482460" y="3318243"/>
                </a:lnTo>
                <a:lnTo>
                  <a:pt x="494462" y="3318243"/>
                </a:lnTo>
                <a:lnTo>
                  <a:pt x="494462" y="3330245"/>
                </a:lnTo>
                <a:lnTo>
                  <a:pt x="506120" y="3330245"/>
                </a:lnTo>
                <a:lnTo>
                  <a:pt x="506120" y="3318243"/>
                </a:lnTo>
                <a:lnTo>
                  <a:pt x="518122" y="3318243"/>
                </a:lnTo>
                <a:lnTo>
                  <a:pt x="518122" y="3306585"/>
                </a:lnTo>
                <a:lnTo>
                  <a:pt x="506120" y="3306585"/>
                </a:lnTo>
                <a:lnTo>
                  <a:pt x="506120" y="3294583"/>
                </a:lnTo>
                <a:close/>
                <a:moveTo>
                  <a:pt x="442684" y="2319376"/>
                </a:moveTo>
                <a:lnTo>
                  <a:pt x="420738" y="2319376"/>
                </a:lnTo>
                <a:lnTo>
                  <a:pt x="420738" y="2341321"/>
                </a:lnTo>
                <a:lnTo>
                  <a:pt x="398793" y="2341321"/>
                </a:lnTo>
                <a:lnTo>
                  <a:pt x="398793" y="2363267"/>
                </a:lnTo>
                <a:lnTo>
                  <a:pt x="420738" y="2363267"/>
                </a:lnTo>
                <a:lnTo>
                  <a:pt x="420738" y="2385212"/>
                </a:lnTo>
                <a:lnTo>
                  <a:pt x="442684" y="2385212"/>
                </a:lnTo>
                <a:lnTo>
                  <a:pt x="442684" y="2363267"/>
                </a:lnTo>
                <a:lnTo>
                  <a:pt x="464629" y="2363267"/>
                </a:lnTo>
                <a:lnTo>
                  <a:pt x="464629" y="2341321"/>
                </a:lnTo>
                <a:lnTo>
                  <a:pt x="442684" y="2341321"/>
                </a:lnTo>
                <a:lnTo>
                  <a:pt x="442684" y="2319376"/>
                </a:lnTo>
                <a:close/>
                <a:moveTo>
                  <a:pt x="580187" y="2592324"/>
                </a:moveTo>
                <a:lnTo>
                  <a:pt x="557555" y="2592324"/>
                </a:lnTo>
                <a:lnTo>
                  <a:pt x="557555" y="2615298"/>
                </a:lnTo>
                <a:lnTo>
                  <a:pt x="534581" y="2615298"/>
                </a:lnTo>
                <a:lnTo>
                  <a:pt x="534581" y="2637930"/>
                </a:lnTo>
                <a:lnTo>
                  <a:pt x="557555" y="2637930"/>
                </a:lnTo>
                <a:lnTo>
                  <a:pt x="557555" y="2660904"/>
                </a:lnTo>
                <a:lnTo>
                  <a:pt x="580187" y="2660904"/>
                </a:lnTo>
                <a:lnTo>
                  <a:pt x="580187" y="2637930"/>
                </a:lnTo>
                <a:lnTo>
                  <a:pt x="603161" y="2637930"/>
                </a:lnTo>
                <a:lnTo>
                  <a:pt x="603161" y="2615298"/>
                </a:lnTo>
                <a:lnTo>
                  <a:pt x="580187" y="2615298"/>
                </a:lnTo>
                <a:lnTo>
                  <a:pt x="580187" y="2592324"/>
                </a:lnTo>
                <a:close/>
                <a:moveTo>
                  <a:pt x="644652" y="3290811"/>
                </a:moveTo>
                <a:lnTo>
                  <a:pt x="630250" y="3290811"/>
                </a:lnTo>
                <a:lnTo>
                  <a:pt x="630250" y="3305213"/>
                </a:lnTo>
                <a:lnTo>
                  <a:pt x="615848" y="3305213"/>
                </a:lnTo>
                <a:lnTo>
                  <a:pt x="615848" y="3319615"/>
                </a:lnTo>
                <a:lnTo>
                  <a:pt x="630250" y="3319615"/>
                </a:lnTo>
                <a:lnTo>
                  <a:pt x="630250" y="3334017"/>
                </a:lnTo>
                <a:lnTo>
                  <a:pt x="644652" y="3334017"/>
                </a:lnTo>
                <a:lnTo>
                  <a:pt x="644652" y="3319615"/>
                </a:lnTo>
                <a:lnTo>
                  <a:pt x="659054" y="3319615"/>
                </a:lnTo>
                <a:lnTo>
                  <a:pt x="659054" y="3305213"/>
                </a:lnTo>
                <a:lnTo>
                  <a:pt x="644652" y="3305213"/>
                </a:lnTo>
                <a:lnTo>
                  <a:pt x="644652" y="3290811"/>
                </a:lnTo>
                <a:close/>
                <a:moveTo>
                  <a:pt x="576758" y="3151937"/>
                </a:moveTo>
                <a:lnTo>
                  <a:pt x="560984" y="3151937"/>
                </a:lnTo>
                <a:lnTo>
                  <a:pt x="560984" y="3167367"/>
                </a:lnTo>
                <a:lnTo>
                  <a:pt x="545554" y="3167367"/>
                </a:lnTo>
                <a:lnTo>
                  <a:pt x="545554" y="3183141"/>
                </a:lnTo>
                <a:lnTo>
                  <a:pt x="560984" y="3183141"/>
                </a:lnTo>
                <a:lnTo>
                  <a:pt x="560984" y="3198571"/>
                </a:lnTo>
                <a:lnTo>
                  <a:pt x="576758" y="3198571"/>
                </a:lnTo>
                <a:lnTo>
                  <a:pt x="576758" y="3183141"/>
                </a:lnTo>
                <a:lnTo>
                  <a:pt x="592188" y="3183141"/>
                </a:lnTo>
                <a:lnTo>
                  <a:pt x="592188" y="3167367"/>
                </a:lnTo>
                <a:lnTo>
                  <a:pt x="576758" y="3167367"/>
                </a:lnTo>
                <a:lnTo>
                  <a:pt x="576758" y="3151937"/>
                </a:lnTo>
                <a:close/>
                <a:moveTo>
                  <a:pt x="578815" y="2871445"/>
                </a:moveTo>
                <a:lnTo>
                  <a:pt x="558927" y="2871445"/>
                </a:lnTo>
                <a:lnTo>
                  <a:pt x="558927" y="2890990"/>
                </a:lnTo>
                <a:lnTo>
                  <a:pt x="539382" y="2890990"/>
                </a:lnTo>
                <a:lnTo>
                  <a:pt x="539382" y="2910878"/>
                </a:lnTo>
                <a:lnTo>
                  <a:pt x="558927" y="2910878"/>
                </a:lnTo>
                <a:lnTo>
                  <a:pt x="558927" y="2930423"/>
                </a:lnTo>
                <a:lnTo>
                  <a:pt x="578815" y="2930423"/>
                </a:lnTo>
                <a:lnTo>
                  <a:pt x="578815" y="2910878"/>
                </a:lnTo>
                <a:lnTo>
                  <a:pt x="598360" y="2910878"/>
                </a:lnTo>
                <a:lnTo>
                  <a:pt x="598360" y="2890990"/>
                </a:lnTo>
                <a:lnTo>
                  <a:pt x="578815" y="2890990"/>
                </a:lnTo>
                <a:lnTo>
                  <a:pt x="578815" y="2871445"/>
                </a:lnTo>
                <a:close/>
                <a:moveTo>
                  <a:pt x="373761" y="2183244"/>
                </a:moveTo>
                <a:lnTo>
                  <a:pt x="352501" y="2183244"/>
                </a:lnTo>
                <a:lnTo>
                  <a:pt x="352501" y="2204504"/>
                </a:lnTo>
                <a:lnTo>
                  <a:pt x="331241" y="2204504"/>
                </a:lnTo>
                <a:lnTo>
                  <a:pt x="331241" y="2225764"/>
                </a:lnTo>
                <a:lnTo>
                  <a:pt x="352501" y="2225764"/>
                </a:lnTo>
                <a:lnTo>
                  <a:pt x="352501" y="2247024"/>
                </a:lnTo>
                <a:lnTo>
                  <a:pt x="373761" y="2247024"/>
                </a:lnTo>
                <a:lnTo>
                  <a:pt x="373761" y="2225764"/>
                </a:lnTo>
                <a:lnTo>
                  <a:pt x="395021" y="2225764"/>
                </a:lnTo>
                <a:lnTo>
                  <a:pt x="395021" y="2204504"/>
                </a:lnTo>
                <a:lnTo>
                  <a:pt x="373761" y="2204504"/>
                </a:lnTo>
                <a:lnTo>
                  <a:pt x="373761" y="2183244"/>
                </a:lnTo>
                <a:close/>
                <a:moveTo>
                  <a:pt x="371704" y="2738057"/>
                </a:moveTo>
                <a:lnTo>
                  <a:pt x="354559" y="2738057"/>
                </a:lnTo>
                <a:lnTo>
                  <a:pt x="354559" y="2755202"/>
                </a:lnTo>
                <a:lnTo>
                  <a:pt x="337414" y="2755202"/>
                </a:lnTo>
                <a:lnTo>
                  <a:pt x="337414" y="2772347"/>
                </a:lnTo>
                <a:lnTo>
                  <a:pt x="354559" y="2772347"/>
                </a:lnTo>
                <a:lnTo>
                  <a:pt x="354559" y="2789492"/>
                </a:lnTo>
                <a:lnTo>
                  <a:pt x="371704" y="2789492"/>
                </a:lnTo>
                <a:lnTo>
                  <a:pt x="371704" y="2772347"/>
                </a:lnTo>
                <a:lnTo>
                  <a:pt x="388849" y="2772347"/>
                </a:lnTo>
                <a:lnTo>
                  <a:pt x="388849" y="2755202"/>
                </a:lnTo>
                <a:lnTo>
                  <a:pt x="371704" y="2755202"/>
                </a:lnTo>
                <a:lnTo>
                  <a:pt x="371704" y="2738057"/>
                </a:lnTo>
                <a:close/>
                <a:moveTo>
                  <a:pt x="373075" y="2459965"/>
                </a:moveTo>
                <a:lnTo>
                  <a:pt x="353187" y="2459965"/>
                </a:lnTo>
                <a:lnTo>
                  <a:pt x="353187" y="2479510"/>
                </a:lnTo>
                <a:lnTo>
                  <a:pt x="333642" y="2479510"/>
                </a:lnTo>
                <a:lnTo>
                  <a:pt x="333642" y="2499398"/>
                </a:lnTo>
                <a:lnTo>
                  <a:pt x="353187" y="2499398"/>
                </a:lnTo>
                <a:lnTo>
                  <a:pt x="353187" y="2518943"/>
                </a:lnTo>
                <a:lnTo>
                  <a:pt x="373075" y="2518943"/>
                </a:lnTo>
                <a:lnTo>
                  <a:pt x="373075" y="2499398"/>
                </a:lnTo>
                <a:lnTo>
                  <a:pt x="392620" y="2499398"/>
                </a:lnTo>
                <a:lnTo>
                  <a:pt x="392620" y="2479510"/>
                </a:lnTo>
                <a:lnTo>
                  <a:pt x="373075" y="2479510"/>
                </a:lnTo>
                <a:lnTo>
                  <a:pt x="373075" y="2459965"/>
                </a:lnTo>
                <a:close/>
                <a:moveTo>
                  <a:pt x="304495" y="1773479"/>
                </a:moveTo>
                <a:lnTo>
                  <a:pt x="284607" y="1773479"/>
                </a:lnTo>
                <a:lnTo>
                  <a:pt x="284607" y="1793710"/>
                </a:lnTo>
                <a:lnTo>
                  <a:pt x="264376" y="1793710"/>
                </a:lnTo>
                <a:lnTo>
                  <a:pt x="264376" y="1813598"/>
                </a:lnTo>
                <a:lnTo>
                  <a:pt x="284607" y="1813598"/>
                </a:lnTo>
                <a:lnTo>
                  <a:pt x="284607" y="1833829"/>
                </a:lnTo>
                <a:lnTo>
                  <a:pt x="304495" y="1833829"/>
                </a:lnTo>
                <a:lnTo>
                  <a:pt x="304495" y="1813598"/>
                </a:lnTo>
                <a:lnTo>
                  <a:pt x="324726" y="1813598"/>
                </a:lnTo>
                <a:lnTo>
                  <a:pt x="324726" y="1793710"/>
                </a:lnTo>
                <a:lnTo>
                  <a:pt x="304495" y="1793710"/>
                </a:lnTo>
                <a:lnTo>
                  <a:pt x="304495" y="1773479"/>
                </a:lnTo>
                <a:close/>
                <a:moveTo>
                  <a:pt x="369989" y="3017520"/>
                </a:moveTo>
                <a:lnTo>
                  <a:pt x="356273" y="3017520"/>
                </a:lnTo>
                <a:lnTo>
                  <a:pt x="356273" y="3031236"/>
                </a:lnTo>
                <a:lnTo>
                  <a:pt x="342557" y="3031236"/>
                </a:lnTo>
                <a:lnTo>
                  <a:pt x="342557" y="3044952"/>
                </a:lnTo>
                <a:lnTo>
                  <a:pt x="356273" y="3044952"/>
                </a:lnTo>
                <a:lnTo>
                  <a:pt x="356273" y="3058668"/>
                </a:lnTo>
                <a:lnTo>
                  <a:pt x="369989" y="3058668"/>
                </a:lnTo>
                <a:lnTo>
                  <a:pt x="369989" y="3044952"/>
                </a:lnTo>
                <a:lnTo>
                  <a:pt x="383705" y="3044952"/>
                </a:lnTo>
                <a:lnTo>
                  <a:pt x="383705" y="3031236"/>
                </a:lnTo>
                <a:lnTo>
                  <a:pt x="369989" y="3031236"/>
                </a:lnTo>
                <a:lnTo>
                  <a:pt x="369989" y="3017520"/>
                </a:lnTo>
                <a:close/>
                <a:moveTo>
                  <a:pt x="441655" y="2596439"/>
                </a:moveTo>
                <a:lnTo>
                  <a:pt x="421767" y="2596439"/>
                </a:lnTo>
                <a:lnTo>
                  <a:pt x="421767" y="2616670"/>
                </a:lnTo>
                <a:lnTo>
                  <a:pt x="401536" y="2616670"/>
                </a:lnTo>
                <a:lnTo>
                  <a:pt x="401536" y="2636558"/>
                </a:lnTo>
                <a:lnTo>
                  <a:pt x="421767" y="2636558"/>
                </a:lnTo>
                <a:lnTo>
                  <a:pt x="421767" y="2656789"/>
                </a:lnTo>
                <a:lnTo>
                  <a:pt x="441655" y="2656789"/>
                </a:lnTo>
                <a:lnTo>
                  <a:pt x="441655" y="2636558"/>
                </a:lnTo>
                <a:lnTo>
                  <a:pt x="461886" y="2636558"/>
                </a:lnTo>
                <a:lnTo>
                  <a:pt x="461886" y="2616670"/>
                </a:lnTo>
                <a:lnTo>
                  <a:pt x="441655" y="2616670"/>
                </a:lnTo>
                <a:lnTo>
                  <a:pt x="441655" y="2596439"/>
                </a:lnTo>
                <a:close/>
                <a:moveTo>
                  <a:pt x="438226" y="3156052"/>
                </a:moveTo>
                <a:lnTo>
                  <a:pt x="425196" y="3156052"/>
                </a:lnTo>
                <a:lnTo>
                  <a:pt x="425196" y="3168739"/>
                </a:lnTo>
                <a:lnTo>
                  <a:pt x="412509" y="3168739"/>
                </a:lnTo>
                <a:lnTo>
                  <a:pt x="412509" y="3181769"/>
                </a:lnTo>
                <a:lnTo>
                  <a:pt x="425196" y="3181769"/>
                </a:lnTo>
                <a:lnTo>
                  <a:pt x="425196" y="3194456"/>
                </a:lnTo>
                <a:lnTo>
                  <a:pt x="438226" y="3194456"/>
                </a:lnTo>
                <a:lnTo>
                  <a:pt x="438226" y="3181769"/>
                </a:lnTo>
                <a:lnTo>
                  <a:pt x="450913" y="3181769"/>
                </a:lnTo>
                <a:lnTo>
                  <a:pt x="450913" y="3168739"/>
                </a:lnTo>
                <a:lnTo>
                  <a:pt x="438226" y="3168739"/>
                </a:lnTo>
                <a:lnTo>
                  <a:pt x="438226" y="3156052"/>
                </a:lnTo>
                <a:close/>
                <a:moveTo>
                  <a:pt x="647052" y="3009633"/>
                </a:moveTo>
                <a:lnTo>
                  <a:pt x="627850" y="3009633"/>
                </a:lnTo>
                <a:lnTo>
                  <a:pt x="627850" y="3028493"/>
                </a:lnTo>
                <a:lnTo>
                  <a:pt x="608990" y="3028493"/>
                </a:lnTo>
                <a:lnTo>
                  <a:pt x="608990" y="3047695"/>
                </a:lnTo>
                <a:lnTo>
                  <a:pt x="627850" y="3047695"/>
                </a:lnTo>
                <a:lnTo>
                  <a:pt x="627850" y="3066555"/>
                </a:lnTo>
                <a:lnTo>
                  <a:pt x="647052" y="3066555"/>
                </a:lnTo>
                <a:lnTo>
                  <a:pt x="647052" y="3047695"/>
                </a:lnTo>
                <a:lnTo>
                  <a:pt x="665912" y="3047695"/>
                </a:lnTo>
                <a:lnTo>
                  <a:pt x="665912" y="3028493"/>
                </a:lnTo>
                <a:lnTo>
                  <a:pt x="647052" y="3028493"/>
                </a:lnTo>
                <a:lnTo>
                  <a:pt x="647052" y="3009633"/>
                </a:lnTo>
                <a:close/>
                <a:moveTo>
                  <a:pt x="420052" y="2112607"/>
                </a:moveTo>
                <a:lnTo>
                  <a:pt x="443370" y="2112607"/>
                </a:lnTo>
                <a:lnTo>
                  <a:pt x="443370" y="2089633"/>
                </a:lnTo>
                <a:lnTo>
                  <a:pt x="466344" y="2089633"/>
                </a:lnTo>
                <a:lnTo>
                  <a:pt x="466344" y="2066315"/>
                </a:lnTo>
                <a:lnTo>
                  <a:pt x="443370" y="2066315"/>
                </a:lnTo>
                <a:lnTo>
                  <a:pt x="443370" y="2043341"/>
                </a:lnTo>
                <a:lnTo>
                  <a:pt x="420052" y="2043341"/>
                </a:lnTo>
                <a:lnTo>
                  <a:pt x="420052" y="2066315"/>
                </a:lnTo>
                <a:lnTo>
                  <a:pt x="397078" y="2066315"/>
                </a:lnTo>
                <a:lnTo>
                  <a:pt x="397078" y="2089633"/>
                </a:lnTo>
                <a:lnTo>
                  <a:pt x="420052" y="2089633"/>
                </a:lnTo>
                <a:lnTo>
                  <a:pt x="420052" y="2112607"/>
                </a:lnTo>
                <a:close/>
                <a:moveTo>
                  <a:pt x="374104" y="1907896"/>
                </a:moveTo>
                <a:lnTo>
                  <a:pt x="352158" y="1907896"/>
                </a:lnTo>
                <a:lnTo>
                  <a:pt x="352158" y="1929841"/>
                </a:lnTo>
                <a:lnTo>
                  <a:pt x="330213" y="1929841"/>
                </a:lnTo>
                <a:lnTo>
                  <a:pt x="330213" y="1951787"/>
                </a:lnTo>
                <a:lnTo>
                  <a:pt x="352158" y="1951787"/>
                </a:lnTo>
                <a:lnTo>
                  <a:pt x="352158" y="1973732"/>
                </a:lnTo>
                <a:lnTo>
                  <a:pt x="374104" y="1973732"/>
                </a:lnTo>
                <a:lnTo>
                  <a:pt x="374104" y="1951787"/>
                </a:lnTo>
                <a:lnTo>
                  <a:pt x="396049" y="1951787"/>
                </a:lnTo>
                <a:lnTo>
                  <a:pt x="396049" y="1929841"/>
                </a:lnTo>
                <a:lnTo>
                  <a:pt x="374104" y="1929841"/>
                </a:lnTo>
                <a:lnTo>
                  <a:pt x="374104" y="1907896"/>
                </a:lnTo>
                <a:close/>
                <a:moveTo>
                  <a:pt x="14059" y="1547851"/>
                </a:moveTo>
                <a:lnTo>
                  <a:pt x="26403" y="1547851"/>
                </a:lnTo>
                <a:lnTo>
                  <a:pt x="26403" y="1535506"/>
                </a:lnTo>
                <a:lnTo>
                  <a:pt x="38748" y="1535506"/>
                </a:lnTo>
                <a:lnTo>
                  <a:pt x="38748" y="1523162"/>
                </a:lnTo>
                <a:lnTo>
                  <a:pt x="26403" y="1523162"/>
                </a:lnTo>
                <a:lnTo>
                  <a:pt x="26403" y="1510817"/>
                </a:lnTo>
                <a:lnTo>
                  <a:pt x="14059" y="1510817"/>
                </a:lnTo>
                <a:lnTo>
                  <a:pt x="14059" y="1523162"/>
                </a:lnTo>
                <a:lnTo>
                  <a:pt x="1715" y="1523162"/>
                </a:lnTo>
                <a:lnTo>
                  <a:pt x="1715" y="1535506"/>
                </a:lnTo>
                <a:lnTo>
                  <a:pt x="14059" y="1535506"/>
                </a:lnTo>
                <a:lnTo>
                  <a:pt x="14059" y="1547851"/>
                </a:lnTo>
                <a:close/>
                <a:moveTo>
                  <a:pt x="1949044" y="3698177"/>
                </a:moveTo>
                <a:lnTo>
                  <a:pt x="1931899" y="3698177"/>
                </a:lnTo>
                <a:lnTo>
                  <a:pt x="1931899" y="3715322"/>
                </a:lnTo>
                <a:lnTo>
                  <a:pt x="1914754" y="3715322"/>
                </a:lnTo>
                <a:lnTo>
                  <a:pt x="1914754" y="3732467"/>
                </a:lnTo>
                <a:lnTo>
                  <a:pt x="1931899" y="3732467"/>
                </a:lnTo>
                <a:lnTo>
                  <a:pt x="1931899" y="3749612"/>
                </a:lnTo>
                <a:lnTo>
                  <a:pt x="1949044" y="3749612"/>
                </a:lnTo>
                <a:lnTo>
                  <a:pt x="1949044" y="3732467"/>
                </a:lnTo>
                <a:lnTo>
                  <a:pt x="1966189" y="3732467"/>
                </a:lnTo>
                <a:lnTo>
                  <a:pt x="1966189" y="3715322"/>
                </a:lnTo>
                <a:lnTo>
                  <a:pt x="1949044" y="3715322"/>
                </a:lnTo>
                <a:lnTo>
                  <a:pt x="1949044" y="3698177"/>
                </a:lnTo>
                <a:close/>
                <a:moveTo>
                  <a:pt x="3460890" y="1769021"/>
                </a:moveTo>
                <a:lnTo>
                  <a:pt x="3437573" y="1769021"/>
                </a:lnTo>
                <a:lnTo>
                  <a:pt x="3437573" y="1791995"/>
                </a:lnTo>
                <a:lnTo>
                  <a:pt x="3414598" y="1791995"/>
                </a:lnTo>
                <a:lnTo>
                  <a:pt x="3414598" y="1815313"/>
                </a:lnTo>
                <a:lnTo>
                  <a:pt x="3437573" y="1815313"/>
                </a:lnTo>
                <a:lnTo>
                  <a:pt x="3437573" y="1838287"/>
                </a:lnTo>
                <a:lnTo>
                  <a:pt x="3460890" y="1838287"/>
                </a:lnTo>
                <a:lnTo>
                  <a:pt x="3460890" y="1815313"/>
                </a:lnTo>
                <a:lnTo>
                  <a:pt x="3483864" y="1815313"/>
                </a:lnTo>
                <a:lnTo>
                  <a:pt x="3483864" y="1791995"/>
                </a:lnTo>
                <a:lnTo>
                  <a:pt x="3460890" y="1791995"/>
                </a:lnTo>
                <a:lnTo>
                  <a:pt x="3460890" y="1769021"/>
                </a:lnTo>
                <a:close/>
                <a:moveTo>
                  <a:pt x="3455746" y="3156052"/>
                </a:moveTo>
                <a:lnTo>
                  <a:pt x="3442716" y="3156052"/>
                </a:lnTo>
                <a:lnTo>
                  <a:pt x="3442716" y="3168739"/>
                </a:lnTo>
                <a:lnTo>
                  <a:pt x="3430029" y="3168739"/>
                </a:lnTo>
                <a:lnTo>
                  <a:pt x="3430029" y="3181769"/>
                </a:lnTo>
                <a:lnTo>
                  <a:pt x="3442716" y="3181769"/>
                </a:lnTo>
                <a:lnTo>
                  <a:pt x="3442716" y="3194456"/>
                </a:lnTo>
                <a:lnTo>
                  <a:pt x="3455746" y="3194456"/>
                </a:lnTo>
                <a:lnTo>
                  <a:pt x="3455746" y="3181769"/>
                </a:lnTo>
                <a:lnTo>
                  <a:pt x="3468434" y="3181769"/>
                </a:lnTo>
                <a:lnTo>
                  <a:pt x="3468434" y="3168739"/>
                </a:lnTo>
                <a:lnTo>
                  <a:pt x="3455746" y="3168739"/>
                </a:lnTo>
                <a:lnTo>
                  <a:pt x="3455746" y="3156052"/>
                </a:lnTo>
                <a:close/>
                <a:moveTo>
                  <a:pt x="3459175" y="2596439"/>
                </a:moveTo>
                <a:lnTo>
                  <a:pt x="3439287" y="2596439"/>
                </a:lnTo>
                <a:lnTo>
                  <a:pt x="3439287" y="2616670"/>
                </a:lnTo>
                <a:lnTo>
                  <a:pt x="3419056" y="2616670"/>
                </a:lnTo>
                <a:lnTo>
                  <a:pt x="3419056" y="2636558"/>
                </a:lnTo>
                <a:lnTo>
                  <a:pt x="3439287" y="2636558"/>
                </a:lnTo>
                <a:lnTo>
                  <a:pt x="3439287" y="2656789"/>
                </a:lnTo>
                <a:lnTo>
                  <a:pt x="3459175" y="2656789"/>
                </a:lnTo>
                <a:lnTo>
                  <a:pt x="3459175" y="2636558"/>
                </a:lnTo>
                <a:lnTo>
                  <a:pt x="3479407" y="2636558"/>
                </a:lnTo>
                <a:lnTo>
                  <a:pt x="3479407" y="2616670"/>
                </a:lnTo>
                <a:lnTo>
                  <a:pt x="3459175" y="2616670"/>
                </a:lnTo>
                <a:lnTo>
                  <a:pt x="3459175" y="2596439"/>
                </a:lnTo>
                <a:close/>
                <a:moveTo>
                  <a:pt x="3457804" y="2875559"/>
                </a:moveTo>
                <a:lnTo>
                  <a:pt x="3440659" y="2875559"/>
                </a:lnTo>
                <a:lnTo>
                  <a:pt x="3440659" y="2892362"/>
                </a:lnTo>
                <a:lnTo>
                  <a:pt x="3423857" y="2892362"/>
                </a:lnTo>
                <a:lnTo>
                  <a:pt x="3423857" y="2909507"/>
                </a:lnTo>
                <a:lnTo>
                  <a:pt x="3440659" y="2909507"/>
                </a:lnTo>
                <a:lnTo>
                  <a:pt x="3440659" y="2926309"/>
                </a:lnTo>
                <a:lnTo>
                  <a:pt x="3457804" y="2926309"/>
                </a:lnTo>
                <a:lnTo>
                  <a:pt x="3457804" y="2909507"/>
                </a:lnTo>
                <a:lnTo>
                  <a:pt x="3474606" y="2909507"/>
                </a:lnTo>
                <a:lnTo>
                  <a:pt x="3474606" y="2892362"/>
                </a:lnTo>
                <a:lnTo>
                  <a:pt x="3457804" y="2892362"/>
                </a:lnTo>
                <a:lnTo>
                  <a:pt x="3457804" y="2875559"/>
                </a:lnTo>
                <a:close/>
                <a:moveTo>
                  <a:pt x="3460204" y="2319033"/>
                </a:moveTo>
                <a:lnTo>
                  <a:pt x="3438259" y="2319033"/>
                </a:lnTo>
                <a:lnTo>
                  <a:pt x="3438259" y="2341321"/>
                </a:lnTo>
                <a:lnTo>
                  <a:pt x="3415970" y="2341321"/>
                </a:lnTo>
                <a:lnTo>
                  <a:pt x="3415970" y="2363267"/>
                </a:lnTo>
                <a:lnTo>
                  <a:pt x="3438259" y="2363267"/>
                </a:lnTo>
                <a:lnTo>
                  <a:pt x="3438259" y="2385555"/>
                </a:lnTo>
                <a:lnTo>
                  <a:pt x="3460204" y="2385555"/>
                </a:lnTo>
                <a:lnTo>
                  <a:pt x="3460204" y="2363267"/>
                </a:lnTo>
                <a:lnTo>
                  <a:pt x="3482492" y="2363267"/>
                </a:lnTo>
                <a:lnTo>
                  <a:pt x="3482492" y="2341321"/>
                </a:lnTo>
                <a:lnTo>
                  <a:pt x="3460204" y="2341321"/>
                </a:lnTo>
                <a:lnTo>
                  <a:pt x="3460204" y="2319033"/>
                </a:lnTo>
                <a:close/>
                <a:moveTo>
                  <a:pt x="3528441" y="2183244"/>
                </a:moveTo>
                <a:lnTo>
                  <a:pt x="3507181" y="2183244"/>
                </a:lnTo>
                <a:lnTo>
                  <a:pt x="3507181" y="2204504"/>
                </a:lnTo>
                <a:lnTo>
                  <a:pt x="3485921" y="2204504"/>
                </a:lnTo>
                <a:lnTo>
                  <a:pt x="3485921" y="2225764"/>
                </a:lnTo>
                <a:lnTo>
                  <a:pt x="3507181" y="2225764"/>
                </a:lnTo>
                <a:lnTo>
                  <a:pt x="3507181" y="2247024"/>
                </a:lnTo>
                <a:lnTo>
                  <a:pt x="3528441" y="2247024"/>
                </a:lnTo>
                <a:lnTo>
                  <a:pt x="3528441" y="2225764"/>
                </a:lnTo>
                <a:lnTo>
                  <a:pt x="3549701" y="2225764"/>
                </a:lnTo>
                <a:lnTo>
                  <a:pt x="3549701" y="2204504"/>
                </a:lnTo>
                <a:lnTo>
                  <a:pt x="3528441" y="2204504"/>
                </a:lnTo>
                <a:lnTo>
                  <a:pt x="3528441" y="2183244"/>
                </a:lnTo>
                <a:close/>
                <a:moveTo>
                  <a:pt x="3250692" y="3290811"/>
                </a:moveTo>
                <a:lnTo>
                  <a:pt x="3236290" y="3290811"/>
                </a:lnTo>
                <a:lnTo>
                  <a:pt x="3236290" y="3305213"/>
                </a:lnTo>
                <a:lnTo>
                  <a:pt x="3221888" y="3305213"/>
                </a:lnTo>
                <a:lnTo>
                  <a:pt x="3221888" y="3319615"/>
                </a:lnTo>
                <a:lnTo>
                  <a:pt x="3236290" y="3319615"/>
                </a:lnTo>
                <a:lnTo>
                  <a:pt x="3236290" y="3334017"/>
                </a:lnTo>
                <a:lnTo>
                  <a:pt x="3250692" y="3334017"/>
                </a:lnTo>
                <a:lnTo>
                  <a:pt x="3250692" y="3319615"/>
                </a:lnTo>
                <a:lnTo>
                  <a:pt x="3265094" y="3319615"/>
                </a:lnTo>
                <a:lnTo>
                  <a:pt x="3265094" y="3305213"/>
                </a:lnTo>
                <a:lnTo>
                  <a:pt x="3250692" y="3305213"/>
                </a:lnTo>
                <a:lnTo>
                  <a:pt x="3250692" y="3290811"/>
                </a:lnTo>
                <a:close/>
                <a:moveTo>
                  <a:pt x="3524669" y="3017863"/>
                </a:moveTo>
                <a:lnTo>
                  <a:pt x="3510953" y="3017863"/>
                </a:lnTo>
                <a:lnTo>
                  <a:pt x="3510953" y="3031236"/>
                </a:lnTo>
                <a:lnTo>
                  <a:pt x="3497580" y="3031236"/>
                </a:lnTo>
                <a:lnTo>
                  <a:pt x="3497580" y="3044952"/>
                </a:lnTo>
                <a:lnTo>
                  <a:pt x="3510953" y="3044952"/>
                </a:lnTo>
                <a:lnTo>
                  <a:pt x="3510953" y="3058325"/>
                </a:lnTo>
                <a:lnTo>
                  <a:pt x="3524669" y="3058325"/>
                </a:lnTo>
                <a:lnTo>
                  <a:pt x="3524669" y="3044952"/>
                </a:lnTo>
                <a:lnTo>
                  <a:pt x="3538042" y="3044952"/>
                </a:lnTo>
                <a:lnTo>
                  <a:pt x="3538042" y="3031236"/>
                </a:lnTo>
                <a:lnTo>
                  <a:pt x="3524669" y="3031236"/>
                </a:lnTo>
                <a:lnTo>
                  <a:pt x="3524669" y="3017863"/>
                </a:lnTo>
                <a:close/>
                <a:moveTo>
                  <a:pt x="3526384" y="2738057"/>
                </a:moveTo>
                <a:lnTo>
                  <a:pt x="3509239" y="2738057"/>
                </a:lnTo>
                <a:lnTo>
                  <a:pt x="3509239" y="2755202"/>
                </a:lnTo>
                <a:lnTo>
                  <a:pt x="3492094" y="2755202"/>
                </a:lnTo>
                <a:lnTo>
                  <a:pt x="3492094" y="2772347"/>
                </a:lnTo>
                <a:lnTo>
                  <a:pt x="3509239" y="2772347"/>
                </a:lnTo>
                <a:lnTo>
                  <a:pt x="3509239" y="2789492"/>
                </a:lnTo>
                <a:lnTo>
                  <a:pt x="3526384" y="2789492"/>
                </a:lnTo>
                <a:lnTo>
                  <a:pt x="3526384" y="2772347"/>
                </a:lnTo>
                <a:lnTo>
                  <a:pt x="3543529" y="2772347"/>
                </a:lnTo>
                <a:lnTo>
                  <a:pt x="3543529" y="2755202"/>
                </a:lnTo>
                <a:lnTo>
                  <a:pt x="3526384" y="2755202"/>
                </a:lnTo>
                <a:lnTo>
                  <a:pt x="3526384" y="2738057"/>
                </a:lnTo>
                <a:close/>
                <a:moveTo>
                  <a:pt x="3460890" y="2043341"/>
                </a:moveTo>
                <a:lnTo>
                  <a:pt x="3437573" y="2043341"/>
                </a:lnTo>
                <a:lnTo>
                  <a:pt x="3437573" y="2066315"/>
                </a:lnTo>
                <a:lnTo>
                  <a:pt x="3414598" y="2066315"/>
                </a:lnTo>
                <a:lnTo>
                  <a:pt x="3414598" y="2089633"/>
                </a:lnTo>
                <a:lnTo>
                  <a:pt x="3437573" y="2089633"/>
                </a:lnTo>
                <a:lnTo>
                  <a:pt x="3437573" y="2112607"/>
                </a:lnTo>
                <a:lnTo>
                  <a:pt x="3460890" y="2112607"/>
                </a:lnTo>
                <a:lnTo>
                  <a:pt x="3460890" y="2089633"/>
                </a:lnTo>
                <a:lnTo>
                  <a:pt x="3483864" y="2089633"/>
                </a:lnTo>
                <a:lnTo>
                  <a:pt x="3483864" y="2066315"/>
                </a:lnTo>
                <a:lnTo>
                  <a:pt x="3460890" y="2066315"/>
                </a:lnTo>
                <a:lnTo>
                  <a:pt x="3460890" y="2043341"/>
                </a:lnTo>
                <a:close/>
                <a:moveTo>
                  <a:pt x="3254807" y="2729827"/>
                </a:moveTo>
                <a:lnTo>
                  <a:pt x="3232175" y="2729827"/>
                </a:lnTo>
                <a:lnTo>
                  <a:pt x="3232175" y="2752458"/>
                </a:lnTo>
                <a:lnTo>
                  <a:pt x="3209544" y="2752458"/>
                </a:lnTo>
                <a:lnTo>
                  <a:pt x="3209544" y="2775090"/>
                </a:lnTo>
                <a:lnTo>
                  <a:pt x="3232175" y="2775090"/>
                </a:lnTo>
                <a:lnTo>
                  <a:pt x="3232175" y="2797721"/>
                </a:lnTo>
                <a:lnTo>
                  <a:pt x="3254807" y="2797721"/>
                </a:lnTo>
                <a:lnTo>
                  <a:pt x="3254807" y="2775090"/>
                </a:lnTo>
                <a:lnTo>
                  <a:pt x="3277438" y="2775090"/>
                </a:lnTo>
                <a:lnTo>
                  <a:pt x="3277438" y="2752458"/>
                </a:lnTo>
                <a:lnTo>
                  <a:pt x="3254807" y="2752458"/>
                </a:lnTo>
                <a:lnTo>
                  <a:pt x="3254807" y="2729827"/>
                </a:lnTo>
                <a:close/>
                <a:moveTo>
                  <a:pt x="3319958" y="3151937"/>
                </a:moveTo>
                <a:lnTo>
                  <a:pt x="3304184" y="3151937"/>
                </a:lnTo>
                <a:lnTo>
                  <a:pt x="3304184" y="3167367"/>
                </a:lnTo>
                <a:lnTo>
                  <a:pt x="3288754" y="3167367"/>
                </a:lnTo>
                <a:lnTo>
                  <a:pt x="3288754" y="3183141"/>
                </a:lnTo>
                <a:lnTo>
                  <a:pt x="3304184" y="3183141"/>
                </a:lnTo>
                <a:lnTo>
                  <a:pt x="3304184" y="3198571"/>
                </a:lnTo>
                <a:lnTo>
                  <a:pt x="3319958" y="3198571"/>
                </a:lnTo>
                <a:lnTo>
                  <a:pt x="3319958" y="3183141"/>
                </a:lnTo>
                <a:lnTo>
                  <a:pt x="3335389" y="3183141"/>
                </a:lnTo>
                <a:lnTo>
                  <a:pt x="3335389" y="3167367"/>
                </a:lnTo>
                <a:lnTo>
                  <a:pt x="3319958" y="3167367"/>
                </a:lnTo>
                <a:lnTo>
                  <a:pt x="3319958" y="3151937"/>
                </a:lnTo>
                <a:close/>
                <a:moveTo>
                  <a:pt x="3322015" y="2871445"/>
                </a:moveTo>
                <a:lnTo>
                  <a:pt x="3302127" y="2871445"/>
                </a:lnTo>
                <a:lnTo>
                  <a:pt x="3302127" y="2890990"/>
                </a:lnTo>
                <a:lnTo>
                  <a:pt x="3282582" y="2890990"/>
                </a:lnTo>
                <a:lnTo>
                  <a:pt x="3282582" y="2910878"/>
                </a:lnTo>
                <a:lnTo>
                  <a:pt x="3302127" y="2910878"/>
                </a:lnTo>
                <a:lnTo>
                  <a:pt x="3302127" y="2930423"/>
                </a:lnTo>
                <a:lnTo>
                  <a:pt x="3322015" y="2930423"/>
                </a:lnTo>
                <a:lnTo>
                  <a:pt x="3322015" y="2910878"/>
                </a:lnTo>
                <a:lnTo>
                  <a:pt x="3341561" y="2910878"/>
                </a:lnTo>
                <a:lnTo>
                  <a:pt x="3341561" y="2890990"/>
                </a:lnTo>
                <a:lnTo>
                  <a:pt x="3322015" y="2890990"/>
                </a:lnTo>
                <a:lnTo>
                  <a:pt x="3322015" y="2871445"/>
                </a:lnTo>
                <a:close/>
                <a:moveTo>
                  <a:pt x="3253093" y="3009633"/>
                </a:moveTo>
                <a:lnTo>
                  <a:pt x="3233890" y="3009633"/>
                </a:lnTo>
                <a:lnTo>
                  <a:pt x="3233890" y="3028493"/>
                </a:lnTo>
                <a:lnTo>
                  <a:pt x="3215030" y="3028493"/>
                </a:lnTo>
                <a:lnTo>
                  <a:pt x="3215030" y="3047695"/>
                </a:lnTo>
                <a:lnTo>
                  <a:pt x="3233890" y="3047695"/>
                </a:lnTo>
                <a:lnTo>
                  <a:pt x="3233890" y="3066555"/>
                </a:lnTo>
                <a:lnTo>
                  <a:pt x="3253093" y="3066555"/>
                </a:lnTo>
                <a:lnTo>
                  <a:pt x="3253093" y="3047695"/>
                </a:lnTo>
                <a:lnTo>
                  <a:pt x="3271952" y="3047695"/>
                </a:lnTo>
                <a:lnTo>
                  <a:pt x="3271952" y="3028493"/>
                </a:lnTo>
                <a:lnTo>
                  <a:pt x="3253093" y="3028493"/>
                </a:lnTo>
                <a:lnTo>
                  <a:pt x="3253093" y="3009633"/>
                </a:lnTo>
                <a:close/>
                <a:moveTo>
                  <a:pt x="3323387" y="2592667"/>
                </a:moveTo>
                <a:lnTo>
                  <a:pt x="3300755" y="2592667"/>
                </a:lnTo>
                <a:lnTo>
                  <a:pt x="3300755" y="2615298"/>
                </a:lnTo>
                <a:lnTo>
                  <a:pt x="3278124" y="2615298"/>
                </a:lnTo>
                <a:lnTo>
                  <a:pt x="3278124" y="2637930"/>
                </a:lnTo>
                <a:lnTo>
                  <a:pt x="3300755" y="2637930"/>
                </a:lnTo>
                <a:lnTo>
                  <a:pt x="3300755" y="2660561"/>
                </a:lnTo>
                <a:lnTo>
                  <a:pt x="3323387" y="2660561"/>
                </a:lnTo>
                <a:lnTo>
                  <a:pt x="3323387" y="2637930"/>
                </a:lnTo>
                <a:lnTo>
                  <a:pt x="3346018" y="2637930"/>
                </a:lnTo>
                <a:lnTo>
                  <a:pt x="3346018" y="2615298"/>
                </a:lnTo>
                <a:lnTo>
                  <a:pt x="3323387" y="2615298"/>
                </a:lnTo>
                <a:lnTo>
                  <a:pt x="3323387" y="2592667"/>
                </a:lnTo>
                <a:close/>
                <a:moveTo>
                  <a:pt x="3388881" y="3013405"/>
                </a:moveTo>
                <a:lnTo>
                  <a:pt x="3372422" y="3013405"/>
                </a:lnTo>
                <a:lnTo>
                  <a:pt x="3372422" y="3029864"/>
                </a:lnTo>
                <a:lnTo>
                  <a:pt x="3355963" y="3029864"/>
                </a:lnTo>
                <a:lnTo>
                  <a:pt x="3355963" y="3046324"/>
                </a:lnTo>
                <a:lnTo>
                  <a:pt x="3372422" y="3046324"/>
                </a:lnTo>
                <a:lnTo>
                  <a:pt x="3372422" y="3062783"/>
                </a:lnTo>
                <a:lnTo>
                  <a:pt x="3388881" y="3062783"/>
                </a:lnTo>
                <a:lnTo>
                  <a:pt x="3388881" y="3046324"/>
                </a:lnTo>
                <a:lnTo>
                  <a:pt x="3405340" y="3046324"/>
                </a:lnTo>
                <a:lnTo>
                  <a:pt x="3405340" y="3029864"/>
                </a:lnTo>
                <a:lnTo>
                  <a:pt x="3388881" y="3029864"/>
                </a:lnTo>
                <a:lnTo>
                  <a:pt x="3388881" y="3013405"/>
                </a:lnTo>
                <a:close/>
                <a:moveTo>
                  <a:pt x="3391967" y="2455507"/>
                </a:moveTo>
                <a:lnTo>
                  <a:pt x="3369335" y="2455507"/>
                </a:lnTo>
                <a:lnTo>
                  <a:pt x="3369335" y="2478138"/>
                </a:lnTo>
                <a:lnTo>
                  <a:pt x="3346704" y="2478138"/>
                </a:lnTo>
                <a:lnTo>
                  <a:pt x="3346704" y="2500770"/>
                </a:lnTo>
                <a:lnTo>
                  <a:pt x="3369335" y="2500770"/>
                </a:lnTo>
                <a:lnTo>
                  <a:pt x="3369335" y="2523401"/>
                </a:lnTo>
                <a:lnTo>
                  <a:pt x="3391967" y="2523401"/>
                </a:lnTo>
                <a:lnTo>
                  <a:pt x="3391967" y="2500770"/>
                </a:lnTo>
                <a:lnTo>
                  <a:pt x="3414598" y="2500770"/>
                </a:lnTo>
                <a:lnTo>
                  <a:pt x="3414598" y="2478138"/>
                </a:lnTo>
                <a:lnTo>
                  <a:pt x="3391967" y="2478138"/>
                </a:lnTo>
                <a:lnTo>
                  <a:pt x="3391967" y="2455507"/>
                </a:lnTo>
                <a:close/>
                <a:moveTo>
                  <a:pt x="3390595" y="2733599"/>
                </a:moveTo>
                <a:lnTo>
                  <a:pt x="3370707" y="2733599"/>
                </a:lnTo>
                <a:lnTo>
                  <a:pt x="3370707" y="2753830"/>
                </a:lnTo>
                <a:lnTo>
                  <a:pt x="3350476" y="2753830"/>
                </a:lnTo>
                <a:lnTo>
                  <a:pt x="3350476" y="2773718"/>
                </a:lnTo>
                <a:lnTo>
                  <a:pt x="3370707" y="2773718"/>
                </a:lnTo>
                <a:lnTo>
                  <a:pt x="3370707" y="2793949"/>
                </a:lnTo>
                <a:lnTo>
                  <a:pt x="3390595" y="2793949"/>
                </a:lnTo>
                <a:lnTo>
                  <a:pt x="3390595" y="2773718"/>
                </a:lnTo>
                <a:lnTo>
                  <a:pt x="3410827" y="2773718"/>
                </a:lnTo>
                <a:lnTo>
                  <a:pt x="3410827" y="2753830"/>
                </a:lnTo>
                <a:lnTo>
                  <a:pt x="3390595" y="2753830"/>
                </a:lnTo>
                <a:lnTo>
                  <a:pt x="3390595" y="2733599"/>
                </a:lnTo>
                <a:close/>
                <a:moveTo>
                  <a:pt x="3386480" y="3294583"/>
                </a:moveTo>
                <a:lnTo>
                  <a:pt x="3374822" y="3294583"/>
                </a:lnTo>
                <a:lnTo>
                  <a:pt x="3374822" y="3306585"/>
                </a:lnTo>
                <a:lnTo>
                  <a:pt x="3362821" y="3306585"/>
                </a:lnTo>
                <a:lnTo>
                  <a:pt x="3362821" y="3318243"/>
                </a:lnTo>
                <a:lnTo>
                  <a:pt x="3374822" y="3318243"/>
                </a:lnTo>
                <a:lnTo>
                  <a:pt x="3374822" y="3330245"/>
                </a:lnTo>
                <a:lnTo>
                  <a:pt x="3386480" y="3330245"/>
                </a:lnTo>
                <a:lnTo>
                  <a:pt x="3386480" y="3318243"/>
                </a:lnTo>
                <a:lnTo>
                  <a:pt x="3398482" y="3318243"/>
                </a:lnTo>
                <a:lnTo>
                  <a:pt x="3398482" y="3306585"/>
                </a:lnTo>
                <a:lnTo>
                  <a:pt x="3386480" y="3306585"/>
                </a:lnTo>
                <a:lnTo>
                  <a:pt x="3386480" y="3294583"/>
                </a:lnTo>
                <a:close/>
                <a:moveTo>
                  <a:pt x="3527755" y="2459965"/>
                </a:moveTo>
                <a:lnTo>
                  <a:pt x="3507867" y="2459965"/>
                </a:lnTo>
                <a:lnTo>
                  <a:pt x="3507867" y="2479510"/>
                </a:lnTo>
                <a:lnTo>
                  <a:pt x="3488322" y="2479510"/>
                </a:lnTo>
                <a:lnTo>
                  <a:pt x="3488322" y="2499398"/>
                </a:lnTo>
                <a:lnTo>
                  <a:pt x="3507867" y="2499398"/>
                </a:lnTo>
                <a:lnTo>
                  <a:pt x="3507867" y="2518943"/>
                </a:lnTo>
                <a:lnTo>
                  <a:pt x="3527755" y="2518943"/>
                </a:lnTo>
                <a:lnTo>
                  <a:pt x="3527755" y="2499398"/>
                </a:lnTo>
                <a:lnTo>
                  <a:pt x="3547301" y="2499398"/>
                </a:lnTo>
                <a:lnTo>
                  <a:pt x="3547301" y="2479510"/>
                </a:lnTo>
                <a:lnTo>
                  <a:pt x="3527755" y="2479510"/>
                </a:lnTo>
                <a:lnTo>
                  <a:pt x="3527755" y="2459965"/>
                </a:lnTo>
                <a:close/>
                <a:moveTo>
                  <a:pt x="3799675" y="2192846"/>
                </a:moveTo>
                <a:lnTo>
                  <a:pt x="3784588" y="2192846"/>
                </a:lnTo>
                <a:lnTo>
                  <a:pt x="3784588" y="2207590"/>
                </a:lnTo>
                <a:lnTo>
                  <a:pt x="3769843" y="2207590"/>
                </a:lnTo>
                <a:lnTo>
                  <a:pt x="3769843" y="2222678"/>
                </a:lnTo>
                <a:lnTo>
                  <a:pt x="3784588" y="2222678"/>
                </a:lnTo>
                <a:lnTo>
                  <a:pt x="3784588" y="2237423"/>
                </a:lnTo>
                <a:lnTo>
                  <a:pt x="3799675" y="2237423"/>
                </a:lnTo>
                <a:lnTo>
                  <a:pt x="3799675" y="2222678"/>
                </a:lnTo>
                <a:lnTo>
                  <a:pt x="3814420" y="2222678"/>
                </a:lnTo>
                <a:lnTo>
                  <a:pt x="3814420" y="2207590"/>
                </a:lnTo>
                <a:lnTo>
                  <a:pt x="3799675" y="2207590"/>
                </a:lnTo>
                <a:lnTo>
                  <a:pt x="3799675" y="2192846"/>
                </a:lnTo>
                <a:close/>
                <a:moveTo>
                  <a:pt x="3798646" y="2469566"/>
                </a:moveTo>
                <a:lnTo>
                  <a:pt x="3785616" y="2469566"/>
                </a:lnTo>
                <a:lnTo>
                  <a:pt x="3785616" y="2482939"/>
                </a:lnTo>
                <a:lnTo>
                  <a:pt x="3772243" y="2482939"/>
                </a:lnTo>
                <a:lnTo>
                  <a:pt x="3772243" y="2495969"/>
                </a:lnTo>
                <a:lnTo>
                  <a:pt x="3785616" y="2495969"/>
                </a:lnTo>
                <a:lnTo>
                  <a:pt x="3785616" y="2509342"/>
                </a:lnTo>
                <a:lnTo>
                  <a:pt x="3798646" y="2509342"/>
                </a:lnTo>
                <a:lnTo>
                  <a:pt x="3798646" y="2495969"/>
                </a:lnTo>
                <a:lnTo>
                  <a:pt x="3812020" y="2495969"/>
                </a:lnTo>
                <a:lnTo>
                  <a:pt x="3812020" y="2482939"/>
                </a:lnTo>
                <a:lnTo>
                  <a:pt x="3798646" y="2482939"/>
                </a:lnTo>
                <a:lnTo>
                  <a:pt x="3798646" y="2469566"/>
                </a:lnTo>
                <a:close/>
                <a:moveTo>
                  <a:pt x="3799675" y="1917840"/>
                </a:moveTo>
                <a:lnTo>
                  <a:pt x="3784588" y="1917840"/>
                </a:lnTo>
                <a:lnTo>
                  <a:pt x="3784588" y="1933270"/>
                </a:lnTo>
                <a:lnTo>
                  <a:pt x="3769157" y="1933270"/>
                </a:lnTo>
                <a:lnTo>
                  <a:pt x="3769157" y="1948358"/>
                </a:lnTo>
                <a:lnTo>
                  <a:pt x="3784588" y="1948358"/>
                </a:lnTo>
                <a:lnTo>
                  <a:pt x="3784588" y="1963788"/>
                </a:lnTo>
                <a:lnTo>
                  <a:pt x="3799675" y="1963788"/>
                </a:lnTo>
                <a:lnTo>
                  <a:pt x="3799675" y="1948358"/>
                </a:lnTo>
                <a:lnTo>
                  <a:pt x="3815105" y="1948358"/>
                </a:lnTo>
                <a:lnTo>
                  <a:pt x="3815105" y="1933270"/>
                </a:lnTo>
                <a:lnTo>
                  <a:pt x="3799675" y="1933270"/>
                </a:lnTo>
                <a:lnTo>
                  <a:pt x="3799675" y="1917840"/>
                </a:lnTo>
                <a:close/>
                <a:moveTo>
                  <a:pt x="3732124" y="2052599"/>
                </a:moveTo>
                <a:lnTo>
                  <a:pt x="3714979" y="2052599"/>
                </a:lnTo>
                <a:lnTo>
                  <a:pt x="3714979" y="2069402"/>
                </a:lnTo>
                <a:lnTo>
                  <a:pt x="3698177" y="2069402"/>
                </a:lnTo>
                <a:lnTo>
                  <a:pt x="3698177" y="2086547"/>
                </a:lnTo>
                <a:lnTo>
                  <a:pt x="3714979" y="2086547"/>
                </a:lnTo>
                <a:lnTo>
                  <a:pt x="3714979" y="2103349"/>
                </a:lnTo>
                <a:lnTo>
                  <a:pt x="3732124" y="2103349"/>
                </a:lnTo>
                <a:lnTo>
                  <a:pt x="3732124" y="2086547"/>
                </a:lnTo>
                <a:lnTo>
                  <a:pt x="3748926" y="2086547"/>
                </a:lnTo>
                <a:lnTo>
                  <a:pt x="3748926" y="2069402"/>
                </a:lnTo>
                <a:lnTo>
                  <a:pt x="3732124" y="2069402"/>
                </a:lnTo>
                <a:lnTo>
                  <a:pt x="3732124" y="2052599"/>
                </a:lnTo>
                <a:close/>
                <a:moveTo>
                  <a:pt x="3593249" y="2880017"/>
                </a:moveTo>
                <a:lnTo>
                  <a:pt x="3579533" y="2880017"/>
                </a:lnTo>
                <a:lnTo>
                  <a:pt x="3579533" y="2894076"/>
                </a:lnTo>
                <a:lnTo>
                  <a:pt x="3565474" y="2894076"/>
                </a:lnTo>
                <a:lnTo>
                  <a:pt x="3565474" y="2907792"/>
                </a:lnTo>
                <a:lnTo>
                  <a:pt x="3579533" y="2907792"/>
                </a:lnTo>
                <a:lnTo>
                  <a:pt x="3579533" y="2921851"/>
                </a:lnTo>
                <a:lnTo>
                  <a:pt x="3593249" y="2921851"/>
                </a:lnTo>
                <a:lnTo>
                  <a:pt x="3593249" y="2907792"/>
                </a:lnTo>
                <a:lnTo>
                  <a:pt x="3607308" y="2907792"/>
                </a:lnTo>
                <a:lnTo>
                  <a:pt x="3607308" y="2894076"/>
                </a:lnTo>
                <a:lnTo>
                  <a:pt x="3593249" y="2894076"/>
                </a:lnTo>
                <a:lnTo>
                  <a:pt x="3593249" y="2880017"/>
                </a:lnTo>
                <a:close/>
                <a:moveTo>
                  <a:pt x="3732124" y="1778279"/>
                </a:moveTo>
                <a:lnTo>
                  <a:pt x="3714979" y="1778279"/>
                </a:lnTo>
                <a:lnTo>
                  <a:pt x="3714979" y="1795082"/>
                </a:lnTo>
                <a:lnTo>
                  <a:pt x="3698177" y="1795082"/>
                </a:lnTo>
                <a:lnTo>
                  <a:pt x="3698177" y="1812227"/>
                </a:lnTo>
                <a:lnTo>
                  <a:pt x="3714979" y="1812227"/>
                </a:lnTo>
                <a:lnTo>
                  <a:pt x="3714979" y="1829029"/>
                </a:lnTo>
                <a:lnTo>
                  <a:pt x="3732124" y="1829029"/>
                </a:lnTo>
                <a:lnTo>
                  <a:pt x="3732124" y="1812227"/>
                </a:lnTo>
                <a:lnTo>
                  <a:pt x="3748926" y="1812227"/>
                </a:lnTo>
                <a:lnTo>
                  <a:pt x="3748926" y="1795082"/>
                </a:lnTo>
                <a:lnTo>
                  <a:pt x="3732124" y="1795082"/>
                </a:lnTo>
                <a:lnTo>
                  <a:pt x="3732124" y="1778279"/>
                </a:lnTo>
                <a:close/>
                <a:moveTo>
                  <a:pt x="3866884" y="2333435"/>
                </a:moveTo>
                <a:lnTo>
                  <a:pt x="3854539" y="2333435"/>
                </a:lnTo>
                <a:lnTo>
                  <a:pt x="3854539" y="2346122"/>
                </a:lnTo>
                <a:lnTo>
                  <a:pt x="3841852" y="2346122"/>
                </a:lnTo>
                <a:lnTo>
                  <a:pt x="3841852" y="2358466"/>
                </a:lnTo>
                <a:lnTo>
                  <a:pt x="3854539" y="2358466"/>
                </a:lnTo>
                <a:lnTo>
                  <a:pt x="3854539" y="2371154"/>
                </a:lnTo>
                <a:lnTo>
                  <a:pt x="3866884" y="2371154"/>
                </a:lnTo>
                <a:lnTo>
                  <a:pt x="3866884" y="2358466"/>
                </a:lnTo>
                <a:lnTo>
                  <a:pt x="3879571" y="2358466"/>
                </a:lnTo>
                <a:lnTo>
                  <a:pt x="3879571" y="2346122"/>
                </a:lnTo>
                <a:lnTo>
                  <a:pt x="3866884" y="2346122"/>
                </a:lnTo>
                <a:lnTo>
                  <a:pt x="3866884" y="2333435"/>
                </a:lnTo>
                <a:close/>
                <a:moveTo>
                  <a:pt x="3947122" y="1934985"/>
                </a:moveTo>
                <a:lnTo>
                  <a:pt x="3935120" y="1934985"/>
                </a:lnTo>
                <a:lnTo>
                  <a:pt x="3935120" y="1922983"/>
                </a:lnTo>
                <a:lnTo>
                  <a:pt x="3923462" y="1922983"/>
                </a:lnTo>
                <a:lnTo>
                  <a:pt x="3923462" y="1934985"/>
                </a:lnTo>
                <a:lnTo>
                  <a:pt x="3911461" y="1934985"/>
                </a:lnTo>
                <a:lnTo>
                  <a:pt x="3911461" y="1946643"/>
                </a:lnTo>
                <a:lnTo>
                  <a:pt x="3923462" y="1946643"/>
                </a:lnTo>
                <a:lnTo>
                  <a:pt x="3923462" y="1958645"/>
                </a:lnTo>
                <a:lnTo>
                  <a:pt x="3935120" y="1958645"/>
                </a:lnTo>
                <a:lnTo>
                  <a:pt x="3935120" y="1946643"/>
                </a:lnTo>
                <a:lnTo>
                  <a:pt x="3947122" y="1946643"/>
                </a:lnTo>
                <a:cubicBezTo>
                  <a:pt x="3947122" y="1944586"/>
                  <a:pt x="3947122" y="1942871"/>
                  <a:pt x="3947122" y="1940814"/>
                </a:cubicBezTo>
                <a:cubicBezTo>
                  <a:pt x="3947122" y="1938757"/>
                  <a:pt x="3947122" y="1937042"/>
                  <a:pt x="3947122" y="1934985"/>
                </a:cubicBezTo>
                <a:close/>
                <a:moveTo>
                  <a:pt x="3867569" y="1783423"/>
                </a:moveTo>
                <a:lnTo>
                  <a:pt x="3853853" y="1783423"/>
                </a:lnTo>
                <a:lnTo>
                  <a:pt x="3853853" y="1796796"/>
                </a:lnTo>
                <a:lnTo>
                  <a:pt x="3840480" y="1796796"/>
                </a:lnTo>
                <a:lnTo>
                  <a:pt x="3840480" y="1810512"/>
                </a:lnTo>
                <a:lnTo>
                  <a:pt x="3853853" y="1810512"/>
                </a:lnTo>
                <a:lnTo>
                  <a:pt x="3853853" y="1823885"/>
                </a:lnTo>
                <a:lnTo>
                  <a:pt x="3867569" y="1823885"/>
                </a:lnTo>
                <a:lnTo>
                  <a:pt x="3867569" y="1810512"/>
                </a:lnTo>
                <a:lnTo>
                  <a:pt x="3880942" y="1810512"/>
                </a:lnTo>
                <a:lnTo>
                  <a:pt x="3880942" y="1796796"/>
                </a:lnTo>
                <a:lnTo>
                  <a:pt x="3867569" y="1796796"/>
                </a:lnTo>
                <a:lnTo>
                  <a:pt x="3867569" y="1783423"/>
                </a:lnTo>
                <a:close/>
                <a:moveTo>
                  <a:pt x="3867569" y="2057743"/>
                </a:moveTo>
                <a:lnTo>
                  <a:pt x="3853853" y="2057743"/>
                </a:lnTo>
                <a:lnTo>
                  <a:pt x="3853853" y="2071116"/>
                </a:lnTo>
                <a:lnTo>
                  <a:pt x="3840480" y="2071116"/>
                </a:lnTo>
                <a:lnTo>
                  <a:pt x="3840480" y="2084832"/>
                </a:lnTo>
                <a:lnTo>
                  <a:pt x="3853853" y="2084832"/>
                </a:lnTo>
                <a:lnTo>
                  <a:pt x="3853853" y="2098205"/>
                </a:lnTo>
                <a:lnTo>
                  <a:pt x="3867569" y="2098205"/>
                </a:lnTo>
                <a:lnTo>
                  <a:pt x="3867569" y="2084832"/>
                </a:lnTo>
                <a:lnTo>
                  <a:pt x="3880942" y="2084832"/>
                </a:lnTo>
                <a:lnTo>
                  <a:pt x="3880942" y="2071116"/>
                </a:lnTo>
                <a:lnTo>
                  <a:pt x="3867569" y="2071116"/>
                </a:lnTo>
                <a:lnTo>
                  <a:pt x="3867569" y="2057743"/>
                </a:lnTo>
                <a:close/>
                <a:moveTo>
                  <a:pt x="3731438" y="2328634"/>
                </a:moveTo>
                <a:lnTo>
                  <a:pt x="3715664" y="2328634"/>
                </a:lnTo>
                <a:lnTo>
                  <a:pt x="3715664" y="2344407"/>
                </a:lnTo>
                <a:lnTo>
                  <a:pt x="3699891" y="2344407"/>
                </a:lnTo>
                <a:lnTo>
                  <a:pt x="3699891" y="2360181"/>
                </a:lnTo>
                <a:lnTo>
                  <a:pt x="3715664" y="2360181"/>
                </a:lnTo>
                <a:lnTo>
                  <a:pt x="3715664" y="2375954"/>
                </a:lnTo>
                <a:lnTo>
                  <a:pt x="3731438" y="2375954"/>
                </a:lnTo>
                <a:lnTo>
                  <a:pt x="3731438" y="2360181"/>
                </a:lnTo>
                <a:lnTo>
                  <a:pt x="3747211" y="2360181"/>
                </a:lnTo>
                <a:lnTo>
                  <a:pt x="3747211" y="2344407"/>
                </a:lnTo>
                <a:lnTo>
                  <a:pt x="3731438" y="2344407"/>
                </a:lnTo>
                <a:lnTo>
                  <a:pt x="3731438" y="2328634"/>
                </a:lnTo>
                <a:close/>
                <a:moveTo>
                  <a:pt x="3596335" y="1773479"/>
                </a:moveTo>
                <a:lnTo>
                  <a:pt x="3576447" y="1773479"/>
                </a:lnTo>
                <a:lnTo>
                  <a:pt x="3576447" y="1793710"/>
                </a:lnTo>
                <a:lnTo>
                  <a:pt x="3556216" y="1793710"/>
                </a:lnTo>
                <a:lnTo>
                  <a:pt x="3556216" y="1813598"/>
                </a:lnTo>
                <a:lnTo>
                  <a:pt x="3576447" y="1813598"/>
                </a:lnTo>
                <a:lnTo>
                  <a:pt x="3576447" y="1833829"/>
                </a:lnTo>
                <a:lnTo>
                  <a:pt x="3596335" y="1833829"/>
                </a:lnTo>
                <a:lnTo>
                  <a:pt x="3596335" y="1813598"/>
                </a:lnTo>
                <a:lnTo>
                  <a:pt x="3616567" y="1813598"/>
                </a:lnTo>
                <a:lnTo>
                  <a:pt x="3616567" y="1793710"/>
                </a:lnTo>
                <a:lnTo>
                  <a:pt x="3596335" y="1793710"/>
                </a:lnTo>
                <a:lnTo>
                  <a:pt x="3596335" y="1773479"/>
                </a:lnTo>
                <a:close/>
                <a:moveTo>
                  <a:pt x="3595993" y="2323833"/>
                </a:moveTo>
                <a:lnTo>
                  <a:pt x="3576790" y="2323833"/>
                </a:lnTo>
                <a:lnTo>
                  <a:pt x="3576790" y="2342693"/>
                </a:lnTo>
                <a:lnTo>
                  <a:pt x="3557930" y="2342693"/>
                </a:lnTo>
                <a:lnTo>
                  <a:pt x="3557930" y="2361895"/>
                </a:lnTo>
                <a:lnTo>
                  <a:pt x="3576790" y="2361895"/>
                </a:lnTo>
                <a:lnTo>
                  <a:pt x="3576790" y="2380755"/>
                </a:lnTo>
                <a:lnTo>
                  <a:pt x="3595993" y="2380755"/>
                </a:lnTo>
                <a:lnTo>
                  <a:pt x="3595993" y="2361895"/>
                </a:lnTo>
                <a:lnTo>
                  <a:pt x="3614852" y="2361895"/>
                </a:lnTo>
                <a:lnTo>
                  <a:pt x="3614852" y="2342693"/>
                </a:lnTo>
                <a:lnTo>
                  <a:pt x="3595993" y="2342693"/>
                </a:lnTo>
                <a:lnTo>
                  <a:pt x="3595993" y="2323833"/>
                </a:lnTo>
                <a:close/>
                <a:moveTo>
                  <a:pt x="3596335" y="2047799"/>
                </a:moveTo>
                <a:lnTo>
                  <a:pt x="3576447" y="2047799"/>
                </a:lnTo>
                <a:lnTo>
                  <a:pt x="3576447" y="2068030"/>
                </a:lnTo>
                <a:lnTo>
                  <a:pt x="3556216" y="2068030"/>
                </a:lnTo>
                <a:lnTo>
                  <a:pt x="3556216" y="2087918"/>
                </a:lnTo>
                <a:lnTo>
                  <a:pt x="3576447" y="2087918"/>
                </a:lnTo>
                <a:lnTo>
                  <a:pt x="3576447" y="2108149"/>
                </a:lnTo>
                <a:lnTo>
                  <a:pt x="3596335" y="2108149"/>
                </a:lnTo>
                <a:lnTo>
                  <a:pt x="3596335" y="2087918"/>
                </a:lnTo>
                <a:lnTo>
                  <a:pt x="3616567" y="2087918"/>
                </a:lnTo>
                <a:lnTo>
                  <a:pt x="3616567" y="2068030"/>
                </a:lnTo>
                <a:lnTo>
                  <a:pt x="3596335" y="2068030"/>
                </a:lnTo>
                <a:lnTo>
                  <a:pt x="3596335" y="2047799"/>
                </a:lnTo>
                <a:close/>
                <a:moveTo>
                  <a:pt x="3730409" y="2606040"/>
                </a:moveTo>
                <a:lnTo>
                  <a:pt x="3716693" y="2606040"/>
                </a:lnTo>
                <a:lnTo>
                  <a:pt x="3716693" y="2619756"/>
                </a:lnTo>
                <a:lnTo>
                  <a:pt x="3702977" y="2619756"/>
                </a:lnTo>
                <a:lnTo>
                  <a:pt x="3702977" y="2633472"/>
                </a:lnTo>
                <a:lnTo>
                  <a:pt x="3716693" y="2633472"/>
                </a:lnTo>
                <a:lnTo>
                  <a:pt x="3716693" y="2647188"/>
                </a:lnTo>
                <a:lnTo>
                  <a:pt x="3730409" y="2647188"/>
                </a:lnTo>
                <a:lnTo>
                  <a:pt x="3730409" y="2633472"/>
                </a:lnTo>
                <a:lnTo>
                  <a:pt x="3744125" y="2633472"/>
                </a:lnTo>
                <a:lnTo>
                  <a:pt x="3744125" y="2619756"/>
                </a:lnTo>
                <a:lnTo>
                  <a:pt x="3730409" y="2619756"/>
                </a:lnTo>
                <a:lnTo>
                  <a:pt x="3730409" y="2606040"/>
                </a:lnTo>
                <a:close/>
                <a:moveTo>
                  <a:pt x="3594964" y="2600897"/>
                </a:moveTo>
                <a:lnTo>
                  <a:pt x="3577819" y="2600897"/>
                </a:lnTo>
                <a:lnTo>
                  <a:pt x="3577819" y="2618042"/>
                </a:lnTo>
                <a:lnTo>
                  <a:pt x="3560674" y="2618042"/>
                </a:lnTo>
                <a:lnTo>
                  <a:pt x="3560674" y="2635187"/>
                </a:lnTo>
                <a:lnTo>
                  <a:pt x="3577819" y="2635187"/>
                </a:lnTo>
                <a:lnTo>
                  <a:pt x="3577819" y="2652332"/>
                </a:lnTo>
                <a:lnTo>
                  <a:pt x="3594964" y="2652332"/>
                </a:lnTo>
                <a:lnTo>
                  <a:pt x="3594964" y="2635187"/>
                </a:lnTo>
                <a:lnTo>
                  <a:pt x="3612109" y="2635187"/>
                </a:lnTo>
                <a:lnTo>
                  <a:pt x="3612109" y="2618042"/>
                </a:lnTo>
                <a:lnTo>
                  <a:pt x="3594964" y="2618042"/>
                </a:lnTo>
                <a:lnTo>
                  <a:pt x="3594964" y="2600897"/>
                </a:lnTo>
                <a:close/>
                <a:moveTo>
                  <a:pt x="3664229" y="1913039"/>
                </a:moveTo>
                <a:lnTo>
                  <a:pt x="3645713" y="1913039"/>
                </a:lnTo>
                <a:lnTo>
                  <a:pt x="3645713" y="1931556"/>
                </a:lnTo>
                <a:lnTo>
                  <a:pt x="3627196" y="1931556"/>
                </a:lnTo>
                <a:lnTo>
                  <a:pt x="3627196" y="1950072"/>
                </a:lnTo>
                <a:lnTo>
                  <a:pt x="3645713" y="1950072"/>
                </a:lnTo>
                <a:lnTo>
                  <a:pt x="3645713" y="1968589"/>
                </a:lnTo>
                <a:lnTo>
                  <a:pt x="3664229" y="1968589"/>
                </a:lnTo>
                <a:lnTo>
                  <a:pt x="3664229" y="1950072"/>
                </a:lnTo>
                <a:lnTo>
                  <a:pt x="3682746" y="1950072"/>
                </a:lnTo>
                <a:lnTo>
                  <a:pt x="3682746" y="1931556"/>
                </a:lnTo>
                <a:lnTo>
                  <a:pt x="3664229" y="1931556"/>
                </a:lnTo>
                <a:lnTo>
                  <a:pt x="3664229" y="1913039"/>
                </a:lnTo>
                <a:close/>
                <a:moveTo>
                  <a:pt x="3663887" y="2188045"/>
                </a:moveTo>
                <a:lnTo>
                  <a:pt x="3646056" y="2188045"/>
                </a:lnTo>
                <a:lnTo>
                  <a:pt x="3646056" y="2206219"/>
                </a:lnTo>
                <a:lnTo>
                  <a:pt x="3627882" y="2206219"/>
                </a:lnTo>
                <a:lnTo>
                  <a:pt x="3627882" y="2224049"/>
                </a:lnTo>
                <a:lnTo>
                  <a:pt x="3646056" y="2224049"/>
                </a:lnTo>
                <a:lnTo>
                  <a:pt x="3646056" y="2242223"/>
                </a:lnTo>
                <a:lnTo>
                  <a:pt x="3663887" y="2242223"/>
                </a:lnTo>
                <a:lnTo>
                  <a:pt x="3663887" y="2224049"/>
                </a:lnTo>
                <a:lnTo>
                  <a:pt x="3682060" y="2224049"/>
                </a:lnTo>
                <a:lnTo>
                  <a:pt x="3682060" y="2206219"/>
                </a:lnTo>
                <a:lnTo>
                  <a:pt x="3663887" y="2206219"/>
                </a:lnTo>
                <a:lnTo>
                  <a:pt x="3663887" y="2188045"/>
                </a:lnTo>
                <a:close/>
                <a:moveTo>
                  <a:pt x="3661829" y="2742857"/>
                </a:moveTo>
                <a:lnTo>
                  <a:pt x="3648113" y="2742857"/>
                </a:lnTo>
                <a:lnTo>
                  <a:pt x="3648113" y="2756916"/>
                </a:lnTo>
                <a:lnTo>
                  <a:pt x="3634054" y="2756916"/>
                </a:lnTo>
                <a:lnTo>
                  <a:pt x="3634054" y="2770632"/>
                </a:lnTo>
                <a:lnTo>
                  <a:pt x="3648113" y="2770632"/>
                </a:lnTo>
                <a:lnTo>
                  <a:pt x="3648113" y="2784691"/>
                </a:lnTo>
                <a:lnTo>
                  <a:pt x="3661829" y="2784691"/>
                </a:lnTo>
                <a:lnTo>
                  <a:pt x="3661829" y="2770632"/>
                </a:lnTo>
                <a:lnTo>
                  <a:pt x="3675888" y="2770632"/>
                </a:lnTo>
                <a:lnTo>
                  <a:pt x="3675888" y="2756916"/>
                </a:lnTo>
                <a:lnTo>
                  <a:pt x="3661829" y="2756916"/>
                </a:lnTo>
                <a:lnTo>
                  <a:pt x="3661829" y="2742857"/>
                </a:lnTo>
                <a:close/>
                <a:moveTo>
                  <a:pt x="3663201" y="2464422"/>
                </a:moveTo>
                <a:lnTo>
                  <a:pt x="3646742" y="2464422"/>
                </a:lnTo>
                <a:lnTo>
                  <a:pt x="3646742" y="2481224"/>
                </a:lnTo>
                <a:lnTo>
                  <a:pt x="3629939" y="2481224"/>
                </a:lnTo>
                <a:lnTo>
                  <a:pt x="3629939" y="2497684"/>
                </a:lnTo>
                <a:lnTo>
                  <a:pt x="3646742" y="2497684"/>
                </a:lnTo>
                <a:lnTo>
                  <a:pt x="3646742" y="2514486"/>
                </a:lnTo>
                <a:lnTo>
                  <a:pt x="3663201" y="2514486"/>
                </a:lnTo>
                <a:lnTo>
                  <a:pt x="3663201" y="2497684"/>
                </a:lnTo>
                <a:lnTo>
                  <a:pt x="3680003" y="2497684"/>
                </a:lnTo>
                <a:lnTo>
                  <a:pt x="3680003" y="2481224"/>
                </a:lnTo>
                <a:lnTo>
                  <a:pt x="3663201" y="2481224"/>
                </a:lnTo>
                <a:lnTo>
                  <a:pt x="3663201" y="2464422"/>
                </a:lnTo>
                <a:close/>
                <a:moveTo>
                  <a:pt x="3528784" y="1907896"/>
                </a:moveTo>
                <a:lnTo>
                  <a:pt x="3506839" y="1907896"/>
                </a:lnTo>
                <a:lnTo>
                  <a:pt x="3506839" y="1929841"/>
                </a:lnTo>
                <a:lnTo>
                  <a:pt x="3484893" y="1929841"/>
                </a:lnTo>
                <a:lnTo>
                  <a:pt x="3484893" y="1951787"/>
                </a:lnTo>
                <a:lnTo>
                  <a:pt x="3506839" y="1951787"/>
                </a:lnTo>
                <a:lnTo>
                  <a:pt x="3506839" y="1973732"/>
                </a:lnTo>
                <a:lnTo>
                  <a:pt x="3528784" y="1973732"/>
                </a:lnTo>
                <a:lnTo>
                  <a:pt x="3528784" y="1951787"/>
                </a:lnTo>
                <a:lnTo>
                  <a:pt x="3550730" y="1951787"/>
                </a:lnTo>
                <a:lnTo>
                  <a:pt x="3550730" y="1929841"/>
                </a:lnTo>
                <a:lnTo>
                  <a:pt x="3528784" y="1929841"/>
                </a:lnTo>
                <a:lnTo>
                  <a:pt x="3528784" y="1907896"/>
                </a:lnTo>
                <a:close/>
                <a:moveTo>
                  <a:pt x="2362924" y="3416313"/>
                </a:moveTo>
                <a:lnTo>
                  <a:pt x="2340979" y="3416313"/>
                </a:lnTo>
                <a:lnTo>
                  <a:pt x="2340979" y="3438601"/>
                </a:lnTo>
                <a:lnTo>
                  <a:pt x="2318690" y="3438601"/>
                </a:lnTo>
                <a:lnTo>
                  <a:pt x="2318690" y="3460547"/>
                </a:lnTo>
                <a:lnTo>
                  <a:pt x="2340979" y="3460547"/>
                </a:lnTo>
                <a:lnTo>
                  <a:pt x="2340979" y="3482835"/>
                </a:lnTo>
                <a:lnTo>
                  <a:pt x="2362924" y="3482835"/>
                </a:lnTo>
                <a:lnTo>
                  <a:pt x="2362924" y="3460547"/>
                </a:lnTo>
                <a:lnTo>
                  <a:pt x="2385212" y="3460547"/>
                </a:lnTo>
                <a:lnTo>
                  <a:pt x="2385212" y="3438601"/>
                </a:lnTo>
                <a:lnTo>
                  <a:pt x="2362924" y="3438601"/>
                </a:lnTo>
                <a:lnTo>
                  <a:pt x="2362924" y="3416313"/>
                </a:lnTo>
                <a:close/>
                <a:moveTo>
                  <a:pt x="2426704" y="3842880"/>
                </a:moveTo>
                <a:lnTo>
                  <a:pt x="2414359" y="3842880"/>
                </a:lnTo>
                <a:lnTo>
                  <a:pt x="2414359" y="3854882"/>
                </a:lnTo>
                <a:lnTo>
                  <a:pt x="2402357" y="3854882"/>
                </a:lnTo>
                <a:lnTo>
                  <a:pt x="2402357" y="3867226"/>
                </a:lnTo>
                <a:lnTo>
                  <a:pt x="2414359" y="3867226"/>
                </a:lnTo>
                <a:lnTo>
                  <a:pt x="2414359" y="3879228"/>
                </a:lnTo>
                <a:lnTo>
                  <a:pt x="2426704" y="3879228"/>
                </a:lnTo>
                <a:lnTo>
                  <a:pt x="2426704" y="3867226"/>
                </a:lnTo>
                <a:lnTo>
                  <a:pt x="2438705" y="3867226"/>
                </a:lnTo>
                <a:lnTo>
                  <a:pt x="2438705" y="3854882"/>
                </a:lnTo>
                <a:lnTo>
                  <a:pt x="2426704" y="3854882"/>
                </a:lnTo>
                <a:lnTo>
                  <a:pt x="2426704" y="3842880"/>
                </a:lnTo>
                <a:close/>
                <a:moveTo>
                  <a:pt x="2289886" y="3841852"/>
                </a:moveTo>
                <a:lnTo>
                  <a:pt x="2276856" y="3841852"/>
                </a:lnTo>
                <a:lnTo>
                  <a:pt x="2276856" y="3854539"/>
                </a:lnTo>
                <a:lnTo>
                  <a:pt x="2264169" y="3854539"/>
                </a:lnTo>
                <a:lnTo>
                  <a:pt x="2264169" y="3867569"/>
                </a:lnTo>
                <a:lnTo>
                  <a:pt x="2276856" y="3867569"/>
                </a:lnTo>
                <a:lnTo>
                  <a:pt x="2276856" y="3880256"/>
                </a:lnTo>
                <a:lnTo>
                  <a:pt x="2289886" y="3880256"/>
                </a:lnTo>
                <a:lnTo>
                  <a:pt x="2289886" y="3867569"/>
                </a:lnTo>
                <a:lnTo>
                  <a:pt x="2302574" y="3867569"/>
                </a:lnTo>
                <a:lnTo>
                  <a:pt x="2302574" y="3854539"/>
                </a:lnTo>
                <a:lnTo>
                  <a:pt x="2289886" y="3854539"/>
                </a:lnTo>
                <a:lnTo>
                  <a:pt x="2289886" y="3841852"/>
                </a:lnTo>
                <a:close/>
                <a:moveTo>
                  <a:pt x="3185884" y="2867673"/>
                </a:moveTo>
                <a:lnTo>
                  <a:pt x="3163939" y="2867673"/>
                </a:lnTo>
                <a:lnTo>
                  <a:pt x="3163939" y="2889961"/>
                </a:lnTo>
                <a:lnTo>
                  <a:pt x="3141650" y="2889961"/>
                </a:lnTo>
                <a:lnTo>
                  <a:pt x="3141650" y="2911907"/>
                </a:lnTo>
                <a:lnTo>
                  <a:pt x="3163939" y="2911907"/>
                </a:lnTo>
                <a:lnTo>
                  <a:pt x="3163939" y="2934195"/>
                </a:lnTo>
                <a:lnTo>
                  <a:pt x="3185884" y="2934195"/>
                </a:lnTo>
                <a:lnTo>
                  <a:pt x="3185884" y="2911907"/>
                </a:lnTo>
                <a:lnTo>
                  <a:pt x="3208172" y="2911907"/>
                </a:lnTo>
                <a:lnTo>
                  <a:pt x="3208172" y="2889961"/>
                </a:lnTo>
                <a:lnTo>
                  <a:pt x="3185884" y="2889961"/>
                </a:lnTo>
                <a:lnTo>
                  <a:pt x="3185884" y="2867673"/>
                </a:lnTo>
                <a:close/>
                <a:moveTo>
                  <a:pt x="2359838" y="3700234"/>
                </a:moveTo>
                <a:lnTo>
                  <a:pt x="2344064" y="3700234"/>
                </a:lnTo>
                <a:lnTo>
                  <a:pt x="2344064" y="3716007"/>
                </a:lnTo>
                <a:lnTo>
                  <a:pt x="2328291" y="3716007"/>
                </a:lnTo>
                <a:lnTo>
                  <a:pt x="2328291" y="3731781"/>
                </a:lnTo>
                <a:lnTo>
                  <a:pt x="2344064" y="3731781"/>
                </a:lnTo>
                <a:lnTo>
                  <a:pt x="2344064" y="3747554"/>
                </a:lnTo>
                <a:lnTo>
                  <a:pt x="2359838" y="3747554"/>
                </a:lnTo>
                <a:lnTo>
                  <a:pt x="2359838" y="3731781"/>
                </a:lnTo>
                <a:lnTo>
                  <a:pt x="2375611" y="3731781"/>
                </a:lnTo>
                <a:lnTo>
                  <a:pt x="2375611" y="3716007"/>
                </a:lnTo>
                <a:lnTo>
                  <a:pt x="2359838" y="3716007"/>
                </a:lnTo>
                <a:lnTo>
                  <a:pt x="2359838" y="3700234"/>
                </a:lnTo>
                <a:close/>
                <a:moveTo>
                  <a:pt x="2292973" y="3557588"/>
                </a:moveTo>
                <a:lnTo>
                  <a:pt x="2273770" y="3557588"/>
                </a:lnTo>
                <a:lnTo>
                  <a:pt x="2273770" y="3577133"/>
                </a:lnTo>
                <a:lnTo>
                  <a:pt x="2254225" y="3577133"/>
                </a:lnTo>
                <a:lnTo>
                  <a:pt x="2254225" y="3596335"/>
                </a:lnTo>
                <a:lnTo>
                  <a:pt x="2273770" y="3596335"/>
                </a:lnTo>
                <a:lnTo>
                  <a:pt x="2273770" y="3615881"/>
                </a:lnTo>
                <a:lnTo>
                  <a:pt x="2292973" y="3615881"/>
                </a:lnTo>
                <a:lnTo>
                  <a:pt x="2292973" y="3596335"/>
                </a:lnTo>
                <a:lnTo>
                  <a:pt x="2312518" y="3596335"/>
                </a:lnTo>
                <a:lnTo>
                  <a:pt x="2312518" y="3577133"/>
                </a:lnTo>
                <a:lnTo>
                  <a:pt x="2292973" y="3577133"/>
                </a:lnTo>
                <a:lnTo>
                  <a:pt x="2292973" y="3557588"/>
                </a:lnTo>
                <a:close/>
                <a:moveTo>
                  <a:pt x="2566607" y="3560331"/>
                </a:moveTo>
                <a:lnTo>
                  <a:pt x="2548776" y="3560331"/>
                </a:lnTo>
                <a:lnTo>
                  <a:pt x="2548776" y="3577819"/>
                </a:lnTo>
                <a:lnTo>
                  <a:pt x="2531288" y="3577819"/>
                </a:lnTo>
                <a:lnTo>
                  <a:pt x="2531288" y="3595649"/>
                </a:lnTo>
                <a:lnTo>
                  <a:pt x="2548776" y="3595649"/>
                </a:lnTo>
                <a:lnTo>
                  <a:pt x="2548776" y="3613137"/>
                </a:lnTo>
                <a:lnTo>
                  <a:pt x="2566607" y="3613137"/>
                </a:lnTo>
                <a:lnTo>
                  <a:pt x="2566607" y="3595649"/>
                </a:lnTo>
                <a:lnTo>
                  <a:pt x="2584094" y="3595649"/>
                </a:lnTo>
                <a:lnTo>
                  <a:pt x="2584094" y="3577819"/>
                </a:lnTo>
                <a:lnTo>
                  <a:pt x="2566607" y="3577819"/>
                </a:lnTo>
                <a:lnTo>
                  <a:pt x="2566607" y="3560331"/>
                </a:lnTo>
                <a:close/>
                <a:moveTo>
                  <a:pt x="2569350" y="3277438"/>
                </a:moveTo>
                <a:lnTo>
                  <a:pt x="2546033" y="3277438"/>
                </a:lnTo>
                <a:lnTo>
                  <a:pt x="2546033" y="3300755"/>
                </a:lnTo>
                <a:lnTo>
                  <a:pt x="2522716" y="3300755"/>
                </a:lnTo>
                <a:lnTo>
                  <a:pt x="2522716" y="3324073"/>
                </a:lnTo>
                <a:lnTo>
                  <a:pt x="2546033" y="3324073"/>
                </a:lnTo>
                <a:lnTo>
                  <a:pt x="2546033" y="3347390"/>
                </a:lnTo>
                <a:lnTo>
                  <a:pt x="2569350" y="3347390"/>
                </a:lnTo>
                <a:lnTo>
                  <a:pt x="2569350" y="3324073"/>
                </a:lnTo>
                <a:lnTo>
                  <a:pt x="2592667" y="3324073"/>
                </a:lnTo>
                <a:lnTo>
                  <a:pt x="2592667" y="3300755"/>
                </a:lnTo>
                <a:lnTo>
                  <a:pt x="2569350" y="3300755"/>
                </a:lnTo>
                <a:lnTo>
                  <a:pt x="2569350" y="3277438"/>
                </a:lnTo>
                <a:close/>
                <a:moveTo>
                  <a:pt x="2496655" y="3701263"/>
                </a:moveTo>
                <a:lnTo>
                  <a:pt x="2481568" y="3701263"/>
                </a:lnTo>
                <a:lnTo>
                  <a:pt x="2481568" y="3716350"/>
                </a:lnTo>
                <a:lnTo>
                  <a:pt x="2466480" y="3716350"/>
                </a:lnTo>
                <a:lnTo>
                  <a:pt x="2466480" y="3731438"/>
                </a:lnTo>
                <a:lnTo>
                  <a:pt x="2481568" y="3731438"/>
                </a:lnTo>
                <a:lnTo>
                  <a:pt x="2481568" y="3746525"/>
                </a:lnTo>
                <a:lnTo>
                  <a:pt x="2496655" y="3746525"/>
                </a:lnTo>
                <a:lnTo>
                  <a:pt x="2496655" y="3731438"/>
                </a:lnTo>
                <a:lnTo>
                  <a:pt x="2511743" y="3731438"/>
                </a:lnTo>
                <a:lnTo>
                  <a:pt x="2511743" y="3716350"/>
                </a:lnTo>
                <a:lnTo>
                  <a:pt x="2496655" y="3716350"/>
                </a:lnTo>
                <a:lnTo>
                  <a:pt x="2496655" y="3701263"/>
                </a:lnTo>
                <a:close/>
                <a:moveTo>
                  <a:pt x="2499741" y="3417684"/>
                </a:moveTo>
                <a:lnTo>
                  <a:pt x="2478481" y="3417684"/>
                </a:lnTo>
                <a:lnTo>
                  <a:pt x="2478481" y="3438944"/>
                </a:lnTo>
                <a:lnTo>
                  <a:pt x="2457221" y="3438944"/>
                </a:lnTo>
                <a:lnTo>
                  <a:pt x="2457221" y="3460204"/>
                </a:lnTo>
                <a:lnTo>
                  <a:pt x="2478481" y="3460204"/>
                </a:lnTo>
                <a:lnTo>
                  <a:pt x="2478481" y="3481464"/>
                </a:lnTo>
                <a:lnTo>
                  <a:pt x="2499741" y="3481464"/>
                </a:lnTo>
                <a:lnTo>
                  <a:pt x="2499741" y="3460204"/>
                </a:lnTo>
                <a:lnTo>
                  <a:pt x="2521001" y="3460204"/>
                </a:lnTo>
                <a:lnTo>
                  <a:pt x="2521001" y="3438944"/>
                </a:lnTo>
                <a:lnTo>
                  <a:pt x="2499741" y="3438944"/>
                </a:lnTo>
                <a:lnTo>
                  <a:pt x="2499741" y="3417684"/>
                </a:lnTo>
                <a:close/>
                <a:moveTo>
                  <a:pt x="1952130" y="3414598"/>
                </a:moveTo>
                <a:lnTo>
                  <a:pt x="1928812" y="3414598"/>
                </a:lnTo>
                <a:lnTo>
                  <a:pt x="1928812" y="3437915"/>
                </a:lnTo>
                <a:lnTo>
                  <a:pt x="1905495" y="3437915"/>
                </a:lnTo>
                <a:lnTo>
                  <a:pt x="1905495" y="3461233"/>
                </a:lnTo>
                <a:lnTo>
                  <a:pt x="1928812" y="3461233"/>
                </a:lnTo>
                <a:lnTo>
                  <a:pt x="1928812" y="3484550"/>
                </a:lnTo>
                <a:lnTo>
                  <a:pt x="1952130" y="3484550"/>
                </a:lnTo>
                <a:lnTo>
                  <a:pt x="1952130" y="3461233"/>
                </a:lnTo>
                <a:lnTo>
                  <a:pt x="1975447" y="3461233"/>
                </a:lnTo>
                <a:lnTo>
                  <a:pt x="1975447" y="3437915"/>
                </a:lnTo>
                <a:lnTo>
                  <a:pt x="1952130" y="3437915"/>
                </a:lnTo>
                <a:lnTo>
                  <a:pt x="1952130" y="3414598"/>
                </a:lnTo>
                <a:close/>
                <a:moveTo>
                  <a:pt x="2019338" y="3556216"/>
                </a:moveTo>
                <a:lnTo>
                  <a:pt x="1998764" y="3556216"/>
                </a:lnTo>
                <a:lnTo>
                  <a:pt x="1998764" y="3576447"/>
                </a:lnTo>
                <a:lnTo>
                  <a:pt x="1978533" y="3576447"/>
                </a:lnTo>
                <a:lnTo>
                  <a:pt x="1978533" y="3597021"/>
                </a:lnTo>
                <a:lnTo>
                  <a:pt x="1998764" y="3597021"/>
                </a:lnTo>
                <a:lnTo>
                  <a:pt x="1998764" y="3617252"/>
                </a:lnTo>
                <a:lnTo>
                  <a:pt x="2019338" y="3617252"/>
                </a:lnTo>
                <a:lnTo>
                  <a:pt x="2019338" y="3597021"/>
                </a:lnTo>
                <a:lnTo>
                  <a:pt x="2039569" y="3597021"/>
                </a:lnTo>
                <a:lnTo>
                  <a:pt x="2039569" y="3576447"/>
                </a:lnTo>
                <a:lnTo>
                  <a:pt x="2019338" y="3576447"/>
                </a:lnTo>
                <a:lnTo>
                  <a:pt x="2019338" y="3556216"/>
                </a:lnTo>
                <a:close/>
                <a:moveTo>
                  <a:pt x="2015909" y="3840823"/>
                </a:moveTo>
                <a:lnTo>
                  <a:pt x="2002193" y="3840823"/>
                </a:lnTo>
                <a:lnTo>
                  <a:pt x="2002193" y="3854196"/>
                </a:lnTo>
                <a:lnTo>
                  <a:pt x="1988820" y="3854196"/>
                </a:lnTo>
                <a:lnTo>
                  <a:pt x="1988820" y="3867912"/>
                </a:lnTo>
                <a:lnTo>
                  <a:pt x="2002193" y="3867912"/>
                </a:lnTo>
                <a:lnTo>
                  <a:pt x="2002193" y="3881285"/>
                </a:lnTo>
                <a:lnTo>
                  <a:pt x="2015909" y="3881285"/>
                </a:lnTo>
                <a:lnTo>
                  <a:pt x="2015909" y="3867912"/>
                </a:lnTo>
                <a:lnTo>
                  <a:pt x="2029282" y="3867912"/>
                </a:lnTo>
                <a:lnTo>
                  <a:pt x="2029282" y="3854196"/>
                </a:lnTo>
                <a:lnTo>
                  <a:pt x="2015909" y="3854196"/>
                </a:lnTo>
                <a:lnTo>
                  <a:pt x="2015909" y="3840823"/>
                </a:lnTo>
                <a:close/>
                <a:moveTo>
                  <a:pt x="2086204" y="3698519"/>
                </a:moveTo>
                <a:lnTo>
                  <a:pt x="2069059" y="3698519"/>
                </a:lnTo>
                <a:lnTo>
                  <a:pt x="2069059" y="3715322"/>
                </a:lnTo>
                <a:lnTo>
                  <a:pt x="2052256" y="3715322"/>
                </a:lnTo>
                <a:lnTo>
                  <a:pt x="2052256" y="3732467"/>
                </a:lnTo>
                <a:lnTo>
                  <a:pt x="2069059" y="3732467"/>
                </a:lnTo>
                <a:lnTo>
                  <a:pt x="2069059" y="3749269"/>
                </a:lnTo>
                <a:lnTo>
                  <a:pt x="2086204" y="3749269"/>
                </a:lnTo>
                <a:lnTo>
                  <a:pt x="2086204" y="3732467"/>
                </a:lnTo>
                <a:lnTo>
                  <a:pt x="2103006" y="3732467"/>
                </a:lnTo>
                <a:lnTo>
                  <a:pt x="2103006" y="3715322"/>
                </a:lnTo>
                <a:lnTo>
                  <a:pt x="2086204" y="3715322"/>
                </a:lnTo>
                <a:lnTo>
                  <a:pt x="2086204" y="3698519"/>
                </a:lnTo>
                <a:close/>
                <a:moveTo>
                  <a:pt x="2633129" y="3703320"/>
                </a:moveTo>
                <a:lnTo>
                  <a:pt x="2619413" y="3703320"/>
                </a:lnTo>
                <a:lnTo>
                  <a:pt x="2619413" y="3717036"/>
                </a:lnTo>
                <a:lnTo>
                  <a:pt x="2605697" y="3717036"/>
                </a:lnTo>
                <a:lnTo>
                  <a:pt x="2605697" y="3730752"/>
                </a:lnTo>
                <a:lnTo>
                  <a:pt x="2619413" y="3730752"/>
                </a:lnTo>
                <a:lnTo>
                  <a:pt x="2619413" y="3744468"/>
                </a:lnTo>
                <a:lnTo>
                  <a:pt x="2633129" y="3744468"/>
                </a:lnTo>
                <a:lnTo>
                  <a:pt x="2633129" y="3730752"/>
                </a:lnTo>
                <a:lnTo>
                  <a:pt x="2646845" y="3730752"/>
                </a:lnTo>
                <a:lnTo>
                  <a:pt x="2646845" y="3717036"/>
                </a:lnTo>
                <a:lnTo>
                  <a:pt x="2633129" y="3717036"/>
                </a:lnTo>
                <a:lnTo>
                  <a:pt x="2633129" y="3703320"/>
                </a:lnTo>
                <a:close/>
                <a:moveTo>
                  <a:pt x="2156155" y="3556559"/>
                </a:moveTo>
                <a:lnTo>
                  <a:pt x="2136267" y="3556559"/>
                </a:lnTo>
                <a:lnTo>
                  <a:pt x="2136267" y="3576790"/>
                </a:lnTo>
                <a:lnTo>
                  <a:pt x="2116036" y="3576790"/>
                </a:lnTo>
                <a:lnTo>
                  <a:pt x="2116036" y="3596678"/>
                </a:lnTo>
                <a:lnTo>
                  <a:pt x="2136267" y="3596678"/>
                </a:lnTo>
                <a:lnTo>
                  <a:pt x="2136267" y="3616909"/>
                </a:lnTo>
                <a:lnTo>
                  <a:pt x="2156155" y="3616909"/>
                </a:lnTo>
                <a:lnTo>
                  <a:pt x="2156155" y="3596678"/>
                </a:lnTo>
                <a:lnTo>
                  <a:pt x="2176387" y="3596678"/>
                </a:lnTo>
                <a:lnTo>
                  <a:pt x="2176387" y="3576790"/>
                </a:lnTo>
                <a:lnTo>
                  <a:pt x="2156155" y="3576790"/>
                </a:lnTo>
                <a:lnTo>
                  <a:pt x="2156155" y="3556559"/>
                </a:lnTo>
                <a:close/>
                <a:moveTo>
                  <a:pt x="2223021" y="3699205"/>
                </a:moveTo>
                <a:lnTo>
                  <a:pt x="2206562" y="3699205"/>
                </a:lnTo>
                <a:lnTo>
                  <a:pt x="2206562" y="3715664"/>
                </a:lnTo>
                <a:lnTo>
                  <a:pt x="2190103" y="3715664"/>
                </a:lnTo>
                <a:lnTo>
                  <a:pt x="2190103" y="3732124"/>
                </a:lnTo>
                <a:lnTo>
                  <a:pt x="2206562" y="3732124"/>
                </a:lnTo>
                <a:lnTo>
                  <a:pt x="2206562" y="3748583"/>
                </a:lnTo>
                <a:lnTo>
                  <a:pt x="2223021" y="3748583"/>
                </a:lnTo>
                <a:lnTo>
                  <a:pt x="2223021" y="3732124"/>
                </a:lnTo>
                <a:lnTo>
                  <a:pt x="2239480" y="3732124"/>
                </a:lnTo>
                <a:lnTo>
                  <a:pt x="2239480" y="3715664"/>
                </a:lnTo>
                <a:lnTo>
                  <a:pt x="2223021" y="3715664"/>
                </a:lnTo>
                <a:lnTo>
                  <a:pt x="2223021" y="3699205"/>
                </a:lnTo>
                <a:close/>
                <a:moveTo>
                  <a:pt x="2089290" y="3414598"/>
                </a:moveTo>
                <a:lnTo>
                  <a:pt x="2065972" y="3414598"/>
                </a:lnTo>
                <a:lnTo>
                  <a:pt x="2065972" y="3437915"/>
                </a:lnTo>
                <a:lnTo>
                  <a:pt x="2042656" y="3437915"/>
                </a:lnTo>
                <a:lnTo>
                  <a:pt x="2042656" y="3461233"/>
                </a:lnTo>
                <a:lnTo>
                  <a:pt x="2065972" y="3461233"/>
                </a:lnTo>
                <a:lnTo>
                  <a:pt x="2065972" y="3484550"/>
                </a:lnTo>
                <a:lnTo>
                  <a:pt x="2089290" y="3484550"/>
                </a:lnTo>
                <a:lnTo>
                  <a:pt x="2089290" y="3461233"/>
                </a:lnTo>
                <a:lnTo>
                  <a:pt x="2112607" y="3461233"/>
                </a:lnTo>
                <a:lnTo>
                  <a:pt x="2112607" y="3437915"/>
                </a:lnTo>
                <a:lnTo>
                  <a:pt x="2089290" y="3437915"/>
                </a:lnTo>
                <a:lnTo>
                  <a:pt x="2089290" y="3414598"/>
                </a:lnTo>
                <a:close/>
                <a:moveTo>
                  <a:pt x="2226107" y="3415627"/>
                </a:moveTo>
                <a:lnTo>
                  <a:pt x="2203475" y="3415627"/>
                </a:lnTo>
                <a:lnTo>
                  <a:pt x="2203475" y="3438258"/>
                </a:lnTo>
                <a:lnTo>
                  <a:pt x="2180844" y="3438258"/>
                </a:lnTo>
                <a:lnTo>
                  <a:pt x="2180844" y="3460890"/>
                </a:lnTo>
                <a:lnTo>
                  <a:pt x="2203475" y="3460890"/>
                </a:lnTo>
                <a:lnTo>
                  <a:pt x="2203475" y="3483521"/>
                </a:lnTo>
                <a:lnTo>
                  <a:pt x="2226107" y="3483521"/>
                </a:lnTo>
                <a:lnTo>
                  <a:pt x="2226107" y="3460890"/>
                </a:lnTo>
                <a:lnTo>
                  <a:pt x="2248738" y="3460890"/>
                </a:lnTo>
                <a:lnTo>
                  <a:pt x="2248738" y="3438258"/>
                </a:lnTo>
                <a:lnTo>
                  <a:pt x="2226107" y="3438258"/>
                </a:lnTo>
                <a:lnTo>
                  <a:pt x="2226107" y="3415627"/>
                </a:lnTo>
                <a:close/>
                <a:moveTo>
                  <a:pt x="2153069" y="3840823"/>
                </a:moveTo>
                <a:lnTo>
                  <a:pt x="2139353" y="3840823"/>
                </a:lnTo>
                <a:lnTo>
                  <a:pt x="2139353" y="3854196"/>
                </a:lnTo>
                <a:lnTo>
                  <a:pt x="2125980" y="3854196"/>
                </a:lnTo>
                <a:lnTo>
                  <a:pt x="2125980" y="3867912"/>
                </a:lnTo>
                <a:lnTo>
                  <a:pt x="2139353" y="3867912"/>
                </a:lnTo>
                <a:lnTo>
                  <a:pt x="2139353" y="3881285"/>
                </a:lnTo>
                <a:lnTo>
                  <a:pt x="2153069" y="3881285"/>
                </a:lnTo>
                <a:lnTo>
                  <a:pt x="2153069" y="3867912"/>
                </a:lnTo>
                <a:lnTo>
                  <a:pt x="2166442" y="3867912"/>
                </a:lnTo>
                <a:lnTo>
                  <a:pt x="2166442" y="3854196"/>
                </a:lnTo>
                <a:lnTo>
                  <a:pt x="2153069" y="3854196"/>
                </a:lnTo>
                <a:lnTo>
                  <a:pt x="2153069" y="3840823"/>
                </a:lnTo>
                <a:close/>
                <a:moveTo>
                  <a:pt x="2429789" y="3558616"/>
                </a:moveTo>
                <a:lnTo>
                  <a:pt x="2411273" y="3558616"/>
                </a:lnTo>
                <a:lnTo>
                  <a:pt x="2411273" y="3577476"/>
                </a:lnTo>
                <a:lnTo>
                  <a:pt x="2392414" y="3577476"/>
                </a:lnTo>
                <a:lnTo>
                  <a:pt x="2392414" y="3595992"/>
                </a:lnTo>
                <a:lnTo>
                  <a:pt x="2411273" y="3595992"/>
                </a:lnTo>
                <a:lnTo>
                  <a:pt x="2411273" y="3614852"/>
                </a:lnTo>
                <a:lnTo>
                  <a:pt x="2429789" y="3614852"/>
                </a:lnTo>
                <a:lnTo>
                  <a:pt x="2429789" y="3595992"/>
                </a:lnTo>
                <a:lnTo>
                  <a:pt x="2448649" y="3595992"/>
                </a:lnTo>
                <a:lnTo>
                  <a:pt x="2448649" y="3577476"/>
                </a:lnTo>
                <a:lnTo>
                  <a:pt x="2429789" y="3577476"/>
                </a:lnTo>
                <a:lnTo>
                  <a:pt x="2429789" y="3558616"/>
                </a:lnTo>
                <a:close/>
                <a:moveTo>
                  <a:pt x="3048038" y="3144736"/>
                </a:moveTo>
                <a:lnTo>
                  <a:pt x="3027464" y="3144736"/>
                </a:lnTo>
                <a:lnTo>
                  <a:pt x="3027464" y="3164967"/>
                </a:lnTo>
                <a:lnTo>
                  <a:pt x="3007233" y="3164967"/>
                </a:lnTo>
                <a:lnTo>
                  <a:pt x="3007233" y="3185541"/>
                </a:lnTo>
                <a:lnTo>
                  <a:pt x="3027464" y="3185541"/>
                </a:lnTo>
                <a:lnTo>
                  <a:pt x="3027464" y="3205772"/>
                </a:lnTo>
                <a:lnTo>
                  <a:pt x="3048038" y="3205772"/>
                </a:lnTo>
                <a:lnTo>
                  <a:pt x="3048038" y="3185541"/>
                </a:lnTo>
                <a:lnTo>
                  <a:pt x="3068269" y="3185541"/>
                </a:lnTo>
                <a:lnTo>
                  <a:pt x="3068269" y="3164967"/>
                </a:lnTo>
                <a:lnTo>
                  <a:pt x="3048038" y="3164967"/>
                </a:lnTo>
                <a:lnTo>
                  <a:pt x="3048038" y="3144736"/>
                </a:lnTo>
                <a:close/>
                <a:moveTo>
                  <a:pt x="2980830" y="3003118"/>
                </a:moveTo>
                <a:lnTo>
                  <a:pt x="2957513" y="3003118"/>
                </a:lnTo>
                <a:lnTo>
                  <a:pt x="2957513" y="3026435"/>
                </a:lnTo>
                <a:lnTo>
                  <a:pt x="2934196" y="3026435"/>
                </a:lnTo>
                <a:lnTo>
                  <a:pt x="2934196" y="3049753"/>
                </a:lnTo>
                <a:lnTo>
                  <a:pt x="2957513" y="3049753"/>
                </a:lnTo>
                <a:lnTo>
                  <a:pt x="2957513" y="3073070"/>
                </a:lnTo>
                <a:lnTo>
                  <a:pt x="2980830" y="3073070"/>
                </a:lnTo>
                <a:lnTo>
                  <a:pt x="2980830" y="3049753"/>
                </a:lnTo>
                <a:lnTo>
                  <a:pt x="3004147" y="3049753"/>
                </a:lnTo>
                <a:lnTo>
                  <a:pt x="3004147" y="3026435"/>
                </a:lnTo>
                <a:lnTo>
                  <a:pt x="2980830" y="3026435"/>
                </a:lnTo>
                <a:lnTo>
                  <a:pt x="2980830" y="3003118"/>
                </a:lnTo>
                <a:close/>
                <a:moveTo>
                  <a:pt x="3045295" y="3426943"/>
                </a:moveTo>
                <a:lnTo>
                  <a:pt x="3030208" y="3426943"/>
                </a:lnTo>
                <a:lnTo>
                  <a:pt x="3030208" y="3442030"/>
                </a:lnTo>
                <a:lnTo>
                  <a:pt x="3015120" y="3442030"/>
                </a:lnTo>
                <a:lnTo>
                  <a:pt x="3015120" y="3457118"/>
                </a:lnTo>
                <a:lnTo>
                  <a:pt x="3030208" y="3457118"/>
                </a:lnTo>
                <a:lnTo>
                  <a:pt x="3030208" y="3472205"/>
                </a:lnTo>
                <a:lnTo>
                  <a:pt x="3045295" y="3472205"/>
                </a:lnTo>
                <a:lnTo>
                  <a:pt x="3045295" y="3457118"/>
                </a:lnTo>
                <a:lnTo>
                  <a:pt x="3060383" y="3457118"/>
                </a:lnTo>
                <a:lnTo>
                  <a:pt x="3060383" y="3442030"/>
                </a:lnTo>
                <a:lnTo>
                  <a:pt x="3045295" y="3442030"/>
                </a:lnTo>
                <a:lnTo>
                  <a:pt x="3045295" y="3426943"/>
                </a:lnTo>
                <a:close/>
                <a:moveTo>
                  <a:pt x="2636215" y="3419399"/>
                </a:moveTo>
                <a:lnTo>
                  <a:pt x="2616327" y="3419399"/>
                </a:lnTo>
                <a:lnTo>
                  <a:pt x="2616327" y="3439630"/>
                </a:lnTo>
                <a:lnTo>
                  <a:pt x="2596096" y="3439630"/>
                </a:lnTo>
                <a:lnTo>
                  <a:pt x="2596096" y="3459518"/>
                </a:lnTo>
                <a:lnTo>
                  <a:pt x="2616327" y="3459518"/>
                </a:lnTo>
                <a:lnTo>
                  <a:pt x="2616327" y="3479749"/>
                </a:lnTo>
                <a:lnTo>
                  <a:pt x="2636215" y="3479749"/>
                </a:lnTo>
                <a:lnTo>
                  <a:pt x="2636215" y="3459518"/>
                </a:lnTo>
                <a:lnTo>
                  <a:pt x="2656447" y="3459518"/>
                </a:lnTo>
                <a:lnTo>
                  <a:pt x="2656447" y="3439630"/>
                </a:lnTo>
                <a:lnTo>
                  <a:pt x="2636215" y="3439630"/>
                </a:lnTo>
                <a:lnTo>
                  <a:pt x="2636215" y="3419399"/>
                </a:lnTo>
                <a:close/>
                <a:moveTo>
                  <a:pt x="3114561" y="3287382"/>
                </a:moveTo>
                <a:lnTo>
                  <a:pt x="3098102" y="3287382"/>
                </a:lnTo>
                <a:lnTo>
                  <a:pt x="3098102" y="3304184"/>
                </a:lnTo>
                <a:lnTo>
                  <a:pt x="3081299" y="3304184"/>
                </a:lnTo>
                <a:lnTo>
                  <a:pt x="3081299" y="3320644"/>
                </a:lnTo>
                <a:lnTo>
                  <a:pt x="3098102" y="3320644"/>
                </a:lnTo>
                <a:lnTo>
                  <a:pt x="3098102" y="3337446"/>
                </a:lnTo>
                <a:lnTo>
                  <a:pt x="3114561" y="3337446"/>
                </a:lnTo>
                <a:lnTo>
                  <a:pt x="3114561" y="3320644"/>
                </a:lnTo>
                <a:lnTo>
                  <a:pt x="3131363" y="3320644"/>
                </a:lnTo>
                <a:lnTo>
                  <a:pt x="3131363" y="3304184"/>
                </a:lnTo>
                <a:lnTo>
                  <a:pt x="3114561" y="3304184"/>
                </a:lnTo>
                <a:lnTo>
                  <a:pt x="3114561" y="3287382"/>
                </a:lnTo>
                <a:close/>
                <a:moveTo>
                  <a:pt x="2975686" y="3567189"/>
                </a:moveTo>
                <a:lnTo>
                  <a:pt x="2962656" y="3567189"/>
                </a:lnTo>
                <a:lnTo>
                  <a:pt x="2962656" y="3580219"/>
                </a:lnTo>
                <a:lnTo>
                  <a:pt x="2949626" y="3580219"/>
                </a:lnTo>
                <a:lnTo>
                  <a:pt x="2949626" y="3593249"/>
                </a:lnTo>
                <a:lnTo>
                  <a:pt x="2962656" y="3593249"/>
                </a:lnTo>
                <a:lnTo>
                  <a:pt x="2962656" y="3606279"/>
                </a:lnTo>
                <a:lnTo>
                  <a:pt x="2975686" y="3606279"/>
                </a:lnTo>
                <a:lnTo>
                  <a:pt x="2975686" y="3593249"/>
                </a:lnTo>
                <a:lnTo>
                  <a:pt x="2988716" y="3593249"/>
                </a:lnTo>
                <a:lnTo>
                  <a:pt x="2988716" y="3580219"/>
                </a:lnTo>
                <a:lnTo>
                  <a:pt x="2975686" y="3580219"/>
                </a:lnTo>
                <a:lnTo>
                  <a:pt x="2975686" y="3567189"/>
                </a:lnTo>
                <a:close/>
                <a:moveTo>
                  <a:pt x="3183827" y="3148508"/>
                </a:moveTo>
                <a:lnTo>
                  <a:pt x="3165996" y="3148508"/>
                </a:lnTo>
                <a:lnTo>
                  <a:pt x="3165996" y="3166339"/>
                </a:lnTo>
                <a:lnTo>
                  <a:pt x="3148165" y="3166339"/>
                </a:lnTo>
                <a:lnTo>
                  <a:pt x="3148165" y="3184169"/>
                </a:lnTo>
                <a:lnTo>
                  <a:pt x="3165996" y="3184169"/>
                </a:lnTo>
                <a:lnTo>
                  <a:pt x="3165996" y="3202000"/>
                </a:lnTo>
                <a:lnTo>
                  <a:pt x="3183827" y="3202000"/>
                </a:lnTo>
                <a:lnTo>
                  <a:pt x="3183827" y="3184169"/>
                </a:lnTo>
                <a:lnTo>
                  <a:pt x="3201658" y="3184169"/>
                </a:lnTo>
                <a:lnTo>
                  <a:pt x="3201658" y="3166339"/>
                </a:lnTo>
                <a:lnTo>
                  <a:pt x="3183827" y="3166339"/>
                </a:lnTo>
                <a:lnTo>
                  <a:pt x="3183827" y="3148508"/>
                </a:lnTo>
                <a:close/>
                <a:moveTo>
                  <a:pt x="3181426" y="3430029"/>
                </a:moveTo>
                <a:lnTo>
                  <a:pt x="3168396" y="3430029"/>
                </a:lnTo>
                <a:lnTo>
                  <a:pt x="3168396" y="3443059"/>
                </a:lnTo>
                <a:lnTo>
                  <a:pt x="3155366" y="3443059"/>
                </a:lnTo>
                <a:lnTo>
                  <a:pt x="3155366" y="3456089"/>
                </a:lnTo>
                <a:lnTo>
                  <a:pt x="3168396" y="3456089"/>
                </a:lnTo>
                <a:lnTo>
                  <a:pt x="3168396" y="3469119"/>
                </a:lnTo>
                <a:lnTo>
                  <a:pt x="3181426" y="3469119"/>
                </a:lnTo>
                <a:lnTo>
                  <a:pt x="3181426" y="3456089"/>
                </a:lnTo>
                <a:lnTo>
                  <a:pt x="3194456" y="3456089"/>
                </a:lnTo>
                <a:lnTo>
                  <a:pt x="3194456" y="3443059"/>
                </a:lnTo>
                <a:lnTo>
                  <a:pt x="3181426" y="3443059"/>
                </a:lnTo>
                <a:lnTo>
                  <a:pt x="3181426" y="3430029"/>
                </a:lnTo>
                <a:close/>
                <a:moveTo>
                  <a:pt x="3116961" y="3006204"/>
                </a:moveTo>
                <a:lnTo>
                  <a:pt x="3095701" y="3006204"/>
                </a:lnTo>
                <a:lnTo>
                  <a:pt x="3095701" y="3027464"/>
                </a:lnTo>
                <a:lnTo>
                  <a:pt x="3074441" y="3027464"/>
                </a:lnTo>
                <a:lnTo>
                  <a:pt x="3074441" y="3048724"/>
                </a:lnTo>
                <a:lnTo>
                  <a:pt x="3095701" y="3048724"/>
                </a:lnTo>
                <a:lnTo>
                  <a:pt x="3095701" y="3069984"/>
                </a:lnTo>
                <a:lnTo>
                  <a:pt x="3116961" y="3069984"/>
                </a:lnTo>
                <a:lnTo>
                  <a:pt x="3116961" y="3048724"/>
                </a:lnTo>
                <a:lnTo>
                  <a:pt x="3138221" y="3048724"/>
                </a:lnTo>
                <a:lnTo>
                  <a:pt x="3138221" y="3027464"/>
                </a:lnTo>
                <a:lnTo>
                  <a:pt x="3116961" y="3027464"/>
                </a:lnTo>
                <a:lnTo>
                  <a:pt x="3116961" y="3006204"/>
                </a:lnTo>
                <a:close/>
                <a:moveTo>
                  <a:pt x="2978429" y="3284296"/>
                </a:moveTo>
                <a:lnTo>
                  <a:pt x="2959913" y="3284296"/>
                </a:lnTo>
                <a:lnTo>
                  <a:pt x="2959913" y="3303156"/>
                </a:lnTo>
                <a:lnTo>
                  <a:pt x="2941054" y="3303156"/>
                </a:lnTo>
                <a:lnTo>
                  <a:pt x="2941054" y="3321672"/>
                </a:lnTo>
                <a:lnTo>
                  <a:pt x="2959913" y="3321672"/>
                </a:lnTo>
                <a:lnTo>
                  <a:pt x="2959913" y="3340532"/>
                </a:lnTo>
                <a:lnTo>
                  <a:pt x="2978429" y="3340532"/>
                </a:lnTo>
                <a:lnTo>
                  <a:pt x="2978429" y="3321672"/>
                </a:lnTo>
                <a:lnTo>
                  <a:pt x="2997289" y="3321672"/>
                </a:lnTo>
                <a:lnTo>
                  <a:pt x="2997289" y="3303156"/>
                </a:lnTo>
                <a:lnTo>
                  <a:pt x="2978429" y="3303156"/>
                </a:lnTo>
                <a:lnTo>
                  <a:pt x="2978429" y="3284296"/>
                </a:lnTo>
                <a:close/>
                <a:moveTo>
                  <a:pt x="2772689" y="3421799"/>
                </a:moveTo>
                <a:lnTo>
                  <a:pt x="2754173" y="3421799"/>
                </a:lnTo>
                <a:lnTo>
                  <a:pt x="2754173" y="3440316"/>
                </a:lnTo>
                <a:lnTo>
                  <a:pt x="2735656" y="3440316"/>
                </a:lnTo>
                <a:lnTo>
                  <a:pt x="2735656" y="3458832"/>
                </a:lnTo>
                <a:lnTo>
                  <a:pt x="2754173" y="3458832"/>
                </a:lnTo>
                <a:lnTo>
                  <a:pt x="2754173" y="3477349"/>
                </a:lnTo>
                <a:lnTo>
                  <a:pt x="2772689" y="3477349"/>
                </a:lnTo>
                <a:lnTo>
                  <a:pt x="2772689" y="3458832"/>
                </a:lnTo>
                <a:lnTo>
                  <a:pt x="2791206" y="3458832"/>
                </a:lnTo>
                <a:lnTo>
                  <a:pt x="2791206" y="3440316"/>
                </a:lnTo>
                <a:lnTo>
                  <a:pt x="2772689" y="3440316"/>
                </a:lnTo>
                <a:lnTo>
                  <a:pt x="2772689" y="3421799"/>
                </a:lnTo>
                <a:close/>
                <a:moveTo>
                  <a:pt x="2705824" y="3279153"/>
                </a:moveTo>
                <a:lnTo>
                  <a:pt x="2683879" y="3279153"/>
                </a:lnTo>
                <a:lnTo>
                  <a:pt x="2683879" y="3301441"/>
                </a:lnTo>
                <a:lnTo>
                  <a:pt x="2661590" y="3301441"/>
                </a:lnTo>
                <a:lnTo>
                  <a:pt x="2661590" y="3323387"/>
                </a:lnTo>
                <a:lnTo>
                  <a:pt x="2683879" y="3323387"/>
                </a:lnTo>
                <a:lnTo>
                  <a:pt x="2683879" y="3345675"/>
                </a:lnTo>
                <a:lnTo>
                  <a:pt x="2705824" y="3345675"/>
                </a:lnTo>
                <a:lnTo>
                  <a:pt x="2705824" y="3323387"/>
                </a:lnTo>
                <a:lnTo>
                  <a:pt x="2728112" y="3323387"/>
                </a:lnTo>
                <a:lnTo>
                  <a:pt x="2728112" y="3301441"/>
                </a:lnTo>
                <a:lnTo>
                  <a:pt x="2705824" y="3301441"/>
                </a:lnTo>
                <a:lnTo>
                  <a:pt x="2705824" y="3279153"/>
                </a:lnTo>
                <a:close/>
                <a:moveTo>
                  <a:pt x="2769604" y="3705035"/>
                </a:moveTo>
                <a:lnTo>
                  <a:pt x="2757259" y="3705035"/>
                </a:lnTo>
                <a:lnTo>
                  <a:pt x="2757259" y="3717722"/>
                </a:lnTo>
                <a:lnTo>
                  <a:pt x="2744572" y="3717722"/>
                </a:lnTo>
                <a:lnTo>
                  <a:pt x="2744572" y="3730066"/>
                </a:lnTo>
                <a:lnTo>
                  <a:pt x="2757259" y="3730066"/>
                </a:lnTo>
                <a:lnTo>
                  <a:pt x="2757259" y="3742754"/>
                </a:lnTo>
                <a:lnTo>
                  <a:pt x="2769604" y="3742754"/>
                </a:lnTo>
                <a:lnTo>
                  <a:pt x="2769604" y="3730066"/>
                </a:lnTo>
                <a:lnTo>
                  <a:pt x="2782291" y="3730066"/>
                </a:lnTo>
                <a:lnTo>
                  <a:pt x="2782291" y="3717722"/>
                </a:lnTo>
                <a:lnTo>
                  <a:pt x="2769604" y="3717722"/>
                </a:lnTo>
                <a:lnTo>
                  <a:pt x="2769604" y="3705035"/>
                </a:lnTo>
                <a:close/>
                <a:moveTo>
                  <a:pt x="2911564" y="3141993"/>
                </a:moveTo>
                <a:lnTo>
                  <a:pt x="2889619" y="3141993"/>
                </a:lnTo>
                <a:lnTo>
                  <a:pt x="2889619" y="3164281"/>
                </a:lnTo>
                <a:lnTo>
                  <a:pt x="2867330" y="3164281"/>
                </a:lnTo>
                <a:lnTo>
                  <a:pt x="2867330" y="3186227"/>
                </a:lnTo>
                <a:lnTo>
                  <a:pt x="2889619" y="3186227"/>
                </a:lnTo>
                <a:lnTo>
                  <a:pt x="2889619" y="3208515"/>
                </a:lnTo>
                <a:lnTo>
                  <a:pt x="2911564" y="3208515"/>
                </a:lnTo>
                <a:lnTo>
                  <a:pt x="2911564" y="3186227"/>
                </a:lnTo>
                <a:lnTo>
                  <a:pt x="2933852" y="3186227"/>
                </a:lnTo>
                <a:lnTo>
                  <a:pt x="2933852" y="3164281"/>
                </a:lnTo>
                <a:lnTo>
                  <a:pt x="2911564" y="3164281"/>
                </a:lnTo>
                <a:lnTo>
                  <a:pt x="2911564" y="3141993"/>
                </a:lnTo>
                <a:close/>
                <a:moveTo>
                  <a:pt x="2703081" y="3562045"/>
                </a:moveTo>
                <a:lnTo>
                  <a:pt x="2686622" y="3562045"/>
                </a:lnTo>
                <a:lnTo>
                  <a:pt x="2686622" y="3578504"/>
                </a:lnTo>
                <a:lnTo>
                  <a:pt x="2670163" y="3578504"/>
                </a:lnTo>
                <a:lnTo>
                  <a:pt x="2670163" y="3594964"/>
                </a:lnTo>
                <a:lnTo>
                  <a:pt x="2686622" y="3594964"/>
                </a:lnTo>
                <a:lnTo>
                  <a:pt x="2686622" y="3611423"/>
                </a:lnTo>
                <a:lnTo>
                  <a:pt x="2703081" y="3611423"/>
                </a:lnTo>
                <a:lnTo>
                  <a:pt x="2703081" y="3594964"/>
                </a:lnTo>
                <a:lnTo>
                  <a:pt x="2719540" y="3594964"/>
                </a:lnTo>
                <a:lnTo>
                  <a:pt x="2719540" y="3578504"/>
                </a:lnTo>
                <a:lnTo>
                  <a:pt x="2703081" y="3578504"/>
                </a:lnTo>
                <a:lnTo>
                  <a:pt x="2703081" y="3562045"/>
                </a:lnTo>
                <a:close/>
                <a:moveTo>
                  <a:pt x="2909164" y="3424199"/>
                </a:moveTo>
                <a:lnTo>
                  <a:pt x="2892019" y="3424199"/>
                </a:lnTo>
                <a:lnTo>
                  <a:pt x="2892019" y="3441002"/>
                </a:lnTo>
                <a:lnTo>
                  <a:pt x="2875217" y="3441002"/>
                </a:lnTo>
                <a:lnTo>
                  <a:pt x="2875217" y="3458147"/>
                </a:lnTo>
                <a:lnTo>
                  <a:pt x="2892019" y="3458147"/>
                </a:lnTo>
                <a:lnTo>
                  <a:pt x="2892019" y="3474949"/>
                </a:lnTo>
                <a:lnTo>
                  <a:pt x="2909164" y="3474949"/>
                </a:lnTo>
                <a:lnTo>
                  <a:pt x="2909164" y="3458147"/>
                </a:lnTo>
                <a:lnTo>
                  <a:pt x="2925966" y="3458147"/>
                </a:lnTo>
                <a:lnTo>
                  <a:pt x="2925966" y="3441002"/>
                </a:lnTo>
                <a:lnTo>
                  <a:pt x="2909164" y="3441002"/>
                </a:lnTo>
                <a:lnTo>
                  <a:pt x="2909164" y="3424199"/>
                </a:lnTo>
                <a:close/>
                <a:moveTo>
                  <a:pt x="2842298" y="3281553"/>
                </a:moveTo>
                <a:lnTo>
                  <a:pt x="2821724" y="3281553"/>
                </a:lnTo>
                <a:lnTo>
                  <a:pt x="2821724" y="3302127"/>
                </a:lnTo>
                <a:lnTo>
                  <a:pt x="2801150" y="3302127"/>
                </a:lnTo>
                <a:lnTo>
                  <a:pt x="2801150" y="3322701"/>
                </a:lnTo>
                <a:lnTo>
                  <a:pt x="2821724" y="3322701"/>
                </a:lnTo>
                <a:lnTo>
                  <a:pt x="2821724" y="3343275"/>
                </a:lnTo>
                <a:lnTo>
                  <a:pt x="2842298" y="3343275"/>
                </a:lnTo>
                <a:lnTo>
                  <a:pt x="2842298" y="3322701"/>
                </a:lnTo>
                <a:lnTo>
                  <a:pt x="2862872" y="3322701"/>
                </a:lnTo>
                <a:lnTo>
                  <a:pt x="2862872" y="3302127"/>
                </a:lnTo>
                <a:lnTo>
                  <a:pt x="2842298" y="3302127"/>
                </a:lnTo>
                <a:lnTo>
                  <a:pt x="2842298" y="3281553"/>
                </a:lnTo>
                <a:close/>
                <a:moveTo>
                  <a:pt x="2839555" y="3564446"/>
                </a:moveTo>
                <a:lnTo>
                  <a:pt x="2824468" y="3564446"/>
                </a:lnTo>
                <a:lnTo>
                  <a:pt x="2824468" y="3579190"/>
                </a:lnTo>
                <a:lnTo>
                  <a:pt x="2809723" y="3579190"/>
                </a:lnTo>
                <a:lnTo>
                  <a:pt x="2809723" y="3594278"/>
                </a:lnTo>
                <a:lnTo>
                  <a:pt x="2824468" y="3594278"/>
                </a:lnTo>
                <a:lnTo>
                  <a:pt x="2824468" y="3609023"/>
                </a:lnTo>
                <a:lnTo>
                  <a:pt x="2839555" y="3609023"/>
                </a:lnTo>
                <a:lnTo>
                  <a:pt x="2839555" y="3594278"/>
                </a:lnTo>
                <a:lnTo>
                  <a:pt x="2854300" y="3594278"/>
                </a:lnTo>
                <a:lnTo>
                  <a:pt x="2854300" y="3579190"/>
                </a:lnTo>
                <a:lnTo>
                  <a:pt x="2839555" y="3579190"/>
                </a:lnTo>
                <a:lnTo>
                  <a:pt x="2839555" y="3564446"/>
                </a:lnTo>
                <a:close/>
                <a:moveTo>
                  <a:pt x="2775433" y="3139592"/>
                </a:moveTo>
                <a:lnTo>
                  <a:pt x="2751430" y="3139592"/>
                </a:lnTo>
                <a:lnTo>
                  <a:pt x="2751430" y="3163253"/>
                </a:lnTo>
                <a:lnTo>
                  <a:pt x="2727770" y="3163253"/>
                </a:lnTo>
                <a:lnTo>
                  <a:pt x="2727770" y="3187256"/>
                </a:lnTo>
                <a:lnTo>
                  <a:pt x="2751430" y="3187256"/>
                </a:lnTo>
                <a:lnTo>
                  <a:pt x="2751430" y="3210916"/>
                </a:lnTo>
                <a:lnTo>
                  <a:pt x="2775433" y="3210916"/>
                </a:lnTo>
                <a:lnTo>
                  <a:pt x="2775433" y="3187256"/>
                </a:lnTo>
                <a:lnTo>
                  <a:pt x="2799093" y="3187256"/>
                </a:lnTo>
                <a:lnTo>
                  <a:pt x="2799093" y="3163253"/>
                </a:lnTo>
                <a:lnTo>
                  <a:pt x="2775433" y="3163253"/>
                </a:lnTo>
                <a:lnTo>
                  <a:pt x="2775433" y="3139592"/>
                </a:lnTo>
                <a:close/>
                <a:moveTo>
                  <a:pt x="1038644" y="600075"/>
                </a:moveTo>
                <a:lnTo>
                  <a:pt x="1059218" y="600075"/>
                </a:lnTo>
                <a:lnTo>
                  <a:pt x="1059218" y="579501"/>
                </a:lnTo>
                <a:lnTo>
                  <a:pt x="1079792" y="579501"/>
                </a:lnTo>
                <a:lnTo>
                  <a:pt x="1079792" y="558927"/>
                </a:lnTo>
                <a:lnTo>
                  <a:pt x="1059218" y="558927"/>
                </a:lnTo>
                <a:lnTo>
                  <a:pt x="1059218" y="538353"/>
                </a:lnTo>
                <a:lnTo>
                  <a:pt x="1038644" y="538353"/>
                </a:lnTo>
                <a:lnTo>
                  <a:pt x="1038644" y="558927"/>
                </a:lnTo>
                <a:lnTo>
                  <a:pt x="1018070" y="558927"/>
                </a:lnTo>
                <a:lnTo>
                  <a:pt x="1018070" y="579501"/>
                </a:lnTo>
                <a:lnTo>
                  <a:pt x="1038644" y="579501"/>
                </a:lnTo>
                <a:lnTo>
                  <a:pt x="1038644" y="600075"/>
                </a:lnTo>
                <a:close/>
                <a:moveTo>
                  <a:pt x="3236290" y="590817"/>
                </a:moveTo>
                <a:lnTo>
                  <a:pt x="3250692" y="590817"/>
                </a:lnTo>
                <a:lnTo>
                  <a:pt x="3250692" y="576415"/>
                </a:lnTo>
                <a:lnTo>
                  <a:pt x="3265094" y="576415"/>
                </a:lnTo>
                <a:lnTo>
                  <a:pt x="3265094" y="562013"/>
                </a:lnTo>
                <a:lnTo>
                  <a:pt x="3250692" y="562013"/>
                </a:lnTo>
                <a:lnTo>
                  <a:pt x="3250692" y="547611"/>
                </a:lnTo>
                <a:lnTo>
                  <a:pt x="3236290" y="547611"/>
                </a:lnTo>
                <a:lnTo>
                  <a:pt x="3236290" y="562013"/>
                </a:lnTo>
                <a:lnTo>
                  <a:pt x="3221888" y="562013"/>
                </a:lnTo>
                <a:lnTo>
                  <a:pt x="3221888" y="576415"/>
                </a:lnTo>
                <a:lnTo>
                  <a:pt x="3236290" y="576415"/>
                </a:lnTo>
                <a:lnTo>
                  <a:pt x="3236290" y="590817"/>
                </a:lnTo>
                <a:close/>
                <a:moveTo>
                  <a:pt x="3233890" y="871995"/>
                </a:moveTo>
                <a:lnTo>
                  <a:pt x="3253093" y="871995"/>
                </a:lnTo>
                <a:lnTo>
                  <a:pt x="3253093" y="853135"/>
                </a:lnTo>
                <a:lnTo>
                  <a:pt x="3271952" y="853135"/>
                </a:lnTo>
                <a:lnTo>
                  <a:pt x="3271952" y="833933"/>
                </a:lnTo>
                <a:lnTo>
                  <a:pt x="3253093" y="833933"/>
                </a:lnTo>
                <a:lnTo>
                  <a:pt x="3253093" y="815073"/>
                </a:lnTo>
                <a:lnTo>
                  <a:pt x="3233890" y="815073"/>
                </a:lnTo>
                <a:lnTo>
                  <a:pt x="3233890" y="833933"/>
                </a:lnTo>
                <a:lnTo>
                  <a:pt x="3215030" y="833933"/>
                </a:lnTo>
                <a:lnTo>
                  <a:pt x="3215030" y="853135"/>
                </a:lnTo>
                <a:lnTo>
                  <a:pt x="3233890" y="853135"/>
                </a:lnTo>
                <a:lnTo>
                  <a:pt x="3233890" y="871995"/>
                </a:lnTo>
                <a:close/>
                <a:moveTo>
                  <a:pt x="3300755" y="1288961"/>
                </a:moveTo>
                <a:lnTo>
                  <a:pt x="3323387" y="1288961"/>
                </a:lnTo>
                <a:lnTo>
                  <a:pt x="3323387" y="1266330"/>
                </a:lnTo>
                <a:lnTo>
                  <a:pt x="3346018" y="1266330"/>
                </a:lnTo>
                <a:lnTo>
                  <a:pt x="3346018" y="1243698"/>
                </a:lnTo>
                <a:lnTo>
                  <a:pt x="3323387" y="1243698"/>
                </a:lnTo>
                <a:lnTo>
                  <a:pt x="3323387" y="1221067"/>
                </a:lnTo>
                <a:lnTo>
                  <a:pt x="3300755" y="1221067"/>
                </a:lnTo>
                <a:lnTo>
                  <a:pt x="3300755" y="1243698"/>
                </a:lnTo>
                <a:lnTo>
                  <a:pt x="3278124" y="1243698"/>
                </a:lnTo>
                <a:lnTo>
                  <a:pt x="3278124" y="1266330"/>
                </a:lnTo>
                <a:lnTo>
                  <a:pt x="3300755" y="1266330"/>
                </a:lnTo>
                <a:lnTo>
                  <a:pt x="3300755" y="1288961"/>
                </a:lnTo>
                <a:close/>
                <a:moveTo>
                  <a:pt x="3304184" y="729691"/>
                </a:moveTo>
                <a:lnTo>
                  <a:pt x="3319958" y="729691"/>
                </a:lnTo>
                <a:lnTo>
                  <a:pt x="3319958" y="714261"/>
                </a:lnTo>
                <a:lnTo>
                  <a:pt x="3335389" y="714261"/>
                </a:lnTo>
                <a:lnTo>
                  <a:pt x="3335389" y="698487"/>
                </a:lnTo>
                <a:lnTo>
                  <a:pt x="3319958" y="698487"/>
                </a:lnTo>
                <a:lnTo>
                  <a:pt x="3319958" y="683057"/>
                </a:lnTo>
                <a:lnTo>
                  <a:pt x="3304184" y="683057"/>
                </a:lnTo>
                <a:lnTo>
                  <a:pt x="3304184" y="698487"/>
                </a:lnTo>
                <a:lnTo>
                  <a:pt x="3288754" y="698487"/>
                </a:lnTo>
                <a:lnTo>
                  <a:pt x="3288754" y="714261"/>
                </a:lnTo>
                <a:lnTo>
                  <a:pt x="3304184" y="714261"/>
                </a:lnTo>
                <a:lnTo>
                  <a:pt x="3304184" y="729691"/>
                </a:lnTo>
                <a:close/>
                <a:moveTo>
                  <a:pt x="3232175" y="1151801"/>
                </a:moveTo>
                <a:lnTo>
                  <a:pt x="3254807" y="1151801"/>
                </a:lnTo>
                <a:lnTo>
                  <a:pt x="3254807" y="1129170"/>
                </a:lnTo>
                <a:lnTo>
                  <a:pt x="3277438" y="1129170"/>
                </a:lnTo>
                <a:lnTo>
                  <a:pt x="3277438" y="1106538"/>
                </a:lnTo>
                <a:lnTo>
                  <a:pt x="3254807" y="1106538"/>
                </a:lnTo>
                <a:lnTo>
                  <a:pt x="3254807" y="1083907"/>
                </a:lnTo>
                <a:lnTo>
                  <a:pt x="3232175" y="1083907"/>
                </a:lnTo>
                <a:lnTo>
                  <a:pt x="3232175" y="1106538"/>
                </a:lnTo>
                <a:lnTo>
                  <a:pt x="3209544" y="1106538"/>
                </a:lnTo>
                <a:lnTo>
                  <a:pt x="3209544" y="1129170"/>
                </a:lnTo>
                <a:lnTo>
                  <a:pt x="3232175" y="1129170"/>
                </a:lnTo>
                <a:lnTo>
                  <a:pt x="3232175" y="1151801"/>
                </a:lnTo>
                <a:close/>
                <a:moveTo>
                  <a:pt x="3302127" y="1010183"/>
                </a:moveTo>
                <a:lnTo>
                  <a:pt x="3322015" y="1010183"/>
                </a:lnTo>
                <a:lnTo>
                  <a:pt x="3322015" y="990638"/>
                </a:lnTo>
                <a:lnTo>
                  <a:pt x="3341561" y="990638"/>
                </a:lnTo>
                <a:lnTo>
                  <a:pt x="3341561" y="970750"/>
                </a:lnTo>
                <a:lnTo>
                  <a:pt x="3322015" y="970750"/>
                </a:lnTo>
                <a:lnTo>
                  <a:pt x="3322015" y="951205"/>
                </a:lnTo>
                <a:lnTo>
                  <a:pt x="3302127" y="951205"/>
                </a:lnTo>
                <a:lnTo>
                  <a:pt x="3302127" y="970750"/>
                </a:lnTo>
                <a:lnTo>
                  <a:pt x="3282582" y="970750"/>
                </a:lnTo>
                <a:lnTo>
                  <a:pt x="3282582" y="990638"/>
                </a:lnTo>
                <a:lnTo>
                  <a:pt x="3302127" y="990638"/>
                </a:lnTo>
                <a:lnTo>
                  <a:pt x="3302127" y="1010183"/>
                </a:lnTo>
                <a:close/>
                <a:moveTo>
                  <a:pt x="3098102" y="594246"/>
                </a:moveTo>
                <a:lnTo>
                  <a:pt x="3114561" y="594246"/>
                </a:lnTo>
                <a:lnTo>
                  <a:pt x="3114561" y="577444"/>
                </a:lnTo>
                <a:lnTo>
                  <a:pt x="3131363" y="577444"/>
                </a:lnTo>
                <a:lnTo>
                  <a:pt x="3131363" y="560984"/>
                </a:lnTo>
                <a:lnTo>
                  <a:pt x="3114561" y="560984"/>
                </a:lnTo>
                <a:lnTo>
                  <a:pt x="3114561" y="544182"/>
                </a:lnTo>
                <a:lnTo>
                  <a:pt x="3098102" y="544182"/>
                </a:lnTo>
                <a:lnTo>
                  <a:pt x="3098102" y="560984"/>
                </a:lnTo>
                <a:lnTo>
                  <a:pt x="3081299" y="560984"/>
                </a:lnTo>
                <a:lnTo>
                  <a:pt x="3081299" y="577444"/>
                </a:lnTo>
                <a:lnTo>
                  <a:pt x="3098102" y="577444"/>
                </a:lnTo>
                <a:lnTo>
                  <a:pt x="3098102" y="594246"/>
                </a:lnTo>
                <a:close/>
                <a:moveTo>
                  <a:pt x="3163939" y="1013955"/>
                </a:moveTo>
                <a:lnTo>
                  <a:pt x="3185884" y="1013955"/>
                </a:lnTo>
                <a:lnTo>
                  <a:pt x="3185884" y="991667"/>
                </a:lnTo>
                <a:lnTo>
                  <a:pt x="3208172" y="991667"/>
                </a:lnTo>
                <a:lnTo>
                  <a:pt x="3208172" y="969721"/>
                </a:lnTo>
                <a:lnTo>
                  <a:pt x="3185884" y="969721"/>
                </a:lnTo>
                <a:lnTo>
                  <a:pt x="3185884" y="947433"/>
                </a:lnTo>
                <a:lnTo>
                  <a:pt x="3163939" y="947433"/>
                </a:lnTo>
                <a:lnTo>
                  <a:pt x="3163939" y="969721"/>
                </a:lnTo>
                <a:lnTo>
                  <a:pt x="3141650" y="969721"/>
                </a:lnTo>
                <a:lnTo>
                  <a:pt x="3141650" y="991667"/>
                </a:lnTo>
                <a:lnTo>
                  <a:pt x="3163939" y="991667"/>
                </a:lnTo>
                <a:lnTo>
                  <a:pt x="3163939" y="1013955"/>
                </a:lnTo>
                <a:close/>
                <a:moveTo>
                  <a:pt x="3165996" y="733463"/>
                </a:moveTo>
                <a:lnTo>
                  <a:pt x="3183827" y="733463"/>
                </a:lnTo>
                <a:lnTo>
                  <a:pt x="3183827" y="715289"/>
                </a:lnTo>
                <a:lnTo>
                  <a:pt x="3202000" y="715289"/>
                </a:lnTo>
                <a:lnTo>
                  <a:pt x="3202000" y="697459"/>
                </a:lnTo>
                <a:lnTo>
                  <a:pt x="3183827" y="697459"/>
                </a:lnTo>
                <a:lnTo>
                  <a:pt x="3183827" y="679285"/>
                </a:lnTo>
                <a:lnTo>
                  <a:pt x="3165996" y="679285"/>
                </a:lnTo>
                <a:lnTo>
                  <a:pt x="3165996" y="697459"/>
                </a:lnTo>
                <a:lnTo>
                  <a:pt x="3147822" y="697459"/>
                </a:lnTo>
                <a:lnTo>
                  <a:pt x="3147822" y="715289"/>
                </a:lnTo>
                <a:lnTo>
                  <a:pt x="3165996" y="715289"/>
                </a:lnTo>
                <a:lnTo>
                  <a:pt x="3165996" y="733463"/>
                </a:lnTo>
                <a:close/>
                <a:moveTo>
                  <a:pt x="3168396" y="451599"/>
                </a:moveTo>
                <a:lnTo>
                  <a:pt x="3181426" y="451599"/>
                </a:lnTo>
                <a:lnTo>
                  <a:pt x="3181426" y="438569"/>
                </a:lnTo>
                <a:lnTo>
                  <a:pt x="3194456" y="438569"/>
                </a:lnTo>
                <a:lnTo>
                  <a:pt x="3194456" y="425539"/>
                </a:lnTo>
                <a:lnTo>
                  <a:pt x="3181426" y="425539"/>
                </a:lnTo>
                <a:lnTo>
                  <a:pt x="3181426" y="412509"/>
                </a:lnTo>
                <a:lnTo>
                  <a:pt x="3168396" y="412509"/>
                </a:lnTo>
                <a:lnTo>
                  <a:pt x="3168396" y="425539"/>
                </a:lnTo>
                <a:lnTo>
                  <a:pt x="3155366" y="425539"/>
                </a:lnTo>
                <a:lnTo>
                  <a:pt x="3155366" y="438569"/>
                </a:lnTo>
                <a:lnTo>
                  <a:pt x="3168396" y="438569"/>
                </a:lnTo>
                <a:lnTo>
                  <a:pt x="3168396" y="451599"/>
                </a:lnTo>
                <a:close/>
                <a:moveTo>
                  <a:pt x="3374822" y="587045"/>
                </a:moveTo>
                <a:lnTo>
                  <a:pt x="3386480" y="587045"/>
                </a:lnTo>
                <a:lnTo>
                  <a:pt x="3386480" y="575043"/>
                </a:lnTo>
                <a:lnTo>
                  <a:pt x="3398482" y="575043"/>
                </a:lnTo>
                <a:lnTo>
                  <a:pt x="3398482" y="563385"/>
                </a:lnTo>
                <a:lnTo>
                  <a:pt x="3386480" y="563385"/>
                </a:lnTo>
                <a:lnTo>
                  <a:pt x="3386480" y="551383"/>
                </a:lnTo>
                <a:lnTo>
                  <a:pt x="3374822" y="551383"/>
                </a:lnTo>
                <a:lnTo>
                  <a:pt x="3374822" y="563385"/>
                </a:lnTo>
                <a:lnTo>
                  <a:pt x="3362821" y="563385"/>
                </a:lnTo>
                <a:lnTo>
                  <a:pt x="3362821" y="575043"/>
                </a:lnTo>
                <a:lnTo>
                  <a:pt x="3374822" y="575043"/>
                </a:lnTo>
                <a:lnTo>
                  <a:pt x="3374822" y="587045"/>
                </a:lnTo>
                <a:close/>
                <a:moveTo>
                  <a:pt x="1065047" y="1989163"/>
                </a:moveTo>
                <a:lnTo>
                  <a:pt x="1065047" y="1956930"/>
                </a:lnTo>
                <a:lnTo>
                  <a:pt x="1097280" y="1956930"/>
                </a:lnTo>
                <a:lnTo>
                  <a:pt x="1097280" y="1924698"/>
                </a:lnTo>
                <a:lnTo>
                  <a:pt x="1065047" y="1924698"/>
                </a:lnTo>
                <a:lnTo>
                  <a:pt x="1065047" y="1892465"/>
                </a:lnTo>
                <a:lnTo>
                  <a:pt x="1032815" y="1892465"/>
                </a:lnTo>
                <a:lnTo>
                  <a:pt x="1032815" y="1924698"/>
                </a:lnTo>
                <a:lnTo>
                  <a:pt x="1000582" y="1924698"/>
                </a:lnTo>
                <a:lnTo>
                  <a:pt x="1000582" y="1956930"/>
                </a:lnTo>
                <a:lnTo>
                  <a:pt x="1032815" y="1956930"/>
                </a:lnTo>
                <a:lnTo>
                  <a:pt x="1032815" y="1989163"/>
                </a:lnTo>
                <a:lnTo>
                  <a:pt x="1065047" y="1989163"/>
                </a:lnTo>
                <a:close/>
                <a:moveTo>
                  <a:pt x="2610155" y="1755305"/>
                </a:moveTo>
                <a:lnTo>
                  <a:pt x="2610155" y="1787538"/>
                </a:lnTo>
                <a:lnTo>
                  <a:pt x="2577922" y="1787538"/>
                </a:lnTo>
                <a:lnTo>
                  <a:pt x="2577922" y="1819770"/>
                </a:lnTo>
                <a:lnTo>
                  <a:pt x="2610155" y="1819770"/>
                </a:lnTo>
                <a:lnTo>
                  <a:pt x="2610155" y="1852003"/>
                </a:lnTo>
                <a:lnTo>
                  <a:pt x="2642387" y="1852003"/>
                </a:lnTo>
                <a:lnTo>
                  <a:pt x="2642387" y="1819770"/>
                </a:lnTo>
                <a:lnTo>
                  <a:pt x="2674620" y="1819770"/>
                </a:lnTo>
                <a:lnTo>
                  <a:pt x="2674620" y="1787538"/>
                </a:lnTo>
                <a:lnTo>
                  <a:pt x="2642387" y="1787538"/>
                </a:lnTo>
                <a:lnTo>
                  <a:pt x="2642387" y="1755305"/>
                </a:lnTo>
                <a:lnTo>
                  <a:pt x="2610155" y="1755305"/>
                </a:lnTo>
                <a:close/>
                <a:moveTo>
                  <a:pt x="1613687" y="1989163"/>
                </a:moveTo>
                <a:lnTo>
                  <a:pt x="1613687" y="1956930"/>
                </a:lnTo>
                <a:lnTo>
                  <a:pt x="1645920" y="1956930"/>
                </a:lnTo>
                <a:lnTo>
                  <a:pt x="1645920" y="1924698"/>
                </a:lnTo>
                <a:lnTo>
                  <a:pt x="1613687" y="1924698"/>
                </a:lnTo>
                <a:lnTo>
                  <a:pt x="1613687" y="1892465"/>
                </a:lnTo>
                <a:lnTo>
                  <a:pt x="1581455" y="1892465"/>
                </a:lnTo>
                <a:lnTo>
                  <a:pt x="1581455" y="1924698"/>
                </a:lnTo>
                <a:lnTo>
                  <a:pt x="1549222" y="1924698"/>
                </a:lnTo>
                <a:lnTo>
                  <a:pt x="1549222" y="1956930"/>
                </a:lnTo>
                <a:lnTo>
                  <a:pt x="1581455" y="1956930"/>
                </a:lnTo>
                <a:lnTo>
                  <a:pt x="1581455" y="1989163"/>
                </a:lnTo>
                <a:lnTo>
                  <a:pt x="1613687" y="1989163"/>
                </a:lnTo>
                <a:close/>
                <a:moveTo>
                  <a:pt x="1750847" y="1989163"/>
                </a:moveTo>
                <a:lnTo>
                  <a:pt x="1750847" y="1956930"/>
                </a:lnTo>
                <a:lnTo>
                  <a:pt x="1783080" y="1956930"/>
                </a:lnTo>
                <a:lnTo>
                  <a:pt x="1783080" y="1924698"/>
                </a:lnTo>
                <a:lnTo>
                  <a:pt x="1750847" y="1924698"/>
                </a:lnTo>
                <a:lnTo>
                  <a:pt x="1750847" y="1892465"/>
                </a:lnTo>
                <a:lnTo>
                  <a:pt x="1718615" y="1892465"/>
                </a:lnTo>
                <a:lnTo>
                  <a:pt x="1718615" y="1924698"/>
                </a:lnTo>
                <a:lnTo>
                  <a:pt x="1686382" y="1924698"/>
                </a:lnTo>
                <a:lnTo>
                  <a:pt x="1686382" y="1956930"/>
                </a:lnTo>
                <a:lnTo>
                  <a:pt x="1718615" y="1956930"/>
                </a:lnTo>
                <a:lnTo>
                  <a:pt x="1718615" y="1989163"/>
                </a:lnTo>
                <a:lnTo>
                  <a:pt x="1750847" y="1989163"/>
                </a:lnTo>
                <a:close/>
                <a:moveTo>
                  <a:pt x="3372422" y="868223"/>
                </a:moveTo>
                <a:lnTo>
                  <a:pt x="3388881" y="868223"/>
                </a:lnTo>
                <a:lnTo>
                  <a:pt x="3388881" y="851764"/>
                </a:lnTo>
                <a:lnTo>
                  <a:pt x="3405340" y="851764"/>
                </a:lnTo>
                <a:lnTo>
                  <a:pt x="3405340" y="835304"/>
                </a:lnTo>
                <a:lnTo>
                  <a:pt x="3388881" y="835304"/>
                </a:lnTo>
                <a:lnTo>
                  <a:pt x="3388881" y="818845"/>
                </a:lnTo>
                <a:lnTo>
                  <a:pt x="3372422" y="818845"/>
                </a:lnTo>
                <a:lnTo>
                  <a:pt x="3372422" y="835304"/>
                </a:lnTo>
                <a:lnTo>
                  <a:pt x="3355963" y="835304"/>
                </a:lnTo>
                <a:lnTo>
                  <a:pt x="3355963" y="851764"/>
                </a:lnTo>
                <a:lnTo>
                  <a:pt x="3372422" y="851764"/>
                </a:lnTo>
                <a:lnTo>
                  <a:pt x="3372422" y="868223"/>
                </a:lnTo>
                <a:close/>
                <a:moveTo>
                  <a:pt x="3369335" y="1426121"/>
                </a:moveTo>
                <a:lnTo>
                  <a:pt x="3391967" y="1426121"/>
                </a:lnTo>
                <a:lnTo>
                  <a:pt x="3391967" y="1403490"/>
                </a:lnTo>
                <a:lnTo>
                  <a:pt x="3414598" y="1403490"/>
                </a:lnTo>
                <a:lnTo>
                  <a:pt x="3414598" y="1380858"/>
                </a:lnTo>
                <a:lnTo>
                  <a:pt x="3391967" y="1380858"/>
                </a:lnTo>
                <a:lnTo>
                  <a:pt x="3391967" y="1358227"/>
                </a:lnTo>
                <a:lnTo>
                  <a:pt x="3369335" y="1358227"/>
                </a:lnTo>
                <a:lnTo>
                  <a:pt x="3369335" y="1380858"/>
                </a:lnTo>
                <a:lnTo>
                  <a:pt x="3346704" y="1380858"/>
                </a:lnTo>
                <a:lnTo>
                  <a:pt x="3346704" y="1403490"/>
                </a:lnTo>
                <a:lnTo>
                  <a:pt x="3369335" y="1403490"/>
                </a:lnTo>
                <a:lnTo>
                  <a:pt x="3369335" y="1426121"/>
                </a:lnTo>
                <a:close/>
                <a:moveTo>
                  <a:pt x="3370707" y="1148029"/>
                </a:moveTo>
                <a:lnTo>
                  <a:pt x="3390595" y="1148029"/>
                </a:lnTo>
                <a:lnTo>
                  <a:pt x="3390595" y="1127798"/>
                </a:lnTo>
                <a:lnTo>
                  <a:pt x="3410827" y="1127798"/>
                </a:lnTo>
                <a:lnTo>
                  <a:pt x="3410827" y="1107910"/>
                </a:lnTo>
                <a:lnTo>
                  <a:pt x="3390595" y="1107910"/>
                </a:lnTo>
                <a:lnTo>
                  <a:pt x="3390595" y="1087679"/>
                </a:lnTo>
                <a:lnTo>
                  <a:pt x="3370707" y="1087679"/>
                </a:lnTo>
                <a:lnTo>
                  <a:pt x="3370707" y="1107910"/>
                </a:lnTo>
                <a:lnTo>
                  <a:pt x="3350476" y="1107910"/>
                </a:lnTo>
                <a:lnTo>
                  <a:pt x="3350476" y="1127798"/>
                </a:lnTo>
                <a:lnTo>
                  <a:pt x="3370707" y="1127798"/>
                </a:lnTo>
                <a:lnTo>
                  <a:pt x="3370707" y="1148029"/>
                </a:lnTo>
                <a:close/>
                <a:moveTo>
                  <a:pt x="3095701" y="875424"/>
                </a:moveTo>
                <a:lnTo>
                  <a:pt x="3116961" y="875424"/>
                </a:lnTo>
                <a:lnTo>
                  <a:pt x="3116961" y="854164"/>
                </a:lnTo>
                <a:lnTo>
                  <a:pt x="3138221" y="854164"/>
                </a:lnTo>
                <a:lnTo>
                  <a:pt x="3138221" y="832904"/>
                </a:lnTo>
                <a:lnTo>
                  <a:pt x="3116961" y="832904"/>
                </a:lnTo>
                <a:lnTo>
                  <a:pt x="3116961" y="811644"/>
                </a:lnTo>
                <a:lnTo>
                  <a:pt x="3095701" y="811644"/>
                </a:lnTo>
                <a:lnTo>
                  <a:pt x="3095701" y="832904"/>
                </a:lnTo>
                <a:lnTo>
                  <a:pt x="3074441" y="832904"/>
                </a:lnTo>
                <a:lnTo>
                  <a:pt x="3074441" y="854164"/>
                </a:lnTo>
                <a:lnTo>
                  <a:pt x="3095701" y="854164"/>
                </a:lnTo>
                <a:lnTo>
                  <a:pt x="3095701" y="875424"/>
                </a:lnTo>
                <a:close/>
                <a:moveTo>
                  <a:pt x="3416999" y="1654493"/>
                </a:moveTo>
                <a:lnTo>
                  <a:pt x="3392653" y="1654493"/>
                </a:lnTo>
                <a:lnTo>
                  <a:pt x="3392653" y="1630147"/>
                </a:lnTo>
                <a:lnTo>
                  <a:pt x="3368650" y="1630147"/>
                </a:lnTo>
                <a:lnTo>
                  <a:pt x="3368650" y="1654493"/>
                </a:lnTo>
                <a:lnTo>
                  <a:pt x="3344304" y="1654493"/>
                </a:lnTo>
                <a:lnTo>
                  <a:pt x="3344304" y="1678496"/>
                </a:lnTo>
                <a:lnTo>
                  <a:pt x="3368650" y="1678496"/>
                </a:lnTo>
                <a:lnTo>
                  <a:pt x="3368650" y="1702841"/>
                </a:lnTo>
                <a:lnTo>
                  <a:pt x="3392653" y="1702841"/>
                </a:lnTo>
                <a:lnTo>
                  <a:pt x="3392653" y="1678496"/>
                </a:lnTo>
                <a:lnTo>
                  <a:pt x="3416999" y="1678496"/>
                </a:lnTo>
                <a:lnTo>
                  <a:pt x="3416999" y="1654493"/>
                </a:lnTo>
                <a:close/>
                <a:moveTo>
                  <a:pt x="1888007" y="1989163"/>
                </a:moveTo>
                <a:lnTo>
                  <a:pt x="1888007" y="1956930"/>
                </a:lnTo>
                <a:lnTo>
                  <a:pt x="1920240" y="1956930"/>
                </a:lnTo>
                <a:lnTo>
                  <a:pt x="1920240" y="1924698"/>
                </a:lnTo>
                <a:lnTo>
                  <a:pt x="1888007" y="1924698"/>
                </a:lnTo>
                <a:lnTo>
                  <a:pt x="1888007" y="1892465"/>
                </a:lnTo>
                <a:lnTo>
                  <a:pt x="1855775" y="1892465"/>
                </a:lnTo>
                <a:lnTo>
                  <a:pt x="1855775" y="1924698"/>
                </a:lnTo>
                <a:lnTo>
                  <a:pt x="1823542" y="1924698"/>
                </a:lnTo>
                <a:lnTo>
                  <a:pt x="1823542" y="1956930"/>
                </a:lnTo>
                <a:lnTo>
                  <a:pt x="1855775" y="1956930"/>
                </a:lnTo>
                <a:lnTo>
                  <a:pt x="1855775" y="1989163"/>
                </a:lnTo>
                <a:lnTo>
                  <a:pt x="1888007" y="1989163"/>
                </a:lnTo>
                <a:close/>
                <a:moveTo>
                  <a:pt x="2686622" y="319583"/>
                </a:moveTo>
                <a:lnTo>
                  <a:pt x="2703081" y="319583"/>
                </a:lnTo>
                <a:lnTo>
                  <a:pt x="2703081" y="303124"/>
                </a:lnTo>
                <a:lnTo>
                  <a:pt x="2719540" y="303124"/>
                </a:lnTo>
                <a:lnTo>
                  <a:pt x="2719540" y="286664"/>
                </a:lnTo>
                <a:lnTo>
                  <a:pt x="2703081" y="286664"/>
                </a:lnTo>
                <a:lnTo>
                  <a:pt x="2703081" y="270205"/>
                </a:lnTo>
                <a:lnTo>
                  <a:pt x="2686622" y="270205"/>
                </a:lnTo>
                <a:lnTo>
                  <a:pt x="2686622" y="286664"/>
                </a:lnTo>
                <a:lnTo>
                  <a:pt x="2670163" y="286664"/>
                </a:lnTo>
                <a:lnTo>
                  <a:pt x="2670163" y="303124"/>
                </a:lnTo>
                <a:lnTo>
                  <a:pt x="2686622" y="303124"/>
                </a:lnTo>
                <a:lnTo>
                  <a:pt x="2686622" y="319583"/>
                </a:lnTo>
                <a:close/>
                <a:moveTo>
                  <a:pt x="2683879" y="602132"/>
                </a:moveTo>
                <a:lnTo>
                  <a:pt x="2705824" y="602132"/>
                </a:lnTo>
                <a:lnTo>
                  <a:pt x="2705824" y="580187"/>
                </a:lnTo>
                <a:lnTo>
                  <a:pt x="2727770" y="580187"/>
                </a:lnTo>
                <a:lnTo>
                  <a:pt x="2727770" y="558241"/>
                </a:lnTo>
                <a:lnTo>
                  <a:pt x="2705824" y="558241"/>
                </a:lnTo>
                <a:lnTo>
                  <a:pt x="2705824" y="536296"/>
                </a:lnTo>
                <a:lnTo>
                  <a:pt x="2683879" y="536296"/>
                </a:lnTo>
                <a:lnTo>
                  <a:pt x="2683879" y="558241"/>
                </a:lnTo>
                <a:lnTo>
                  <a:pt x="2661933" y="558241"/>
                </a:lnTo>
                <a:lnTo>
                  <a:pt x="2661933" y="580187"/>
                </a:lnTo>
                <a:lnTo>
                  <a:pt x="2683879" y="580187"/>
                </a:lnTo>
                <a:lnTo>
                  <a:pt x="2683879" y="602132"/>
                </a:lnTo>
                <a:close/>
                <a:moveTo>
                  <a:pt x="2619413" y="178651"/>
                </a:moveTo>
                <a:lnTo>
                  <a:pt x="2633129" y="178651"/>
                </a:lnTo>
                <a:lnTo>
                  <a:pt x="2633129" y="164592"/>
                </a:lnTo>
                <a:lnTo>
                  <a:pt x="2647188" y="164592"/>
                </a:lnTo>
                <a:lnTo>
                  <a:pt x="2647188" y="150876"/>
                </a:lnTo>
                <a:lnTo>
                  <a:pt x="2633129" y="150876"/>
                </a:lnTo>
                <a:lnTo>
                  <a:pt x="2633129" y="136817"/>
                </a:lnTo>
                <a:lnTo>
                  <a:pt x="2619413" y="136817"/>
                </a:lnTo>
                <a:lnTo>
                  <a:pt x="2619413" y="150876"/>
                </a:lnTo>
                <a:lnTo>
                  <a:pt x="2605354" y="150876"/>
                </a:lnTo>
                <a:lnTo>
                  <a:pt x="2605354" y="164592"/>
                </a:lnTo>
                <a:lnTo>
                  <a:pt x="2619413" y="164592"/>
                </a:lnTo>
                <a:lnTo>
                  <a:pt x="2619413" y="178651"/>
                </a:lnTo>
                <a:close/>
                <a:moveTo>
                  <a:pt x="2754173" y="459829"/>
                </a:moveTo>
                <a:lnTo>
                  <a:pt x="2772689" y="459829"/>
                </a:lnTo>
                <a:lnTo>
                  <a:pt x="2772689" y="441312"/>
                </a:lnTo>
                <a:lnTo>
                  <a:pt x="2791206" y="441312"/>
                </a:lnTo>
                <a:lnTo>
                  <a:pt x="2791206" y="422796"/>
                </a:lnTo>
                <a:lnTo>
                  <a:pt x="2772689" y="422796"/>
                </a:lnTo>
                <a:lnTo>
                  <a:pt x="2772689" y="404279"/>
                </a:lnTo>
                <a:lnTo>
                  <a:pt x="2754173" y="404279"/>
                </a:lnTo>
                <a:lnTo>
                  <a:pt x="2754173" y="422796"/>
                </a:lnTo>
                <a:lnTo>
                  <a:pt x="2735656" y="422796"/>
                </a:lnTo>
                <a:lnTo>
                  <a:pt x="2735656" y="441312"/>
                </a:lnTo>
                <a:lnTo>
                  <a:pt x="2754173" y="441312"/>
                </a:lnTo>
                <a:lnTo>
                  <a:pt x="2754173" y="459829"/>
                </a:lnTo>
                <a:close/>
                <a:moveTo>
                  <a:pt x="3049753" y="944347"/>
                </a:moveTo>
                <a:lnTo>
                  <a:pt x="3025750" y="944347"/>
                </a:lnTo>
                <a:lnTo>
                  <a:pt x="3025750" y="968693"/>
                </a:lnTo>
                <a:lnTo>
                  <a:pt x="3001404" y="968693"/>
                </a:lnTo>
                <a:lnTo>
                  <a:pt x="3001404" y="992696"/>
                </a:lnTo>
                <a:lnTo>
                  <a:pt x="3025750" y="992696"/>
                </a:lnTo>
                <a:lnTo>
                  <a:pt x="3025750" y="1017041"/>
                </a:lnTo>
                <a:lnTo>
                  <a:pt x="3049753" y="1017041"/>
                </a:lnTo>
                <a:lnTo>
                  <a:pt x="3049753" y="992696"/>
                </a:lnTo>
                <a:lnTo>
                  <a:pt x="3074099" y="992696"/>
                </a:lnTo>
                <a:lnTo>
                  <a:pt x="3074099" y="968693"/>
                </a:lnTo>
                <a:lnTo>
                  <a:pt x="3049753" y="968693"/>
                </a:lnTo>
                <a:lnTo>
                  <a:pt x="3049753" y="944347"/>
                </a:lnTo>
                <a:close/>
                <a:moveTo>
                  <a:pt x="2616327" y="462229"/>
                </a:moveTo>
                <a:lnTo>
                  <a:pt x="2636215" y="462229"/>
                </a:lnTo>
                <a:lnTo>
                  <a:pt x="2636215" y="441998"/>
                </a:lnTo>
                <a:lnTo>
                  <a:pt x="2656447" y="441998"/>
                </a:lnTo>
                <a:lnTo>
                  <a:pt x="2656447" y="422110"/>
                </a:lnTo>
                <a:lnTo>
                  <a:pt x="2636215" y="422110"/>
                </a:lnTo>
                <a:lnTo>
                  <a:pt x="2636215" y="401879"/>
                </a:lnTo>
                <a:lnTo>
                  <a:pt x="2616327" y="401879"/>
                </a:lnTo>
                <a:lnTo>
                  <a:pt x="2616327" y="422110"/>
                </a:lnTo>
                <a:lnTo>
                  <a:pt x="2596096" y="422110"/>
                </a:lnTo>
                <a:lnTo>
                  <a:pt x="2596096" y="441998"/>
                </a:lnTo>
                <a:lnTo>
                  <a:pt x="2616327" y="441998"/>
                </a:lnTo>
                <a:lnTo>
                  <a:pt x="2616327" y="462229"/>
                </a:lnTo>
                <a:close/>
                <a:moveTo>
                  <a:pt x="2546033" y="604190"/>
                </a:moveTo>
                <a:lnTo>
                  <a:pt x="2569350" y="604190"/>
                </a:lnTo>
                <a:lnTo>
                  <a:pt x="2569350" y="580873"/>
                </a:lnTo>
                <a:lnTo>
                  <a:pt x="2592667" y="580873"/>
                </a:lnTo>
                <a:lnTo>
                  <a:pt x="2592667" y="557555"/>
                </a:lnTo>
                <a:lnTo>
                  <a:pt x="2569350" y="557555"/>
                </a:lnTo>
                <a:lnTo>
                  <a:pt x="2569350" y="534238"/>
                </a:lnTo>
                <a:lnTo>
                  <a:pt x="2546033" y="534238"/>
                </a:lnTo>
                <a:lnTo>
                  <a:pt x="2546033" y="557555"/>
                </a:lnTo>
                <a:lnTo>
                  <a:pt x="2522716" y="557555"/>
                </a:lnTo>
                <a:lnTo>
                  <a:pt x="2522716" y="580873"/>
                </a:lnTo>
                <a:lnTo>
                  <a:pt x="2546033" y="580873"/>
                </a:lnTo>
                <a:lnTo>
                  <a:pt x="2546033" y="604190"/>
                </a:lnTo>
                <a:close/>
                <a:moveTo>
                  <a:pt x="2775433" y="670712"/>
                </a:moveTo>
                <a:lnTo>
                  <a:pt x="2751430" y="670712"/>
                </a:lnTo>
                <a:lnTo>
                  <a:pt x="2751430" y="694373"/>
                </a:lnTo>
                <a:lnTo>
                  <a:pt x="2727770" y="694373"/>
                </a:lnTo>
                <a:lnTo>
                  <a:pt x="2727770" y="718376"/>
                </a:lnTo>
                <a:lnTo>
                  <a:pt x="2751430" y="718376"/>
                </a:lnTo>
                <a:lnTo>
                  <a:pt x="2751430" y="742036"/>
                </a:lnTo>
                <a:lnTo>
                  <a:pt x="2775433" y="742036"/>
                </a:lnTo>
                <a:lnTo>
                  <a:pt x="2775433" y="718376"/>
                </a:lnTo>
                <a:lnTo>
                  <a:pt x="2799093" y="718376"/>
                </a:lnTo>
                <a:lnTo>
                  <a:pt x="2799093" y="694373"/>
                </a:lnTo>
                <a:lnTo>
                  <a:pt x="2775433" y="694373"/>
                </a:lnTo>
                <a:lnTo>
                  <a:pt x="2775433" y="670712"/>
                </a:lnTo>
                <a:close/>
                <a:moveTo>
                  <a:pt x="2481568" y="180365"/>
                </a:moveTo>
                <a:lnTo>
                  <a:pt x="2496655" y="180365"/>
                </a:lnTo>
                <a:lnTo>
                  <a:pt x="2496655" y="165278"/>
                </a:lnTo>
                <a:lnTo>
                  <a:pt x="2511743" y="165278"/>
                </a:lnTo>
                <a:lnTo>
                  <a:pt x="2511743" y="150190"/>
                </a:lnTo>
                <a:lnTo>
                  <a:pt x="2496655" y="150190"/>
                </a:lnTo>
                <a:lnTo>
                  <a:pt x="2496655" y="135103"/>
                </a:lnTo>
                <a:lnTo>
                  <a:pt x="2481568" y="135103"/>
                </a:lnTo>
                <a:lnTo>
                  <a:pt x="2481568" y="150190"/>
                </a:lnTo>
                <a:lnTo>
                  <a:pt x="2466480" y="150190"/>
                </a:lnTo>
                <a:lnTo>
                  <a:pt x="2466480" y="165278"/>
                </a:lnTo>
                <a:lnTo>
                  <a:pt x="2481568" y="165278"/>
                </a:lnTo>
                <a:lnTo>
                  <a:pt x="2481568" y="180365"/>
                </a:lnTo>
                <a:close/>
                <a:moveTo>
                  <a:pt x="2548776" y="321297"/>
                </a:moveTo>
                <a:lnTo>
                  <a:pt x="2566607" y="321297"/>
                </a:lnTo>
                <a:lnTo>
                  <a:pt x="2566607" y="303809"/>
                </a:lnTo>
                <a:lnTo>
                  <a:pt x="2584094" y="303809"/>
                </a:lnTo>
                <a:lnTo>
                  <a:pt x="2584094" y="285979"/>
                </a:lnTo>
                <a:lnTo>
                  <a:pt x="2566607" y="285979"/>
                </a:lnTo>
                <a:lnTo>
                  <a:pt x="2566607" y="268491"/>
                </a:lnTo>
                <a:lnTo>
                  <a:pt x="2548776" y="268491"/>
                </a:lnTo>
                <a:lnTo>
                  <a:pt x="2548776" y="285979"/>
                </a:lnTo>
                <a:lnTo>
                  <a:pt x="2531288" y="285979"/>
                </a:lnTo>
                <a:lnTo>
                  <a:pt x="2531288" y="303809"/>
                </a:lnTo>
                <a:lnTo>
                  <a:pt x="2548776" y="303809"/>
                </a:lnTo>
                <a:lnTo>
                  <a:pt x="2548776" y="321297"/>
                </a:lnTo>
                <a:close/>
                <a:moveTo>
                  <a:pt x="2757259" y="176594"/>
                </a:moveTo>
                <a:lnTo>
                  <a:pt x="2769604" y="176594"/>
                </a:lnTo>
                <a:lnTo>
                  <a:pt x="2769604" y="163906"/>
                </a:lnTo>
                <a:lnTo>
                  <a:pt x="2782291" y="163906"/>
                </a:lnTo>
                <a:lnTo>
                  <a:pt x="2782291" y="151562"/>
                </a:lnTo>
                <a:lnTo>
                  <a:pt x="2769604" y="151562"/>
                </a:lnTo>
                <a:lnTo>
                  <a:pt x="2769604" y="138875"/>
                </a:lnTo>
                <a:lnTo>
                  <a:pt x="2757259" y="138875"/>
                </a:lnTo>
                <a:lnTo>
                  <a:pt x="2757259" y="151562"/>
                </a:lnTo>
                <a:lnTo>
                  <a:pt x="2744572" y="151562"/>
                </a:lnTo>
                <a:lnTo>
                  <a:pt x="2744572" y="163906"/>
                </a:lnTo>
                <a:lnTo>
                  <a:pt x="2757259" y="163906"/>
                </a:lnTo>
                <a:lnTo>
                  <a:pt x="2757259" y="176594"/>
                </a:lnTo>
                <a:close/>
                <a:moveTo>
                  <a:pt x="2821724" y="600075"/>
                </a:moveTo>
                <a:lnTo>
                  <a:pt x="2842298" y="600075"/>
                </a:lnTo>
                <a:lnTo>
                  <a:pt x="2842298" y="579501"/>
                </a:lnTo>
                <a:lnTo>
                  <a:pt x="2862872" y="579501"/>
                </a:lnTo>
                <a:lnTo>
                  <a:pt x="2862872" y="558927"/>
                </a:lnTo>
                <a:lnTo>
                  <a:pt x="2842298" y="558927"/>
                </a:lnTo>
                <a:lnTo>
                  <a:pt x="2842298" y="538353"/>
                </a:lnTo>
                <a:lnTo>
                  <a:pt x="2821724" y="538353"/>
                </a:lnTo>
                <a:lnTo>
                  <a:pt x="2821724" y="558927"/>
                </a:lnTo>
                <a:lnTo>
                  <a:pt x="2801150" y="558927"/>
                </a:lnTo>
                <a:lnTo>
                  <a:pt x="2801150" y="579501"/>
                </a:lnTo>
                <a:lnTo>
                  <a:pt x="2821724" y="579501"/>
                </a:lnTo>
                <a:lnTo>
                  <a:pt x="2821724" y="600075"/>
                </a:lnTo>
                <a:close/>
                <a:moveTo>
                  <a:pt x="2980830" y="808215"/>
                </a:moveTo>
                <a:lnTo>
                  <a:pt x="2957513" y="808215"/>
                </a:lnTo>
                <a:lnTo>
                  <a:pt x="2957513" y="831875"/>
                </a:lnTo>
                <a:lnTo>
                  <a:pt x="2933852" y="831875"/>
                </a:lnTo>
                <a:lnTo>
                  <a:pt x="2933852" y="855193"/>
                </a:lnTo>
                <a:lnTo>
                  <a:pt x="2957513" y="855193"/>
                </a:lnTo>
                <a:lnTo>
                  <a:pt x="2957513" y="878853"/>
                </a:lnTo>
                <a:lnTo>
                  <a:pt x="2980830" y="878853"/>
                </a:lnTo>
                <a:lnTo>
                  <a:pt x="2980830" y="855193"/>
                </a:lnTo>
                <a:lnTo>
                  <a:pt x="3004490" y="855193"/>
                </a:lnTo>
                <a:lnTo>
                  <a:pt x="3004490" y="831875"/>
                </a:lnTo>
                <a:lnTo>
                  <a:pt x="2980830" y="831875"/>
                </a:lnTo>
                <a:lnTo>
                  <a:pt x="2980830" y="808215"/>
                </a:lnTo>
                <a:close/>
                <a:moveTo>
                  <a:pt x="2962656" y="314439"/>
                </a:moveTo>
                <a:lnTo>
                  <a:pt x="2975686" y="314439"/>
                </a:lnTo>
                <a:lnTo>
                  <a:pt x="2975686" y="301409"/>
                </a:lnTo>
                <a:lnTo>
                  <a:pt x="2988716" y="301409"/>
                </a:lnTo>
                <a:lnTo>
                  <a:pt x="2988716" y="288379"/>
                </a:lnTo>
                <a:lnTo>
                  <a:pt x="2975686" y="288379"/>
                </a:lnTo>
                <a:lnTo>
                  <a:pt x="2975686" y="275349"/>
                </a:lnTo>
                <a:lnTo>
                  <a:pt x="2962656" y="275349"/>
                </a:lnTo>
                <a:lnTo>
                  <a:pt x="2962656" y="288379"/>
                </a:lnTo>
                <a:lnTo>
                  <a:pt x="2949626" y="288379"/>
                </a:lnTo>
                <a:lnTo>
                  <a:pt x="2949626" y="301409"/>
                </a:lnTo>
                <a:lnTo>
                  <a:pt x="2962656" y="301409"/>
                </a:lnTo>
                <a:lnTo>
                  <a:pt x="2962656" y="314439"/>
                </a:lnTo>
                <a:close/>
                <a:moveTo>
                  <a:pt x="3030208" y="454685"/>
                </a:moveTo>
                <a:lnTo>
                  <a:pt x="3045295" y="454685"/>
                </a:lnTo>
                <a:lnTo>
                  <a:pt x="3045295" y="439598"/>
                </a:lnTo>
                <a:lnTo>
                  <a:pt x="3060383" y="439598"/>
                </a:lnTo>
                <a:lnTo>
                  <a:pt x="3060383" y="424510"/>
                </a:lnTo>
                <a:lnTo>
                  <a:pt x="3045295" y="424510"/>
                </a:lnTo>
                <a:lnTo>
                  <a:pt x="3045295" y="409423"/>
                </a:lnTo>
                <a:lnTo>
                  <a:pt x="3030208" y="409423"/>
                </a:lnTo>
                <a:lnTo>
                  <a:pt x="3030208" y="424510"/>
                </a:lnTo>
                <a:lnTo>
                  <a:pt x="3015120" y="424510"/>
                </a:lnTo>
                <a:lnTo>
                  <a:pt x="3015120" y="439598"/>
                </a:lnTo>
                <a:lnTo>
                  <a:pt x="3030208" y="439598"/>
                </a:lnTo>
                <a:lnTo>
                  <a:pt x="3030208" y="454685"/>
                </a:lnTo>
                <a:close/>
                <a:moveTo>
                  <a:pt x="3027807" y="736549"/>
                </a:moveTo>
                <a:lnTo>
                  <a:pt x="3047695" y="736549"/>
                </a:lnTo>
                <a:lnTo>
                  <a:pt x="3047695" y="716318"/>
                </a:lnTo>
                <a:lnTo>
                  <a:pt x="3067927" y="716318"/>
                </a:lnTo>
                <a:lnTo>
                  <a:pt x="3067927" y="696430"/>
                </a:lnTo>
                <a:lnTo>
                  <a:pt x="3047695" y="696430"/>
                </a:lnTo>
                <a:lnTo>
                  <a:pt x="3047695" y="676199"/>
                </a:lnTo>
                <a:lnTo>
                  <a:pt x="3027807" y="676199"/>
                </a:lnTo>
                <a:lnTo>
                  <a:pt x="3027807" y="696430"/>
                </a:lnTo>
                <a:lnTo>
                  <a:pt x="3007576" y="696430"/>
                </a:lnTo>
                <a:lnTo>
                  <a:pt x="3007576" y="716318"/>
                </a:lnTo>
                <a:lnTo>
                  <a:pt x="3027807" y="716318"/>
                </a:lnTo>
                <a:lnTo>
                  <a:pt x="3027807" y="736549"/>
                </a:lnTo>
                <a:close/>
                <a:moveTo>
                  <a:pt x="2889619" y="739635"/>
                </a:moveTo>
                <a:lnTo>
                  <a:pt x="2911564" y="739635"/>
                </a:lnTo>
                <a:lnTo>
                  <a:pt x="2911564" y="717347"/>
                </a:lnTo>
                <a:lnTo>
                  <a:pt x="2933852" y="717347"/>
                </a:lnTo>
                <a:lnTo>
                  <a:pt x="2933852" y="695401"/>
                </a:lnTo>
                <a:lnTo>
                  <a:pt x="2911564" y="695401"/>
                </a:lnTo>
                <a:lnTo>
                  <a:pt x="2911564" y="673113"/>
                </a:lnTo>
                <a:lnTo>
                  <a:pt x="2889619" y="673113"/>
                </a:lnTo>
                <a:lnTo>
                  <a:pt x="2889619" y="695401"/>
                </a:lnTo>
                <a:lnTo>
                  <a:pt x="2867330" y="695401"/>
                </a:lnTo>
                <a:lnTo>
                  <a:pt x="2867330" y="717347"/>
                </a:lnTo>
                <a:lnTo>
                  <a:pt x="2889619" y="717347"/>
                </a:lnTo>
                <a:lnTo>
                  <a:pt x="2889619" y="739635"/>
                </a:lnTo>
                <a:close/>
                <a:moveTo>
                  <a:pt x="2824468" y="317183"/>
                </a:moveTo>
                <a:lnTo>
                  <a:pt x="2839555" y="317183"/>
                </a:lnTo>
                <a:lnTo>
                  <a:pt x="2839555" y="302438"/>
                </a:lnTo>
                <a:lnTo>
                  <a:pt x="2854300" y="302438"/>
                </a:lnTo>
                <a:lnTo>
                  <a:pt x="2854300" y="287350"/>
                </a:lnTo>
                <a:lnTo>
                  <a:pt x="2839555" y="287350"/>
                </a:lnTo>
                <a:lnTo>
                  <a:pt x="2839555" y="272606"/>
                </a:lnTo>
                <a:lnTo>
                  <a:pt x="2824468" y="272606"/>
                </a:lnTo>
                <a:lnTo>
                  <a:pt x="2824468" y="287350"/>
                </a:lnTo>
                <a:lnTo>
                  <a:pt x="2809723" y="287350"/>
                </a:lnTo>
                <a:lnTo>
                  <a:pt x="2809723" y="302438"/>
                </a:lnTo>
                <a:lnTo>
                  <a:pt x="2824468" y="302438"/>
                </a:lnTo>
                <a:lnTo>
                  <a:pt x="2824468" y="317183"/>
                </a:lnTo>
                <a:close/>
                <a:moveTo>
                  <a:pt x="2892019" y="457429"/>
                </a:moveTo>
                <a:lnTo>
                  <a:pt x="2909164" y="457429"/>
                </a:lnTo>
                <a:lnTo>
                  <a:pt x="2909164" y="440627"/>
                </a:lnTo>
                <a:lnTo>
                  <a:pt x="2925966" y="440627"/>
                </a:lnTo>
                <a:lnTo>
                  <a:pt x="2925966" y="423482"/>
                </a:lnTo>
                <a:lnTo>
                  <a:pt x="2909164" y="423482"/>
                </a:lnTo>
                <a:lnTo>
                  <a:pt x="2909164" y="406679"/>
                </a:lnTo>
                <a:lnTo>
                  <a:pt x="2892019" y="406679"/>
                </a:lnTo>
                <a:lnTo>
                  <a:pt x="2892019" y="423482"/>
                </a:lnTo>
                <a:lnTo>
                  <a:pt x="2875217" y="423482"/>
                </a:lnTo>
                <a:lnTo>
                  <a:pt x="2875217" y="440627"/>
                </a:lnTo>
                <a:lnTo>
                  <a:pt x="2892019" y="440627"/>
                </a:lnTo>
                <a:lnTo>
                  <a:pt x="2892019" y="457429"/>
                </a:lnTo>
                <a:close/>
                <a:moveTo>
                  <a:pt x="2959913" y="597332"/>
                </a:moveTo>
                <a:lnTo>
                  <a:pt x="2978429" y="597332"/>
                </a:lnTo>
                <a:lnTo>
                  <a:pt x="2978429" y="578472"/>
                </a:lnTo>
                <a:lnTo>
                  <a:pt x="2997289" y="578472"/>
                </a:lnTo>
                <a:lnTo>
                  <a:pt x="2997289" y="559956"/>
                </a:lnTo>
                <a:lnTo>
                  <a:pt x="2978429" y="559956"/>
                </a:lnTo>
                <a:lnTo>
                  <a:pt x="2978429" y="541096"/>
                </a:lnTo>
                <a:lnTo>
                  <a:pt x="2959913" y="541096"/>
                </a:lnTo>
                <a:lnTo>
                  <a:pt x="2959913" y="559956"/>
                </a:lnTo>
                <a:lnTo>
                  <a:pt x="2941054" y="559956"/>
                </a:lnTo>
                <a:lnTo>
                  <a:pt x="2941054" y="578472"/>
                </a:lnTo>
                <a:lnTo>
                  <a:pt x="2959913" y="578472"/>
                </a:lnTo>
                <a:lnTo>
                  <a:pt x="2959913" y="597332"/>
                </a:lnTo>
                <a:close/>
                <a:moveTo>
                  <a:pt x="2230907" y="2126323"/>
                </a:moveTo>
                <a:lnTo>
                  <a:pt x="2230907" y="2094090"/>
                </a:lnTo>
                <a:lnTo>
                  <a:pt x="2263140" y="2094090"/>
                </a:lnTo>
                <a:lnTo>
                  <a:pt x="2263140" y="2061858"/>
                </a:lnTo>
                <a:lnTo>
                  <a:pt x="2230907" y="2061858"/>
                </a:lnTo>
                <a:lnTo>
                  <a:pt x="2230907" y="2029625"/>
                </a:lnTo>
                <a:lnTo>
                  <a:pt x="2198675" y="2029625"/>
                </a:lnTo>
                <a:lnTo>
                  <a:pt x="2198675" y="2061858"/>
                </a:lnTo>
                <a:lnTo>
                  <a:pt x="2166442" y="2061858"/>
                </a:lnTo>
                <a:lnTo>
                  <a:pt x="2166442" y="2094090"/>
                </a:lnTo>
                <a:lnTo>
                  <a:pt x="2198675" y="2094090"/>
                </a:lnTo>
                <a:lnTo>
                  <a:pt x="2198675" y="2126323"/>
                </a:lnTo>
                <a:lnTo>
                  <a:pt x="2230907" y="2126323"/>
                </a:lnTo>
                <a:close/>
                <a:moveTo>
                  <a:pt x="1476527" y="1989163"/>
                </a:moveTo>
                <a:lnTo>
                  <a:pt x="1476527" y="1956930"/>
                </a:lnTo>
                <a:lnTo>
                  <a:pt x="1508760" y="1956930"/>
                </a:lnTo>
                <a:lnTo>
                  <a:pt x="1508760" y="1924698"/>
                </a:lnTo>
                <a:lnTo>
                  <a:pt x="1476527" y="1924698"/>
                </a:lnTo>
                <a:lnTo>
                  <a:pt x="1476527" y="1892465"/>
                </a:lnTo>
                <a:lnTo>
                  <a:pt x="1444295" y="1892465"/>
                </a:lnTo>
                <a:lnTo>
                  <a:pt x="1444295" y="1924698"/>
                </a:lnTo>
                <a:lnTo>
                  <a:pt x="1412062" y="1924698"/>
                </a:lnTo>
                <a:lnTo>
                  <a:pt x="1412062" y="1956930"/>
                </a:lnTo>
                <a:lnTo>
                  <a:pt x="1444295" y="1956930"/>
                </a:lnTo>
                <a:lnTo>
                  <a:pt x="1444295" y="1989163"/>
                </a:lnTo>
                <a:lnTo>
                  <a:pt x="1476527" y="1989163"/>
                </a:lnTo>
                <a:close/>
                <a:moveTo>
                  <a:pt x="1545107" y="2126323"/>
                </a:moveTo>
                <a:lnTo>
                  <a:pt x="1545107" y="2094090"/>
                </a:lnTo>
                <a:lnTo>
                  <a:pt x="1577340" y="2094090"/>
                </a:lnTo>
                <a:lnTo>
                  <a:pt x="1577340" y="2061858"/>
                </a:lnTo>
                <a:lnTo>
                  <a:pt x="1545107" y="2061858"/>
                </a:lnTo>
                <a:lnTo>
                  <a:pt x="1545107" y="2029625"/>
                </a:lnTo>
                <a:lnTo>
                  <a:pt x="1512875" y="2029625"/>
                </a:lnTo>
                <a:lnTo>
                  <a:pt x="1512875" y="2061858"/>
                </a:lnTo>
                <a:lnTo>
                  <a:pt x="1480642" y="2061858"/>
                </a:lnTo>
                <a:lnTo>
                  <a:pt x="1480642" y="2094090"/>
                </a:lnTo>
                <a:lnTo>
                  <a:pt x="1512875" y="2094090"/>
                </a:lnTo>
                <a:lnTo>
                  <a:pt x="1512875" y="2126323"/>
                </a:lnTo>
                <a:lnTo>
                  <a:pt x="1545107" y="2126323"/>
                </a:lnTo>
                <a:close/>
                <a:moveTo>
                  <a:pt x="1613687" y="2263483"/>
                </a:moveTo>
                <a:lnTo>
                  <a:pt x="1613687" y="2231250"/>
                </a:lnTo>
                <a:lnTo>
                  <a:pt x="1645920" y="2231250"/>
                </a:lnTo>
                <a:lnTo>
                  <a:pt x="1645920" y="2199018"/>
                </a:lnTo>
                <a:lnTo>
                  <a:pt x="1613687" y="2199018"/>
                </a:lnTo>
                <a:lnTo>
                  <a:pt x="1613687" y="2166785"/>
                </a:lnTo>
                <a:lnTo>
                  <a:pt x="1581455" y="2166785"/>
                </a:lnTo>
                <a:lnTo>
                  <a:pt x="1581455" y="2199018"/>
                </a:lnTo>
                <a:lnTo>
                  <a:pt x="1549222" y="2199018"/>
                </a:lnTo>
                <a:lnTo>
                  <a:pt x="1549222" y="2231250"/>
                </a:lnTo>
                <a:lnTo>
                  <a:pt x="1581455" y="2231250"/>
                </a:lnTo>
                <a:lnTo>
                  <a:pt x="1581455" y="2263483"/>
                </a:lnTo>
                <a:lnTo>
                  <a:pt x="1613687" y="2263483"/>
                </a:lnTo>
                <a:close/>
                <a:moveTo>
                  <a:pt x="1819427" y="2126323"/>
                </a:moveTo>
                <a:lnTo>
                  <a:pt x="1819427" y="2094090"/>
                </a:lnTo>
                <a:lnTo>
                  <a:pt x="1851660" y="2094090"/>
                </a:lnTo>
                <a:lnTo>
                  <a:pt x="1851660" y="2061858"/>
                </a:lnTo>
                <a:lnTo>
                  <a:pt x="1819427" y="2061858"/>
                </a:lnTo>
                <a:lnTo>
                  <a:pt x="1819427" y="2029625"/>
                </a:lnTo>
                <a:lnTo>
                  <a:pt x="1787195" y="2029625"/>
                </a:lnTo>
                <a:lnTo>
                  <a:pt x="1787195" y="2061858"/>
                </a:lnTo>
                <a:lnTo>
                  <a:pt x="1754962" y="2061858"/>
                </a:lnTo>
                <a:lnTo>
                  <a:pt x="1754962" y="2094090"/>
                </a:lnTo>
                <a:lnTo>
                  <a:pt x="1787195" y="2094090"/>
                </a:lnTo>
                <a:lnTo>
                  <a:pt x="1787195" y="2126323"/>
                </a:lnTo>
                <a:lnTo>
                  <a:pt x="1819427" y="2126323"/>
                </a:lnTo>
                <a:close/>
                <a:moveTo>
                  <a:pt x="1682267" y="2126323"/>
                </a:moveTo>
                <a:lnTo>
                  <a:pt x="1682267" y="2094090"/>
                </a:lnTo>
                <a:lnTo>
                  <a:pt x="1714500" y="2094090"/>
                </a:lnTo>
                <a:lnTo>
                  <a:pt x="1714500" y="2061858"/>
                </a:lnTo>
                <a:lnTo>
                  <a:pt x="1682267" y="2061858"/>
                </a:lnTo>
                <a:lnTo>
                  <a:pt x="1682267" y="2029625"/>
                </a:lnTo>
                <a:lnTo>
                  <a:pt x="1650035" y="2029625"/>
                </a:lnTo>
                <a:lnTo>
                  <a:pt x="1650035" y="2061858"/>
                </a:lnTo>
                <a:lnTo>
                  <a:pt x="1617802" y="2061858"/>
                </a:lnTo>
                <a:lnTo>
                  <a:pt x="1617802" y="2094090"/>
                </a:lnTo>
                <a:lnTo>
                  <a:pt x="1650035" y="2094090"/>
                </a:lnTo>
                <a:lnTo>
                  <a:pt x="1650035" y="2126323"/>
                </a:lnTo>
                <a:lnTo>
                  <a:pt x="1682267" y="2126323"/>
                </a:lnTo>
                <a:close/>
                <a:moveTo>
                  <a:pt x="1750847" y="2263483"/>
                </a:moveTo>
                <a:lnTo>
                  <a:pt x="1750847" y="2231250"/>
                </a:lnTo>
                <a:lnTo>
                  <a:pt x="1783080" y="2231250"/>
                </a:lnTo>
                <a:lnTo>
                  <a:pt x="1783080" y="2199018"/>
                </a:lnTo>
                <a:lnTo>
                  <a:pt x="1750847" y="2199018"/>
                </a:lnTo>
                <a:lnTo>
                  <a:pt x="1750847" y="2166785"/>
                </a:lnTo>
                <a:lnTo>
                  <a:pt x="1718615" y="2166785"/>
                </a:lnTo>
                <a:lnTo>
                  <a:pt x="1718615" y="2199018"/>
                </a:lnTo>
                <a:lnTo>
                  <a:pt x="1686382" y="2199018"/>
                </a:lnTo>
                <a:lnTo>
                  <a:pt x="1686382" y="2231250"/>
                </a:lnTo>
                <a:lnTo>
                  <a:pt x="1718615" y="2231250"/>
                </a:lnTo>
                <a:lnTo>
                  <a:pt x="1718615" y="2263483"/>
                </a:lnTo>
                <a:lnTo>
                  <a:pt x="1750847" y="2263483"/>
                </a:lnTo>
                <a:close/>
                <a:moveTo>
                  <a:pt x="1407947" y="2126323"/>
                </a:moveTo>
                <a:lnTo>
                  <a:pt x="1407947" y="2094090"/>
                </a:lnTo>
                <a:lnTo>
                  <a:pt x="1440180" y="2094090"/>
                </a:lnTo>
                <a:lnTo>
                  <a:pt x="1440180" y="2061858"/>
                </a:lnTo>
                <a:lnTo>
                  <a:pt x="1407947" y="2061858"/>
                </a:lnTo>
                <a:lnTo>
                  <a:pt x="1407947" y="2029625"/>
                </a:lnTo>
                <a:lnTo>
                  <a:pt x="1375715" y="2029625"/>
                </a:lnTo>
                <a:lnTo>
                  <a:pt x="1375715" y="2061858"/>
                </a:lnTo>
                <a:lnTo>
                  <a:pt x="1343482" y="2061858"/>
                </a:lnTo>
                <a:lnTo>
                  <a:pt x="1343482" y="2094090"/>
                </a:lnTo>
                <a:lnTo>
                  <a:pt x="1375715" y="2094090"/>
                </a:lnTo>
                <a:lnTo>
                  <a:pt x="1375715" y="2126323"/>
                </a:lnTo>
                <a:lnTo>
                  <a:pt x="1407947" y="2126323"/>
                </a:lnTo>
                <a:close/>
                <a:moveTo>
                  <a:pt x="1202207" y="1989163"/>
                </a:moveTo>
                <a:lnTo>
                  <a:pt x="1202207" y="1956930"/>
                </a:lnTo>
                <a:lnTo>
                  <a:pt x="1234440" y="1956930"/>
                </a:lnTo>
                <a:lnTo>
                  <a:pt x="1234440" y="1924698"/>
                </a:lnTo>
                <a:lnTo>
                  <a:pt x="1202207" y="1924698"/>
                </a:lnTo>
                <a:lnTo>
                  <a:pt x="1202207" y="1892465"/>
                </a:lnTo>
                <a:lnTo>
                  <a:pt x="1169975" y="1892465"/>
                </a:lnTo>
                <a:lnTo>
                  <a:pt x="1169975" y="1924698"/>
                </a:lnTo>
                <a:lnTo>
                  <a:pt x="1137742" y="1924698"/>
                </a:lnTo>
                <a:lnTo>
                  <a:pt x="1137742" y="1956930"/>
                </a:lnTo>
                <a:lnTo>
                  <a:pt x="1169975" y="1956930"/>
                </a:lnTo>
                <a:lnTo>
                  <a:pt x="1169975" y="1989163"/>
                </a:lnTo>
                <a:lnTo>
                  <a:pt x="1202207" y="1989163"/>
                </a:lnTo>
                <a:close/>
                <a:moveTo>
                  <a:pt x="1270787" y="2126323"/>
                </a:moveTo>
                <a:lnTo>
                  <a:pt x="1270787" y="2094090"/>
                </a:lnTo>
                <a:lnTo>
                  <a:pt x="1303020" y="2094090"/>
                </a:lnTo>
                <a:lnTo>
                  <a:pt x="1303020" y="2061858"/>
                </a:lnTo>
                <a:lnTo>
                  <a:pt x="1270787" y="2061858"/>
                </a:lnTo>
                <a:lnTo>
                  <a:pt x="1270787" y="2029625"/>
                </a:lnTo>
                <a:lnTo>
                  <a:pt x="1238555" y="2029625"/>
                </a:lnTo>
                <a:lnTo>
                  <a:pt x="1238555" y="2061858"/>
                </a:lnTo>
                <a:lnTo>
                  <a:pt x="1206322" y="2061858"/>
                </a:lnTo>
                <a:lnTo>
                  <a:pt x="1206322" y="2094090"/>
                </a:lnTo>
                <a:lnTo>
                  <a:pt x="1238555" y="2094090"/>
                </a:lnTo>
                <a:lnTo>
                  <a:pt x="1238555" y="2126323"/>
                </a:lnTo>
                <a:lnTo>
                  <a:pt x="1270787" y="2126323"/>
                </a:lnTo>
                <a:close/>
                <a:moveTo>
                  <a:pt x="1339367" y="1989163"/>
                </a:moveTo>
                <a:lnTo>
                  <a:pt x="1339367" y="1956930"/>
                </a:lnTo>
                <a:lnTo>
                  <a:pt x="1371600" y="1956930"/>
                </a:lnTo>
                <a:lnTo>
                  <a:pt x="1371600" y="1924698"/>
                </a:lnTo>
                <a:lnTo>
                  <a:pt x="1339367" y="1924698"/>
                </a:lnTo>
                <a:lnTo>
                  <a:pt x="1339367" y="1892465"/>
                </a:lnTo>
                <a:lnTo>
                  <a:pt x="1307135" y="1892465"/>
                </a:lnTo>
                <a:lnTo>
                  <a:pt x="1307135" y="1924698"/>
                </a:lnTo>
                <a:lnTo>
                  <a:pt x="1274902" y="1924698"/>
                </a:lnTo>
                <a:lnTo>
                  <a:pt x="1274902" y="1956930"/>
                </a:lnTo>
                <a:lnTo>
                  <a:pt x="1307135" y="1956930"/>
                </a:lnTo>
                <a:lnTo>
                  <a:pt x="1307135" y="1989163"/>
                </a:lnTo>
                <a:lnTo>
                  <a:pt x="1339367" y="1989163"/>
                </a:lnTo>
                <a:close/>
                <a:moveTo>
                  <a:pt x="2299487" y="2263483"/>
                </a:moveTo>
                <a:lnTo>
                  <a:pt x="2299487" y="2231250"/>
                </a:lnTo>
                <a:lnTo>
                  <a:pt x="2331720" y="2231250"/>
                </a:lnTo>
                <a:lnTo>
                  <a:pt x="2331720" y="2199018"/>
                </a:lnTo>
                <a:lnTo>
                  <a:pt x="2299487" y="2199018"/>
                </a:lnTo>
                <a:lnTo>
                  <a:pt x="2299487" y="2166785"/>
                </a:lnTo>
                <a:lnTo>
                  <a:pt x="2267255" y="2166785"/>
                </a:lnTo>
                <a:lnTo>
                  <a:pt x="2267255" y="2199018"/>
                </a:lnTo>
                <a:lnTo>
                  <a:pt x="2235022" y="2199018"/>
                </a:lnTo>
                <a:lnTo>
                  <a:pt x="2235022" y="2231250"/>
                </a:lnTo>
                <a:lnTo>
                  <a:pt x="2267255" y="2231250"/>
                </a:lnTo>
                <a:lnTo>
                  <a:pt x="2267255" y="2263483"/>
                </a:lnTo>
                <a:lnTo>
                  <a:pt x="2299487" y="2263483"/>
                </a:lnTo>
                <a:close/>
                <a:moveTo>
                  <a:pt x="2368067" y="2126323"/>
                </a:moveTo>
                <a:lnTo>
                  <a:pt x="2368067" y="2094090"/>
                </a:lnTo>
                <a:lnTo>
                  <a:pt x="2400300" y="2094090"/>
                </a:lnTo>
                <a:lnTo>
                  <a:pt x="2400300" y="2061858"/>
                </a:lnTo>
                <a:lnTo>
                  <a:pt x="2368067" y="2061858"/>
                </a:lnTo>
                <a:lnTo>
                  <a:pt x="2368067" y="2029625"/>
                </a:lnTo>
                <a:lnTo>
                  <a:pt x="2335835" y="2029625"/>
                </a:lnTo>
                <a:lnTo>
                  <a:pt x="2335835" y="2061858"/>
                </a:lnTo>
                <a:lnTo>
                  <a:pt x="2303602" y="2061858"/>
                </a:lnTo>
                <a:lnTo>
                  <a:pt x="2303602" y="2094090"/>
                </a:lnTo>
                <a:lnTo>
                  <a:pt x="2335835" y="2094090"/>
                </a:lnTo>
                <a:lnTo>
                  <a:pt x="2335835" y="2126323"/>
                </a:lnTo>
                <a:lnTo>
                  <a:pt x="2368067" y="2126323"/>
                </a:lnTo>
                <a:close/>
                <a:moveTo>
                  <a:pt x="1888007" y="2263483"/>
                </a:moveTo>
                <a:lnTo>
                  <a:pt x="1888007" y="2231250"/>
                </a:lnTo>
                <a:lnTo>
                  <a:pt x="1920240" y="2231250"/>
                </a:lnTo>
                <a:lnTo>
                  <a:pt x="1920240" y="2199018"/>
                </a:lnTo>
                <a:lnTo>
                  <a:pt x="1888007" y="2199018"/>
                </a:lnTo>
                <a:lnTo>
                  <a:pt x="1888007" y="2166785"/>
                </a:lnTo>
                <a:lnTo>
                  <a:pt x="1855775" y="2166785"/>
                </a:lnTo>
                <a:lnTo>
                  <a:pt x="1855775" y="2199018"/>
                </a:lnTo>
                <a:lnTo>
                  <a:pt x="1823542" y="2199018"/>
                </a:lnTo>
                <a:lnTo>
                  <a:pt x="1823542" y="2231250"/>
                </a:lnTo>
                <a:lnTo>
                  <a:pt x="1855775" y="2231250"/>
                </a:lnTo>
                <a:lnTo>
                  <a:pt x="1855775" y="2263483"/>
                </a:lnTo>
                <a:lnTo>
                  <a:pt x="1888007" y="2263483"/>
                </a:lnTo>
                <a:close/>
                <a:moveTo>
                  <a:pt x="2436647" y="2263483"/>
                </a:moveTo>
                <a:lnTo>
                  <a:pt x="2436647" y="2231250"/>
                </a:lnTo>
                <a:lnTo>
                  <a:pt x="2468880" y="2231250"/>
                </a:lnTo>
                <a:lnTo>
                  <a:pt x="2468880" y="2199018"/>
                </a:lnTo>
                <a:lnTo>
                  <a:pt x="2436647" y="2199018"/>
                </a:lnTo>
                <a:lnTo>
                  <a:pt x="2436647" y="2166785"/>
                </a:lnTo>
                <a:lnTo>
                  <a:pt x="2404415" y="2166785"/>
                </a:lnTo>
                <a:lnTo>
                  <a:pt x="2404415" y="2199018"/>
                </a:lnTo>
                <a:lnTo>
                  <a:pt x="2372182" y="2199018"/>
                </a:lnTo>
                <a:lnTo>
                  <a:pt x="2372182" y="2231250"/>
                </a:lnTo>
                <a:lnTo>
                  <a:pt x="2404415" y="2231250"/>
                </a:lnTo>
                <a:lnTo>
                  <a:pt x="2404415" y="2263483"/>
                </a:lnTo>
                <a:lnTo>
                  <a:pt x="2436647" y="2263483"/>
                </a:lnTo>
                <a:close/>
                <a:moveTo>
                  <a:pt x="2478481" y="463944"/>
                </a:moveTo>
                <a:lnTo>
                  <a:pt x="2499741" y="463944"/>
                </a:lnTo>
                <a:lnTo>
                  <a:pt x="2499741" y="442684"/>
                </a:lnTo>
                <a:lnTo>
                  <a:pt x="2521001" y="442684"/>
                </a:lnTo>
                <a:lnTo>
                  <a:pt x="2521001" y="421424"/>
                </a:lnTo>
                <a:lnTo>
                  <a:pt x="2499741" y="421424"/>
                </a:lnTo>
                <a:lnTo>
                  <a:pt x="2499741" y="400164"/>
                </a:lnTo>
                <a:lnTo>
                  <a:pt x="2478481" y="400164"/>
                </a:lnTo>
                <a:lnTo>
                  <a:pt x="2478481" y="421424"/>
                </a:lnTo>
                <a:lnTo>
                  <a:pt x="2457221" y="421424"/>
                </a:lnTo>
                <a:lnTo>
                  <a:pt x="2457221" y="442684"/>
                </a:lnTo>
                <a:lnTo>
                  <a:pt x="2478481" y="442684"/>
                </a:lnTo>
                <a:lnTo>
                  <a:pt x="2478481" y="463944"/>
                </a:lnTo>
                <a:close/>
                <a:moveTo>
                  <a:pt x="1238555" y="1755305"/>
                </a:moveTo>
                <a:lnTo>
                  <a:pt x="1238555" y="1787538"/>
                </a:lnTo>
                <a:lnTo>
                  <a:pt x="1206322" y="1787538"/>
                </a:lnTo>
                <a:lnTo>
                  <a:pt x="1206322" y="1819770"/>
                </a:lnTo>
                <a:lnTo>
                  <a:pt x="1238555" y="1819770"/>
                </a:lnTo>
                <a:lnTo>
                  <a:pt x="1238555" y="1852003"/>
                </a:lnTo>
                <a:lnTo>
                  <a:pt x="1270787" y="1852003"/>
                </a:lnTo>
                <a:lnTo>
                  <a:pt x="1270787" y="1819770"/>
                </a:lnTo>
                <a:lnTo>
                  <a:pt x="1303020" y="1819770"/>
                </a:lnTo>
                <a:lnTo>
                  <a:pt x="1303020" y="1787538"/>
                </a:lnTo>
                <a:lnTo>
                  <a:pt x="1270787" y="1787538"/>
                </a:lnTo>
                <a:lnTo>
                  <a:pt x="1270787" y="1755305"/>
                </a:lnTo>
                <a:lnTo>
                  <a:pt x="1238555" y="1755305"/>
                </a:lnTo>
                <a:close/>
                <a:moveTo>
                  <a:pt x="2025167" y="2263483"/>
                </a:moveTo>
                <a:lnTo>
                  <a:pt x="2025167" y="2231250"/>
                </a:lnTo>
                <a:lnTo>
                  <a:pt x="2057400" y="2231250"/>
                </a:lnTo>
                <a:lnTo>
                  <a:pt x="2057400" y="2199018"/>
                </a:lnTo>
                <a:lnTo>
                  <a:pt x="2025167" y="2199018"/>
                </a:lnTo>
                <a:lnTo>
                  <a:pt x="2025167" y="2166785"/>
                </a:lnTo>
                <a:lnTo>
                  <a:pt x="1992935" y="2166785"/>
                </a:lnTo>
                <a:lnTo>
                  <a:pt x="1992935" y="2199018"/>
                </a:lnTo>
                <a:lnTo>
                  <a:pt x="1960702" y="2199018"/>
                </a:lnTo>
                <a:lnTo>
                  <a:pt x="1960702" y="2231250"/>
                </a:lnTo>
                <a:lnTo>
                  <a:pt x="1992935" y="2231250"/>
                </a:lnTo>
                <a:lnTo>
                  <a:pt x="1992935" y="2263483"/>
                </a:lnTo>
                <a:lnTo>
                  <a:pt x="2025167" y="2263483"/>
                </a:lnTo>
                <a:close/>
                <a:moveTo>
                  <a:pt x="1956587" y="2126323"/>
                </a:moveTo>
                <a:lnTo>
                  <a:pt x="1956587" y="2094090"/>
                </a:lnTo>
                <a:lnTo>
                  <a:pt x="1988820" y="2094090"/>
                </a:lnTo>
                <a:lnTo>
                  <a:pt x="1988820" y="2061858"/>
                </a:lnTo>
                <a:lnTo>
                  <a:pt x="1956587" y="2061858"/>
                </a:lnTo>
                <a:lnTo>
                  <a:pt x="1956587" y="2029625"/>
                </a:lnTo>
                <a:lnTo>
                  <a:pt x="1924355" y="2029625"/>
                </a:lnTo>
                <a:lnTo>
                  <a:pt x="1924355" y="2061858"/>
                </a:lnTo>
                <a:lnTo>
                  <a:pt x="1892122" y="2061858"/>
                </a:lnTo>
                <a:lnTo>
                  <a:pt x="1892122" y="2094090"/>
                </a:lnTo>
                <a:lnTo>
                  <a:pt x="1924355" y="2094090"/>
                </a:lnTo>
                <a:lnTo>
                  <a:pt x="1924355" y="2126323"/>
                </a:lnTo>
                <a:lnTo>
                  <a:pt x="1956587" y="2126323"/>
                </a:lnTo>
                <a:close/>
                <a:moveTo>
                  <a:pt x="2093747" y="2126323"/>
                </a:moveTo>
                <a:lnTo>
                  <a:pt x="2093747" y="2094090"/>
                </a:lnTo>
                <a:lnTo>
                  <a:pt x="2125980" y="2094090"/>
                </a:lnTo>
                <a:lnTo>
                  <a:pt x="2125980" y="2061858"/>
                </a:lnTo>
                <a:lnTo>
                  <a:pt x="2093747" y="2061858"/>
                </a:lnTo>
                <a:lnTo>
                  <a:pt x="2093747" y="2029625"/>
                </a:lnTo>
                <a:lnTo>
                  <a:pt x="2061515" y="2029625"/>
                </a:lnTo>
                <a:lnTo>
                  <a:pt x="2061515" y="2061858"/>
                </a:lnTo>
                <a:lnTo>
                  <a:pt x="2029282" y="2061858"/>
                </a:lnTo>
                <a:lnTo>
                  <a:pt x="2029282" y="2094090"/>
                </a:lnTo>
                <a:lnTo>
                  <a:pt x="2061515" y="2094090"/>
                </a:lnTo>
                <a:lnTo>
                  <a:pt x="2061515" y="2126323"/>
                </a:lnTo>
                <a:lnTo>
                  <a:pt x="2093747" y="2126323"/>
                </a:lnTo>
                <a:close/>
                <a:moveTo>
                  <a:pt x="2162327" y="2263483"/>
                </a:moveTo>
                <a:lnTo>
                  <a:pt x="2162327" y="2231250"/>
                </a:lnTo>
                <a:lnTo>
                  <a:pt x="2194560" y="2231250"/>
                </a:lnTo>
                <a:lnTo>
                  <a:pt x="2194560" y="2199018"/>
                </a:lnTo>
                <a:lnTo>
                  <a:pt x="2162327" y="2199018"/>
                </a:lnTo>
                <a:lnTo>
                  <a:pt x="2162327" y="2166785"/>
                </a:lnTo>
                <a:lnTo>
                  <a:pt x="2130095" y="2166785"/>
                </a:lnTo>
                <a:lnTo>
                  <a:pt x="2130095" y="2199018"/>
                </a:lnTo>
                <a:lnTo>
                  <a:pt x="2097862" y="2199018"/>
                </a:lnTo>
                <a:lnTo>
                  <a:pt x="2097862" y="2231250"/>
                </a:lnTo>
                <a:lnTo>
                  <a:pt x="2130095" y="2231250"/>
                </a:lnTo>
                <a:lnTo>
                  <a:pt x="2130095" y="2263483"/>
                </a:lnTo>
                <a:lnTo>
                  <a:pt x="2162327" y="2263483"/>
                </a:lnTo>
                <a:close/>
                <a:moveTo>
                  <a:pt x="1581455" y="1618145"/>
                </a:moveTo>
                <a:lnTo>
                  <a:pt x="1581455" y="1650378"/>
                </a:lnTo>
                <a:lnTo>
                  <a:pt x="1549222" y="1650378"/>
                </a:lnTo>
                <a:lnTo>
                  <a:pt x="1549222" y="1682610"/>
                </a:lnTo>
                <a:lnTo>
                  <a:pt x="1581455" y="1682610"/>
                </a:lnTo>
                <a:lnTo>
                  <a:pt x="1581455" y="1714843"/>
                </a:lnTo>
                <a:lnTo>
                  <a:pt x="1613687" y="1714843"/>
                </a:lnTo>
                <a:lnTo>
                  <a:pt x="1613687" y="1682610"/>
                </a:lnTo>
                <a:lnTo>
                  <a:pt x="1645920" y="1682610"/>
                </a:lnTo>
                <a:lnTo>
                  <a:pt x="1645920" y="1650378"/>
                </a:lnTo>
                <a:lnTo>
                  <a:pt x="1613687" y="1650378"/>
                </a:lnTo>
                <a:lnTo>
                  <a:pt x="1613687" y="1618145"/>
                </a:lnTo>
                <a:lnTo>
                  <a:pt x="1581455" y="1618145"/>
                </a:lnTo>
                <a:close/>
                <a:moveTo>
                  <a:pt x="2198675" y="1755305"/>
                </a:moveTo>
                <a:lnTo>
                  <a:pt x="2198675" y="1787538"/>
                </a:lnTo>
                <a:lnTo>
                  <a:pt x="2166442" y="1787538"/>
                </a:lnTo>
                <a:lnTo>
                  <a:pt x="2166442" y="1819770"/>
                </a:lnTo>
                <a:lnTo>
                  <a:pt x="2198675" y="1819770"/>
                </a:lnTo>
                <a:lnTo>
                  <a:pt x="2198675" y="1852003"/>
                </a:lnTo>
                <a:lnTo>
                  <a:pt x="2230907" y="1852003"/>
                </a:lnTo>
                <a:lnTo>
                  <a:pt x="2230907" y="1819770"/>
                </a:lnTo>
                <a:lnTo>
                  <a:pt x="2263140" y="1819770"/>
                </a:lnTo>
                <a:lnTo>
                  <a:pt x="2263140" y="1787538"/>
                </a:lnTo>
                <a:lnTo>
                  <a:pt x="2230907" y="1787538"/>
                </a:lnTo>
                <a:lnTo>
                  <a:pt x="2230907" y="1755305"/>
                </a:lnTo>
                <a:lnTo>
                  <a:pt x="2198675" y="1755305"/>
                </a:lnTo>
                <a:close/>
                <a:moveTo>
                  <a:pt x="2267255" y="1618145"/>
                </a:moveTo>
                <a:lnTo>
                  <a:pt x="2267255" y="1650378"/>
                </a:lnTo>
                <a:lnTo>
                  <a:pt x="2235022" y="1650378"/>
                </a:lnTo>
                <a:lnTo>
                  <a:pt x="2235022" y="1682610"/>
                </a:lnTo>
                <a:lnTo>
                  <a:pt x="2267255" y="1682610"/>
                </a:lnTo>
                <a:lnTo>
                  <a:pt x="2267255" y="1714843"/>
                </a:lnTo>
                <a:lnTo>
                  <a:pt x="2299487" y="1714843"/>
                </a:lnTo>
                <a:lnTo>
                  <a:pt x="2299487" y="1682610"/>
                </a:lnTo>
                <a:lnTo>
                  <a:pt x="2331720" y="1682610"/>
                </a:lnTo>
                <a:lnTo>
                  <a:pt x="2331720" y="1650378"/>
                </a:lnTo>
                <a:lnTo>
                  <a:pt x="2299487" y="1650378"/>
                </a:lnTo>
                <a:lnTo>
                  <a:pt x="2299487" y="1618145"/>
                </a:lnTo>
                <a:lnTo>
                  <a:pt x="2267255" y="1618145"/>
                </a:lnTo>
                <a:close/>
                <a:moveTo>
                  <a:pt x="2061515" y="1755305"/>
                </a:moveTo>
                <a:lnTo>
                  <a:pt x="2061515" y="1787538"/>
                </a:lnTo>
                <a:lnTo>
                  <a:pt x="2029282" y="1787538"/>
                </a:lnTo>
                <a:lnTo>
                  <a:pt x="2029282" y="1819770"/>
                </a:lnTo>
                <a:lnTo>
                  <a:pt x="2061515" y="1819770"/>
                </a:lnTo>
                <a:lnTo>
                  <a:pt x="2061515" y="1852003"/>
                </a:lnTo>
                <a:lnTo>
                  <a:pt x="2093747" y="1852003"/>
                </a:lnTo>
                <a:lnTo>
                  <a:pt x="2093747" y="1819770"/>
                </a:lnTo>
                <a:lnTo>
                  <a:pt x="2125980" y="1819770"/>
                </a:lnTo>
                <a:lnTo>
                  <a:pt x="2125980" y="1787538"/>
                </a:lnTo>
                <a:lnTo>
                  <a:pt x="2093747" y="1787538"/>
                </a:lnTo>
                <a:lnTo>
                  <a:pt x="2093747" y="1755305"/>
                </a:lnTo>
                <a:lnTo>
                  <a:pt x="2061515" y="1755305"/>
                </a:lnTo>
                <a:close/>
                <a:moveTo>
                  <a:pt x="2335835" y="1755305"/>
                </a:moveTo>
                <a:lnTo>
                  <a:pt x="2335835" y="1787538"/>
                </a:lnTo>
                <a:lnTo>
                  <a:pt x="2303602" y="1787538"/>
                </a:lnTo>
                <a:lnTo>
                  <a:pt x="2303602" y="1819770"/>
                </a:lnTo>
                <a:lnTo>
                  <a:pt x="2335835" y="1819770"/>
                </a:lnTo>
                <a:lnTo>
                  <a:pt x="2335835" y="1852003"/>
                </a:lnTo>
                <a:lnTo>
                  <a:pt x="2368067" y="1852003"/>
                </a:lnTo>
                <a:lnTo>
                  <a:pt x="2368067" y="1819770"/>
                </a:lnTo>
                <a:lnTo>
                  <a:pt x="2400300" y="1819770"/>
                </a:lnTo>
                <a:lnTo>
                  <a:pt x="2400300" y="1787538"/>
                </a:lnTo>
                <a:lnTo>
                  <a:pt x="2368067" y="1787538"/>
                </a:lnTo>
                <a:lnTo>
                  <a:pt x="2368067" y="1755305"/>
                </a:lnTo>
                <a:lnTo>
                  <a:pt x="2335835" y="1755305"/>
                </a:lnTo>
                <a:close/>
                <a:moveTo>
                  <a:pt x="2130095" y="1618145"/>
                </a:moveTo>
                <a:lnTo>
                  <a:pt x="2130095" y="1650378"/>
                </a:lnTo>
                <a:lnTo>
                  <a:pt x="2097862" y="1650378"/>
                </a:lnTo>
                <a:lnTo>
                  <a:pt x="2097862" y="1682610"/>
                </a:lnTo>
                <a:lnTo>
                  <a:pt x="2130095" y="1682610"/>
                </a:lnTo>
                <a:lnTo>
                  <a:pt x="2130095" y="1714843"/>
                </a:lnTo>
                <a:lnTo>
                  <a:pt x="2162327" y="1714843"/>
                </a:lnTo>
                <a:lnTo>
                  <a:pt x="2162327" y="1682610"/>
                </a:lnTo>
                <a:lnTo>
                  <a:pt x="2194560" y="1682610"/>
                </a:lnTo>
                <a:lnTo>
                  <a:pt x="2194560" y="1650378"/>
                </a:lnTo>
                <a:lnTo>
                  <a:pt x="2162327" y="1650378"/>
                </a:lnTo>
                <a:lnTo>
                  <a:pt x="2162327" y="1618145"/>
                </a:lnTo>
                <a:lnTo>
                  <a:pt x="2130095" y="1618145"/>
                </a:lnTo>
                <a:close/>
                <a:moveTo>
                  <a:pt x="2299487" y="1989163"/>
                </a:moveTo>
                <a:lnTo>
                  <a:pt x="2299487" y="1956930"/>
                </a:lnTo>
                <a:lnTo>
                  <a:pt x="2331720" y="1956930"/>
                </a:lnTo>
                <a:lnTo>
                  <a:pt x="2331720" y="1924698"/>
                </a:lnTo>
                <a:lnTo>
                  <a:pt x="2299487" y="1924698"/>
                </a:lnTo>
                <a:lnTo>
                  <a:pt x="2299487" y="1892465"/>
                </a:lnTo>
                <a:lnTo>
                  <a:pt x="2267255" y="1892465"/>
                </a:lnTo>
                <a:lnTo>
                  <a:pt x="2267255" y="1924698"/>
                </a:lnTo>
                <a:lnTo>
                  <a:pt x="2235022" y="1924698"/>
                </a:lnTo>
                <a:lnTo>
                  <a:pt x="2235022" y="1956930"/>
                </a:lnTo>
                <a:lnTo>
                  <a:pt x="2267255" y="1956930"/>
                </a:lnTo>
                <a:lnTo>
                  <a:pt x="2267255" y="1989163"/>
                </a:lnTo>
                <a:lnTo>
                  <a:pt x="2299487" y="1989163"/>
                </a:lnTo>
                <a:close/>
                <a:moveTo>
                  <a:pt x="2404415" y="1892465"/>
                </a:moveTo>
                <a:lnTo>
                  <a:pt x="2404415" y="1924698"/>
                </a:lnTo>
                <a:lnTo>
                  <a:pt x="2372182" y="1924698"/>
                </a:lnTo>
                <a:lnTo>
                  <a:pt x="2372182" y="1956930"/>
                </a:lnTo>
                <a:lnTo>
                  <a:pt x="2404415" y="1956930"/>
                </a:lnTo>
                <a:lnTo>
                  <a:pt x="2404415" y="1989163"/>
                </a:lnTo>
                <a:lnTo>
                  <a:pt x="2436647" y="1989163"/>
                </a:lnTo>
                <a:lnTo>
                  <a:pt x="2436647" y="1956930"/>
                </a:lnTo>
                <a:lnTo>
                  <a:pt x="2468880" y="1956930"/>
                </a:lnTo>
                <a:lnTo>
                  <a:pt x="2468880" y="1924698"/>
                </a:lnTo>
                <a:lnTo>
                  <a:pt x="2436647" y="1924698"/>
                </a:lnTo>
                <a:lnTo>
                  <a:pt x="2436647" y="1892465"/>
                </a:lnTo>
                <a:lnTo>
                  <a:pt x="2404415" y="1892465"/>
                </a:lnTo>
                <a:close/>
                <a:moveTo>
                  <a:pt x="2162327" y="1989163"/>
                </a:moveTo>
                <a:lnTo>
                  <a:pt x="2162327" y="1956930"/>
                </a:lnTo>
                <a:lnTo>
                  <a:pt x="2194560" y="1956930"/>
                </a:lnTo>
                <a:lnTo>
                  <a:pt x="2194560" y="1924698"/>
                </a:lnTo>
                <a:lnTo>
                  <a:pt x="2162327" y="1924698"/>
                </a:lnTo>
                <a:lnTo>
                  <a:pt x="2162327" y="1892465"/>
                </a:lnTo>
                <a:lnTo>
                  <a:pt x="2130095" y="1892465"/>
                </a:lnTo>
                <a:lnTo>
                  <a:pt x="2130095" y="1924698"/>
                </a:lnTo>
                <a:lnTo>
                  <a:pt x="2097862" y="1924698"/>
                </a:lnTo>
                <a:lnTo>
                  <a:pt x="2097862" y="1956930"/>
                </a:lnTo>
                <a:lnTo>
                  <a:pt x="2130095" y="1956930"/>
                </a:lnTo>
                <a:lnTo>
                  <a:pt x="2130095" y="1989163"/>
                </a:lnTo>
                <a:lnTo>
                  <a:pt x="2162327" y="1989163"/>
                </a:lnTo>
                <a:close/>
                <a:moveTo>
                  <a:pt x="2472995" y="1755305"/>
                </a:moveTo>
                <a:lnTo>
                  <a:pt x="2472995" y="1787538"/>
                </a:lnTo>
                <a:lnTo>
                  <a:pt x="2440762" y="1787538"/>
                </a:lnTo>
                <a:lnTo>
                  <a:pt x="2440762" y="1819770"/>
                </a:lnTo>
                <a:lnTo>
                  <a:pt x="2472995" y="1819770"/>
                </a:lnTo>
                <a:lnTo>
                  <a:pt x="2472995" y="1852003"/>
                </a:lnTo>
                <a:lnTo>
                  <a:pt x="2505227" y="1852003"/>
                </a:lnTo>
                <a:lnTo>
                  <a:pt x="2505227" y="1819770"/>
                </a:lnTo>
                <a:lnTo>
                  <a:pt x="2537460" y="1819770"/>
                </a:lnTo>
                <a:lnTo>
                  <a:pt x="2537460" y="1787538"/>
                </a:lnTo>
                <a:lnTo>
                  <a:pt x="2505227" y="1787538"/>
                </a:lnTo>
                <a:lnTo>
                  <a:pt x="2505227" y="1755305"/>
                </a:lnTo>
                <a:lnTo>
                  <a:pt x="2472995" y="1755305"/>
                </a:lnTo>
                <a:close/>
                <a:moveTo>
                  <a:pt x="1924355" y="1755305"/>
                </a:moveTo>
                <a:lnTo>
                  <a:pt x="1924355" y="1787538"/>
                </a:lnTo>
                <a:lnTo>
                  <a:pt x="1892122" y="1787538"/>
                </a:lnTo>
                <a:lnTo>
                  <a:pt x="1892122" y="1819770"/>
                </a:lnTo>
                <a:lnTo>
                  <a:pt x="1924355" y="1819770"/>
                </a:lnTo>
                <a:lnTo>
                  <a:pt x="1924355" y="1852003"/>
                </a:lnTo>
                <a:lnTo>
                  <a:pt x="1956587" y="1852003"/>
                </a:lnTo>
                <a:lnTo>
                  <a:pt x="1956587" y="1819770"/>
                </a:lnTo>
                <a:lnTo>
                  <a:pt x="1988820" y="1819770"/>
                </a:lnTo>
                <a:lnTo>
                  <a:pt x="1988820" y="1787538"/>
                </a:lnTo>
                <a:lnTo>
                  <a:pt x="1956587" y="1787538"/>
                </a:lnTo>
                <a:lnTo>
                  <a:pt x="1956587" y="1755305"/>
                </a:lnTo>
                <a:lnTo>
                  <a:pt x="1924355" y="1755305"/>
                </a:lnTo>
                <a:close/>
                <a:moveTo>
                  <a:pt x="1650035" y="1755305"/>
                </a:moveTo>
                <a:lnTo>
                  <a:pt x="1650035" y="1787538"/>
                </a:lnTo>
                <a:lnTo>
                  <a:pt x="1617802" y="1787538"/>
                </a:lnTo>
                <a:lnTo>
                  <a:pt x="1617802" y="1819770"/>
                </a:lnTo>
                <a:lnTo>
                  <a:pt x="1650035" y="1819770"/>
                </a:lnTo>
                <a:lnTo>
                  <a:pt x="1650035" y="1852003"/>
                </a:lnTo>
                <a:lnTo>
                  <a:pt x="1682267" y="1852003"/>
                </a:lnTo>
                <a:lnTo>
                  <a:pt x="1682267" y="1819770"/>
                </a:lnTo>
                <a:lnTo>
                  <a:pt x="1714500" y="1819770"/>
                </a:lnTo>
                <a:lnTo>
                  <a:pt x="1714500" y="1787538"/>
                </a:lnTo>
                <a:lnTo>
                  <a:pt x="1682267" y="1787538"/>
                </a:lnTo>
                <a:lnTo>
                  <a:pt x="1682267" y="1755305"/>
                </a:lnTo>
                <a:lnTo>
                  <a:pt x="1650035" y="1755305"/>
                </a:lnTo>
                <a:close/>
                <a:moveTo>
                  <a:pt x="2025167" y="1989163"/>
                </a:moveTo>
                <a:lnTo>
                  <a:pt x="2025167" y="1956930"/>
                </a:lnTo>
                <a:lnTo>
                  <a:pt x="2057400" y="1956930"/>
                </a:lnTo>
                <a:lnTo>
                  <a:pt x="2057400" y="1924698"/>
                </a:lnTo>
                <a:lnTo>
                  <a:pt x="2025167" y="1924698"/>
                </a:lnTo>
                <a:lnTo>
                  <a:pt x="2025167" y="1892465"/>
                </a:lnTo>
                <a:lnTo>
                  <a:pt x="1992935" y="1892465"/>
                </a:lnTo>
                <a:lnTo>
                  <a:pt x="1992935" y="1924698"/>
                </a:lnTo>
                <a:lnTo>
                  <a:pt x="1960702" y="1924698"/>
                </a:lnTo>
                <a:lnTo>
                  <a:pt x="1960702" y="1956930"/>
                </a:lnTo>
                <a:lnTo>
                  <a:pt x="1992935" y="1956930"/>
                </a:lnTo>
                <a:lnTo>
                  <a:pt x="1992935" y="1989163"/>
                </a:lnTo>
                <a:lnTo>
                  <a:pt x="2025167" y="1989163"/>
                </a:lnTo>
                <a:close/>
                <a:moveTo>
                  <a:pt x="1992935" y="1618145"/>
                </a:moveTo>
                <a:lnTo>
                  <a:pt x="1992935" y="1650378"/>
                </a:lnTo>
                <a:lnTo>
                  <a:pt x="1960702" y="1650378"/>
                </a:lnTo>
                <a:lnTo>
                  <a:pt x="1960702" y="1682610"/>
                </a:lnTo>
                <a:lnTo>
                  <a:pt x="1992935" y="1682610"/>
                </a:lnTo>
                <a:lnTo>
                  <a:pt x="1992935" y="1714843"/>
                </a:lnTo>
                <a:lnTo>
                  <a:pt x="2025167" y="1714843"/>
                </a:lnTo>
                <a:lnTo>
                  <a:pt x="2025167" y="1682610"/>
                </a:lnTo>
                <a:lnTo>
                  <a:pt x="2057400" y="1682610"/>
                </a:lnTo>
                <a:lnTo>
                  <a:pt x="2057400" y="1650378"/>
                </a:lnTo>
                <a:lnTo>
                  <a:pt x="2025167" y="1650378"/>
                </a:lnTo>
                <a:lnTo>
                  <a:pt x="2025167" y="1618145"/>
                </a:lnTo>
                <a:lnTo>
                  <a:pt x="1992935" y="1618145"/>
                </a:lnTo>
                <a:close/>
                <a:moveTo>
                  <a:pt x="1444295" y="1618145"/>
                </a:moveTo>
                <a:lnTo>
                  <a:pt x="1444295" y="1650378"/>
                </a:lnTo>
                <a:lnTo>
                  <a:pt x="1412062" y="1650378"/>
                </a:lnTo>
                <a:lnTo>
                  <a:pt x="1412062" y="1682610"/>
                </a:lnTo>
                <a:lnTo>
                  <a:pt x="1444295" y="1682610"/>
                </a:lnTo>
                <a:lnTo>
                  <a:pt x="1444295" y="1714843"/>
                </a:lnTo>
                <a:lnTo>
                  <a:pt x="1476527" y="1714843"/>
                </a:lnTo>
                <a:lnTo>
                  <a:pt x="1476527" y="1682610"/>
                </a:lnTo>
                <a:lnTo>
                  <a:pt x="1508760" y="1682610"/>
                </a:lnTo>
                <a:lnTo>
                  <a:pt x="1508760" y="1650378"/>
                </a:lnTo>
                <a:lnTo>
                  <a:pt x="1476527" y="1650378"/>
                </a:lnTo>
                <a:lnTo>
                  <a:pt x="1476527" y="1618145"/>
                </a:lnTo>
                <a:lnTo>
                  <a:pt x="1444295" y="1618145"/>
                </a:lnTo>
                <a:close/>
                <a:moveTo>
                  <a:pt x="1512875" y="1755305"/>
                </a:moveTo>
                <a:lnTo>
                  <a:pt x="1512875" y="1787538"/>
                </a:lnTo>
                <a:lnTo>
                  <a:pt x="1480642" y="1787538"/>
                </a:lnTo>
                <a:lnTo>
                  <a:pt x="1480642" y="1819770"/>
                </a:lnTo>
                <a:lnTo>
                  <a:pt x="1512875" y="1819770"/>
                </a:lnTo>
                <a:lnTo>
                  <a:pt x="1512875" y="1852003"/>
                </a:lnTo>
                <a:lnTo>
                  <a:pt x="1545107" y="1852003"/>
                </a:lnTo>
                <a:lnTo>
                  <a:pt x="1545107" y="1819770"/>
                </a:lnTo>
                <a:lnTo>
                  <a:pt x="1577340" y="1819770"/>
                </a:lnTo>
                <a:lnTo>
                  <a:pt x="1577340" y="1787538"/>
                </a:lnTo>
                <a:lnTo>
                  <a:pt x="1545107" y="1787538"/>
                </a:lnTo>
                <a:lnTo>
                  <a:pt x="1545107" y="1755305"/>
                </a:lnTo>
                <a:lnTo>
                  <a:pt x="1512875" y="1755305"/>
                </a:lnTo>
                <a:close/>
                <a:moveTo>
                  <a:pt x="1855775" y="1618145"/>
                </a:moveTo>
                <a:lnTo>
                  <a:pt x="1855775" y="1650378"/>
                </a:lnTo>
                <a:lnTo>
                  <a:pt x="1823542" y="1650378"/>
                </a:lnTo>
                <a:lnTo>
                  <a:pt x="1823542" y="1682610"/>
                </a:lnTo>
                <a:lnTo>
                  <a:pt x="1855775" y="1682610"/>
                </a:lnTo>
                <a:lnTo>
                  <a:pt x="1855775" y="1714843"/>
                </a:lnTo>
                <a:lnTo>
                  <a:pt x="1888007" y="1714843"/>
                </a:lnTo>
                <a:lnTo>
                  <a:pt x="1888007" y="1682610"/>
                </a:lnTo>
                <a:lnTo>
                  <a:pt x="1920240" y="1682610"/>
                </a:lnTo>
                <a:lnTo>
                  <a:pt x="1920240" y="1650378"/>
                </a:lnTo>
                <a:lnTo>
                  <a:pt x="1888007" y="1650378"/>
                </a:lnTo>
                <a:lnTo>
                  <a:pt x="1888007" y="1618145"/>
                </a:lnTo>
                <a:lnTo>
                  <a:pt x="1855775" y="1618145"/>
                </a:lnTo>
                <a:close/>
                <a:moveTo>
                  <a:pt x="1375715" y="1755305"/>
                </a:moveTo>
                <a:lnTo>
                  <a:pt x="1375715" y="1787538"/>
                </a:lnTo>
                <a:lnTo>
                  <a:pt x="1343482" y="1787538"/>
                </a:lnTo>
                <a:lnTo>
                  <a:pt x="1343482" y="1819770"/>
                </a:lnTo>
                <a:lnTo>
                  <a:pt x="1375715" y="1819770"/>
                </a:lnTo>
                <a:lnTo>
                  <a:pt x="1375715" y="1852003"/>
                </a:lnTo>
                <a:lnTo>
                  <a:pt x="1407947" y="1852003"/>
                </a:lnTo>
                <a:lnTo>
                  <a:pt x="1407947" y="1819770"/>
                </a:lnTo>
                <a:lnTo>
                  <a:pt x="1440180" y="1819770"/>
                </a:lnTo>
                <a:lnTo>
                  <a:pt x="1440180" y="1787538"/>
                </a:lnTo>
                <a:lnTo>
                  <a:pt x="1407947" y="1787538"/>
                </a:lnTo>
                <a:lnTo>
                  <a:pt x="1407947" y="1755305"/>
                </a:lnTo>
                <a:lnTo>
                  <a:pt x="1375715" y="1755305"/>
                </a:lnTo>
                <a:close/>
                <a:moveTo>
                  <a:pt x="1718615" y="1618145"/>
                </a:moveTo>
                <a:lnTo>
                  <a:pt x="1718615" y="1650378"/>
                </a:lnTo>
                <a:lnTo>
                  <a:pt x="1686382" y="1650378"/>
                </a:lnTo>
                <a:lnTo>
                  <a:pt x="1686382" y="1682610"/>
                </a:lnTo>
                <a:lnTo>
                  <a:pt x="1718615" y="1682610"/>
                </a:lnTo>
                <a:lnTo>
                  <a:pt x="1718615" y="1714843"/>
                </a:lnTo>
                <a:lnTo>
                  <a:pt x="1750847" y="1714843"/>
                </a:lnTo>
                <a:lnTo>
                  <a:pt x="1750847" y="1682610"/>
                </a:lnTo>
                <a:lnTo>
                  <a:pt x="1783080" y="1682610"/>
                </a:lnTo>
                <a:lnTo>
                  <a:pt x="1783080" y="1650378"/>
                </a:lnTo>
                <a:lnTo>
                  <a:pt x="1750847" y="1650378"/>
                </a:lnTo>
                <a:lnTo>
                  <a:pt x="1750847" y="1618145"/>
                </a:lnTo>
                <a:lnTo>
                  <a:pt x="1718615" y="1618145"/>
                </a:lnTo>
                <a:close/>
                <a:moveTo>
                  <a:pt x="1787195" y="1755305"/>
                </a:moveTo>
                <a:lnTo>
                  <a:pt x="1787195" y="1787538"/>
                </a:lnTo>
                <a:lnTo>
                  <a:pt x="1754962" y="1787538"/>
                </a:lnTo>
                <a:lnTo>
                  <a:pt x="1754962" y="1819770"/>
                </a:lnTo>
                <a:lnTo>
                  <a:pt x="1787195" y="1819770"/>
                </a:lnTo>
                <a:lnTo>
                  <a:pt x="1787195" y="1852003"/>
                </a:lnTo>
                <a:lnTo>
                  <a:pt x="1819427" y="1852003"/>
                </a:lnTo>
                <a:lnTo>
                  <a:pt x="1819427" y="1819770"/>
                </a:lnTo>
                <a:lnTo>
                  <a:pt x="1851660" y="1819770"/>
                </a:lnTo>
                <a:lnTo>
                  <a:pt x="1851660" y="1787538"/>
                </a:lnTo>
                <a:lnTo>
                  <a:pt x="1819427" y="1787538"/>
                </a:lnTo>
                <a:lnTo>
                  <a:pt x="1819427" y="1755305"/>
                </a:lnTo>
                <a:lnTo>
                  <a:pt x="1787195" y="1755305"/>
                </a:lnTo>
                <a:close/>
                <a:moveTo>
                  <a:pt x="626135" y="1151801"/>
                </a:moveTo>
                <a:lnTo>
                  <a:pt x="648767" y="1151801"/>
                </a:lnTo>
                <a:lnTo>
                  <a:pt x="648767" y="1129170"/>
                </a:lnTo>
                <a:lnTo>
                  <a:pt x="671398" y="1129170"/>
                </a:lnTo>
                <a:lnTo>
                  <a:pt x="671398" y="1106538"/>
                </a:lnTo>
                <a:lnTo>
                  <a:pt x="648767" y="1106538"/>
                </a:lnTo>
                <a:lnTo>
                  <a:pt x="648767" y="1083907"/>
                </a:lnTo>
                <a:lnTo>
                  <a:pt x="626135" y="1083907"/>
                </a:lnTo>
                <a:lnTo>
                  <a:pt x="626135" y="1106538"/>
                </a:lnTo>
                <a:lnTo>
                  <a:pt x="603504" y="1106538"/>
                </a:lnTo>
                <a:lnTo>
                  <a:pt x="603504" y="1129170"/>
                </a:lnTo>
                <a:lnTo>
                  <a:pt x="626135" y="1129170"/>
                </a:lnTo>
                <a:lnTo>
                  <a:pt x="626135" y="1151801"/>
                </a:lnTo>
                <a:close/>
                <a:moveTo>
                  <a:pt x="697116" y="733463"/>
                </a:moveTo>
                <a:lnTo>
                  <a:pt x="714946" y="733463"/>
                </a:lnTo>
                <a:lnTo>
                  <a:pt x="714946" y="715289"/>
                </a:lnTo>
                <a:lnTo>
                  <a:pt x="733120" y="715289"/>
                </a:lnTo>
                <a:lnTo>
                  <a:pt x="733120" y="697459"/>
                </a:lnTo>
                <a:lnTo>
                  <a:pt x="714946" y="697459"/>
                </a:lnTo>
                <a:lnTo>
                  <a:pt x="714946" y="679285"/>
                </a:lnTo>
                <a:lnTo>
                  <a:pt x="697116" y="679285"/>
                </a:lnTo>
                <a:lnTo>
                  <a:pt x="697116" y="697459"/>
                </a:lnTo>
                <a:lnTo>
                  <a:pt x="678942" y="697459"/>
                </a:lnTo>
                <a:lnTo>
                  <a:pt x="678942" y="715289"/>
                </a:lnTo>
                <a:lnTo>
                  <a:pt x="697116" y="715289"/>
                </a:lnTo>
                <a:lnTo>
                  <a:pt x="697116" y="733463"/>
                </a:lnTo>
                <a:close/>
                <a:moveTo>
                  <a:pt x="695058" y="1013955"/>
                </a:moveTo>
                <a:lnTo>
                  <a:pt x="717004" y="1013955"/>
                </a:lnTo>
                <a:lnTo>
                  <a:pt x="717004" y="991667"/>
                </a:lnTo>
                <a:lnTo>
                  <a:pt x="739292" y="991667"/>
                </a:lnTo>
                <a:lnTo>
                  <a:pt x="739292" y="969721"/>
                </a:lnTo>
                <a:lnTo>
                  <a:pt x="717004" y="969721"/>
                </a:lnTo>
                <a:lnTo>
                  <a:pt x="717004" y="947433"/>
                </a:lnTo>
                <a:lnTo>
                  <a:pt x="695058" y="947433"/>
                </a:lnTo>
                <a:lnTo>
                  <a:pt x="695058" y="969721"/>
                </a:lnTo>
                <a:lnTo>
                  <a:pt x="672770" y="969721"/>
                </a:lnTo>
                <a:lnTo>
                  <a:pt x="672770" y="991667"/>
                </a:lnTo>
                <a:lnTo>
                  <a:pt x="695058" y="991667"/>
                </a:lnTo>
                <a:lnTo>
                  <a:pt x="695058" y="1013955"/>
                </a:lnTo>
                <a:close/>
                <a:moveTo>
                  <a:pt x="766381" y="594246"/>
                </a:moveTo>
                <a:lnTo>
                  <a:pt x="782841" y="594246"/>
                </a:lnTo>
                <a:lnTo>
                  <a:pt x="782841" y="577444"/>
                </a:lnTo>
                <a:lnTo>
                  <a:pt x="799643" y="577444"/>
                </a:lnTo>
                <a:lnTo>
                  <a:pt x="799643" y="560984"/>
                </a:lnTo>
                <a:lnTo>
                  <a:pt x="782841" y="560984"/>
                </a:lnTo>
                <a:lnTo>
                  <a:pt x="782841" y="544182"/>
                </a:lnTo>
                <a:lnTo>
                  <a:pt x="766381" y="544182"/>
                </a:lnTo>
                <a:lnTo>
                  <a:pt x="766381" y="560984"/>
                </a:lnTo>
                <a:lnTo>
                  <a:pt x="749579" y="560984"/>
                </a:lnTo>
                <a:lnTo>
                  <a:pt x="749579" y="577444"/>
                </a:lnTo>
                <a:lnTo>
                  <a:pt x="766381" y="577444"/>
                </a:lnTo>
                <a:lnTo>
                  <a:pt x="766381" y="594246"/>
                </a:lnTo>
                <a:close/>
                <a:moveTo>
                  <a:pt x="763981" y="875424"/>
                </a:moveTo>
                <a:lnTo>
                  <a:pt x="785241" y="875424"/>
                </a:lnTo>
                <a:lnTo>
                  <a:pt x="785241" y="854164"/>
                </a:lnTo>
                <a:lnTo>
                  <a:pt x="806501" y="854164"/>
                </a:lnTo>
                <a:lnTo>
                  <a:pt x="806501" y="832904"/>
                </a:lnTo>
                <a:lnTo>
                  <a:pt x="785241" y="832904"/>
                </a:lnTo>
                <a:lnTo>
                  <a:pt x="785241" y="811644"/>
                </a:lnTo>
                <a:lnTo>
                  <a:pt x="763981" y="811644"/>
                </a:lnTo>
                <a:lnTo>
                  <a:pt x="763981" y="832904"/>
                </a:lnTo>
                <a:lnTo>
                  <a:pt x="742721" y="832904"/>
                </a:lnTo>
                <a:lnTo>
                  <a:pt x="742721" y="854164"/>
                </a:lnTo>
                <a:lnTo>
                  <a:pt x="763981" y="854164"/>
                </a:lnTo>
                <a:lnTo>
                  <a:pt x="763981" y="875424"/>
                </a:lnTo>
                <a:close/>
                <a:moveTo>
                  <a:pt x="630250" y="590817"/>
                </a:moveTo>
                <a:lnTo>
                  <a:pt x="644652" y="590817"/>
                </a:lnTo>
                <a:lnTo>
                  <a:pt x="644652" y="576415"/>
                </a:lnTo>
                <a:lnTo>
                  <a:pt x="659054" y="576415"/>
                </a:lnTo>
                <a:lnTo>
                  <a:pt x="659054" y="562013"/>
                </a:lnTo>
                <a:lnTo>
                  <a:pt x="644652" y="562013"/>
                </a:lnTo>
                <a:lnTo>
                  <a:pt x="644652" y="547611"/>
                </a:lnTo>
                <a:lnTo>
                  <a:pt x="630250" y="547611"/>
                </a:lnTo>
                <a:lnTo>
                  <a:pt x="630250" y="562013"/>
                </a:lnTo>
                <a:lnTo>
                  <a:pt x="615848" y="562013"/>
                </a:lnTo>
                <a:lnTo>
                  <a:pt x="615848" y="576415"/>
                </a:lnTo>
                <a:lnTo>
                  <a:pt x="630250" y="576415"/>
                </a:lnTo>
                <a:lnTo>
                  <a:pt x="630250" y="590817"/>
                </a:lnTo>
                <a:close/>
                <a:moveTo>
                  <a:pt x="699516" y="451256"/>
                </a:moveTo>
                <a:lnTo>
                  <a:pt x="712546" y="451256"/>
                </a:lnTo>
                <a:lnTo>
                  <a:pt x="712546" y="438569"/>
                </a:lnTo>
                <a:lnTo>
                  <a:pt x="725233" y="438569"/>
                </a:lnTo>
                <a:lnTo>
                  <a:pt x="725233" y="425539"/>
                </a:lnTo>
                <a:lnTo>
                  <a:pt x="712546" y="425539"/>
                </a:lnTo>
                <a:lnTo>
                  <a:pt x="712546" y="412852"/>
                </a:lnTo>
                <a:lnTo>
                  <a:pt x="699516" y="412852"/>
                </a:lnTo>
                <a:lnTo>
                  <a:pt x="699516" y="425539"/>
                </a:lnTo>
                <a:lnTo>
                  <a:pt x="686829" y="425539"/>
                </a:lnTo>
                <a:lnTo>
                  <a:pt x="686829" y="438569"/>
                </a:lnTo>
                <a:lnTo>
                  <a:pt x="699516" y="438569"/>
                </a:lnTo>
                <a:lnTo>
                  <a:pt x="699516" y="451256"/>
                </a:lnTo>
                <a:close/>
                <a:moveTo>
                  <a:pt x="627850" y="871995"/>
                </a:moveTo>
                <a:lnTo>
                  <a:pt x="647052" y="871995"/>
                </a:lnTo>
                <a:lnTo>
                  <a:pt x="647052" y="853135"/>
                </a:lnTo>
                <a:lnTo>
                  <a:pt x="665912" y="853135"/>
                </a:lnTo>
                <a:lnTo>
                  <a:pt x="665912" y="833933"/>
                </a:lnTo>
                <a:lnTo>
                  <a:pt x="647052" y="833933"/>
                </a:lnTo>
                <a:lnTo>
                  <a:pt x="647052" y="815073"/>
                </a:lnTo>
                <a:lnTo>
                  <a:pt x="627850" y="815073"/>
                </a:lnTo>
                <a:lnTo>
                  <a:pt x="627850" y="833933"/>
                </a:lnTo>
                <a:lnTo>
                  <a:pt x="608990" y="833933"/>
                </a:lnTo>
                <a:lnTo>
                  <a:pt x="608990" y="853135"/>
                </a:lnTo>
                <a:lnTo>
                  <a:pt x="627850" y="853135"/>
                </a:lnTo>
                <a:lnTo>
                  <a:pt x="627850" y="871995"/>
                </a:lnTo>
                <a:close/>
                <a:moveTo>
                  <a:pt x="557555" y="1289304"/>
                </a:moveTo>
                <a:lnTo>
                  <a:pt x="580187" y="1289304"/>
                </a:lnTo>
                <a:lnTo>
                  <a:pt x="580187" y="1266330"/>
                </a:lnTo>
                <a:lnTo>
                  <a:pt x="603161" y="1266330"/>
                </a:lnTo>
                <a:lnTo>
                  <a:pt x="603161" y="1243698"/>
                </a:lnTo>
                <a:lnTo>
                  <a:pt x="580187" y="1243698"/>
                </a:lnTo>
                <a:lnTo>
                  <a:pt x="580187" y="1220724"/>
                </a:lnTo>
                <a:lnTo>
                  <a:pt x="557555" y="1220724"/>
                </a:lnTo>
                <a:lnTo>
                  <a:pt x="557555" y="1243698"/>
                </a:lnTo>
                <a:lnTo>
                  <a:pt x="534581" y="1243698"/>
                </a:lnTo>
                <a:lnTo>
                  <a:pt x="534581" y="1266330"/>
                </a:lnTo>
                <a:lnTo>
                  <a:pt x="557555" y="1266330"/>
                </a:lnTo>
                <a:lnTo>
                  <a:pt x="557555" y="1289304"/>
                </a:lnTo>
                <a:close/>
                <a:moveTo>
                  <a:pt x="560984" y="729691"/>
                </a:moveTo>
                <a:lnTo>
                  <a:pt x="576758" y="729691"/>
                </a:lnTo>
                <a:lnTo>
                  <a:pt x="576758" y="714261"/>
                </a:lnTo>
                <a:lnTo>
                  <a:pt x="592188" y="714261"/>
                </a:lnTo>
                <a:lnTo>
                  <a:pt x="592188" y="698487"/>
                </a:lnTo>
                <a:lnTo>
                  <a:pt x="576758" y="698487"/>
                </a:lnTo>
                <a:lnTo>
                  <a:pt x="576758" y="683057"/>
                </a:lnTo>
                <a:lnTo>
                  <a:pt x="560984" y="683057"/>
                </a:lnTo>
                <a:lnTo>
                  <a:pt x="560984" y="698487"/>
                </a:lnTo>
                <a:lnTo>
                  <a:pt x="545554" y="698487"/>
                </a:lnTo>
                <a:lnTo>
                  <a:pt x="545554" y="714261"/>
                </a:lnTo>
                <a:lnTo>
                  <a:pt x="560984" y="714261"/>
                </a:lnTo>
                <a:lnTo>
                  <a:pt x="560984" y="729691"/>
                </a:lnTo>
                <a:close/>
                <a:moveTo>
                  <a:pt x="149504" y="1552994"/>
                </a:moveTo>
                <a:lnTo>
                  <a:pt x="165278" y="1552994"/>
                </a:lnTo>
                <a:lnTo>
                  <a:pt x="165278" y="1537221"/>
                </a:lnTo>
                <a:lnTo>
                  <a:pt x="181051" y="1537221"/>
                </a:lnTo>
                <a:lnTo>
                  <a:pt x="181051" y="1521447"/>
                </a:lnTo>
                <a:lnTo>
                  <a:pt x="165278" y="1521447"/>
                </a:lnTo>
                <a:lnTo>
                  <a:pt x="165278" y="1505674"/>
                </a:lnTo>
                <a:lnTo>
                  <a:pt x="149504" y="1505674"/>
                </a:lnTo>
                <a:lnTo>
                  <a:pt x="149504" y="1521447"/>
                </a:lnTo>
                <a:lnTo>
                  <a:pt x="133731" y="1521447"/>
                </a:lnTo>
                <a:lnTo>
                  <a:pt x="133731" y="1537221"/>
                </a:lnTo>
                <a:lnTo>
                  <a:pt x="149504" y="1537221"/>
                </a:lnTo>
                <a:lnTo>
                  <a:pt x="149504" y="1552994"/>
                </a:lnTo>
                <a:close/>
                <a:moveTo>
                  <a:pt x="558927" y="1010183"/>
                </a:moveTo>
                <a:lnTo>
                  <a:pt x="578815" y="1010183"/>
                </a:lnTo>
                <a:lnTo>
                  <a:pt x="578815" y="990638"/>
                </a:lnTo>
                <a:lnTo>
                  <a:pt x="598360" y="990638"/>
                </a:lnTo>
                <a:lnTo>
                  <a:pt x="598360" y="970750"/>
                </a:lnTo>
                <a:lnTo>
                  <a:pt x="578815" y="970750"/>
                </a:lnTo>
                <a:lnTo>
                  <a:pt x="578815" y="951205"/>
                </a:lnTo>
                <a:lnTo>
                  <a:pt x="558927" y="951205"/>
                </a:lnTo>
                <a:lnTo>
                  <a:pt x="558927" y="970750"/>
                </a:lnTo>
                <a:lnTo>
                  <a:pt x="539382" y="970750"/>
                </a:lnTo>
                <a:lnTo>
                  <a:pt x="539382" y="990638"/>
                </a:lnTo>
                <a:lnTo>
                  <a:pt x="558927" y="990638"/>
                </a:lnTo>
                <a:lnTo>
                  <a:pt x="558927" y="1010183"/>
                </a:lnTo>
                <a:close/>
                <a:moveTo>
                  <a:pt x="969378" y="739635"/>
                </a:moveTo>
                <a:lnTo>
                  <a:pt x="991324" y="739635"/>
                </a:lnTo>
                <a:lnTo>
                  <a:pt x="991324" y="717347"/>
                </a:lnTo>
                <a:lnTo>
                  <a:pt x="1013612" y="717347"/>
                </a:lnTo>
                <a:lnTo>
                  <a:pt x="1013612" y="695401"/>
                </a:lnTo>
                <a:lnTo>
                  <a:pt x="991324" y="695401"/>
                </a:lnTo>
                <a:lnTo>
                  <a:pt x="991324" y="673113"/>
                </a:lnTo>
                <a:lnTo>
                  <a:pt x="969378" y="673113"/>
                </a:lnTo>
                <a:lnTo>
                  <a:pt x="969378" y="695401"/>
                </a:lnTo>
                <a:lnTo>
                  <a:pt x="947090" y="695401"/>
                </a:lnTo>
                <a:lnTo>
                  <a:pt x="947090" y="717347"/>
                </a:lnTo>
                <a:lnTo>
                  <a:pt x="969378" y="717347"/>
                </a:lnTo>
                <a:lnTo>
                  <a:pt x="969378" y="739635"/>
                </a:lnTo>
                <a:close/>
                <a:moveTo>
                  <a:pt x="2505227" y="2126323"/>
                </a:moveTo>
                <a:lnTo>
                  <a:pt x="2505227" y="2094090"/>
                </a:lnTo>
                <a:lnTo>
                  <a:pt x="2537460" y="2094090"/>
                </a:lnTo>
                <a:lnTo>
                  <a:pt x="2537460" y="2061858"/>
                </a:lnTo>
                <a:lnTo>
                  <a:pt x="2505227" y="2061858"/>
                </a:lnTo>
                <a:lnTo>
                  <a:pt x="2505227" y="2029625"/>
                </a:lnTo>
                <a:lnTo>
                  <a:pt x="2472995" y="2029625"/>
                </a:lnTo>
                <a:lnTo>
                  <a:pt x="2472995" y="2061858"/>
                </a:lnTo>
                <a:lnTo>
                  <a:pt x="2440762" y="2061858"/>
                </a:lnTo>
                <a:lnTo>
                  <a:pt x="2440762" y="2094090"/>
                </a:lnTo>
                <a:lnTo>
                  <a:pt x="2472995" y="2094090"/>
                </a:lnTo>
                <a:lnTo>
                  <a:pt x="2472995" y="2126323"/>
                </a:lnTo>
                <a:lnTo>
                  <a:pt x="2505227" y="2126323"/>
                </a:lnTo>
                <a:close/>
                <a:moveTo>
                  <a:pt x="971779" y="457429"/>
                </a:moveTo>
                <a:lnTo>
                  <a:pt x="988924" y="457429"/>
                </a:lnTo>
                <a:lnTo>
                  <a:pt x="988924" y="440627"/>
                </a:lnTo>
                <a:lnTo>
                  <a:pt x="1005726" y="440627"/>
                </a:lnTo>
                <a:lnTo>
                  <a:pt x="1005726" y="423482"/>
                </a:lnTo>
                <a:lnTo>
                  <a:pt x="988924" y="423482"/>
                </a:lnTo>
                <a:lnTo>
                  <a:pt x="988924" y="406679"/>
                </a:lnTo>
                <a:lnTo>
                  <a:pt x="971779" y="406679"/>
                </a:lnTo>
                <a:lnTo>
                  <a:pt x="971779" y="423482"/>
                </a:lnTo>
                <a:lnTo>
                  <a:pt x="954976" y="423482"/>
                </a:lnTo>
                <a:lnTo>
                  <a:pt x="954976" y="440627"/>
                </a:lnTo>
                <a:lnTo>
                  <a:pt x="971779" y="440627"/>
                </a:lnTo>
                <a:lnTo>
                  <a:pt x="971779" y="457429"/>
                </a:lnTo>
                <a:close/>
                <a:moveTo>
                  <a:pt x="1041387" y="317183"/>
                </a:moveTo>
                <a:lnTo>
                  <a:pt x="1056475" y="317183"/>
                </a:lnTo>
                <a:lnTo>
                  <a:pt x="1056475" y="302438"/>
                </a:lnTo>
                <a:lnTo>
                  <a:pt x="1071220" y="302438"/>
                </a:lnTo>
                <a:lnTo>
                  <a:pt x="1071220" y="287350"/>
                </a:lnTo>
                <a:lnTo>
                  <a:pt x="1056475" y="287350"/>
                </a:lnTo>
                <a:lnTo>
                  <a:pt x="1056475" y="272606"/>
                </a:lnTo>
                <a:lnTo>
                  <a:pt x="1041387" y="272606"/>
                </a:lnTo>
                <a:lnTo>
                  <a:pt x="1041387" y="287350"/>
                </a:lnTo>
                <a:lnTo>
                  <a:pt x="1026643" y="287350"/>
                </a:lnTo>
                <a:lnTo>
                  <a:pt x="1026643" y="302438"/>
                </a:lnTo>
                <a:lnTo>
                  <a:pt x="1041387" y="302438"/>
                </a:lnTo>
                <a:lnTo>
                  <a:pt x="1041387" y="317183"/>
                </a:lnTo>
                <a:close/>
                <a:moveTo>
                  <a:pt x="835647" y="454685"/>
                </a:moveTo>
                <a:lnTo>
                  <a:pt x="850735" y="454685"/>
                </a:lnTo>
                <a:lnTo>
                  <a:pt x="850735" y="439598"/>
                </a:lnTo>
                <a:lnTo>
                  <a:pt x="865822" y="439598"/>
                </a:lnTo>
                <a:lnTo>
                  <a:pt x="865822" y="424510"/>
                </a:lnTo>
                <a:lnTo>
                  <a:pt x="850735" y="424510"/>
                </a:lnTo>
                <a:lnTo>
                  <a:pt x="850735" y="409423"/>
                </a:lnTo>
                <a:lnTo>
                  <a:pt x="835647" y="409423"/>
                </a:lnTo>
                <a:lnTo>
                  <a:pt x="835647" y="424510"/>
                </a:lnTo>
                <a:lnTo>
                  <a:pt x="820560" y="424510"/>
                </a:lnTo>
                <a:lnTo>
                  <a:pt x="820560" y="439598"/>
                </a:lnTo>
                <a:lnTo>
                  <a:pt x="835647" y="439598"/>
                </a:lnTo>
                <a:lnTo>
                  <a:pt x="835647" y="454685"/>
                </a:lnTo>
                <a:close/>
                <a:moveTo>
                  <a:pt x="900112" y="878510"/>
                </a:moveTo>
                <a:lnTo>
                  <a:pt x="923430" y="878510"/>
                </a:lnTo>
                <a:lnTo>
                  <a:pt x="923430" y="855193"/>
                </a:lnTo>
                <a:lnTo>
                  <a:pt x="946747" y="855193"/>
                </a:lnTo>
                <a:lnTo>
                  <a:pt x="946747" y="831875"/>
                </a:lnTo>
                <a:lnTo>
                  <a:pt x="923430" y="831875"/>
                </a:lnTo>
                <a:lnTo>
                  <a:pt x="923430" y="808558"/>
                </a:lnTo>
                <a:lnTo>
                  <a:pt x="900112" y="808558"/>
                </a:lnTo>
                <a:lnTo>
                  <a:pt x="900112" y="831875"/>
                </a:lnTo>
                <a:lnTo>
                  <a:pt x="876795" y="831875"/>
                </a:lnTo>
                <a:lnTo>
                  <a:pt x="876795" y="855193"/>
                </a:lnTo>
                <a:lnTo>
                  <a:pt x="900112" y="855193"/>
                </a:lnTo>
                <a:lnTo>
                  <a:pt x="900112" y="878510"/>
                </a:lnTo>
                <a:close/>
                <a:moveTo>
                  <a:pt x="905256" y="314439"/>
                </a:moveTo>
                <a:lnTo>
                  <a:pt x="918286" y="314439"/>
                </a:lnTo>
                <a:lnTo>
                  <a:pt x="918286" y="301409"/>
                </a:lnTo>
                <a:lnTo>
                  <a:pt x="931316" y="301409"/>
                </a:lnTo>
                <a:lnTo>
                  <a:pt x="931316" y="288379"/>
                </a:lnTo>
                <a:lnTo>
                  <a:pt x="918286" y="288379"/>
                </a:lnTo>
                <a:lnTo>
                  <a:pt x="918286" y="275349"/>
                </a:lnTo>
                <a:lnTo>
                  <a:pt x="905256" y="275349"/>
                </a:lnTo>
                <a:lnTo>
                  <a:pt x="905256" y="288379"/>
                </a:lnTo>
                <a:lnTo>
                  <a:pt x="892226" y="288379"/>
                </a:lnTo>
                <a:lnTo>
                  <a:pt x="892226" y="301409"/>
                </a:lnTo>
                <a:lnTo>
                  <a:pt x="905256" y="301409"/>
                </a:lnTo>
                <a:lnTo>
                  <a:pt x="905256" y="314439"/>
                </a:lnTo>
                <a:close/>
                <a:moveTo>
                  <a:pt x="833247" y="736549"/>
                </a:moveTo>
                <a:lnTo>
                  <a:pt x="853135" y="736549"/>
                </a:lnTo>
                <a:lnTo>
                  <a:pt x="853135" y="716318"/>
                </a:lnTo>
                <a:lnTo>
                  <a:pt x="873366" y="716318"/>
                </a:lnTo>
                <a:lnTo>
                  <a:pt x="873366" y="696430"/>
                </a:lnTo>
                <a:lnTo>
                  <a:pt x="853135" y="696430"/>
                </a:lnTo>
                <a:lnTo>
                  <a:pt x="853135" y="676199"/>
                </a:lnTo>
                <a:lnTo>
                  <a:pt x="833247" y="676199"/>
                </a:lnTo>
                <a:lnTo>
                  <a:pt x="833247" y="696430"/>
                </a:lnTo>
                <a:lnTo>
                  <a:pt x="813016" y="696430"/>
                </a:lnTo>
                <a:lnTo>
                  <a:pt x="813016" y="716318"/>
                </a:lnTo>
                <a:lnTo>
                  <a:pt x="833247" y="716318"/>
                </a:lnTo>
                <a:lnTo>
                  <a:pt x="833247" y="736549"/>
                </a:lnTo>
                <a:close/>
                <a:moveTo>
                  <a:pt x="902513" y="597332"/>
                </a:moveTo>
                <a:lnTo>
                  <a:pt x="921029" y="597332"/>
                </a:lnTo>
                <a:lnTo>
                  <a:pt x="921029" y="578472"/>
                </a:lnTo>
                <a:lnTo>
                  <a:pt x="939889" y="578472"/>
                </a:lnTo>
                <a:lnTo>
                  <a:pt x="939889" y="559956"/>
                </a:lnTo>
                <a:lnTo>
                  <a:pt x="921029" y="559956"/>
                </a:lnTo>
                <a:lnTo>
                  <a:pt x="921029" y="541096"/>
                </a:lnTo>
                <a:lnTo>
                  <a:pt x="902513" y="541096"/>
                </a:lnTo>
                <a:lnTo>
                  <a:pt x="902513" y="559956"/>
                </a:lnTo>
                <a:lnTo>
                  <a:pt x="883653" y="559956"/>
                </a:lnTo>
                <a:lnTo>
                  <a:pt x="883653" y="578472"/>
                </a:lnTo>
                <a:lnTo>
                  <a:pt x="902513" y="578472"/>
                </a:lnTo>
                <a:lnTo>
                  <a:pt x="902513" y="597332"/>
                </a:lnTo>
                <a:close/>
                <a:moveTo>
                  <a:pt x="490347" y="1147686"/>
                </a:moveTo>
                <a:lnTo>
                  <a:pt x="510235" y="1147686"/>
                </a:lnTo>
                <a:lnTo>
                  <a:pt x="510235" y="1127798"/>
                </a:lnTo>
                <a:lnTo>
                  <a:pt x="530123" y="1127798"/>
                </a:lnTo>
                <a:lnTo>
                  <a:pt x="530123" y="1107910"/>
                </a:lnTo>
                <a:lnTo>
                  <a:pt x="510235" y="1107910"/>
                </a:lnTo>
                <a:lnTo>
                  <a:pt x="510235" y="1088022"/>
                </a:lnTo>
                <a:lnTo>
                  <a:pt x="490347" y="1088022"/>
                </a:lnTo>
                <a:lnTo>
                  <a:pt x="490347" y="1107910"/>
                </a:lnTo>
                <a:lnTo>
                  <a:pt x="470459" y="1107910"/>
                </a:lnTo>
                <a:lnTo>
                  <a:pt x="470459" y="1127798"/>
                </a:lnTo>
                <a:lnTo>
                  <a:pt x="490347" y="1127798"/>
                </a:lnTo>
                <a:lnTo>
                  <a:pt x="490347" y="1147686"/>
                </a:lnTo>
                <a:close/>
                <a:moveTo>
                  <a:pt x="494462" y="587045"/>
                </a:moveTo>
                <a:lnTo>
                  <a:pt x="506120" y="587045"/>
                </a:lnTo>
                <a:lnTo>
                  <a:pt x="506120" y="575043"/>
                </a:lnTo>
                <a:lnTo>
                  <a:pt x="518122" y="575043"/>
                </a:lnTo>
                <a:lnTo>
                  <a:pt x="518122" y="563385"/>
                </a:lnTo>
                <a:lnTo>
                  <a:pt x="506120" y="563385"/>
                </a:lnTo>
                <a:lnTo>
                  <a:pt x="506120" y="551383"/>
                </a:lnTo>
                <a:lnTo>
                  <a:pt x="494462" y="551383"/>
                </a:lnTo>
                <a:lnTo>
                  <a:pt x="494462" y="563385"/>
                </a:lnTo>
                <a:lnTo>
                  <a:pt x="482460" y="563385"/>
                </a:lnTo>
                <a:lnTo>
                  <a:pt x="482460" y="575043"/>
                </a:lnTo>
                <a:lnTo>
                  <a:pt x="494462" y="575043"/>
                </a:lnTo>
                <a:lnTo>
                  <a:pt x="494462" y="587045"/>
                </a:lnTo>
                <a:close/>
                <a:moveTo>
                  <a:pt x="287693" y="1001611"/>
                </a:moveTo>
                <a:lnTo>
                  <a:pt x="301409" y="1001611"/>
                </a:lnTo>
                <a:lnTo>
                  <a:pt x="301409" y="987552"/>
                </a:lnTo>
                <a:lnTo>
                  <a:pt x="315468" y="987552"/>
                </a:lnTo>
                <a:lnTo>
                  <a:pt x="315468" y="973836"/>
                </a:lnTo>
                <a:lnTo>
                  <a:pt x="301409" y="973836"/>
                </a:lnTo>
                <a:lnTo>
                  <a:pt x="301409" y="959777"/>
                </a:lnTo>
                <a:lnTo>
                  <a:pt x="287693" y="959777"/>
                </a:lnTo>
                <a:lnTo>
                  <a:pt x="287693" y="973836"/>
                </a:lnTo>
                <a:lnTo>
                  <a:pt x="273634" y="973836"/>
                </a:lnTo>
                <a:lnTo>
                  <a:pt x="273634" y="987552"/>
                </a:lnTo>
                <a:lnTo>
                  <a:pt x="287693" y="987552"/>
                </a:lnTo>
                <a:lnTo>
                  <a:pt x="287693" y="1001611"/>
                </a:lnTo>
                <a:close/>
                <a:moveTo>
                  <a:pt x="285979" y="1280732"/>
                </a:moveTo>
                <a:lnTo>
                  <a:pt x="303124" y="1280732"/>
                </a:lnTo>
                <a:lnTo>
                  <a:pt x="303124" y="1263587"/>
                </a:lnTo>
                <a:lnTo>
                  <a:pt x="320269" y="1263587"/>
                </a:lnTo>
                <a:lnTo>
                  <a:pt x="320269" y="1246442"/>
                </a:lnTo>
                <a:lnTo>
                  <a:pt x="303124" y="1246442"/>
                </a:lnTo>
                <a:lnTo>
                  <a:pt x="303124" y="1229297"/>
                </a:lnTo>
                <a:lnTo>
                  <a:pt x="285979" y="1229297"/>
                </a:lnTo>
                <a:lnTo>
                  <a:pt x="285979" y="1246442"/>
                </a:lnTo>
                <a:lnTo>
                  <a:pt x="268834" y="1246442"/>
                </a:lnTo>
                <a:lnTo>
                  <a:pt x="268834" y="1263587"/>
                </a:lnTo>
                <a:lnTo>
                  <a:pt x="285979" y="1263587"/>
                </a:lnTo>
                <a:lnTo>
                  <a:pt x="285979" y="1280732"/>
                </a:lnTo>
                <a:close/>
                <a:moveTo>
                  <a:pt x="352501" y="1698384"/>
                </a:moveTo>
                <a:lnTo>
                  <a:pt x="373761" y="1698384"/>
                </a:lnTo>
                <a:lnTo>
                  <a:pt x="373761" y="1677124"/>
                </a:lnTo>
                <a:lnTo>
                  <a:pt x="395021" y="1677124"/>
                </a:lnTo>
                <a:lnTo>
                  <a:pt x="395021" y="1655864"/>
                </a:lnTo>
                <a:lnTo>
                  <a:pt x="373761" y="1655864"/>
                </a:lnTo>
                <a:lnTo>
                  <a:pt x="373761" y="1634604"/>
                </a:lnTo>
                <a:lnTo>
                  <a:pt x="352501" y="1634604"/>
                </a:lnTo>
                <a:lnTo>
                  <a:pt x="352501" y="1655864"/>
                </a:lnTo>
                <a:lnTo>
                  <a:pt x="331241" y="1655864"/>
                </a:lnTo>
                <a:lnTo>
                  <a:pt x="331241" y="1677124"/>
                </a:lnTo>
                <a:lnTo>
                  <a:pt x="352501" y="1677124"/>
                </a:lnTo>
                <a:lnTo>
                  <a:pt x="352501" y="1698384"/>
                </a:lnTo>
                <a:close/>
                <a:moveTo>
                  <a:pt x="353187" y="1421663"/>
                </a:moveTo>
                <a:lnTo>
                  <a:pt x="373075" y="1421663"/>
                </a:lnTo>
                <a:lnTo>
                  <a:pt x="373075" y="1402118"/>
                </a:lnTo>
                <a:lnTo>
                  <a:pt x="392620" y="1402118"/>
                </a:lnTo>
                <a:lnTo>
                  <a:pt x="392620" y="1382230"/>
                </a:lnTo>
                <a:lnTo>
                  <a:pt x="373075" y="1382230"/>
                </a:lnTo>
                <a:lnTo>
                  <a:pt x="373075" y="1362685"/>
                </a:lnTo>
                <a:lnTo>
                  <a:pt x="353187" y="1362685"/>
                </a:lnTo>
                <a:lnTo>
                  <a:pt x="353187" y="1382230"/>
                </a:lnTo>
                <a:lnTo>
                  <a:pt x="333642" y="1382230"/>
                </a:lnTo>
                <a:lnTo>
                  <a:pt x="333642" y="1402118"/>
                </a:lnTo>
                <a:lnTo>
                  <a:pt x="353187" y="1402118"/>
                </a:lnTo>
                <a:lnTo>
                  <a:pt x="353187" y="1421663"/>
                </a:lnTo>
                <a:close/>
                <a:moveTo>
                  <a:pt x="150533" y="1275931"/>
                </a:moveTo>
                <a:lnTo>
                  <a:pt x="164249" y="1275931"/>
                </a:lnTo>
                <a:lnTo>
                  <a:pt x="164249" y="1261872"/>
                </a:lnTo>
                <a:lnTo>
                  <a:pt x="178308" y="1261872"/>
                </a:lnTo>
                <a:lnTo>
                  <a:pt x="178308" y="1248156"/>
                </a:lnTo>
                <a:lnTo>
                  <a:pt x="164249" y="1248156"/>
                </a:lnTo>
                <a:lnTo>
                  <a:pt x="164249" y="1234097"/>
                </a:lnTo>
                <a:lnTo>
                  <a:pt x="150533" y="1234097"/>
                </a:lnTo>
                <a:lnTo>
                  <a:pt x="150533" y="1248156"/>
                </a:lnTo>
                <a:lnTo>
                  <a:pt x="136474" y="1248156"/>
                </a:lnTo>
                <a:lnTo>
                  <a:pt x="136474" y="1261872"/>
                </a:lnTo>
                <a:lnTo>
                  <a:pt x="150533" y="1261872"/>
                </a:lnTo>
                <a:lnTo>
                  <a:pt x="150533" y="1275931"/>
                </a:lnTo>
                <a:close/>
                <a:moveTo>
                  <a:pt x="219113" y="1138771"/>
                </a:moveTo>
                <a:lnTo>
                  <a:pt x="232829" y="1138771"/>
                </a:lnTo>
                <a:lnTo>
                  <a:pt x="232829" y="1124712"/>
                </a:lnTo>
                <a:lnTo>
                  <a:pt x="246888" y="1124712"/>
                </a:lnTo>
                <a:lnTo>
                  <a:pt x="246888" y="1110996"/>
                </a:lnTo>
                <a:lnTo>
                  <a:pt x="232829" y="1110996"/>
                </a:lnTo>
                <a:lnTo>
                  <a:pt x="232829" y="1096937"/>
                </a:lnTo>
                <a:lnTo>
                  <a:pt x="219113" y="1096937"/>
                </a:lnTo>
                <a:lnTo>
                  <a:pt x="219113" y="1110996"/>
                </a:lnTo>
                <a:lnTo>
                  <a:pt x="205054" y="1110996"/>
                </a:lnTo>
                <a:lnTo>
                  <a:pt x="205054" y="1124712"/>
                </a:lnTo>
                <a:lnTo>
                  <a:pt x="219113" y="1124712"/>
                </a:lnTo>
                <a:lnTo>
                  <a:pt x="219113" y="1138771"/>
                </a:lnTo>
                <a:close/>
                <a:moveTo>
                  <a:pt x="216713" y="1693926"/>
                </a:moveTo>
                <a:lnTo>
                  <a:pt x="235229" y="1693926"/>
                </a:lnTo>
                <a:lnTo>
                  <a:pt x="235229" y="1675752"/>
                </a:lnTo>
                <a:lnTo>
                  <a:pt x="253403" y="1675752"/>
                </a:lnTo>
                <a:lnTo>
                  <a:pt x="253403" y="1657236"/>
                </a:lnTo>
                <a:lnTo>
                  <a:pt x="235229" y="1657236"/>
                </a:lnTo>
                <a:lnTo>
                  <a:pt x="235229" y="1639062"/>
                </a:lnTo>
                <a:lnTo>
                  <a:pt x="216713" y="1639062"/>
                </a:lnTo>
                <a:lnTo>
                  <a:pt x="216713" y="1657236"/>
                </a:lnTo>
                <a:lnTo>
                  <a:pt x="198539" y="1657236"/>
                </a:lnTo>
                <a:lnTo>
                  <a:pt x="198539" y="1675752"/>
                </a:lnTo>
                <a:lnTo>
                  <a:pt x="216713" y="1675752"/>
                </a:lnTo>
                <a:lnTo>
                  <a:pt x="216713" y="1693926"/>
                </a:lnTo>
                <a:close/>
                <a:moveTo>
                  <a:pt x="354559" y="1143572"/>
                </a:moveTo>
                <a:lnTo>
                  <a:pt x="371704" y="1143572"/>
                </a:lnTo>
                <a:lnTo>
                  <a:pt x="371704" y="1126427"/>
                </a:lnTo>
                <a:lnTo>
                  <a:pt x="388849" y="1126427"/>
                </a:lnTo>
                <a:lnTo>
                  <a:pt x="388849" y="1109282"/>
                </a:lnTo>
                <a:lnTo>
                  <a:pt x="371704" y="1109282"/>
                </a:lnTo>
                <a:lnTo>
                  <a:pt x="371704" y="1092137"/>
                </a:lnTo>
                <a:lnTo>
                  <a:pt x="354559" y="1092137"/>
                </a:lnTo>
                <a:lnTo>
                  <a:pt x="354559" y="1109282"/>
                </a:lnTo>
                <a:lnTo>
                  <a:pt x="337414" y="1109282"/>
                </a:lnTo>
                <a:lnTo>
                  <a:pt x="337414" y="1126427"/>
                </a:lnTo>
                <a:lnTo>
                  <a:pt x="354559" y="1126427"/>
                </a:lnTo>
                <a:lnTo>
                  <a:pt x="354559" y="1143572"/>
                </a:lnTo>
                <a:close/>
                <a:moveTo>
                  <a:pt x="217742" y="1417206"/>
                </a:moveTo>
                <a:lnTo>
                  <a:pt x="234201" y="1417206"/>
                </a:lnTo>
                <a:lnTo>
                  <a:pt x="234201" y="1400404"/>
                </a:lnTo>
                <a:lnTo>
                  <a:pt x="251003" y="1400404"/>
                </a:lnTo>
                <a:lnTo>
                  <a:pt x="251003" y="1383944"/>
                </a:lnTo>
                <a:lnTo>
                  <a:pt x="234201" y="1383944"/>
                </a:lnTo>
                <a:lnTo>
                  <a:pt x="234201" y="1367142"/>
                </a:lnTo>
                <a:lnTo>
                  <a:pt x="217742" y="1367142"/>
                </a:lnTo>
                <a:lnTo>
                  <a:pt x="217742" y="1383944"/>
                </a:lnTo>
                <a:lnTo>
                  <a:pt x="200939" y="1383944"/>
                </a:lnTo>
                <a:lnTo>
                  <a:pt x="200939" y="1400404"/>
                </a:lnTo>
                <a:lnTo>
                  <a:pt x="217742" y="1400404"/>
                </a:lnTo>
                <a:lnTo>
                  <a:pt x="217742" y="1417206"/>
                </a:lnTo>
                <a:close/>
                <a:moveTo>
                  <a:pt x="284950" y="1558138"/>
                </a:moveTo>
                <a:lnTo>
                  <a:pt x="304152" y="1558138"/>
                </a:lnTo>
                <a:lnTo>
                  <a:pt x="304152" y="1538935"/>
                </a:lnTo>
                <a:lnTo>
                  <a:pt x="323355" y="1538935"/>
                </a:lnTo>
                <a:lnTo>
                  <a:pt x="323355" y="1519733"/>
                </a:lnTo>
                <a:lnTo>
                  <a:pt x="304152" y="1519733"/>
                </a:lnTo>
                <a:lnTo>
                  <a:pt x="304152" y="1500530"/>
                </a:lnTo>
                <a:lnTo>
                  <a:pt x="284950" y="1500530"/>
                </a:lnTo>
                <a:lnTo>
                  <a:pt x="284950" y="1519733"/>
                </a:lnTo>
                <a:lnTo>
                  <a:pt x="265748" y="1519733"/>
                </a:lnTo>
                <a:lnTo>
                  <a:pt x="265748" y="1538935"/>
                </a:lnTo>
                <a:lnTo>
                  <a:pt x="284950" y="1538935"/>
                </a:lnTo>
                <a:lnTo>
                  <a:pt x="284950" y="1558138"/>
                </a:lnTo>
                <a:close/>
                <a:moveTo>
                  <a:pt x="356273" y="863765"/>
                </a:moveTo>
                <a:lnTo>
                  <a:pt x="369989" y="863765"/>
                </a:lnTo>
                <a:lnTo>
                  <a:pt x="369989" y="850392"/>
                </a:lnTo>
                <a:lnTo>
                  <a:pt x="383362" y="850392"/>
                </a:lnTo>
                <a:lnTo>
                  <a:pt x="383362" y="836676"/>
                </a:lnTo>
                <a:lnTo>
                  <a:pt x="369989" y="836676"/>
                </a:lnTo>
                <a:lnTo>
                  <a:pt x="369989" y="823303"/>
                </a:lnTo>
                <a:lnTo>
                  <a:pt x="356273" y="823303"/>
                </a:lnTo>
                <a:lnTo>
                  <a:pt x="356273" y="836676"/>
                </a:lnTo>
                <a:lnTo>
                  <a:pt x="342900" y="836676"/>
                </a:lnTo>
                <a:lnTo>
                  <a:pt x="342900" y="850392"/>
                </a:lnTo>
                <a:lnTo>
                  <a:pt x="356273" y="850392"/>
                </a:lnTo>
                <a:lnTo>
                  <a:pt x="356273" y="863765"/>
                </a:lnTo>
                <a:close/>
                <a:moveTo>
                  <a:pt x="1105510" y="742036"/>
                </a:moveTo>
                <a:lnTo>
                  <a:pt x="1129513" y="742036"/>
                </a:lnTo>
                <a:lnTo>
                  <a:pt x="1129513" y="718376"/>
                </a:lnTo>
                <a:lnTo>
                  <a:pt x="1153173" y="718376"/>
                </a:lnTo>
                <a:lnTo>
                  <a:pt x="1153173" y="694373"/>
                </a:lnTo>
                <a:lnTo>
                  <a:pt x="1129513" y="694373"/>
                </a:lnTo>
                <a:lnTo>
                  <a:pt x="1129513" y="670712"/>
                </a:lnTo>
                <a:lnTo>
                  <a:pt x="1105510" y="670712"/>
                </a:lnTo>
                <a:lnTo>
                  <a:pt x="1105510" y="694373"/>
                </a:lnTo>
                <a:lnTo>
                  <a:pt x="1081849" y="694373"/>
                </a:lnTo>
                <a:lnTo>
                  <a:pt x="1081849" y="718376"/>
                </a:lnTo>
                <a:lnTo>
                  <a:pt x="1105510" y="718376"/>
                </a:lnTo>
                <a:lnTo>
                  <a:pt x="1105510" y="742036"/>
                </a:lnTo>
                <a:close/>
                <a:moveTo>
                  <a:pt x="2432876" y="532524"/>
                </a:moveTo>
                <a:lnTo>
                  <a:pt x="2408187" y="532524"/>
                </a:lnTo>
                <a:lnTo>
                  <a:pt x="2408187" y="556870"/>
                </a:lnTo>
                <a:lnTo>
                  <a:pt x="2383841" y="556870"/>
                </a:lnTo>
                <a:lnTo>
                  <a:pt x="2383841" y="581558"/>
                </a:lnTo>
                <a:lnTo>
                  <a:pt x="2408187" y="581558"/>
                </a:lnTo>
                <a:lnTo>
                  <a:pt x="2408187" y="605904"/>
                </a:lnTo>
                <a:lnTo>
                  <a:pt x="2432876" y="605904"/>
                </a:lnTo>
                <a:lnTo>
                  <a:pt x="2432876" y="581558"/>
                </a:lnTo>
                <a:lnTo>
                  <a:pt x="2457221" y="581558"/>
                </a:lnTo>
                <a:lnTo>
                  <a:pt x="2457221" y="556870"/>
                </a:lnTo>
                <a:lnTo>
                  <a:pt x="2432876" y="556870"/>
                </a:lnTo>
                <a:lnTo>
                  <a:pt x="2432876" y="532524"/>
                </a:lnTo>
                <a:close/>
                <a:moveTo>
                  <a:pt x="425196" y="725919"/>
                </a:moveTo>
                <a:lnTo>
                  <a:pt x="438226" y="725919"/>
                </a:lnTo>
                <a:lnTo>
                  <a:pt x="438226" y="712889"/>
                </a:lnTo>
                <a:lnTo>
                  <a:pt x="451256" y="712889"/>
                </a:lnTo>
                <a:lnTo>
                  <a:pt x="451256" y="699859"/>
                </a:lnTo>
                <a:lnTo>
                  <a:pt x="438226" y="699859"/>
                </a:lnTo>
                <a:lnTo>
                  <a:pt x="438226" y="686829"/>
                </a:lnTo>
                <a:lnTo>
                  <a:pt x="425196" y="686829"/>
                </a:lnTo>
                <a:lnTo>
                  <a:pt x="425196" y="699859"/>
                </a:lnTo>
                <a:lnTo>
                  <a:pt x="412166" y="699859"/>
                </a:lnTo>
                <a:lnTo>
                  <a:pt x="412166" y="712889"/>
                </a:lnTo>
                <a:lnTo>
                  <a:pt x="425196" y="712889"/>
                </a:lnTo>
                <a:lnTo>
                  <a:pt x="425196" y="725919"/>
                </a:lnTo>
                <a:close/>
                <a:moveTo>
                  <a:pt x="488975" y="1426121"/>
                </a:moveTo>
                <a:lnTo>
                  <a:pt x="511607" y="1426121"/>
                </a:lnTo>
                <a:lnTo>
                  <a:pt x="511607" y="1403490"/>
                </a:lnTo>
                <a:lnTo>
                  <a:pt x="534238" y="1403490"/>
                </a:lnTo>
                <a:lnTo>
                  <a:pt x="534238" y="1380858"/>
                </a:lnTo>
                <a:lnTo>
                  <a:pt x="511607" y="1380858"/>
                </a:lnTo>
                <a:lnTo>
                  <a:pt x="511607" y="1358227"/>
                </a:lnTo>
                <a:lnTo>
                  <a:pt x="488975" y="1358227"/>
                </a:lnTo>
                <a:lnTo>
                  <a:pt x="488975" y="1380858"/>
                </a:lnTo>
                <a:lnTo>
                  <a:pt x="466344" y="1380858"/>
                </a:lnTo>
                <a:lnTo>
                  <a:pt x="466344" y="1403490"/>
                </a:lnTo>
                <a:lnTo>
                  <a:pt x="488975" y="1403490"/>
                </a:lnTo>
                <a:lnTo>
                  <a:pt x="488975" y="1426121"/>
                </a:lnTo>
                <a:close/>
                <a:moveTo>
                  <a:pt x="420052" y="1838287"/>
                </a:moveTo>
                <a:lnTo>
                  <a:pt x="443370" y="1838287"/>
                </a:lnTo>
                <a:lnTo>
                  <a:pt x="443370" y="1815313"/>
                </a:lnTo>
                <a:lnTo>
                  <a:pt x="466344" y="1815313"/>
                </a:lnTo>
                <a:lnTo>
                  <a:pt x="466344" y="1791995"/>
                </a:lnTo>
                <a:lnTo>
                  <a:pt x="443370" y="1791995"/>
                </a:lnTo>
                <a:lnTo>
                  <a:pt x="443370" y="1769021"/>
                </a:lnTo>
                <a:lnTo>
                  <a:pt x="420052" y="1769021"/>
                </a:lnTo>
                <a:lnTo>
                  <a:pt x="420052" y="1791995"/>
                </a:lnTo>
                <a:lnTo>
                  <a:pt x="397078" y="1791995"/>
                </a:lnTo>
                <a:lnTo>
                  <a:pt x="397078" y="1815313"/>
                </a:lnTo>
                <a:lnTo>
                  <a:pt x="420052" y="1815313"/>
                </a:lnTo>
                <a:lnTo>
                  <a:pt x="420052" y="1838287"/>
                </a:lnTo>
                <a:close/>
                <a:moveTo>
                  <a:pt x="423139" y="1006069"/>
                </a:moveTo>
                <a:lnTo>
                  <a:pt x="440284" y="1006069"/>
                </a:lnTo>
                <a:lnTo>
                  <a:pt x="440284" y="989267"/>
                </a:lnTo>
                <a:lnTo>
                  <a:pt x="457086" y="989267"/>
                </a:lnTo>
                <a:lnTo>
                  <a:pt x="457086" y="972122"/>
                </a:lnTo>
                <a:lnTo>
                  <a:pt x="440284" y="972122"/>
                </a:lnTo>
                <a:lnTo>
                  <a:pt x="440284" y="955319"/>
                </a:lnTo>
                <a:lnTo>
                  <a:pt x="423139" y="955319"/>
                </a:lnTo>
                <a:lnTo>
                  <a:pt x="423139" y="972122"/>
                </a:lnTo>
                <a:lnTo>
                  <a:pt x="406336" y="972122"/>
                </a:lnTo>
                <a:lnTo>
                  <a:pt x="406336" y="989267"/>
                </a:lnTo>
                <a:lnTo>
                  <a:pt x="423139" y="989267"/>
                </a:lnTo>
                <a:lnTo>
                  <a:pt x="423139" y="1006069"/>
                </a:lnTo>
                <a:close/>
                <a:moveTo>
                  <a:pt x="420738" y="1562595"/>
                </a:moveTo>
                <a:lnTo>
                  <a:pt x="442684" y="1562595"/>
                </a:lnTo>
                <a:lnTo>
                  <a:pt x="442684" y="1540307"/>
                </a:lnTo>
                <a:lnTo>
                  <a:pt x="464972" y="1540307"/>
                </a:lnTo>
                <a:lnTo>
                  <a:pt x="464972" y="1518361"/>
                </a:lnTo>
                <a:lnTo>
                  <a:pt x="442684" y="1518361"/>
                </a:lnTo>
                <a:lnTo>
                  <a:pt x="442684" y="1496073"/>
                </a:lnTo>
                <a:lnTo>
                  <a:pt x="420738" y="1496073"/>
                </a:lnTo>
                <a:lnTo>
                  <a:pt x="420738" y="1518361"/>
                </a:lnTo>
                <a:lnTo>
                  <a:pt x="398450" y="1518361"/>
                </a:lnTo>
                <a:lnTo>
                  <a:pt x="398450" y="1540307"/>
                </a:lnTo>
                <a:lnTo>
                  <a:pt x="420738" y="1540307"/>
                </a:lnTo>
                <a:lnTo>
                  <a:pt x="420738" y="1562595"/>
                </a:lnTo>
                <a:close/>
                <a:moveTo>
                  <a:pt x="421767" y="1284846"/>
                </a:moveTo>
                <a:lnTo>
                  <a:pt x="441655" y="1284846"/>
                </a:lnTo>
                <a:lnTo>
                  <a:pt x="441655" y="1264958"/>
                </a:lnTo>
                <a:lnTo>
                  <a:pt x="461543" y="1264958"/>
                </a:lnTo>
                <a:lnTo>
                  <a:pt x="461543" y="1245070"/>
                </a:lnTo>
                <a:lnTo>
                  <a:pt x="441655" y="1245070"/>
                </a:lnTo>
                <a:lnTo>
                  <a:pt x="441655" y="1225182"/>
                </a:lnTo>
                <a:lnTo>
                  <a:pt x="421767" y="1225182"/>
                </a:lnTo>
                <a:lnTo>
                  <a:pt x="421767" y="1245070"/>
                </a:lnTo>
                <a:lnTo>
                  <a:pt x="401879" y="1245070"/>
                </a:lnTo>
                <a:lnTo>
                  <a:pt x="401879" y="1264958"/>
                </a:lnTo>
                <a:lnTo>
                  <a:pt x="421767" y="1264958"/>
                </a:lnTo>
                <a:lnTo>
                  <a:pt x="421767" y="1284846"/>
                </a:lnTo>
                <a:close/>
                <a:moveTo>
                  <a:pt x="492061" y="868223"/>
                </a:moveTo>
                <a:lnTo>
                  <a:pt x="508521" y="868223"/>
                </a:lnTo>
                <a:lnTo>
                  <a:pt x="508521" y="851764"/>
                </a:lnTo>
                <a:lnTo>
                  <a:pt x="524980" y="851764"/>
                </a:lnTo>
                <a:lnTo>
                  <a:pt x="524980" y="835304"/>
                </a:lnTo>
                <a:lnTo>
                  <a:pt x="508521" y="835304"/>
                </a:lnTo>
                <a:lnTo>
                  <a:pt x="508521" y="818845"/>
                </a:lnTo>
                <a:lnTo>
                  <a:pt x="492061" y="818845"/>
                </a:lnTo>
                <a:lnTo>
                  <a:pt x="492061" y="835304"/>
                </a:lnTo>
                <a:lnTo>
                  <a:pt x="475602" y="835304"/>
                </a:lnTo>
                <a:lnTo>
                  <a:pt x="475602" y="851764"/>
                </a:lnTo>
                <a:lnTo>
                  <a:pt x="492061" y="851764"/>
                </a:lnTo>
                <a:lnTo>
                  <a:pt x="492061" y="868223"/>
                </a:lnTo>
                <a:close/>
                <a:moveTo>
                  <a:pt x="1931899" y="183109"/>
                </a:moveTo>
                <a:lnTo>
                  <a:pt x="1949044" y="183109"/>
                </a:lnTo>
                <a:lnTo>
                  <a:pt x="1949044" y="166307"/>
                </a:lnTo>
                <a:lnTo>
                  <a:pt x="1965846" y="166307"/>
                </a:lnTo>
                <a:lnTo>
                  <a:pt x="1965846" y="149162"/>
                </a:lnTo>
                <a:lnTo>
                  <a:pt x="1949044" y="149162"/>
                </a:lnTo>
                <a:lnTo>
                  <a:pt x="1949044" y="132359"/>
                </a:lnTo>
                <a:lnTo>
                  <a:pt x="1931899" y="132359"/>
                </a:lnTo>
                <a:lnTo>
                  <a:pt x="1931899" y="149162"/>
                </a:lnTo>
                <a:lnTo>
                  <a:pt x="1915096" y="149162"/>
                </a:lnTo>
                <a:lnTo>
                  <a:pt x="1915096" y="166307"/>
                </a:lnTo>
                <a:lnTo>
                  <a:pt x="1931899" y="166307"/>
                </a:lnTo>
                <a:lnTo>
                  <a:pt x="1931899" y="183109"/>
                </a:lnTo>
                <a:close/>
                <a:moveTo>
                  <a:pt x="1999107" y="325069"/>
                </a:moveTo>
                <a:lnTo>
                  <a:pt x="2018995" y="325069"/>
                </a:lnTo>
                <a:lnTo>
                  <a:pt x="2018995" y="304838"/>
                </a:lnTo>
                <a:lnTo>
                  <a:pt x="2039227" y="304838"/>
                </a:lnTo>
                <a:lnTo>
                  <a:pt x="2039227" y="284950"/>
                </a:lnTo>
                <a:lnTo>
                  <a:pt x="2018995" y="284950"/>
                </a:lnTo>
                <a:lnTo>
                  <a:pt x="2018995" y="264719"/>
                </a:lnTo>
                <a:lnTo>
                  <a:pt x="1999107" y="264719"/>
                </a:lnTo>
                <a:lnTo>
                  <a:pt x="1999107" y="284950"/>
                </a:lnTo>
                <a:lnTo>
                  <a:pt x="1978876" y="284950"/>
                </a:lnTo>
                <a:lnTo>
                  <a:pt x="1978876" y="304838"/>
                </a:lnTo>
                <a:lnTo>
                  <a:pt x="1999107" y="304838"/>
                </a:lnTo>
                <a:lnTo>
                  <a:pt x="1999107" y="325069"/>
                </a:lnTo>
                <a:close/>
                <a:moveTo>
                  <a:pt x="2136267" y="324726"/>
                </a:moveTo>
                <a:lnTo>
                  <a:pt x="2156155" y="324726"/>
                </a:lnTo>
                <a:lnTo>
                  <a:pt x="2156155" y="304838"/>
                </a:lnTo>
                <a:lnTo>
                  <a:pt x="2176043" y="304838"/>
                </a:lnTo>
                <a:lnTo>
                  <a:pt x="2176043" y="284950"/>
                </a:lnTo>
                <a:lnTo>
                  <a:pt x="2156155" y="284950"/>
                </a:lnTo>
                <a:lnTo>
                  <a:pt x="2156155" y="265062"/>
                </a:lnTo>
                <a:lnTo>
                  <a:pt x="2136267" y="265062"/>
                </a:lnTo>
                <a:lnTo>
                  <a:pt x="2136267" y="284950"/>
                </a:lnTo>
                <a:lnTo>
                  <a:pt x="2116379" y="284950"/>
                </a:lnTo>
                <a:lnTo>
                  <a:pt x="2116379" y="304838"/>
                </a:lnTo>
                <a:lnTo>
                  <a:pt x="2136267" y="304838"/>
                </a:lnTo>
                <a:lnTo>
                  <a:pt x="2136267" y="324726"/>
                </a:lnTo>
                <a:close/>
                <a:moveTo>
                  <a:pt x="2065972" y="466687"/>
                </a:moveTo>
                <a:lnTo>
                  <a:pt x="2089290" y="466687"/>
                </a:lnTo>
                <a:lnTo>
                  <a:pt x="2089290" y="443713"/>
                </a:lnTo>
                <a:lnTo>
                  <a:pt x="2112264" y="443713"/>
                </a:lnTo>
                <a:lnTo>
                  <a:pt x="2112264" y="420395"/>
                </a:lnTo>
                <a:lnTo>
                  <a:pt x="2089290" y="420395"/>
                </a:lnTo>
                <a:lnTo>
                  <a:pt x="2089290" y="397421"/>
                </a:lnTo>
                <a:lnTo>
                  <a:pt x="2065972" y="397421"/>
                </a:lnTo>
                <a:lnTo>
                  <a:pt x="2065972" y="420395"/>
                </a:lnTo>
                <a:lnTo>
                  <a:pt x="2042998" y="420395"/>
                </a:lnTo>
                <a:lnTo>
                  <a:pt x="2042998" y="443713"/>
                </a:lnTo>
                <a:lnTo>
                  <a:pt x="2065972" y="443713"/>
                </a:lnTo>
                <a:lnTo>
                  <a:pt x="2065972" y="466687"/>
                </a:lnTo>
                <a:close/>
                <a:moveTo>
                  <a:pt x="2069059" y="183109"/>
                </a:moveTo>
                <a:lnTo>
                  <a:pt x="2086204" y="183109"/>
                </a:lnTo>
                <a:lnTo>
                  <a:pt x="2086204" y="166307"/>
                </a:lnTo>
                <a:lnTo>
                  <a:pt x="2103006" y="166307"/>
                </a:lnTo>
                <a:lnTo>
                  <a:pt x="2103006" y="149162"/>
                </a:lnTo>
                <a:lnTo>
                  <a:pt x="2086204" y="149162"/>
                </a:lnTo>
                <a:lnTo>
                  <a:pt x="2086204" y="132359"/>
                </a:lnTo>
                <a:lnTo>
                  <a:pt x="2069059" y="132359"/>
                </a:lnTo>
                <a:lnTo>
                  <a:pt x="2069059" y="149162"/>
                </a:lnTo>
                <a:lnTo>
                  <a:pt x="2052256" y="149162"/>
                </a:lnTo>
                <a:lnTo>
                  <a:pt x="2052256" y="166307"/>
                </a:lnTo>
                <a:lnTo>
                  <a:pt x="2069059" y="166307"/>
                </a:lnTo>
                <a:lnTo>
                  <a:pt x="2069059" y="183109"/>
                </a:lnTo>
                <a:close/>
                <a:moveTo>
                  <a:pt x="1791652" y="467030"/>
                </a:moveTo>
                <a:lnTo>
                  <a:pt x="1814970" y="467030"/>
                </a:lnTo>
                <a:lnTo>
                  <a:pt x="1814970" y="443713"/>
                </a:lnTo>
                <a:lnTo>
                  <a:pt x="1838287" y="443713"/>
                </a:lnTo>
                <a:lnTo>
                  <a:pt x="1838287" y="420395"/>
                </a:lnTo>
                <a:lnTo>
                  <a:pt x="1814970" y="420395"/>
                </a:lnTo>
                <a:lnTo>
                  <a:pt x="1814970" y="397078"/>
                </a:lnTo>
                <a:lnTo>
                  <a:pt x="1791652" y="397078"/>
                </a:lnTo>
                <a:lnTo>
                  <a:pt x="1791652" y="420395"/>
                </a:lnTo>
                <a:lnTo>
                  <a:pt x="1768335" y="420395"/>
                </a:lnTo>
                <a:lnTo>
                  <a:pt x="1768335" y="443713"/>
                </a:lnTo>
                <a:lnTo>
                  <a:pt x="1791652" y="443713"/>
                </a:lnTo>
                <a:lnTo>
                  <a:pt x="1791652" y="467030"/>
                </a:lnTo>
                <a:close/>
                <a:moveTo>
                  <a:pt x="1794739" y="183109"/>
                </a:moveTo>
                <a:lnTo>
                  <a:pt x="1811884" y="183109"/>
                </a:lnTo>
                <a:lnTo>
                  <a:pt x="1811884" y="166307"/>
                </a:lnTo>
                <a:lnTo>
                  <a:pt x="1828686" y="166307"/>
                </a:lnTo>
                <a:lnTo>
                  <a:pt x="1828686" y="149162"/>
                </a:lnTo>
                <a:lnTo>
                  <a:pt x="1811884" y="149162"/>
                </a:lnTo>
                <a:lnTo>
                  <a:pt x="1811884" y="132359"/>
                </a:lnTo>
                <a:lnTo>
                  <a:pt x="1794739" y="132359"/>
                </a:lnTo>
                <a:lnTo>
                  <a:pt x="1794739" y="149162"/>
                </a:lnTo>
                <a:lnTo>
                  <a:pt x="1777936" y="149162"/>
                </a:lnTo>
                <a:lnTo>
                  <a:pt x="1777936" y="166307"/>
                </a:lnTo>
                <a:lnTo>
                  <a:pt x="1794739" y="166307"/>
                </a:lnTo>
                <a:lnTo>
                  <a:pt x="1794739" y="183109"/>
                </a:lnTo>
                <a:close/>
                <a:moveTo>
                  <a:pt x="1928812" y="467030"/>
                </a:moveTo>
                <a:lnTo>
                  <a:pt x="1952130" y="467030"/>
                </a:lnTo>
                <a:lnTo>
                  <a:pt x="1952130" y="443713"/>
                </a:lnTo>
                <a:lnTo>
                  <a:pt x="1975447" y="443713"/>
                </a:lnTo>
                <a:lnTo>
                  <a:pt x="1975447" y="420395"/>
                </a:lnTo>
                <a:lnTo>
                  <a:pt x="1952130" y="420395"/>
                </a:lnTo>
                <a:lnTo>
                  <a:pt x="1952130" y="397078"/>
                </a:lnTo>
                <a:lnTo>
                  <a:pt x="1928812" y="397078"/>
                </a:lnTo>
                <a:lnTo>
                  <a:pt x="1928812" y="420395"/>
                </a:lnTo>
                <a:lnTo>
                  <a:pt x="1905495" y="420395"/>
                </a:lnTo>
                <a:lnTo>
                  <a:pt x="1905495" y="443713"/>
                </a:lnTo>
                <a:lnTo>
                  <a:pt x="1928812" y="443713"/>
                </a:lnTo>
                <a:lnTo>
                  <a:pt x="1928812" y="467030"/>
                </a:lnTo>
                <a:close/>
                <a:moveTo>
                  <a:pt x="1861604" y="325412"/>
                </a:moveTo>
                <a:lnTo>
                  <a:pt x="1882178" y="325412"/>
                </a:lnTo>
                <a:lnTo>
                  <a:pt x="1882178" y="305181"/>
                </a:lnTo>
                <a:lnTo>
                  <a:pt x="1902409" y="305181"/>
                </a:lnTo>
                <a:lnTo>
                  <a:pt x="1902409" y="284607"/>
                </a:lnTo>
                <a:lnTo>
                  <a:pt x="1882178" y="284607"/>
                </a:lnTo>
                <a:lnTo>
                  <a:pt x="1882178" y="264376"/>
                </a:lnTo>
                <a:lnTo>
                  <a:pt x="1861604" y="264376"/>
                </a:lnTo>
                <a:lnTo>
                  <a:pt x="1861604" y="284607"/>
                </a:lnTo>
                <a:lnTo>
                  <a:pt x="1841373" y="284607"/>
                </a:lnTo>
                <a:lnTo>
                  <a:pt x="1841373" y="305181"/>
                </a:lnTo>
                <a:lnTo>
                  <a:pt x="1861604" y="305181"/>
                </a:lnTo>
                <a:lnTo>
                  <a:pt x="1861604" y="325412"/>
                </a:lnTo>
                <a:close/>
                <a:moveTo>
                  <a:pt x="1865033" y="40805"/>
                </a:moveTo>
                <a:lnTo>
                  <a:pt x="1878749" y="40805"/>
                </a:lnTo>
                <a:lnTo>
                  <a:pt x="1878749" y="27432"/>
                </a:lnTo>
                <a:lnTo>
                  <a:pt x="1892122" y="27432"/>
                </a:lnTo>
                <a:lnTo>
                  <a:pt x="1892122" y="13716"/>
                </a:lnTo>
                <a:lnTo>
                  <a:pt x="1878749" y="13716"/>
                </a:lnTo>
                <a:lnTo>
                  <a:pt x="1878749" y="343"/>
                </a:lnTo>
                <a:lnTo>
                  <a:pt x="1865033" y="343"/>
                </a:lnTo>
                <a:lnTo>
                  <a:pt x="1865033" y="13716"/>
                </a:lnTo>
                <a:lnTo>
                  <a:pt x="1851660" y="13716"/>
                </a:lnTo>
                <a:lnTo>
                  <a:pt x="1851660" y="27432"/>
                </a:lnTo>
                <a:lnTo>
                  <a:pt x="1865033" y="27432"/>
                </a:lnTo>
                <a:lnTo>
                  <a:pt x="1865033" y="40805"/>
                </a:lnTo>
                <a:close/>
                <a:moveTo>
                  <a:pt x="2002193" y="41148"/>
                </a:moveTo>
                <a:lnTo>
                  <a:pt x="2015909" y="41148"/>
                </a:lnTo>
                <a:lnTo>
                  <a:pt x="2015909" y="27432"/>
                </a:lnTo>
                <a:lnTo>
                  <a:pt x="2029625" y="27432"/>
                </a:lnTo>
                <a:lnTo>
                  <a:pt x="2029625" y="13716"/>
                </a:lnTo>
                <a:lnTo>
                  <a:pt x="2015909" y="13716"/>
                </a:lnTo>
                <a:lnTo>
                  <a:pt x="2015909" y="0"/>
                </a:lnTo>
                <a:lnTo>
                  <a:pt x="2002193" y="0"/>
                </a:lnTo>
                <a:lnTo>
                  <a:pt x="2002193" y="13716"/>
                </a:lnTo>
                <a:lnTo>
                  <a:pt x="1988477" y="13716"/>
                </a:lnTo>
                <a:lnTo>
                  <a:pt x="1988477" y="27432"/>
                </a:lnTo>
                <a:lnTo>
                  <a:pt x="2002193" y="27432"/>
                </a:lnTo>
                <a:lnTo>
                  <a:pt x="2002193" y="41148"/>
                </a:lnTo>
                <a:close/>
                <a:moveTo>
                  <a:pt x="2344064" y="181394"/>
                </a:moveTo>
                <a:lnTo>
                  <a:pt x="2359838" y="181394"/>
                </a:lnTo>
                <a:lnTo>
                  <a:pt x="2359838" y="165621"/>
                </a:lnTo>
                <a:lnTo>
                  <a:pt x="2375611" y="165621"/>
                </a:lnTo>
                <a:lnTo>
                  <a:pt x="2375611" y="149847"/>
                </a:lnTo>
                <a:lnTo>
                  <a:pt x="2359838" y="149847"/>
                </a:lnTo>
                <a:lnTo>
                  <a:pt x="2359838" y="134074"/>
                </a:lnTo>
                <a:lnTo>
                  <a:pt x="2344064" y="134074"/>
                </a:lnTo>
                <a:lnTo>
                  <a:pt x="2344064" y="149847"/>
                </a:lnTo>
                <a:lnTo>
                  <a:pt x="2328291" y="149847"/>
                </a:lnTo>
                <a:lnTo>
                  <a:pt x="2328291" y="165621"/>
                </a:lnTo>
                <a:lnTo>
                  <a:pt x="2344064" y="165621"/>
                </a:lnTo>
                <a:lnTo>
                  <a:pt x="2344064" y="181394"/>
                </a:lnTo>
                <a:close/>
                <a:moveTo>
                  <a:pt x="1108253" y="459829"/>
                </a:moveTo>
                <a:lnTo>
                  <a:pt x="1126769" y="459829"/>
                </a:lnTo>
                <a:lnTo>
                  <a:pt x="1126769" y="441312"/>
                </a:lnTo>
                <a:lnTo>
                  <a:pt x="1145286" y="441312"/>
                </a:lnTo>
                <a:lnTo>
                  <a:pt x="1145286" y="422796"/>
                </a:lnTo>
                <a:lnTo>
                  <a:pt x="1126769" y="422796"/>
                </a:lnTo>
                <a:lnTo>
                  <a:pt x="1126769" y="404279"/>
                </a:lnTo>
                <a:lnTo>
                  <a:pt x="1108253" y="404279"/>
                </a:lnTo>
                <a:lnTo>
                  <a:pt x="1108253" y="422796"/>
                </a:lnTo>
                <a:lnTo>
                  <a:pt x="1089736" y="422796"/>
                </a:lnTo>
                <a:lnTo>
                  <a:pt x="1089736" y="441312"/>
                </a:lnTo>
                <a:lnTo>
                  <a:pt x="1108253" y="441312"/>
                </a:lnTo>
                <a:lnTo>
                  <a:pt x="1108253" y="459829"/>
                </a:lnTo>
                <a:close/>
                <a:moveTo>
                  <a:pt x="2414359" y="38748"/>
                </a:moveTo>
                <a:lnTo>
                  <a:pt x="2426704" y="38748"/>
                </a:lnTo>
                <a:lnTo>
                  <a:pt x="2426704" y="26746"/>
                </a:lnTo>
                <a:lnTo>
                  <a:pt x="2438705" y="26746"/>
                </a:lnTo>
                <a:lnTo>
                  <a:pt x="2438705" y="14402"/>
                </a:lnTo>
                <a:lnTo>
                  <a:pt x="2426704" y="14402"/>
                </a:lnTo>
                <a:lnTo>
                  <a:pt x="2426704" y="2400"/>
                </a:lnTo>
                <a:lnTo>
                  <a:pt x="2414359" y="2400"/>
                </a:lnTo>
                <a:lnTo>
                  <a:pt x="2414359" y="14402"/>
                </a:lnTo>
                <a:lnTo>
                  <a:pt x="2402357" y="14402"/>
                </a:lnTo>
                <a:lnTo>
                  <a:pt x="2402357" y="26746"/>
                </a:lnTo>
                <a:lnTo>
                  <a:pt x="2414359" y="26746"/>
                </a:lnTo>
                <a:lnTo>
                  <a:pt x="2414359" y="38748"/>
                </a:lnTo>
                <a:close/>
                <a:moveTo>
                  <a:pt x="2340979" y="465315"/>
                </a:moveTo>
                <a:lnTo>
                  <a:pt x="2362924" y="465315"/>
                </a:lnTo>
                <a:lnTo>
                  <a:pt x="2362924" y="443027"/>
                </a:lnTo>
                <a:lnTo>
                  <a:pt x="2385212" y="443027"/>
                </a:lnTo>
                <a:lnTo>
                  <a:pt x="2385212" y="421081"/>
                </a:lnTo>
                <a:lnTo>
                  <a:pt x="2362924" y="421081"/>
                </a:lnTo>
                <a:lnTo>
                  <a:pt x="2362924" y="398793"/>
                </a:lnTo>
                <a:lnTo>
                  <a:pt x="2340979" y="398793"/>
                </a:lnTo>
                <a:lnTo>
                  <a:pt x="2340979" y="421081"/>
                </a:lnTo>
                <a:lnTo>
                  <a:pt x="2318690" y="421081"/>
                </a:lnTo>
                <a:lnTo>
                  <a:pt x="2318690" y="443027"/>
                </a:lnTo>
                <a:lnTo>
                  <a:pt x="2340979" y="443027"/>
                </a:lnTo>
                <a:lnTo>
                  <a:pt x="2340979" y="465315"/>
                </a:lnTo>
                <a:close/>
                <a:moveTo>
                  <a:pt x="2203475" y="466344"/>
                </a:moveTo>
                <a:lnTo>
                  <a:pt x="2226107" y="466344"/>
                </a:lnTo>
                <a:lnTo>
                  <a:pt x="2226107" y="443370"/>
                </a:lnTo>
                <a:lnTo>
                  <a:pt x="2249081" y="443370"/>
                </a:lnTo>
                <a:lnTo>
                  <a:pt x="2249081" y="420738"/>
                </a:lnTo>
                <a:lnTo>
                  <a:pt x="2226107" y="420738"/>
                </a:lnTo>
                <a:lnTo>
                  <a:pt x="2226107" y="397764"/>
                </a:lnTo>
                <a:lnTo>
                  <a:pt x="2203475" y="397764"/>
                </a:lnTo>
                <a:lnTo>
                  <a:pt x="2203475" y="420738"/>
                </a:lnTo>
                <a:lnTo>
                  <a:pt x="2180501" y="420738"/>
                </a:lnTo>
                <a:lnTo>
                  <a:pt x="2180501" y="443370"/>
                </a:lnTo>
                <a:lnTo>
                  <a:pt x="2203475" y="443370"/>
                </a:lnTo>
                <a:lnTo>
                  <a:pt x="2203475" y="466344"/>
                </a:lnTo>
                <a:close/>
                <a:moveTo>
                  <a:pt x="2139353" y="40805"/>
                </a:moveTo>
                <a:lnTo>
                  <a:pt x="2153069" y="40805"/>
                </a:lnTo>
                <a:lnTo>
                  <a:pt x="2153069" y="27432"/>
                </a:lnTo>
                <a:lnTo>
                  <a:pt x="2166442" y="27432"/>
                </a:lnTo>
                <a:lnTo>
                  <a:pt x="2166442" y="13716"/>
                </a:lnTo>
                <a:lnTo>
                  <a:pt x="2153069" y="13716"/>
                </a:lnTo>
                <a:lnTo>
                  <a:pt x="2153069" y="343"/>
                </a:lnTo>
                <a:lnTo>
                  <a:pt x="2139353" y="343"/>
                </a:lnTo>
                <a:lnTo>
                  <a:pt x="2139353" y="13716"/>
                </a:lnTo>
                <a:lnTo>
                  <a:pt x="2125980" y="13716"/>
                </a:lnTo>
                <a:lnTo>
                  <a:pt x="2125980" y="27432"/>
                </a:lnTo>
                <a:lnTo>
                  <a:pt x="2139353" y="27432"/>
                </a:lnTo>
                <a:lnTo>
                  <a:pt x="2139353" y="40805"/>
                </a:lnTo>
                <a:close/>
                <a:moveTo>
                  <a:pt x="2206562" y="182423"/>
                </a:moveTo>
                <a:lnTo>
                  <a:pt x="2223021" y="182423"/>
                </a:lnTo>
                <a:lnTo>
                  <a:pt x="2223021" y="165964"/>
                </a:lnTo>
                <a:lnTo>
                  <a:pt x="2239480" y="165964"/>
                </a:lnTo>
                <a:lnTo>
                  <a:pt x="2239480" y="149504"/>
                </a:lnTo>
                <a:lnTo>
                  <a:pt x="2223021" y="149504"/>
                </a:lnTo>
                <a:lnTo>
                  <a:pt x="2223021" y="133045"/>
                </a:lnTo>
                <a:lnTo>
                  <a:pt x="2206562" y="133045"/>
                </a:lnTo>
                <a:lnTo>
                  <a:pt x="2206562" y="149504"/>
                </a:lnTo>
                <a:lnTo>
                  <a:pt x="2190103" y="149504"/>
                </a:lnTo>
                <a:lnTo>
                  <a:pt x="2190103" y="165964"/>
                </a:lnTo>
                <a:lnTo>
                  <a:pt x="2206562" y="165964"/>
                </a:lnTo>
                <a:lnTo>
                  <a:pt x="2206562" y="182423"/>
                </a:lnTo>
                <a:close/>
                <a:moveTo>
                  <a:pt x="2273770" y="324041"/>
                </a:moveTo>
                <a:lnTo>
                  <a:pt x="2292973" y="324041"/>
                </a:lnTo>
                <a:lnTo>
                  <a:pt x="2292973" y="304495"/>
                </a:lnTo>
                <a:lnTo>
                  <a:pt x="2312518" y="304495"/>
                </a:lnTo>
                <a:lnTo>
                  <a:pt x="2312518" y="285293"/>
                </a:lnTo>
                <a:lnTo>
                  <a:pt x="2292973" y="285293"/>
                </a:lnTo>
                <a:lnTo>
                  <a:pt x="2292973" y="265748"/>
                </a:lnTo>
                <a:lnTo>
                  <a:pt x="2273770" y="265748"/>
                </a:lnTo>
                <a:lnTo>
                  <a:pt x="2273770" y="285293"/>
                </a:lnTo>
                <a:lnTo>
                  <a:pt x="2254225" y="285293"/>
                </a:lnTo>
                <a:lnTo>
                  <a:pt x="2254225" y="304495"/>
                </a:lnTo>
                <a:lnTo>
                  <a:pt x="2273770" y="304495"/>
                </a:lnTo>
                <a:lnTo>
                  <a:pt x="2273770" y="324041"/>
                </a:lnTo>
                <a:close/>
                <a:moveTo>
                  <a:pt x="2276856" y="39776"/>
                </a:moveTo>
                <a:lnTo>
                  <a:pt x="2289886" y="39776"/>
                </a:lnTo>
                <a:lnTo>
                  <a:pt x="2289886" y="27089"/>
                </a:lnTo>
                <a:lnTo>
                  <a:pt x="2302574" y="27089"/>
                </a:lnTo>
                <a:lnTo>
                  <a:pt x="2302574" y="14059"/>
                </a:lnTo>
                <a:lnTo>
                  <a:pt x="2289886" y="14059"/>
                </a:lnTo>
                <a:lnTo>
                  <a:pt x="2289886" y="1372"/>
                </a:lnTo>
                <a:lnTo>
                  <a:pt x="2276856" y="1372"/>
                </a:lnTo>
                <a:lnTo>
                  <a:pt x="2276856" y="14059"/>
                </a:lnTo>
                <a:lnTo>
                  <a:pt x="2264169" y="14059"/>
                </a:lnTo>
                <a:lnTo>
                  <a:pt x="2264169" y="27089"/>
                </a:lnTo>
                <a:lnTo>
                  <a:pt x="2276856" y="27089"/>
                </a:lnTo>
                <a:lnTo>
                  <a:pt x="2276856" y="39776"/>
                </a:lnTo>
                <a:close/>
                <a:moveTo>
                  <a:pt x="2411273" y="323012"/>
                </a:moveTo>
                <a:lnTo>
                  <a:pt x="2429789" y="323012"/>
                </a:lnTo>
                <a:lnTo>
                  <a:pt x="2429789" y="304152"/>
                </a:lnTo>
                <a:lnTo>
                  <a:pt x="2448649" y="304152"/>
                </a:lnTo>
                <a:lnTo>
                  <a:pt x="2448649" y="285636"/>
                </a:lnTo>
                <a:lnTo>
                  <a:pt x="2429789" y="285636"/>
                </a:lnTo>
                <a:lnTo>
                  <a:pt x="2429789" y="266776"/>
                </a:lnTo>
                <a:lnTo>
                  <a:pt x="2411273" y="266776"/>
                </a:lnTo>
                <a:lnTo>
                  <a:pt x="2411273" y="285636"/>
                </a:lnTo>
                <a:lnTo>
                  <a:pt x="2392414" y="285636"/>
                </a:lnTo>
                <a:lnTo>
                  <a:pt x="2392414" y="304152"/>
                </a:lnTo>
                <a:lnTo>
                  <a:pt x="2411273" y="304152"/>
                </a:lnTo>
                <a:lnTo>
                  <a:pt x="2411273" y="323012"/>
                </a:lnTo>
                <a:close/>
                <a:moveTo>
                  <a:pt x="1314336" y="321297"/>
                </a:moveTo>
                <a:lnTo>
                  <a:pt x="1332166" y="321297"/>
                </a:lnTo>
                <a:lnTo>
                  <a:pt x="1332166" y="303809"/>
                </a:lnTo>
                <a:lnTo>
                  <a:pt x="1349654" y="303809"/>
                </a:lnTo>
                <a:lnTo>
                  <a:pt x="1349654" y="285979"/>
                </a:lnTo>
                <a:lnTo>
                  <a:pt x="1332166" y="285979"/>
                </a:lnTo>
                <a:lnTo>
                  <a:pt x="1332166" y="268491"/>
                </a:lnTo>
                <a:lnTo>
                  <a:pt x="1314336" y="268491"/>
                </a:lnTo>
                <a:lnTo>
                  <a:pt x="1314336" y="285979"/>
                </a:lnTo>
                <a:lnTo>
                  <a:pt x="1296848" y="285979"/>
                </a:lnTo>
                <a:lnTo>
                  <a:pt x="1296848" y="303809"/>
                </a:lnTo>
                <a:lnTo>
                  <a:pt x="1314336" y="303809"/>
                </a:lnTo>
                <a:lnTo>
                  <a:pt x="1314336" y="321297"/>
                </a:lnTo>
                <a:close/>
                <a:moveTo>
                  <a:pt x="1247813" y="178651"/>
                </a:moveTo>
                <a:lnTo>
                  <a:pt x="1261529" y="178651"/>
                </a:lnTo>
                <a:lnTo>
                  <a:pt x="1261529" y="164592"/>
                </a:lnTo>
                <a:lnTo>
                  <a:pt x="1275588" y="164592"/>
                </a:lnTo>
                <a:lnTo>
                  <a:pt x="1275588" y="150876"/>
                </a:lnTo>
                <a:lnTo>
                  <a:pt x="1261529" y="150876"/>
                </a:lnTo>
                <a:lnTo>
                  <a:pt x="1261529" y="136817"/>
                </a:lnTo>
                <a:lnTo>
                  <a:pt x="1247813" y="136817"/>
                </a:lnTo>
                <a:lnTo>
                  <a:pt x="1247813" y="150876"/>
                </a:lnTo>
                <a:lnTo>
                  <a:pt x="1233754" y="150876"/>
                </a:lnTo>
                <a:lnTo>
                  <a:pt x="1233754" y="164592"/>
                </a:lnTo>
                <a:lnTo>
                  <a:pt x="1247813" y="164592"/>
                </a:lnTo>
                <a:lnTo>
                  <a:pt x="1247813" y="178651"/>
                </a:lnTo>
                <a:close/>
                <a:moveTo>
                  <a:pt x="1311592" y="604190"/>
                </a:moveTo>
                <a:lnTo>
                  <a:pt x="1334910" y="604190"/>
                </a:lnTo>
                <a:lnTo>
                  <a:pt x="1334910" y="580873"/>
                </a:lnTo>
                <a:lnTo>
                  <a:pt x="1358227" y="580873"/>
                </a:lnTo>
                <a:lnTo>
                  <a:pt x="1358227" y="557555"/>
                </a:lnTo>
                <a:lnTo>
                  <a:pt x="1334910" y="557555"/>
                </a:lnTo>
                <a:lnTo>
                  <a:pt x="1334910" y="534238"/>
                </a:lnTo>
                <a:lnTo>
                  <a:pt x="1311592" y="534238"/>
                </a:lnTo>
                <a:lnTo>
                  <a:pt x="1311592" y="557555"/>
                </a:lnTo>
                <a:lnTo>
                  <a:pt x="1288275" y="557555"/>
                </a:lnTo>
                <a:lnTo>
                  <a:pt x="1288275" y="580873"/>
                </a:lnTo>
                <a:lnTo>
                  <a:pt x="1311592" y="580873"/>
                </a:lnTo>
                <a:lnTo>
                  <a:pt x="1311592" y="604190"/>
                </a:lnTo>
                <a:close/>
                <a:moveTo>
                  <a:pt x="1381201" y="463944"/>
                </a:moveTo>
                <a:lnTo>
                  <a:pt x="1402461" y="463944"/>
                </a:lnTo>
                <a:lnTo>
                  <a:pt x="1402461" y="442684"/>
                </a:lnTo>
                <a:lnTo>
                  <a:pt x="1423721" y="442684"/>
                </a:lnTo>
                <a:lnTo>
                  <a:pt x="1423721" y="421424"/>
                </a:lnTo>
                <a:lnTo>
                  <a:pt x="1402461" y="421424"/>
                </a:lnTo>
                <a:lnTo>
                  <a:pt x="1402461" y="400164"/>
                </a:lnTo>
                <a:lnTo>
                  <a:pt x="1381201" y="400164"/>
                </a:lnTo>
                <a:lnTo>
                  <a:pt x="1381201" y="421424"/>
                </a:lnTo>
                <a:lnTo>
                  <a:pt x="1359941" y="421424"/>
                </a:lnTo>
                <a:lnTo>
                  <a:pt x="1359941" y="442684"/>
                </a:lnTo>
                <a:lnTo>
                  <a:pt x="1381201" y="442684"/>
                </a:lnTo>
                <a:lnTo>
                  <a:pt x="1381201" y="463944"/>
                </a:lnTo>
                <a:close/>
                <a:moveTo>
                  <a:pt x="1244727" y="461886"/>
                </a:moveTo>
                <a:lnTo>
                  <a:pt x="1264615" y="461886"/>
                </a:lnTo>
                <a:lnTo>
                  <a:pt x="1264615" y="441998"/>
                </a:lnTo>
                <a:lnTo>
                  <a:pt x="1284503" y="441998"/>
                </a:lnTo>
                <a:lnTo>
                  <a:pt x="1284503" y="422110"/>
                </a:lnTo>
                <a:lnTo>
                  <a:pt x="1264615" y="422110"/>
                </a:lnTo>
                <a:lnTo>
                  <a:pt x="1264615" y="402222"/>
                </a:lnTo>
                <a:lnTo>
                  <a:pt x="1244727" y="402222"/>
                </a:lnTo>
                <a:lnTo>
                  <a:pt x="1244727" y="422110"/>
                </a:lnTo>
                <a:lnTo>
                  <a:pt x="1224839" y="422110"/>
                </a:lnTo>
                <a:lnTo>
                  <a:pt x="1224839" y="441998"/>
                </a:lnTo>
                <a:lnTo>
                  <a:pt x="1244727" y="441998"/>
                </a:lnTo>
                <a:lnTo>
                  <a:pt x="1244727" y="461886"/>
                </a:lnTo>
                <a:close/>
                <a:moveTo>
                  <a:pt x="1384287" y="180365"/>
                </a:moveTo>
                <a:lnTo>
                  <a:pt x="1399375" y="180365"/>
                </a:lnTo>
                <a:lnTo>
                  <a:pt x="1399375" y="165278"/>
                </a:lnTo>
                <a:lnTo>
                  <a:pt x="1414462" y="165278"/>
                </a:lnTo>
                <a:lnTo>
                  <a:pt x="1414462" y="150190"/>
                </a:lnTo>
                <a:lnTo>
                  <a:pt x="1399375" y="150190"/>
                </a:lnTo>
                <a:lnTo>
                  <a:pt x="1399375" y="135103"/>
                </a:lnTo>
                <a:lnTo>
                  <a:pt x="1384287" y="135103"/>
                </a:lnTo>
                <a:lnTo>
                  <a:pt x="1384287" y="150190"/>
                </a:lnTo>
                <a:lnTo>
                  <a:pt x="1369200" y="150190"/>
                </a:lnTo>
                <a:lnTo>
                  <a:pt x="1369200" y="165278"/>
                </a:lnTo>
                <a:lnTo>
                  <a:pt x="1384287" y="165278"/>
                </a:lnTo>
                <a:lnTo>
                  <a:pt x="1384287" y="180365"/>
                </a:lnTo>
                <a:close/>
                <a:moveTo>
                  <a:pt x="1111339" y="176594"/>
                </a:moveTo>
                <a:lnTo>
                  <a:pt x="1123683" y="176594"/>
                </a:lnTo>
                <a:lnTo>
                  <a:pt x="1123683" y="163906"/>
                </a:lnTo>
                <a:lnTo>
                  <a:pt x="1136371" y="163906"/>
                </a:lnTo>
                <a:lnTo>
                  <a:pt x="1136371" y="151562"/>
                </a:lnTo>
                <a:lnTo>
                  <a:pt x="1123683" y="151562"/>
                </a:lnTo>
                <a:lnTo>
                  <a:pt x="1123683" y="138875"/>
                </a:lnTo>
                <a:lnTo>
                  <a:pt x="1111339" y="138875"/>
                </a:lnTo>
                <a:lnTo>
                  <a:pt x="1111339" y="151562"/>
                </a:lnTo>
                <a:lnTo>
                  <a:pt x="1098652" y="151562"/>
                </a:lnTo>
                <a:lnTo>
                  <a:pt x="1098652" y="163906"/>
                </a:lnTo>
                <a:lnTo>
                  <a:pt x="1111339" y="163906"/>
                </a:lnTo>
                <a:lnTo>
                  <a:pt x="1111339" y="176594"/>
                </a:lnTo>
                <a:close/>
                <a:moveTo>
                  <a:pt x="1175118" y="602475"/>
                </a:moveTo>
                <a:lnTo>
                  <a:pt x="1197064" y="602475"/>
                </a:lnTo>
                <a:lnTo>
                  <a:pt x="1197064" y="580187"/>
                </a:lnTo>
                <a:lnTo>
                  <a:pt x="1219352" y="580187"/>
                </a:lnTo>
                <a:lnTo>
                  <a:pt x="1219352" y="558241"/>
                </a:lnTo>
                <a:lnTo>
                  <a:pt x="1197064" y="558241"/>
                </a:lnTo>
                <a:lnTo>
                  <a:pt x="1197064" y="535953"/>
                </a:lnTo>
                <a:lnTo>
                  <a:pt x="1175118" y="535953"/>
                </a:lnTo>
                <a:lnTo>
                  <a:pt x="1175118" y="558241"/>
                </a:lnTo>
                <a:lnTo>
                  <a:pt x="1152830" y="558241"/>
                </a:lnTo>
                <a:lnTo>
                  <a:pt x="1152830" y="580187"/>
                </a:lnTo>
                <a:lnTo>
                  <a:pt x="1175118" y="580187"/>
                </a:lnTo>
                <a:lnTo>
                  <a:pt x="1175118" y="602475"/>
                </a:lnTo>
                <a:close/>
                <a:moveTo>
                  <a:pt x="1177861" y="319240"/>
                </a:moveTo>
                <a:lnTo>
                  <a:pt x="1194321" y="319240"/>
                </a:lnTo>
                <a:lnTo>
                  <a:pt x="1194321" y="303124"/>
                </a:lnTo>
                <a:lnTo>
                  <a:pt x="1210437" y="303124"/>
                </a:lnTo>
                <a:lnTo>
                  <a:pt x="1210437" y="286664"/>
                </a:lnTo>
                <a:lnTo>
                  <a:pt x="1194321" y="286664"/>
                </a:lnTo>
                <a:lnTo>
                  <a:pt x="1194321" y="270548"/>
                </a:lnTo>
                <a:lnTo>
                  <a:pt x="1177861" y="270548"/>
                </a:lnTo>
                <a:lnTo>
                  <a:pt x="1177861" y="286664"/>
                </a:lnTo>
                <a:lnTo>
                  <a:pt x="1161745" y="286664"/>
                </a:lnTo>
                <a:lnTo>
                  <a:pt x="1161745" y="303124"/>
                </a:lnTo>
                <a:lnTo>
                  <a:pt x="1177861" y="303124"/>
                </a:lnTo>
                <a:lnTo>
                  <a:pt x="1177861" y="319240"/>
                </a:lnTo>
                <a:close/>
                <a:moveTo>
                  <a:pt x="1657921" y="182423"/>
                </a:moveTo>
                <a:lnTo>
                  <a:pt x="1674381" y="182423"/>
                </a:lnTo>
                <a:lnTo>
                  <a:pt x="1674381" y="165964"/>
                </a:lnTo>
                <a:lnTo>
                  <a:pt x="1690840" y="165964"/>
                </a:lnTo>
                <a:lnTo>
                  <a:pt x="1690840" y="149504"/>
                </a:lnTo>
                <a:lnTo>
                  <a:pt x="1674381" y="149504"/>
                </a:lnTo>
                <a:lnTo>
                  <a:pt x="1674381" y="133045"/>
                </a:lnTo>
                <a:lnTo>
                  <a:pt x="1657921" y="133045"/>
                </a:lnTo>
                <a:lnTo>
                  <a:pt x="1657921" y="149504"/>
                </a:lnTo>
                <a:lnTo>
                  <a:pt x="1641462" y="149504"/>
                </a:lnTo>
                <a:lnTo>
                  <a:pt x="1641462" y="165964"/>
                </a:lnTo>
                <a:lnTo>
                  <a:pt x="1657921" y="165964"/>
                </a:lnTo>
                <a:lnTo>
                  <a:pt x="1657921" y="182423"/>
                </a:lnTo>
                <a:close/>
                <a:moveTo>
                  <a:pt x="1727873" y="40805"/>
                </a:moveTo>
                <a:lnTo>
                  <a:pt x="1741589" y="40805"/>
                </a:lnTo>
                <a:lnTo>
                  <a:pt x="1741589" y="27432"/>
                </a:lnTo>
                <a:lnTo>
                  <a:pt x="1754962" y="27432"/>
                </a:lnTo>
                <a:lnTo>
                  <a:pt x="1754962" y="13716"/>
                </a:lnTo>
                <a:lnTo>
                  <a:pt x="1741589" y="13716"/>
                </a:lnTo>
                <a:lnTo>
                  <a:pt x="1741589" y="343"/>
                </a:lnTo>
                <a:lnTo>
                  <a:pt x="1727873" y="343"/>
                </a:lnTo>
                <a:lnTo>
                  <a:pt x="1727873" y="13716"/>
                </a:lnTo>
                <a:lnTo>
                  <a:pt x="1714500" y="13716"/>
                </a:lnTo>
                <a:lnTo>
                  <a:pt x="1714500" y="27432"/>
                </a:lnTo>
                <a:lnTo>
                  <a:pt x="1727873" y="27432"/>
                </a:lnTo>
                <a:lnTo>
                  <a:pt x="1727873" y="40805"/>
                </a:lnTo>
                <a:close/>
                <a:moveTo>
                  <a:pt x="1654835" y="466001"/>
                </a:moveTo>
                <a:lnTo>
                  <a:pt x="1677467" y="466001"/>
                </a:lnTo>
                <a:lnTo>
                  <a:pt x="1677467" y="443370"/>
                </a:lnTo>
                <a:lnTo>
                  <a:pt x="1700098" y="443370"/>
                </a:lnTo>
                <a:lnTo>
                  <a:pt x="1700098" y="420738"/>
                </a:lnTo>
                <a:lnTo>
                  <a:pt x="1677467" y="420738"/>
                </a:lnTo>
                <a:lnTo>
                  <a:pt x="1677467" y="398107"/>
                </a:lnTo>
                <a:lnTo>
                  <a:pt x="1654835" y="398107"/>
                </a:lnTo>
                <a:lnTo>
                  <a:pt x="1654835" y="420738"/>
                </a:lnTo>
                <a:lnTo>
                  <a:pt x="1632204" y="420738"/>
                </a:lnTo>
                <a:lnTo>
                  <a:pt x="1632204" y="443370"/>
                </a:lnTo>
                <a:lnTo>
                  <a:pt x="1654835" y="443370"/>
                </a:lnTo>
                <a:lnTo>
                  <a:pt x="1654835" y="466001"/>
                </a:lnTo>
                <a:close/>
                <a:moveTo>
                  <a:pt x="1724787" y="325069"/>
                </a:moveTo>
                <a:lnTo>
                  <a:pt x="1744675" y="325069"/>
                </a:lnTo>
                <a:lnTo>
                  <a:pt x="1744675" y="304838"/>
                </a:lnTo>
                <a:lnTo>
                  <a:pt x="1764906" y="304838"/>
                </a:lnTo>
                <a:lnTo>
                  <a:pt x="1764906" y="284950"/>
                </a:lnTo>
                <a:lnTo>
                  <a:pt x="1744675" y="284950"/>
                </a:lnTo>
                <a:lnTo>
                  <a:pt x="1744675" y="264719"/>
                </a:lnTo>
                <a:lnTo>
                  <a:pt x="1724787" y="264719"/>
                </a:lnTo>
                <a:lnTo>
                  <a:pt x="1724787" y="284950"/>
                </a:lnTo>
                <a:lnTo>
                  <a:pt x="1704556" y="284950"/>
                </a:lnTo>
                <a:lnTo>
                  <a:pt x="1704556" y="304838"/>
                </a:lnTo>
                <a:lnTo>
                  <a:pt x="1724787" y="304838"/>
                </a:lnTo>
                <a:lnTo>
                  <a:pt x="1724787" y="325069"/>
                </a:lnTo>
                <a:close/>
                <a:moveTo>
                  <a:pt x="1591056" y="39776"/>
                </a:moveTo>
                <a:lnTo>
                  <a:pt x="1604086" y="39776"/>
                </a:lnTo>
                <a:lnTo>
                  <a:pt x="1604086" y="27089"/>
                </a:lnTo>
                <a:lnTo>
                  <a:pt x="1616773" y="27089"/>
                </a:lnTo>
                <a:lnTo>
                  <a:pt x="1616773" y="14059"/>
                </a:lnTo>
                <a:lnTo>
                  <a:pt x="1604086" y="14059"/>
                </a:lnTo>
                <a:lnTo>
                  <a:pt x="1604086" y="1372"/>
                </a:lnTo>
                <a:lnTo>
                  <a:pt x="1591056" y="1372"/>
                </a:lnTo>
                <a:lnTo>
                  <a:pt x="1591056" y="14059"/>
                </a:lnTo>
                <a:lnTo>
                  <a:pt x="1578369" y="14059"/>
                </a:lnTo>
                <a:lnTo>
                  <a:pt x="1578369" y="27089"/>
                </a:lnTo>
                <a:lnTo>
                  <a:pt x="1591056" y="27089"/>
                </a:lnTo>
                <a:lnTo>
                  <a:pt x="1591056" y="39776"/>
                </a:lnTo>
                <a:close/>
                <a:moveTo>
                  <a:pt x="1454239" y="39091"/>
                </a:moveTo>
                <a:lnTo>
                  <a:pt x="1466583" y="39091"/>
                </a:lnTo>
                <a:lnTo>
                  <a:pt x="1466583" y="26746"/>
                </a:lnTo>
                <a:lnTo>
                  <a:pt x="1478928" y="26746"/>
                </a:lnTo>
                <a:lnTo>
                  <a:pt x="1478928" y="14402"/>
                </a:lnTo>
                <a:lnTo>
                  <a:pt x="1466583" y="14402"/>
                </a:lnTo>
                <a:lnTo>
                  <a:pt x="1466583" y="2057"/>
                </a:lnTo>
                <a:lnTo>
                  <a:pt x="1454239" y="2057"/>
                </a:lnTo>
                <a:lnTo>
                  <a:pt x="1454239" y="14402"/>
                </a:lnTo>
                <a:lnTo>
                  <a:pt x="1441894" y="14402"/>
                </a:lnTo>
                <a:lnTo>
                  <a:pt x="1441894" y="26746"/>
                </a:lnTo>
                <a:lnTo>
                  <a:pt x="1454239" y="26746"/>
                </a:lnTo>
                <a:lnTo>
                  <a:pt x="1454239" y="39091"/>
                </a:lnTo>
                <a:close/>
                <a:moveTo>
                  <a:pt x="1518018" y="464972"/>
                </a:moveTo>
                <a:lnTo>
                  <a:pt x="1539964" y="464972"/>
                </a:lnTo>
                <a:lnTo>
                  <a:pt x="1539964" y="443027"/>
                </a:lnTo>
                <a:lnTo>
                  <a:pt x="1561909" y="443027"/>
                </a:lnTo>
                <a:lnTo>
                  <a:pt x="1561909" y="421081"/>
                </a:lnTo>
                <a:lnTo>
                  <a:pt x="1539964" y="421081"/>
                </a:lnTo>
                <a:lnTo>
                  <a:pt x="1539964" y="399136"/>
                </a:lnTo>
                <a:lnTo>
                  <a:pt x="1518018" y="399136"/>
                </a:lnTo>
                <a:lnTo>
                  <a:pt x="1518018" y="421081"/>
                </a:lnTo>
                <a:lnTo>
                  <a:pt x="1496073" y="421081"/>
                </a:lnTo>
                <a:lnTo>
                  <a:pt x="1496073" y="443027"/>
                </a:lnTo>
                <a:lnTo>
                  <a:pt x="1518018" y="443027"/>
                </a:lnTo>
                <a:lnTo>
                  <a:pt x="1518018" y="464972"/>
                </a:lnTo>
                <a:close/>
                <a:moveTo>
                  <a:pt x="1451153" y="323012"/>
                </a:moveTo>
                <a:lnTo>
                  <a:pt x="1469669" y="323012"/>
                </a:lnTo>
                <a:lnTo>
                  <a:pt x="1469669" y="304152"/>
                </a:lnTo>
                <a:lnTo>
                  <a:pt x="1488529" y="304152"/>
                </a:lnTo>
                <a:lnTo>
                  <a:pt x="1488529" y="285636"/>
                </a:lnTo>
                <a:lnTo>
                  <a:pt x="1469669" y="285636"/>
                </a:lnTo>
                <a:lnTo>
                  <a:pt x="1469669" y="266776"/>
                </a:lnTo>
                <a:lnTo>
                  <a:pt x="1451153" y="266776"/>
                </a:lnTo>
                <a:lnTo>
                  <a:pt x="1451153" y="285636"/>
                </a:lnTo>
                <a:lnTo>
                  <a:pt x="1432293" y="285636"/>
                </a:lnTo>
                <a:lnTo>
                  <a:pt x="1432293" y="304152"/>
                </a:lnTo>
                <a:lnTo>
                  <a:pt x="1451153" y="304152"/>
                </a:lnTo>
                <a:lnTo>
                  <a:pt x="1451153" y="323012"/>
                </a:lnTo>
                <a:close/>
                <a:moveTo>
                  <a:pt x="1587970" y="324041"/>
                </a:moveTo>
                <a:lnTo>
                  <a:pt x="1607172" y="324041"/>
                </a:lnTo>
                <a:lnTo>
                  <a:pt x="1607172" y="304495"/>
                </a:lnTo>
                <a:lnTo>
                  <a:pt x="1626718" y="304495"/>
                </a:lnTo>
                <a:lnTo>
                  <a:pt x="1626718" y="285293"/>
                </a:lnTo>
                <a:lnTo>
                  <a:pt x="1607172" y="285293"/>
                </a:lnTo>
                <a:lnTo>
                  <a:pt x="1607172" y="265748"/>
                </a:lnTo>
                <a:lnTo>
                  <a:pt x="1587970" y="265748"/>
                </a:lnTo>
                <a:lnTo>
                  <a:pt x="1587970" y="285293"/>
                </a:lnTo>
                <a:lnTo>
                  <a:pt x="1568425" y="285293"/>
                </a:lnTo>
                <a:lnTo>
                  <a:pt x="1568425" y="304495"/>
                </a:lnTo>
                <a:lnTo>
                  <a:pt x="1587970" y="304495"/>
                </a:lnTo>
                <a:lnTo>
                  <a:pt x="1587970" y="324041"/>
                </a:lnTo>
                <a:close/>
                <a:moveTo>
                  <a:pt x="1521104" y="181394"/>
                </a:moveTo>
                <a:lnTo>
                  <a:pt x="1536878" y="181394"/>
                </a:lnTo>
                <a:lnTo>
                  <a:pt x="1536878" y="165621"/>
                </a:lnTo>
                <a:lnTo>
                  <a:pt x="1552651" y="165621"/>
                </a:lnTo>
                <a:lnTo>
                  <a:pt x="1552651" y="149847"/>
                </a:lnTo>
                <a:lnTo>
                  <a:pt x="1536878" y="149847"/>
                </a:lnTo>
                <a:lnTo>
                  <a:pt x="1536878" y="134074"/>
                </a:lnTo>
                <a:lnTo>
                  <a:pt x="1521104" y="134074"/>
                </a:lnTo>
                <a:lnTo>
                  <a:pt x="1521104" y="149847"/>
                </a:lnTo>
                <a:lnTo>
                  <a:pt x="1505331" y="149847"/>
                </a:lnTo>
                <a:lnTo>
                  <a:pt x="1505331" y="165621"/>
                </a:lnTo>
                <a:lnTo>
                  <a:pt x="1521104" y="165621"/>
                </a:lnTo>
                <a:lnTo>
                  <a:pt x="1521104" y="181394"/>
                </a:lnTo>
                <a:close/>
              </a:path>
            </a:pathLst>
          </a:custGeom>
          <a:gradFill>
            <a:gsLst>
              <a:gs pos="0">
                <a:schemeClr val="accent4">
                  <a:alpha val="15080"/>
                </a:schemeClr>
              </a:gs>
              <a:gs pos="100000">
                <a:schemeClr val="accent1">
                  <a:alpha val="15080"/>
                </a:schemeClr>
              </a:gs>
            </a:gsLst>
            <a:path path="circle">
              <a:fillToRect l="50000" t="50000" r="50000" b="50000"/>
            </a:path>
            <a:tileRect/>
          </a:gra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3" name="Google Shape;13;p2"/>
          <p:cNvSpPr txBox="1">
            <a:spLocks noGrp="1"/>
          </p:cNvSpPr>
          <p:nvPr>
            <p:ph type="ctrTitle"/>
          </p:nvPr>
        </p:nvSpPr>
        <p:spPr>
          <a:xfrm>
            <a:off x="1300333" y="2655767"/>
            <a:ext cx="9591200" cy="1546400"/>
          </a:xfrm>
          <a:prstGeom prst="rect">
            <a:avLst/>
          </a:prstGeom>
        </p:spPr>
        <p:txBody>
          <a:bodyPr spcFirstLastPara="1" wrap="square" lIns="0" tIns="0" rIns="0" bIns="0" anchor="ctr" anchorCtr="0">
            <a:noAutofit/>
          </a:bodyPr>
          <a:lstStyle>
            <a:lvl1pPr lvl="0">
              <a:spcBef>
                <a:spcPts val="0"/>
              </a:spcBef>
              <a:spcAft>
                <a:spcPts val="0"/>
              </a:spcAft>
              <a:buSzPts val="6000"/>
              <a:buNone/>
              <a:defRPr sz="8000">
                <a:latin typeface="Titillium Web" panose="00000500000000000000" pitchFamily="2" charset="0"/>
              </a:defRPr>
            </a:lvl1pPr>
            <a:lvl2pPr lvl="1">
              <a:spcBef>
                <a:spcPts val="0"/>
              </a:spcBef>
              <a:spcAft>
                <a:spcPts val="0"/>
              </a:spcAft>
              <a:buSzPts val="6000"/>
              <a:buNone/>
              <a:defRPr sz="8000"/>
            </a:lvl2pPr>
            <a:lvl3pPr lvl="2">
              <a:spcBef>
                <a:spcPts val="0"/>
              </a:spcBef>
              <a:spcAft>
                <a:spcPts val="0"/>
              </a:spcAft>
              <a:buSzPts val="6000"/>
              <a:buNone/>
              <a:defRPr sz="8000"/>
            </a:lvl3pPr>
            <a:lvl4pPr lvl="3">
              <a:spcBef>
                <a:spcPts val="0"/>
              </a:spcBef>
              <a:spcAft>
                <a:spcPts val="0"/>
              </a:spcAft>
              <a:buSzPts val="6000"/>
              <a:buNone/>
              <a:defRPr sz="8000"/>
            </a:lvl4pPr>
            <a:lvl5pPr lvl="4">
              <a:spcBef>
                <a:spcPts val="0"/>
              </a:spcBef>
              <a:spcAft>
                <a:spcPts val="0"/>
              </a:spcAft>
              <a:buSzPts val="6000"/>
              <a:buNone/>
              <a:defRPr sz="8000"/>
            </a:lvl5pPr>
            <a:lvl6pPr lvl="5">
              <a:spcBef>
                <a:spcPts val="0"/>
              </a:spcBef>
              <a:spcAft>
                <a:spcPts val="0"/>
              </a:spcAft>
              <a:buSzPts val="6000"/>
              <a:buNone/>
              <a:defRPr sz="8000"/>
            </a:lvl6pPr>
            <a:lvl7pPr lvl="6">
              <a:spcBef>
                <a:spcPts val="0"/>
              </a:spcBef>
              <a:spcAft>
                <a:spcPts val="0"/>
              </a:spcAft>
              <a:buSzPts val="6000"/>
              <a:buNone/>
              <a:defRPr sz="8000"/>
            </a:lvl7pPr>
            <a:lvl8pPr lvl="7">
              <a:spcBef>
                <a:spcPts val="0"/>
              </a:spcBef>
              <a:spcAft>
                <a:spcPts val="0"/>
              </a:spcAft>
              <a:buSzPts val="6000"/>
              <a:buNone/>
              <a:defRPr sz="8000"/>
            </a:lvl8pPr>
            <a:lvl9pPr lvl="8">
              <a:spcBef>
                <a:spcPts val="0"/>
              </a:spcBef>
              <a:spcAft>
                <a:spcPts val="0"/>
              </a:spcAft>
              <a:buSzPts val="6000"/>
              <a:buNone/>
              <a:defRPr sz="8000"/>
            </a:lvl9pPr>
          </a:lstStyle>
          <a:p>
            <a:endParaRPr dirty="0"/>
          </a:p>
        </p:txBody>
      </p:sp>
    </p:spTree>
    <p:extLst>
      <p:ext uri="{BB962C8B-B14F-4D97-AF65-F5344CB8AC3E}">
        <p14:creationId xmlns:p14="http://schemas.microsoft.com/office/powerpoint/2010/main" val="31699223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grpSp>
        <p:nvGrpSpPr>
          <p:cNvPr id="11" name="diagonals"/>
          <p:cNvGrpSpPr/>
          <p:nvPr/>
        </p:nvGrpSpPr>
        <p:grpSpPr>
          <a:xfrm>
            <a:off x="7518401" y="4145282"/>
            <a:ext cx="4687338" cy="2731407"/>
            <a:chOff x="5638800" y="3108960"/>
            <a:chExt cx="3515503" cy="2048555"/>
          </a:xfrm>
        </p:grpSpPr>
        <p:cxnSp>
          <p:nvCxnSpPr>
            <p:cNvPr id="12" name="Straight Connector 11"/>
            <p:cNvCxnSpPr/>
            <p:nvPr/>
          </p:nvCxnSpPr>
          <p:spPr>
            <a:xfrm flipV="1">
              <a:off x="5638800" y="3108960"/>
              <a:ext cx="3515503" cy="2037116"/>
            </a:xfrm>
            <a:prstGeom prst="line">
              <a:avLst/>
            </a:prstGeom>
            <a:noFill/>
            <a:ln w="38100">
              <a:gradFill>
                <a:gsLst>
                  <a:gs pos="50000">
                    <a:schemeClr val="accent1">
                      <a:lumMod val="75000"/>
                    </a:schemeClr>
                  </a:gs>
                  <a:gs pos="0">
                    <a:schemeClr val="accent1"/>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cxnSp>
          <p:nvCxnSpPr>
            <p:cNvPr id="13" name="Straight Connector 12"/>
            <p:cNvCxnSpPr/>
            <p:nvPr/>
          </p:nvCxnSpPr>
          <p:spPr>
            <a:xfrm flipV="1">
              <a:off x="6004643" y="3333750"/>
              <a:ext cx="3149660" cy="1823765"/>
            </a:xfrm>
            <a:prstGeom prst="line">
              <a:avLst/>
            </a:prstGeom>
            <a:noFill/>
            <a:ln w="28575">
              <a:gradFill>
                <a:gsLst>
                  <a:gs pos="0">
                    <a:schemeClr val="accent1">
                      <a:lumMod val="75000"/>
                    </a:schemeClr>
                  </a:gs>
                  <a:gs pos="50000">
                    <a:schemeClr val="accent1">
                      <a:lumMod val="75000"/>
                    </a:schemeClr>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cxnSp>
          <p:nvCxnSpPr>
            <p:cNvPr id="14" name="Straight Connector 13"/>
            <p:cNvCxnSpPr/>
            <p:nvPr/>
          </p:nvCxnSpPr>
          <p:spPr>
            <a:xfrm flipV="1">
              <a:off x="6388342" y="3549891"/>
              <a:ext cx="2765961" cy="1600149"/>
            </a:xfrm>
            <a:prstGeom prst="line">
              <a:avLst/>
            </a:prstGeom>
            <a:noFill/>
            <a:ln w="25400">
              <a:gradFill>
                <a:gsLst>
                  <a:gs pos="0">
                    <a:schemeClr val="accent1">
                      <a:lumMod val="50000"/>
                    </a:schemeClr>
                  </a:gs>
                  <a:gs pos="100000">
                    <a:schemeClr val="accent1">
                      <a:lumMod val="75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grpSp>
      <p:sp>
        <p:nvSpPr>
          <p:cNvPr id="2" name="Title 1"/>
          <p:cNvSpPr>
            <a:spLocks noGrp="1"/>
          </p:cNvSpPr>
          <p:nvPr>
            <p:ph type="title"/>
          </p:nvPr>
        </p:nvSpPr>
        <p:spPr>
          <a:xfrm>
            <a:off x="1625601" y="2209802"/>
            <a:ext cx="8940800" cy="2764335"/>
          </a:xfrm>
        </p:spPr>
        <p:txBody>
          <a:bodyPr anchor="b">
            <a:normAutofit/>
          </a:bodyPr>
          <a:lstStyle>
            <a:lvl1pPr algn="l">
              <a:defRPr sz="5400" b="0" cap="none" baseline="0"/>
            </a:lvl1pPr>
          </a:lstStyle>
          <a:p>
            <a:r>
              <a:rPr lang="en-US"/>
              <a:t>Click to edit Master title style</a:t>
            </a:r>
            <a:endParaRPr/>
          </a:p>
        </p:txBody>
      </p:sp>
      <p:sp>
        <p:nvSpPr>
          <p:cNvPr id="3" name="Text Placeholder 2"/>
          <p:cNvSpPr>
            <a:spLocks noGrp="1"/>
          </p:cNvSpPr>
          <p:nvPr>
            <p:ph type="body" idx="1"/>
          </p:nvPr>
        </p:nvSpPr>
        <p:spPr>
          <a:xfrm>
            <a:off x="1625600" y="4951267"/>
            <a:ext cx="7071361" cy="1220933"/>
          </a:xfrm>
        </p:spPr>
        <p:txBody>
          <a:bodyPr anchor="t">
            <a:normAutofit/>
          </a:bodyPr>
          <a:lstStyle>
            <a:lvl1pPr marL="0" indent="0">
              <a:spcBef>
                <a:spcPts val="0"/>
              </a:spcBef>
              <a:buNone/>
              <a:defRPr sz="2800" cap="all" spc="200" baseline="0">
                <a:solidFill>
                  <a:schemeClr val="accent1"/>
                </a:solidFill>
              </a:defRPr>
            </a:lvl1pPr>
            <a:lvl2pPr marL="609493" indent="0">
              <a:buNone/>
              <a:defRPr sz="2400">
                <a:solidFill>
                  <a:schemeClr val="tx1">
                    <a:tint val="75000"/>
                  </a:schemeClr>
                </a:solidFill>
              </a:defRPr>
            </a:lvl2pPr>
            <a:lvl3pPr marL="1218987" indent="0">
              <a:buNone/>
              <a:defRPr sz="2100">
                <a:solidFill>
                  <a:schemeClr val="tx1">
                    <a:tint val="75000"/>
                  </a:schemeClr>
                </a:solidFill>
              </a:defRPr>
            </a:lvl3pPr>
            <a:lvl4pPr marL="1828480" indent="0">
              <a:buNone/>
              <a:defRPr sz="1900">
                <a:solidFill>
                  <a:schemeClr val="tx1">
                    <a:tint val="75000"/>
                  </a:schemeClr>
                </a:solidFill>
              </a:defRPr>
            </a:lvl4pPr>
            <a:lvl5pPr marL="2437973" indent="0">
              <a:buNone/>
              <a:defRPr sz="1900">
                <a:solidFill>
                  <a:schemeClr val="tx1">
                    <a:tint val="75000"/>
                  </a:schemeClr>
                </a:solidFill>
              </a:defRPr>
            </a:lvl5pPr>
            <a:lvl6pPr marL="3047467" indent="0">
              <a:buNone/>
              <a:defRPr sz="1900">
                <a:solidFill>
                  <a:schemeClr val="tx1">
                    <a:tint val="75000"/>
                  </a:schemeClr>
                </a:solidFill>
              </a:defRPr>
            </a:lvl6pPr>
            <a:lvl7pPr marL="3656960" indent="0">
              <a:buNone/>
              <a:defRPr sz="1900">
                <a:solidFill>
                  <a:schemeClr val="tx1">
                    <a:tint val="75000"/>
                  </a:schemeClr>
                </a:solidFill>
              </a:defRPr>
            </a:lvl7pPr>
            <a:lvl8pPr marL="4266453" indent="0">
              <a:buNone/>
              <a:defRPr sz="1900">
                <a:solidFill>
                  <a:schemeClr val="tx1">
                    <a:tint val="75000"/>
                  </a:schemeClr>
                </a:solidFill>
              </a:defRPr>
            </a:lvl8pPr>
            <a:lvl9pPr marL="4875947" indent="0">
              <a:buNone/>
              <a:defRPr sz="19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0DFD029-FB74-4578-B929-F66AA97659CA}" type="datetimeFigureOut">
              <a:rPr lang="en-US"/>
              <a:t>9/7/2023</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2138014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524000" y="1122363"/>
            <a:ext cx="9144000" cy="2387600"/>
          </a:xfrm>
        </p:spPr>
        <p:txBody>
          <a:bodyPr anchor="b"/>
          <a:lstStyle>
            <a:lvl1pPr algn="ctr">
              <a:defRPr sz="6000"/>
            </a:lvl1pPr>
          </a:lstStyle>
          <a:p>
            <a:r>
              <a:rPr lang="en-US" dirty="0"/>
              <a:t>Click to edit title</a:t>
            </a:r>
          </a:p>
        </p:txBody>
      </p:sp>
      <p:sp>
        <p:nvSpPr>
          <p:cNvPr id="3" name="Subtitle 2"/>
          <p:cNvSpPr>
            <a:spLocks noGrp="1"/>
          </p:cNvSpPr>
          <p:nvPr>
            <p:ph type="subTitle" idx="1" hasCustomPrompt="1"/>
          </p:nvPr>
        </p:nvSpPr>
        <p:spPr>
          <a:xfrm>
            <a:off x="1524000" y="3602038"/>
            <a:ext cx="9144000" cy="1655762"/>
          </a:xfrm>
          <a:prstGeom prst="rect">
            <a:avLst/>
          </a:prstGeom>
        </p:spPr>
        <p:txBody>
          <a:bodyPr/>
          <a:lstStyle>
            <a:lvl1pPr marL="0" indent="0" algn="ctr">
              <a:buNone/>
              <a:defRPr sz="2400" b="0" i="0">
                <a:solidFill>
                  <a:schemeClr val="tx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subtitle</a:t>
            </a:r>
          </a:p>
        </p:txBody>
      </p:sp>
    </p:spTree>
    <p:extLst>
      <p:ext uri="{BB962C8B-B14F-4D97-AF65-F5344CB8AC3E}">
        <p14:creationId xmlns:p14="http://schemas.microsoft.com/office/powerpoint/2010/main" val="166452490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513949"/>
            <a:ext cx="9363600" cy="1325563"/>
          </a:xfrm>
        </p:spPr>
        <p:txBody>
          <a:bodyPr/>
          <a:lstStyle/>
          <a:p>
            <a:r>
              <a:rPr lang="en-US" dirty="0"/>
              <a:t>Click to edit title</a:t>
            </a:r>
          </a:p>
        </p:txBody>
      </p:sp>
      <p:sp>
        <p:nvSpPr>
          <p:cNvPr id="4" name="Text Placeholder 3">
            <a:extLst>
              <a:ext uri="{FF2B5EF4-FFF2-40B4-BE49-F238E27FC236}">
                <a16:creationId xmlns:a16="http://schemas.microsoft.com/office/drawing/2014/main" id="{3AFD19B2-EEF7-4898-B1D0-D75BE8CE0DFC}"/>
              </a:ext>
            </a:extLst>
          </p:cNvPr>
          <p:cNvSpPr>
            <a:spLocks noGrp="1"/>
          </p:cNvSpPr>
          <p:nvPr>
            <p:ph type="body" sz="quarter" idx="10"/>
          </p:nvPr>
        </p:nvSpPr>
        <p:spPr>
          <a:xfrm>
            <a:off x="838200" y="1974449"/>
            <a:ext cx="10515600" cy="4064802"/>
          </a:xfrm>
          <a:prstGeom prst="rect">
            <a:avLst/>
          </a:prstGeom>
        </p:spPr>
        <p:txBody>
          <a:bodyPr/>
          <a:lstStyle>
            <a:lvl1pPr marL="0" indent="0">
              <a:buNone/>
              <a:defRPr sz="2200" b="0" i="0">
                <a:solidFill>
                  <a:schemeClr val="tx1"/>
                </a:solidFill>
                <a:latin typeface="+mn-lt"/>
              </a:defRPr>
            </a:lvl1pPr>
            <a:lvl2pPr marL="571500" indent="-228600">
              <a:defRPr sz="2000" b="0" i="0">
                <a:solidFill>
                  <a:schemeClr val="tx1"/>
                </a:solidFill>
                <a:latin typeface="+mn-lt"/>
              </a:defRPr>
            </a:lvl2pPr>
            <a:lvl3pPr marL="1143000" indent="-228600">
              <a:buFont typeface="Arial" panose="020B0604020202020204" pitchFamily="34" charset="0"/>
              <a:buChar char="‒"/>
              <a:defRPr sz="1800" b="0" i="0">
                <a:solidFill>
                  <a:schemeClr val="tx1"/>
                </a:solidFill>
                <a:latin typeface="+mn-lt"/>
              </a:defRPr>
            </a:lvl3pPr>
            <a:lvl4pPr>
              <a:defRPr sz="1600" b="0" i="0">
                <a:solidFill>
                  <a:schemeClr val="tx1"/>
                </a:solidFill>
                <a:latin typeface="+mn-lt"/>
              </a:defRPr>
            </a:lvl4pPr>
            <a:lvl5pPr marL="2057400" indent="-228600">
              <a:buFont typeface="Arial" panose="020B0604020202020204" pitchFamily="34" charset="0"/>
              <a:buChar char="‒"/>
              <a:defRPr sz="1600" b="0" i="0">
                <a:solidFill>
                  <a:schemeClr val="tx1"/>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055844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ubtitle,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513949"/>
            <a:ext cx="9363600" cy="1325563"/>
          </a:xfrm>
        </p:spPr>
        <p:txBody>
          <a:bodyPr/>
          <a:lstStyle/>
          <a:p>
            <a:r>
              <a:rPr lang="en-US" dirty="0"/>
              <a:t>Click to edit title</a:t>
            </a:r>
          </a:p>
        </p:txBody>
      </p:sp>
      <p:sp>
        <p:nvSpPr>
          <p:cNvPr id="9" name="Text Placeholder 8"/>
          <p:cNvSpPr>
            <a:spLocks noGrp="1"/>
          </p:cNvSpPr>
          <p:nvPr>
            <p:ph type="body" sz="quarter" idx="11" hasCustomPrompt="1"/>
          </p:nvPr>
        </p:nvSpPr>
        <p:spPr>
          <a:xfrm>
            <a:off x="838200" y="1974449"/>
            <a:ext cx="10515600" cy="479425"/>
          </a:xfrm>
          <a:prstGeom prst="rect">
            <a:avLst/>
          </a:prstGeom>
        </p:spPr>
        <p:txBody>
          <a:bodyPr>
            <a:normAutofit/>
          </a:bodyPr>
          <a:lstStyle>
            <a:lvl1pPr marL="0" indent="0">
              <a:buNone/>
              <a:defRPr sz="1800" b="0" i="0">
                <a:solidFill>
                  <a:schemeClr val="tx1"/>
                </a:solidFill>
                <a:latin typeface="+mn-lt"/>
              </a:defRPr>
            </a:lvl1pPr>
          </a:lstStyle>
          <a:p>
            <a:pPr lvl="0"/>
            <a:r>
              <a:rPr lang="en-US" dirty="0"/>
              <a:t>Click to enter subtitle</a:t>
            </a:r>
          </a:p>
        </p:txBody>
      </p:sp>
      <p:sp>
        <p:nvSpPr>
          <p:cNvPr id="5" name="Text Placeholder 3">
            <a:extLst>
              <a:ext uri="{FF2B5EF4-FFF2-40B4-BE49-F238E27FC236}">
                <a16:creationId xmlns:a16="http://schemas.microsoft.com/office/drawing/2014/main" id="{B670B47B-1E45-4266-AD1F-07D78576BD7D}"/>
              </a:ext>
            </a:extLst>
          </p:cNvPr>
          <p:cNvSpPr>
            <a:spLocks noGrp="1"/>
          </p:cNvSpPr>
          <p:nvPr>
            <p:ph type="body" sz="quarter" idx="10"/>
          </p:nvPr>
        </p:nvSpPr>
        <p:spPr>
          <a:xfrm>
            <a:off x="838200" y="2588812"/>
            <a:ext cx="10515600" cy="3450440"/>
          </a:xfrm>
          <a:prstGeom prst="rect">
            <a:avLst/>
          </a:prstGeom>
        </p:spPr>
        <p:txBody>
          <a:bodyPr/>
          <a:lstStyle>
            <a:lvl1pPr marL="0" indent="0">
              <a:buNone/>
              <a:defRPr sz="2200" b="0" i="0">
                <a:solidFill>
                  <a:schemeClr val="tx1"/>
                </a:solidFill>
                <a:latin typeface="+mn-lt"/>
              </a:defRPr>
            </a:lvl1pPr>
            <a:lvl2pPr marL="571500" indent="-228600">
              <a:defRPr sz="2000" b="0" i="0">
                <a:solidFill>
                  <a:schemeClr val="tx1"/>
                </a:solidFill>
                <a:latin typeface="+mn-lt"/>
              </a:defRPr>
            </a:lvl2pPr>
            <a:lvl3pPr marL="1143000" indent="-228600">
              <a:buFont typeface="Arial" panose="020B0604020202020204" pitchFamily="34" charset="0"/>
              <a:buChar char="‒"/>
              <a:defRPr sz="1800" b="0" i="0">
                <a:solidFill>
                  <a:schemeClr val="tx1"/>
                </a:solidFill>
                <a:latin typeface="+mn-lt"/>
              </a:defRPr>
            </a:lvl3pPr>
            <a:lvl4pPr>
              <a:defRPr sz="1600" b="0" i="0">
                <a:solidFill>
                  <a:schemeClr val="tx1"/>
                </a:solidFill>
                <a:latin typeface="+mn-lt"/>
              </a:defRPr>
            </a:lvl4pPr>
            <a:lvl5pPr marL="2057400" indent="-228600">
              <a:buFont typeface="Arial" panose="020B0604020202020204" pitchFamily="34" charset="0"/>
              <a:buChar char="‒"/>
              <a:defRPr sz="1600" b="0" i="0">
                <a:solidFill>
                  <a:schemeClr val="tx1"/>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2690367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Paragraph,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513949"/>
            <a:ext cx="9363600" cy="1325563"/>
          </a:xfrm>
        </p:spPr>
        <p:txBody>
          <a:bodyPr/>
          <a:lstStyle/>
          <a:p>
            <a:r>
              <a:rPr lang="en-US" dirty="0"/>
              <a:t>Click to edit title</a:t>
            </a:r>
          </a:p>
        </p:txBody>
      </p:sp>
      <p:sp>
        <p:nvSpPr>
          <p:cNvPr id="9" name="Text Placeholder 8"/>
          <p:cNvSpPr>
            <a:spLocks noGrp="1"/>
          </p:cNvSpPr>
          <p:nvPr>
            <p:ph type="body" sz="quarter" idx="11" hasCustomPrompt="1"/>
          </p:nvPr>
        </p:nvSpPr>
        <p:spPr>
          <a:xfrm>
            <a:off x="838200" y="1974449"/>
            <a:ext cx="10515600" cy="1291648"/>
          </a:xfrm>
          <a:prstGeom prst="rect">
            <a:avLst/>
          </a:prstGeom>
        </p:spPr>
        <p:txBody>
          <a:bodyPr>
            <a:noAutofit/>
          </a:bodyPr>
          <a:lstStyle>
            <a:lvl1pPr marL="0" indent="0">
              <a:buNone/>
              <a:defRPr sz="1800" b="0" i="0">
                <a:latin typeface="+mn-lt"/>
              </a:defRPr>
            </a:lvl1pPr>
          </a:lstStyle>
          <a:p>
            <a:pPr lvl="0"/>
            <a:r>
              <a:rPr lang="en-US" dirty="0"/>
              <a:t>Click to enter paragraph</a:t>
            </a:r>
          </a:p>
        </p:txBody>
      </p:sp>
      <p:sp>
        <p:nvSpPr>
          <p:cNvPr id="5" name="Text Placeholder 3">
            <a:extLst>
              <a:ext uri="{FF2B5EF4-FFF2-40B4-BE49-F238E27FC236}">
                <a16:creationId xmlns:a16="http://schemas.microsoft.com/office/drawing/2014/main" id="{B670B47B-1E45-4266-AD1F-07D78576BD7D}"/>
              </a:ext>
            </a:extLst>
          </p:cNvPr>
          <p:cNvSpPr>
            <a:spLocks noGrp="1"/>
          </p:cNvSpPr>
          <p:nvPr>
            <p:ph type="body" sz="quarter" idx="10"/>
          </p:nvPr>
        </p:nvSpPr>
        <p:spPr>
          <a:xfrm>
            <a:off x="838200" y="3401034"/>
            <a:ext cx="10515600" cy="2638218"/>
          </a:xfrm>
          <a:prstGeom prst="rect">
            <a:avLst/>
          </a:prstGeom>
        </p:spPr>
        <p:txBody>
          <a:bodyPr/>
          <a:lstStyle>
            <a:lvl1pPr marL="0" indent="0">
              <a:buNone/>
              <a:defRPr sz="2200" b="0" i="0">
                <a:latin typeface="+mn-lt"/>
              </a:defRPr>
            </a:lvl1pPr>
            <a:lvl2pPr marL="571500" indent="-228600">
              <a:defRPr sz="2000" b="0" i="0">
                <a:latin typeface="+mn-lt"/>
              </a:defRPr>
            </a:lvl2pPr>
            <a:lvl3pPr marL="1143000" indent="-228600">
              <a:buFont typeface="Arial" panose="020B0604020202020204" pitchFamily="34" charset="0"/>
              <a:buChar char="‒"/>
              <a:defRPr sz="1800" b="0" i="0">
                <a:latin typeface="+mn-lt"/>
              </a:defRPr>
            </a:lvl3pPr>
            <a:lvl4pPr>
              <a:defRPr sz="1600" b="0" i="0">
                <a:latin typeface="+mn-lt"/>
              </a:defRPr>
            </a:lvl4pPr>
            <a:lvl5pPr marL="2057400" indent="-228600">
              <a:buFont typeface="Arial" panose="020B0604020202020204" pitchFamily="34" charset="0"/>
              <a:buChar char="‒"/>
              <a:defRPr sz="1600" b="0" i="0">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4274484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nd Content - 2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513949"/>
            <a:ext cx="9363600" cy="1325563"/>
          </a:xfrm>
        </p:spPr>
        <p:txBody>
          <a:bodyPr/>
          <a:lstStyle/>
          <a:p>
            <a:r>
              <a:rPr lang="en-US" dirty="0"/>
              <a:t>Click to edit title</a:t>
            </a:r>
          </a:p>
        </p:txBody>
      </p:sp>
      <p:sp>
        <p:nvSpPr>
          <p:cNvPr id="7" name="Text Placeholder 3">
            <a:extLst>
              <a:ext uri="{FF2B5EF4-FFF2-40B4-BE49-F238E27FC236}">
                <a16:creationId xmlns:a16="http://schemas.microsoft.com/office/drawing/2014/main" id="{286D6AA8-474D-4357-8DBC-5D1A0DA681E0}"/>
              </a:ext>
            </a:extLst>
          </p:cNvPr>
          <p:cNvSpPr>
            <a:spLocks noGrp="1"/>
          </p:cNvSpPr>
          <p:nvPr>
            <p:ph type="body" sz="quarter" idx="10"/>
          </p:nvPr>
        </p:nvSpPr>
        <p:spPr>
          <a:xfrm>
            <a:off x="838200" y="1974450"/>
            <a:ext cx="5181600" cy="4064802"/>
          </a:xfrm>
          <a:prstGeom prst="rect">
            <a:avLst/>
          </a:prstGeom>
        </p:spPr>
        <p:txBody>
          <a:bodyPr/>
          <a:lstStyle>
            <a:lvl1pPr marL="0" indent="0">
              <a:buNone/>
              <a:defRPr sz="2200" b="0" i="0">
                <a:latin typeface="+mn-lt"/>
              </a:defRPr>
            </a:lvl1pPr>
            <a:lvl2pPr marL="571500" indent="-228600">
              <a:defRPr sz="2000" b="0" i="0">
                <a:latin typeface="+mn-lt"/>
              </a:defRPr>
            </a:lvl2pPr>
            <a:lvl3pPr marL="1143000" indent="-228600">
              <a:buFont typeface="Arial" panose="020B0604020202020204" pitchFamily="34" charset="0"/>
              <a:buChar char="‒"/>
              <a:defRPr sz="1800" b="0" i="0">
                <a:latin typeface="+mn-lt"/>
              </a:defRPr>
            </a:lvl3pPr>
            <a:lvl4pPr>
              <a:defRPr sz="1600" b="0" i="0">
                <a:latin typeface="+mn-lt"/>
              </a:defRPr>
            </a:lvl4pPr>
            <a:lvl5pPr marL="2057400" indent="-228600">
              <a:buFont typeface="Arial" panose="020B0604020202020204" pitchFamily="34" charset="0"/>
              <a:buChar char="‒"/>
              <a:defRPr sz="1600" b="0" i="0">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3">
            <a:extLst>
              <a:ext uri="{FF2B5EF4-FFF2-40B4-BE49-F238E27FC236}">
                <a16:creationId xmlns:a16="http://schemas.microsoft.com/office/drawing/2014/main" id="{E846A8E3-A924-4AE8-9A8A-105C6E42D7CF}"/>
              </a:ext>
            </a:extLst>
          </p:cNvPr>
          <p:cNvSpPr>
            <a:spLocks noGrp="1"/>
          </p:cNvSpPr>
          <p:nvPr>
            <p:ph type="body" sz="quarter" idx="14"/>
          </p:nvPr>
        </p:nvSpPr>
        <p:spPr>
          <a:xfrm>
            <a:off x="6172200" y="1974450"/>
            <a:ext cx="5181600" cy="4064802"/>
          </a:xfrm>
          <a:prstGeom prst="rect">
            <a:avLst/>
          </a:prstGeom>
        </p:spPr>
        <p:txBody>
          <a:bodyPr/>
          <a:lstStyle>
            <a:lvl1pPr marL="0" indent="0">
              <a:buNone/>
              <a:defRPr sz="2200" b="0" i="0">
                <a:latin typeface="+mn-lt"/>
              </a:defRPr>
            </a:lvl1pPr>
            <a:lvl2pPr marL="571500" indent="-228600">
              <a:defRPr sz="2000" b="0" i="0">
                <a:latin typeface="+mn-lt"/>
              </a:defRPr>
            </a:lvl2pPr>
            <a:lvl3pPr marL="1143000" indent="-228600">
              <a:buFont typeface="Arial" panose="020B0604020202020204" pitchFamily="34" charset="0"/>
              <a:buChar char="‒"/>
              <a:defRPr sz="1800" b="0" i="0">
                <a:latin typeface="+mn-lt"/>
              </a:defRPr>
            </a:lvl3pPr>
            <a:lvl4pPr>
              <a:defRPr sz="1600" b="0" i="0">
                <a:latin typeface="+mn-lt"/>
              </a:defRPr>
            </a:lvl4pPr>
            <a:lvl5pPr marL="2057400" indent="-228600">
              <a:buFont typeface="Arial" panose="020B0604020202020204" pitchFamily="34" charset="0"/>
              <a:buChar char="‒"/>
              <a:defRPr sz="1600" b="0" i="0">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2580539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ubtitle, Content - 2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513949"/>
            <a:ext cx="9363600" cy="1325563"/>
          </a:xfrm>
        </p:spPr>
        <p:txBody>
          <a:bodyPr/>
          <a:lstStyle/>
          <a:p>
            <a:r>
              <a:rPr lang="en-US" dirty="0"/>
              <a:t>Click to edit title</a:t>
            </a:r>
          </a:p>
        </p:txBody>
      </p:sp>
      <p:sp>
        <p:nvSpPr>
          <p:cNvPr id="7" name="Text Placeholder 3">
            <a:extLst>
              <a:ext uri="{FF2B5EF4-FFF2-40B4-BE49-F238E27FC236}">
                <a16:creationId xmlns:a16="http://schemas.microsoft.com/office/drawing/2014/main" id="{286D6AA8-474D-4357-8DBC-5D1A0DA681E0}"/>
              </a:ext>
            </a:extLst>
          </p:cNvPr>
          <p:cNvSpPr>
            <a:spLocks noGrp="1"/>
          </p:cNvSpPr>
          <p:nvPr>
            <p:ph type="body" sz="quarter" idx="10"/>
          </p:nvPr>
        </p:nvSpPr>
        <p:spPr>
          <a:xfrm>
            <a:off x="838200" y="2588812"/>
            <a:ext cx="5181600" cy="3450440"/>
          </a:xfrm>
          <a:prstGeom prst="rect">
            <a:avLst/>
          </a:prstGeom>
        </p:spPr>
        <p:txBody>
          <a:bodyPr/>
          <a:lstStyle>
            <a:lvl1pPr marL="0" indent="0">
              <a:buNone/>
              <a:defRPr sz="2200" b="0" i="0">
                <a:latin typeface="+mn-lt"/>
              </a:defRPr>
            </a:lvl1pPr>
            <a:lvl2pPr marL="571500" indent="-228600">
              <a:defRPr sz="2000" b="0" i="0">
                <a:latin typeface="+mn-lt"/>
              </a:defRPr>
            </a:lvl2pPr>
            <a:lvl3pPr marL="1143000" indent="-228600">
              <a:buFont typeface="Arial" panose="020B0604020202020204" pitchFamily="34" charset="0"/>
              <a:buChar char="‒"/>
              <a:defRPr sz="1800" b="0" i="0">
                <a:latin typeface="+mn-lt"/>
              </a:defRPr>
            </a:lvl3pPr>
            <a:lvl4pPr>
              <a:defRPr sz="1600" b="0" i="0">
                <a:latin typeface="+mn-lt"/>
              </a:defRPr>
            </a:lvl4pPr>
            <a:lvl5pPr marL="2057400" indent="-228600">
              <a:buFont typeface="Arial" panose="020B0604020202020204" pitchFamily="34" charset="0"/>
              <a:buChar char="‒"/>
              <a:defRPr sz="1600" b="0" i="0">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3">
            <a:extLst>
              <a:ext uri="{FF2B5EF4-FFF2-40B4-BE49-F238E27FC236}">
                <a16:creationId xmlns:a16="http://schemas.microsoft.com/office/drawing/2014/main" id="{E846A8E3-A924-4AE8-9A8A-105C6E42D7CF}"/>
              </a:ext>
            </a:extLst>
          </p:cNvPr>
          <p:cNvSpPr>
            <a:spLocks noGrp="1"/>
          </p:cNvSpPr>
          <p:nvPr>
            <p:ph type="body" sz="quarter" idx="14"/>
          </p:nvPr>
        </p:nvSpPr>
        <p:spPr>
          <a:xfrm>
            <a:off x="6172200" y="2588812"/>
            <a:ext cx="5181600" cy="3450440"/>
          </a:xfrm>
          <a:prstGeom prst="rect">
            <a:avLst/>
          </a:prstGeom>
        </p:spPr>
        <p:txBody>
          <a:bodyPr/>
          <a:lstStyle>
            <a:lvl1pPr marL="0" indent="0">
              <a:buNone/>
              <a:defRPr sz="2200" b="0" i="0">
                <a:latin typeface="+mn-lt"/>
              </a:defRPr>
            </a:lvl1pPr>
            <a:lvl2pPr marL="571500" indent="-228600">
              <a:defRPr sz="2000" b="0" i="0">
                <a:latin typeface="+mn-lt"/>
              </a:defRPr>
            </a:lvl2pPr>
            <a:lvl3pPr marL="1143000" indent="-228600">
              <a:buFont typeface="Arial" panose="020B0604020202020204" pitchFamily="34" charset="0"/>
              <a:buChar char="‒"/>
              <a:defRPr sz="1800" b="0" i="0">
                <a:latin typeface="+mn-lt"/>
              </a:defRPr>
            </a:lvl3pPr>
            <a:lvl4pPr>
              <a:defRPr sz="1600" b="0" i="0">
                <a:latin typeface="+mn-lt"/>
              </a:defRPr>
            </a:lvl4pPr>
            <a:lvl5pPr marL="2057400" indent="-228600">
              <a:buFont typeface="Arial" panose="020B0604020202020204" pitchFamily="34" charset="0"/>
              <a:buChar char="‒"/>
              <a:defRPr sz="1600" b="0" i="0">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8">
            <a:extLst>
              <a:ext uri="{FF2B5EF4-FFF2-40B4-BE49-F238E27FC236}">
                <a16:creationId xmlns:a16="http://schemas.microsoft.com/office/drawing/2014/main" id="{D4664FF6-56B0-4BB2-995C-DED65120889E}"/>
              </a:ext>
            </a:extLst>
          </p:cNvPr>
          <p:cNvSpPr>
            <a:spLocks noGrp="1"/>
          </p:cNvSpPr>
          <p:nvPr>
            <p:ph type="body" sz="quarter" idx="11" hasCustomPrompt="1"/>
          </p:nvPr>
        </p:nvSpPr>
        <p:spPr>
          <a:xfrm>
            <a:off x="838200" y="1974449"/>
            <a:ext cx="5181600" cy="479425"/>
          </a:xfrm>
          <a:prstGeom prst="rect">
            <a:avLst/>
          </a:prstGeom>
        </p:spPr>
        <p:txBody>
          <a:bodyPr>
            <a:normAutofit/>
          </a:bodyPr>
          <a:lstStyle>
            <a:lvl1pPr marL="0" indent="0">
              <a:buNone/>
              <a:defRPr sz="1800" b="0" i="0">
                <a:latin typeface="+mn-lt"/>
              </a:defRPr>
            </a:lvl1pPr>
          </a:lstStyle>
          <a:p>
            <a:pPr lvl="0"/>
            <a:r>
              <a:rPr lang="en-US" dirty="0"/>
              <a:t>Click to enter subtitle</a:t>
            </a:r>
          </a:p>
        </p:txBody>
      </p:sp>
      <p:sp>
        <p:nvSpPr>
          <p:cNvPr id="13" name="Text Placeholder 8">
            <a:extLst>
              <a:ext uri="{FF2B5EF4-FFF2-40B4-BE49-F238E27FC236}">
                <a16:creationId xmlns:a16="http://schemas.microsoft.com/office/drawing/2014/main" id="{E539D93B-C525-4155-8D64-C4A94A7C156A}"/>
              </a:ext>
            </a:extLst>
          </p:cNvPr>
          <p:cNvSpPr>
            <a:spLocks noGrp="1"/>
          </p:cNvSpPr>
          <p:nvPr>
            <p:ph type="body" sz="quarter" idx="15" hasCustomPrompt="1"/>
          </p:nvPr>
        </p:nvSpPr>
        <p:spPr>
          <a:xfrm>
            <a:off x="6172200" y="1974449"/>
            <a:ext cx="5181600" cy="479425"/>
          </a:xfrm>
          <a:prstGeom prst="rect">
            <a:avLst/>
          </a:prstGeom>
        </p:spPr>
        <p:txBody>
          <a:bodyPr>
            <a:normAutofit/>
          </a:bodyPr>
          <a:lstStyle>
            <a:lvl1pPr marL="0" indent="0">
              <a:buNone/>
              <a:defRPr sz="1800" b="0" i="0">
                <a:latin typeface="+mn-lt"/>
              </a:defRPr>
            </a:lvl1pPr>
          </a:lstStyle>
          <a:p>
            <a:pPr lvl="0"/>
            <a:r>
              <a:rPr lang="en-US" dirty="0"/>
              <a:t>Click to enter subtitle</a:t>
            </a: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Paragraph, Content - 2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513949"/>
            <a:ext cx="9363600" cy="1324800"/>
          </a:xfrm>
        </p:spPr>
        <p:txBody>
          <a:bodyPr/>
          <a:lstStyle/>
          <a:p>
            <a:r>
              <a:rPr lang="en-US" dirty="0"/>
              <a:t>Click to edit title</a:t>
            </a:r>
          </a:p>
        </p:txBody>
      </p:sp>
      <p:sp>
        <p:nvSpPr>
          <p:cNvPr id="9" name="Text Placeholder 8"/>
          <p:cNvSpPr>
            <a:spLocks noGrp="1"/>
          </p:cNvSpPr>
          <p:nvPr>
            <p:ph type="body" sz="quarter" idx="11" hasCustomPrompt="1"/>
          </p:nvPr>
        </p:nvSpPr>
        <p:spPr>
          <a:xfrm>
            <a:off x="838200" y="1974449"/>
            <a:ext cx="5181600" cy="1291648"/>
          </a:xfrm>
          <a:prstGeom prst="rect">
            <a:avLst/>
          </a:prstGeom>
        </p:spPr>
        <p:txBody>
          <a:bodyPr>
            <a:noAutofit/>
          </a:bodyPr>
          <a:lstStyle>
            <a:lvl1pPr marL="0" indent="0">
              <a:buNone/>
              <a:defRPr sz="1800" b="0" i="0">
                <a:latin typeface="+mn-lt"/>
              </a:defRPr>
            </a:lvl1pPr>
          </a:lstStyle>
          <a:p>
            <a:pPr lvl="0"/>
            <a:r>
              <a:rPr lang="en-US" dirty="0"/>
              <a:t>Click to enter paragraph</a:t>
            </a:r>
          </a:p>
        </p:txBody>
      </p:sp>
      <p:sp>
        <p:nvSpPr>
          <p:cNvPr id="11" name="Text Placeholder 8"/>
          <p:cNvSpPr>
            <a:spLocks noGrp="1"/>
          </p:cNvSpPr>
          <p:nvPr>
            <p:ph type="body" sz="quarter" idx="13" hasCustomPrompt="1"/>
          </p:nvPr>
        </p:nvSpPr>
        <p:spPr>
          <a:xfrm>
            <a:off x="6172200" y="1974449"/>
            <a:ext cx="5181600" cy="1291648"/>
          </a:xfrm>
          <a:prstGeom prst="rect">
            <a:avLst/>
          </a:prstGeom>
        </p:spPr>
        <p:txBody>
          <a:bodyPr>
            <a:noAutofit/>
          </a:bodyPr>
          <a:lstStyle>
            <a:lvl1pPr marL="0" indent="0">
              <a:buNone/>
              <a:defRPr sz="1800" b="0" i="0">
                <a:latin typeface="+mn-lt"/>
              </a:defRPr>
            </a:lvl1pPr>
          </a:lstStyle>
          <a:p>
            <a:pPr lvl="0"/>
            <a:r>
              <a:rPr lang="en-US" dirty="0"/>
              <a:t>Click to enter paragraph</a:t>
            </a:r>
          </a:p>
        </p:txBody>
      </p:sp>
      <p:sp>
        <p:nvSpPr>
          <p:cNvPr id="7" name="Text Placeholder 3">
            <a:extLst>
              <a:ext uri="{FF2B5EF4-FFF2-40B4-BE49-F238E27FC236}">
                <a16:creationId xmlns:a16="http://schemas.microsoft.com/office/drawing/2014/main" id="{286D6AA8-474D-4357-8DBC-5D1A0DA681E0}"/>
              </a:ext>
            </a:extLst>
          </p:cNvPr>
          <p:cNvSpPr>
            <a:spLocks noGrp="1"/>
          </p:cNvSpPr>
          <p:nvPr>
            <p:ph type="body" sz="quarter" idx="10"/>
          </p:nvPr>
        </p:nvSpPr>
        <p:spPr>
          <a:xfrm>
            <a:off x="838200" y="3401034"/>
            <a:ext cx="5181600" cy="2638218"/>
          </a:xfrm>
          <a:prstGeom prst="rect">
            <a:avLst/>
          </a:prstGeom>
        </p:spPr>
        <p:txBody>
          <a:bodyPr/>
          <a:lstStyle>
            <a:lvl1pPr marL="0" indent="0">
              <a:buNone/>
              <a:defRPr sz="2200" b="0" i="0">
                <a:latin typeface="+mn-lt"/>
              </a:defRPr>
            </a:lvl1pPr>
            <a:lvl2pPr marL="571500" indent="-228600">
              <a:defRPr sz="2000" b="0" i="0">
                <a:latin typeface="+mn-lt"/>
              </a:defRPr>
            </a:lvl2pPr>
            <a:lvl3pPr marL="1143000" indent="-228600">
              <a:buFont typeface="Arial" panose="020B0604020202020204" pitchFamily="34" charset="0"/>
              <a:buChar char="‒"/>
              <a:defRPr sz="1800" b="0" i="0">
                <a:latin typeface="+mn-lt"/>
              </a:defRPr>
            </a:lvl3pPr>
            <a:lvl4pPr>
              <a:defRPr sz="1600" b="0" i="0">
                <a:latin typeface="+mn-lt"/>
              </a:defRPr>
            </a:lvl4pPr>
            <a:lvl5pPr marL="2057400" indent="-228600">
              <a:buFont typeface="Arial" panose="020B0604020202020204" pitchFamily="34" charset="0"/>
              <a:buChar char="‒"/>
              <a:defRPr sz="1600" b="0" i="0">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3">
            <a:extLst>
              <a:ext uri="{FF2B5EF4-FFF2-40B4-BE49-F238E27FC236}">
                <a16:creationId xmlns:a16="http://schemas.microsoft.com/office/drawing/2014/main" id="{E846A8E3-A924-4AE8-9A8A-105C6E42D7CF}"/>
              </a:ext>
            </a:extLst>
          </p:cNvPr>
          <p:cNvSpPr>
            <a:spLocks noGrp="1"/>
          </p:cNvSpPr>
          <p:nvPr>
            <p:ph type="body" sz="quarter" idx="14"/>
          </p:nvPr>
        </p:nvSpPr>
        <p:spPr>
          <a:xfrm>
            <a:off x="6172200" y="3401034"/>
            <a:ext cx="5181600" cy="2638218"/>
          </a:xfrm>
          <a:prstGeom prst="rect">
            <a:avLst/>
          </a:prstGeom>
        </p:spPr>
        <p:txBody>
          <a:bodyPr/>
          <a:lstStyle>
            <a:lvl1pPr marL="0" indent="0">
              <a:buNone/>
              <a:defRPr sz="2200" b="0" i="0">
                <a:latin typeface="+mn-lt"/>
              </a:defRPr>
            </a:lvl1pPr>
            <a:lvl2pPr marL="571500" indent="-228600">
              <a:defRPr sz="2000" b="0" i="0">
                <a:latin typeface="+mn-lt"/>
              </a:defRPr>
            </a:lvl2pPr>
            <a:lvl3pPr marL="1143000" indent="-228600">
              <a:buFont typeface="Arial" panose="020B0604020202020204" pitchFamily="34" charset="0"/>
              <a:buChar char="‒"/>
              <a:defRPr sz="1800" b="0" i="0">
                <a:latin typeface="+mn-lt"/>
              </a:defRPr>
            </a:lvl3pPr>
            <a:lvl4pPr>
              <a:defRPr sz="1600" b="0" i="0">
                <a:latin typeface="+mn-lt"/>
              </a:defRPr>
            </a:lvl4pPr>
            <a:lvl5pPr marL="2057400" indent="-228600">
              <a:buFont typeface="Arial" panose="020B0604020202020204" pitchFamily="34" charset="0"/>
              <a:buChar char="‒"/>
              <a:defRPr sz="1600" b="0" i="0">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807237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2">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B89EF587-8C14-4D0C-9DA9-8E2628178110}"/>
              </a:ext>
            </a:extLst>
          </p:cNvPr>
          <p:cNvSpPr>
            <a:spLocks noGrp="1"/>
          </p:cNvSpPr>
          <p:nvPr>
            <p:ph type="title" hasCustomPrompt="1"/>
          </p:nvPr>
        </p:nvSpPr>
        <p:spPr>
          <a:xfrm>
            <a:off x="609600" y="283464"/>
            <a:ext cx="10972800" cy="1143000"/>
          </a:xfrm>
          <a:prstGeom prst="rect">
            <a:avLst/>
          </a:prstGeom>
        </p:spPr>
        <p:txBody>
          <a:bodyPr vert="horz" lIns="91440" tIns="45720" rIns="91440" bIns="45720" rtlCol="0" anchor="b">
            <a:normAutofit/>
          </a:bodyPr>
          <a:lstStyle>
            <a:lvl1pPr algn="l" defTabSz="457200" rtl="0" eaLnBrk="1" latinLnBrk="0" hangingPunct="1">
              <a:lnSpc>
                <a:spcPct val="90000"/>
              </a:lnSpc>
              <a:spcBef>
                <a:spcPct val="0"/>
              </a:spcBef>
              <a:buNone/>
              <a:defRPr lang="en-US" sz="3600" b="1" i="0" kern="1200" cap="none" spc="0" baseline="0" dirty="0">
                <a:solidFill>
                  <a:schemeClr val="bg1"/>
                </a:solidFill>
                <a:latin typeface="+mj-lt"/>
                <a:ea typeface="Tahoma" panose="020B0604030504040204" pitchFamily="34" charset="0"/>
                <a:cs typeface="Tahoma" panose="020B0604030504040204" pitchFamily="34" charset="0"/>
              </a:defRPr>
            </a:lvl1pPr>
          </a:lstStyle>
          <a:p>
            <a:r>
              <a:rPr lang="en-US" dirty="0"/>
              <a:t>Click to edit title</a:t>
            </a:r>
          </a:p>
        </p:txBody>
      </p:sp>
    </p:spTree>
    <p:extLst>
      <p:ext uri="{BB962C8B-B14F-4D97-AF65-F5344CB8AC3E}">
        <p14:creationId xmlns:p14="http://schemas.microsoft.com/office/powerpoint/2010/main" val="2281530758"/>
      </p:ext>
    </p:extLst>
  </p:cSld>
  <p:clrMapOvr>
    <a:masterClrMapping/>
  </p:clrMapOvr>
  <p:transition spd="med">
    <p:wipe/>
  </p:transition>
  <p:extLst>
    <p:ext uri="{DCECCB84-F9BA-43D5-87BE-67443E8EF086}">
      <p15:sldGuideLst xmlns:p15="http://schemas.microsoft.com/office/powerpoint/2012/main">
        <p15:guide id="1" orient="horz" pos="1221">
          <p15:clr>
            <a:srgbClr val="FBAE40"/>
          </p15:clr>
        </p15:guide>
        <p15:guide id="2" pos="384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nd Content With Imag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840573"/>
            <a:ext cx="5181600" cy="1325563"/>
          </a:xfrm>
        </p:spPr>
        <p:txBody>
          <a:bodyPr/>
          <a:lstStyle/>
          <a:p>
            <a:r>
              <a:rPr lang="en-US" dirty="0"/>
              <a:t>Click to edit title</a:t>
            </a:r>
          </a:p>
        </p:txBody>
      </p:sp>
      <p:sp>
        <p:nvSpPr>
          <p:cNvPr id="7" name="Picture Placeholder 5"/>
          <p:cNvSpPr>
            <a:spLocks noGrp="1"/>
          </p:cNvSpPr>
          <p:nvPr>
            <p:ph type="pic" sz="quarter" idx="10" hasCustomPrompt="1"/>
          </p:nvPr>
        </p:nvSpPr>
        <p:spPr>
          <a:xfrm>
            <a:off x="6172200" y="0"/>
            <a:ext cx="6019800" cy="6858000"/>
          </a:xfrm>
          <a:prstGeom prst="rect">
            <a:avLst/>
          </a:prstGeom>
        </p:spPr>
        <p:txBody>
          <a:bodyPr anchor="ctr"/>
          <a:lstStyle>
            <a:lvl1pPr marL="0" indent="0" algn="ctr">
              <a:buNone/>
              <a:defRPr sz="2000" b="0" i="0">
                <a:latin typeface="Helvetica" pitchFamily="2" charset="0"/>
              </a:defRPr>
            </a:lvl1pPr>
          </a:lstStyle>
          <a:p>
            <a:r>
              <a:rPr lang="en-US" dirty="0"/>
              <a:t>Drag picture to placeholder </a:t>
            </a:r>
            <a:br>
              <a:rPr lang="en-US" dirty="0"/>
            </a:br>
            <a:r>
              <a:rPr lang="en-US" dirty="0"/>
              <a:t>or click icon to add</a:t>
            </a:r>
          </a:p>
        </p:txBody>
      </p:sp>
      <p:sp>
        <p:nvSpPr>
          <p:cNvPr id="6" name="Text Placeholder 3">
            <a:extLst>
              <a:ext uri="{FF2B5EF4-FFF2-40B4-BE49-F238E27FC236}">
                <a16:creationId xmlns:a16="http://schemas.microsoft.com/office/drawing/2014/main" id="{9886BBCA-365A-4A22-A7E0-ED59B77A93FD}"/>
              </a:ext>
            </a:extLst>
          </p:cNvPr>
          <p:cNvSpPr>
            <a:spLocks noGrp="1"/>
          </p:cNvSpPr>
          <p:nvPr>
            <p:ph type="body" sz="quarter" idx="12"/>
          </p:nvPr>
        </p:nvSpPr>
        <p:spPr>
          <a:xfrm>
            <a:off x="838200" y="2301073"/>
            <a:ext cx="5181600" cy="3671513"/>
          </a:xfrm>
          <a:prstGeom prst="rect">
            <a:avLst/>
          </a:prstGeom>
        </p:spPr>
        <p:txBody>
          <a:bodyPr/>
          <a:lstStyle>
            <a:lvl1pPr marL="0" indent="0">
              <a:buNone/>
              <a:defRPr sz="2200" b="0" i="0">
                <a:latin typeface="+mn-lt"/>
              </a:defRPr>
            </a:lvl1pPr>
            <a:lvl2pPr marL="571500" indent="-228600">
              <a:defRPr sz="2000" b="0" i="0">
                <a:latin typeface="+mn-lt"/>
              </a:defRPr>
            </a:lvl2pPr>
            <a:lvl3pPr marL="1143000" indent="-228600">
              <a:buFont typeface="Arial" panose="020B0604020202020204" pitchFamily="34" charset="0"/>
              <a:buChar char="‒"/>
              <a:defRPr sz="1800" b="0" i="0">
                <a:latin typeface="+mn-lt"/>
              </a:defRPr>
            </a:lvl3pPr>
            <a:lvl4pPr>
              <a:defRPr sz="1600" b="0" i="0">
                <a:latin typeface="+mn-lt"/>
              </a:defRPr>
            </a:lvl4pPr>
            <a:lvl5pPr marL="2057400" indent="-228600">
              <a:buFont typeface="Arial" panose="020B0604020202020204" pitchFamily="34" charset="0"/>
              <a:buChar char="‒"/>
              <a:defRPr sz="1600" b="0" i="0">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6523412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Title And Content With Image">
    <p:spTree>
      <p:nvGrpSpPr>
        <p:cNvPr id="1" name=""/>
        <p:cNvGrpSpPr/>
        <p:nvPr/>
      </p:nvGrpSpPr>
      <p:grpSpPr>
        <a:xfrm>
          <a:off x="0" y="0"/>
          <a:ext cx="0" cy="0"/>
          <a:chOff x="0" y="0"/>
          <a:chExt cx="0" cy="0"/>
        </a:xfrm>
      </p:grpSpPr>
      <p:pic>
        <p:nvPicPr>
          <p:cNvPr id="4" name="Picture 3" descr="A black and blue background&#10;&#10;Description automatically generated">
            <a:extLst>
              <a:ext uri="{FF2B5EF4-FFF2-40B4-BE49-F238E27FC236}">
                <a16:creationId xmlns:a16="http://schemas.microsoft.com/office/drawing/2014/main" id="{2A4CA5A6-BEE9-B9C5-FDC3-DDD7FE67AE9C}"/>
              </a:ext>
            </a:extLst>
          </p:cNvPr>
          <p:cNvPicPr>
            <a:picLocks noChangeAspect="1"/>
          </p:cNvPicPr>
          <p:nvPr userDrawn="1"/>
        </p:nvPicPr>
        <p:blipFill rotWithShape="1">
          <a:blip r:embed="rId2"/>
          <a:srcRect r="50000"/>
          <a:stretch/>
        </p:blipFill>
        <p:spPr>
          <a:xfrm>
            <a:off x="-10160" y="-27494"/>
            <a:ext cx="6096000" cy="6912988"/>
          </a:xfrm>
          <a:prstGeom prst="rect">
            <a:avLst/>
          </a:prstGeom>
        </p:spPr>
      </p:pic>
      <p:sp>
        <p:nvSpPr>
          <p:cNvPr id="2" name="Title 1"/>
          <p:cNvSpPr>
            <a:spLocks noGrp="1"/>
          </p:cNvSpPr>
          <p:nvPr>
            <p:ph type="title" hasCustomPrompt="1"/>
          </p:nvPr>
        </p:nvSpPr>
        <p:spPr>
          <a:xfrm>
            <a:off x="838200" y="840573"/>
            <a:ext cx="4399722" cy="1325563"/>
          </a:xfrm>
        </p:spPr>
        <p:txBody>
          <a:bodyPr/>
          <a:lstStyle>
            <a:lvl1pPr>
              <a:defRPr>
                <a:solidFill>
                  <a:schemeClr val="bg1"/>
                </a:solidFill>
              </a:defRPr>
            </a:lvl1pPr>
          </a:lstStyle>
          <a:p>
            <a:r>
              <a:rPr lang="en-US" dirty="0"/>
              <a:t>Click to edit title</a:t>
            </a:r>
          </a:p>
        </p:txBody>
      </p:sp>
      <p:sp>
        <p:nvSpPr>
          <p:cNvPr id="6" name="Text Placeholder 3">
            <a:extLst>
              <a:ext uri="{FF2B5EF4-FFF2-40B4-BE49-F238E27FC236}">
                <a16:creationId xmlns:a16="http://schemas.microsoft.com/office/drawing/2014/main" id="{9886BBCA-365A-4A22-A7E0-ED59B77A93FD}"/>
              </a:ext>
            </a:extLst>
          </p:cNvPr>
          <p:cNvSpPr>
            <a:spLocks noGrp="1"/>
          </p:cNvSpPr>
          <p:nvPr>
            <p:ph type="body" sz="quarter" idx="12"/>
          </p:nvPr>
        </p:nvSpPr>
        <p:spPr>
          <a:xfrm>
            <a:off x="838200" y="2301073"/>
            <a:ext cx="4399722" cy="3671513"/>
          </a:xfrm>
          <a:prstGeom prst="rect">
            <a:avLst/>
          </a:prstGeom>
        </p:spPr>
        <p:txBody>
          <a:bodyPr/>
          <a:lstStyle>
            <a:lvl1pPr marL="0" indent="0">
              <a:buNone/>
              <a:defRPr sz="2200" b="0" i="0">
                <a:solidFill>
                  <a:schemeClr val="bg1"/>
                </a:solidFill>
                <a:latin typeface="+mn-lt"/>
              </a:defRPr>
            </a:lvl1pPr>
            <a:lvl2pPr marL="571500" indent="-228600">
              <a:defRPr sz="2000" b="0" i="0">
                <a:solidFill>
                  <a:schemeClr val="bg1"/>
                </a:solidFill>
                <a:latin typeface="+mn-lt"/>
              </a:defRPr>
            </a:lvl2pPr>
            <a:lvl3pPr marL="1143000" indent="-228600">
              <a:buFont typeface="Arial" panose="020B0604020202020204" pitchFamily="34" charset="0"/>
              <a:buChar char="‒"/>
              <a:defRPr sz="1800" b="0" i="0">
                <a:solidFill>
                  <a:schemeClr val="bg1"/>
                </a:solidFill>
                <a:latin typeface="+mn-lt"/>
              </a:defRPr>
            </a:lvl3pPr>
            <a:lvl4pPr>
              <a:defRPr sz="1600" b="0" i="0">
                <a:solidFill>
                  <a:schemeClr val="bg1"/>
                </a:solidFill>
                <a:latin typeface="+mn-lt"/>
              </a:defRPr>
            </a:lvl4pPr>
            <a:lvl5pPr marL="2057400" indent="-228600">
              <a:buFont typeface="Arial" panose="020B0604020202020204" pitchFamily="34" charset="0"/>
              <a:buChar char="‒"/>
              <a:defRPr sz="1600" b="0" i="0">
                <a:solidFill>
                  <a:schemeClr val="bg1"/>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3">
            <a:extLst>
              <a:ext uri="{FF2B5EF4-FFF2-40B4-BE49-F238E27FC236}">
                <a16:creationId xmlns:a16="http://schemas.microsoft.com/office/drawing/2014/main" id="{1CE8EC9F-DF98-3100-49DD-F15255C11579}"/>
              </a:ext>
            </a:extLst>
          </p:cNvPr>
          <p:cNvSpPr>
            <a:spLocks noGrp="1"/>
          </p:cNvSpPr>
          <p:nvPr>
            <p:ph type="body" sz="quarter" idx="13"/>
          </p:nvPr>
        </p:nvSpPr>
        <p:spPr>
          <a:xfrm>
            <a:off x="6954078" y="840573"/>
            <a:ext cx="4399722" cy="5149187"/>
          </a:xfrm>
          <a:prstGeom prst="rect">
            <a:avLst/>
          </a:prstGeom>
        </p:spPr>
        <p:txBody>
          <a:bodyPr/>
          <a:lstStyle>
            <a:lvl1pPr marL="0" indent="0">
              <a:buNone/>
              <a:defRPr sz="2200" b="0" i="0">
                <a:latin typeface="+mn-lt"/>
              </a:defRPr>
            </a:lvl1pPr>
            <a:lvl2pPr marL="571500" indent="-228600">
              <a:defRPr sz="2000" b="0" i="0">
                <a:latin typeface="+mn-lt"/>
              </a:defRPr>
            </a:lvl2pPr>
            <a:lvl3pPr marL="1143000" indent="-228600">
              <a:buFont typeface="Arial" panose="020B0604020202020204" pitchFamily="34" charset="0"/>
              <a:buChar char="‒"/>
              <a:defRPr sz="1800" b="0" i="0">
                <a:latin typeface="+mn-lt"/>
              </a:defRPr>
            </a:lvl3pPr>
            <a:lvl4pPr>
              <a:defRPr sz="1600" b="0" i="0">
                <a:latin typeface="+mn-lt"/>
              </a:defRPr>
            </a:lvl4pPr>
            <a:lvl5pPr marL="2057400" indent="-228600">
              <a:buFont typeface="Arial" panose="020B0604020202020204" pitchFamily="34" charset="0"/>
              <a:buChar char="‒"/>
              <a:defRPr sz="1600" b="0" i="0">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0352194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Paragraph, Content With Imag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840560"/>
            <a:ext cx="5181600" cy="1325563"/>
          </a:xfrm>
        </p:spPr>
        <p:txBody>
          <a:bodyPr/>
          <a:lstStyle/>
          <a:p>
            <a:r>
              <a:rPr lang="en-US" dirty="0"/>
              <a:t>Click to edit title</a:t>
            </a:r>
          </a:p>
        </p:txBody>
      </p:sp>
      <p:sp>
        <p:nvSpPr>
          <p:cNvPr id="7" name="Picture Placeholder 5"/>
          <p:cNvSpPr>
            <a:spLocks noGrp="1"/>
          </p:cNvSpPr>
          <p:nvPr>
            <p:ph type="pic" sz="quarter" idx="10" hasCustomPrompt="1"/>
          </p:nvPr>
        </p:nvSpPr>
        <p:spPr>
          <a:xfrm>
            <a:off x="6172200" y="0"/>
            <a:ext cx="6019800" cy="6858000"/>
          </a:xfrm>
          <a:prstGeom prst="rect">
            <a:avLst/>
          </a:prstGeom>
        </p:spPr>
        <p:txBody>
          <a:bodyPr anchor="ctr"/>
          <a:lstStyle>
            <a:lvl1pPr marL="0" indent="0" algn="ctr">
              <a:buNone/>
              <a:defRPr sz="2000" b="0" i="0">
                <a:latin typeface="Helvetica" pitchFamily="2" charset="0"/>
              </a:defRPr>
            </a:lvl1pPr>
          </a:lstStyle>
          <a:p>
            <a:r>
              <a:rPr lang="en-US" dirty="0"/>
              <a:t>Drag picture to placeholder </a:t>
            </a:r>
            <a:br>
              <a:rPr lang="en-US" dirty="0"/>
            </a:br>
            <a:r>
              <a:rPr lang="en-US" dirty="0"/>
              <a:t>or click icon to add</a:t>
            </a:r>
          </a:p>
        </p:txBody>
      </p:sp>
      <p:sp>
        <p:nvSpPr>
          <p:cNvPr id="9" name="Text Placeholder 8"/>
          <p:cNvSpPr>
            <a:spLocks noGrp="1"/>
          </p:cNvSpPr>
          <p:nvPr>
            <p:ph type="body" sz="quarter" idx="11" hasCustomPrompt="1"/>
          </p:nvPr>
        </p:nvSpPr>
        <p:spPr>
          <a:xfrm>
            <a:off x="838200" y="2301060"/>
            <a:ext cx="5181600" cy="885302"/>
          </a:xfrm>
          <a:prstGeom prst="rect">
            <a:avLst/>
          </a:prstGeom>
        </p:spPr>
        <p:txBody>
          <a:bodyPr>
            <a:noAutofit/>
          </a:bodyPr>
          <a:lstStyle>
            <a:lvl1pPr marL="0" indent="0">
              <a:buNone/>
              <a:defRPr sz="1800" b="0" i="0">
                <a:latin typeface="+mn-lt"/>
              </a:defRPr>
            </a:lvl1pPr>
          </a:lstStyle>
          <a:p>
            <a:pPr lvl="0"/>
            <a:r>
              <a:rPr lang="en-US" dirty="0"/>
              <a:t>Click to enter paragraph</a:t>
            </a:r>
          </a:p>
        </p:txBody>
      </p:sp>
      <p:sp>
        <p:nvSpPr>
          <p:cNvPr id="6" name="Text Placeholder 3">
            <a:extLst>
              <a:ext uri="{FF2B5EF4-FFF2-40B4-BE49-F238E27FC236}">
                <a16:creationId xmlns:a16="http://schemas.microsoft.com/office/drawing/2014/main" id="{9886BBCA-365A-4A22-A7E0-ED59B77A93FD}"/>
              </a:ext>
            </a:extLst>
          </p:cNvPr>
          <p:cNvSpPr>
            <a:spLocks noGrp="1"/>
          </p:cNvSpPr>
          <p:nvPr>
            <p:ph type="body" sz="quarter" idx="12"/>
          </p:nvPr>
        </p:nvSpPr>
        <p:spPr>
          <a:xfrm>
            <a:off x="838200" y="3318854"/>
            <a:ext cx="5181600" cy="2750552"/>
          </a:xfrm>
          <a:prstGeom prst="rect">
            <a:avLst/>
          </a:prstGeom>
        </p:spPr>
        <p:txBody>
          <a:bodyPr/>
          <a:lstStyle>
            <a:lvl1pPr marL="0" indent="0">
              <a:buNone/>
              <a:defRPr sz="2200" b="0" i="0">
                <a:latin typeface="+mn-lt"/>
              </a:defRPr>
            </a:lvl1pPr>
            <a:lvl2pPr marL="571500" indent="-228600">
              <a:defRPr sz="2000" b="0" i="0">
                <a:latin typeface="+mn-lt"/>
              </a:defRPr>
            </a:lvl2pPr>
            <a:lvl3pPr marL="1143000" indent="-228600">
              <a:buFont typeface="Arial" panose="020B0604020202020204" pitchFamily="34" charset="0"/>
              <a:buChar char="‒"/>
              <a:defRPr sz="1800" b="0" i="0">
                <a:latin typeface="+mn-lt"/>
              </a:defRPr>
            </a:lvl3pPr>
            <a:lvl4pPr>
              <a:defRPr sz="1600" b="0" i="0">
                <a:latin typeface="+mn-lt"/>
              </a:defRPr>
            </a:lvl4pPr>
            <a:lvl5pPr marL="2057400" indent="-228600">
              <a:buFont typeface="Arial" panose="020B0604020202020204" pitchFamily="34" charset="0"/>
              <a:buChar char="‒"/>
              <a:defRPr sz="1600" b="0" i="0">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8412936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Char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199" y="503191"/>
            <a:ext cx="9363600" cy="1325563"/>
          </a:xfrm>
        </p:spPr>
        <p:txBody>
          <a:bodyPr/>
          <a:lstStyle/>
          <a:p>
            <a:r>
              <a:rPr lang="en-US" dirty="0"/>
              <a:t>Click to edit title</a:t>
            </a:r>
          </a:p>
        </p:txBody>
      </p:sp>
      <p:sp>
        <p:nvSpPr>
          <p:cNvPr id="4" name="Chart Placeholder 3">
            <a:extLst>
              <a:ext uri="{FF2B5EF4-FFF2-40B4-BE49-F238E27FC236}">
                <a16:creationId xmlns:a16="http://schemas.microsoft.com/office/drawing/2014/main" id="{8A9F652C-B2A6-45B5-9C8B-7104C3249777}"/>
              </a:ext>
            </a:extLst>
          </p:cNvPr>
          <p:cNvSpPr>
            <a:spLocks noGrp="1"/>
          </p:cNvSpPr>
          <p:nvPr>
            <p:ph type="chart" sz="quarter" idx="13"/>
          </p:nvPr>
        </p:nvSpPr>
        <p:spPr>
          <a:xfrm>
            <a:off x="838200" y="2004966"/>
            <a:ext cx="5181600" cy="4045043"/>
          </a:xfrm>
          <a:prstGeom prst="rect">
            <a:avLst/>
          </a:prstGeom>
        </p:spPr>
        <p:txBody>
          <a:bodyPr anchor="ctr"/>
          <a:lstStyle>
            <a:lvl1pPr marL="0" indent="0" algn="ctr">
              <a:buNone/>
              <a:defRPr sz="1800" b="0" i="0">
                <a:latin typeface="Helvetica" pitchFamily="2" charset="0"/>
              </a:defRPr>
            </a:lvl1pPr>
          </a:lstStyle>
          <a:p>
            <a:endParaRPr lang="en-US" dirty="0"/>
          </a:p>
        </p:txBody>
      </p:sp>
      <p:sp>
        <p:nvSpPr>
          <p:cNvPr id="8" name="Chart Placeholder 3">
            <a:extLst>
              <a:ext uri="{FF2B5EF4-FFF2-40B4-BE49-F238E27FC236}">
                <a16:creationId xmlns:a16="http://schemas.microsoft.com/office/drawing/2014/main" id="{94B387F3-52B4-47A9-A12F-17C618BE0053}"/>
              </a:ext>
            </a:extLst>
          </p:cNvPr>
          <p:cNvSpPr>
            <a:spLocks noGrp="1"/>
          </p:cNvSpPr>
          <p:nvPr>
            <p:ph type="chart" sz="quarter" idx="14"/>
          </p:nvPr>
        </p:nvSpPr>
        <p:spPr>
          <a:xfrm>
            <a:off x="6172200" y="2004966"/>
            <a:ext cx="5181600" cy="4045043"/>
          </a:xfrm>
          <a:prstGeom prst="rect">
            <a:avLst/>
          </a:prstGeom>
        </p:spPr>
        <p:txBody>
          <a:bodyPr anchor="ctr"/>
          <a:lstStyle>
            <a:lvl1pPr marL="0" indent="0" algn="ctr">
              <a:buNone/>
              <a:defRPr sz="1800" b="0" i="0">
                <a:latin typeface="Helvetica" pitchFamily="2" charset="0"/>
              </a:defRPr>
            </a:lvl1pPr>
          </a:lstStyle>
          <a:p>
            <a:endParaRPr lang="en-US" dirty="0"/>
          </a:p>
        </p:txBody>
      </p:sp>
    </p:spTree>
    <p:extLst>
      <p:ext uri="{BB962C8B-B14F-4D97-AF65-F5344CB8AC3E}">
        <p14:creationId xmlns:p14="http://schemas.microsoft.com/office/powerpoint/2010/main" val="399078123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Title No Content">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B89EF587-8C14-4D0C-9DA9-8E2628178110}"/>
              </a:ext>
            </a:extLst>
          </p:cNvPr>
          <p:cNvSpPr>
            <a:spLocks noGrp="1"/>
          </p:cNvSpPr>
          <p:nvPr>
            <p:ph type="title" hasCustomPrompt="1"/>
          </p:nvPr>
        </p:nvSpPr>
        <p:spPr>
          <a:xfrm>
            <a:off x="609600" y="584688"/>
            <a:ext cx="10972800" cy="1143000"/>
          </a:xfrm>
          <a:prstGeom prst="rect">
            <a:avLst/>
          </a:prstGeom>
        </p:spPr>
        <p:txBody>
          <a:bodyPr vert="horz" lIns="91440" tIns="45720" rIns="91440" bIns="45720" rtlCol="0" anchor="b">
            <a:normAutofit/>
          </a:bodyPr>
          <a:lstStyle>
            <a:lvl1pPr algn="l" defTabSz="457200" rtl="0" eaLnBrk="1" latinLnBrk="0" hangingPunct="1">
              <a:lnSpc>
                <a:spcPct val="90000"/>
              </a:lnSpc>
              <a:spcBef>
                <a:spcPct val="0"/>
              </a:spcBef>
              <a:buNone/>
              <a:defRPr lang="en-US" sz="3600" b="1" i="0" kern="1200" cap="none" spc="0" baseline="0" dirty="0">
                <a:solidFill>
                  <a:srgbClr val="EF7E35"/>
                </a:solidFill>
                <a:latin typeface="+mj-lt"/>
                <a:ea typeface="+mj-ea"/>
                <a:cs typeface="+mj-cs"/>
              </a:defRPr>
            </a:lvl1pPr>
          </a:lstStyle>
          <a:p>
            <a:r>
              <a:rPr lang="en-US" dirty="0"/>
              <a:t>Click to edit title</a:t>
            </a:r>
          </a:p>
        </p:txBody>
      </p:sp>
    </p:spTree>
    <p:extLst>
      <p:ext uri="{BB962C8B-B14F-4D97-AF65-F5344CB8AC3E}">
        <p14:creationId xmlns:p14="http://schemas.microsoft.com/office/powerpoint/2010/main" val="2215477462"/>
      </p:ext>
    </p:extLst>
  </p:cSld>
  <p:clrMapOvr>
    <a:masterClrMapping/>
  </p:clrMapOvr>
  <p:transition spd="med">
    <p:wipe/>
  </p:transition>
  <p:extLst>
    <p:ext uri="{DCECCB84-F9BA-43D5-87BE-67443E8EF086}">
      <p15:sldGuideLst xmlns:p15="http://schemas.microsoft.com/office/powerpoint/2012/main">
        <p15:guide id="1" orient="horz" pos="1221">
          <p15:clr>
            <a:srgbClr val="FBAE40"/>
          </p15:clr>
        </p15:guide>
        <p15:guide id="2" pos="384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Full Imag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5C928D0F-D4F1-40E2-82E5-33A604F992E3}"/>
              </a:ext>
            </a:extLst>
          </p:cNvPr>
          <p:cNvSpPr>
            <a:spLocks noGrp="1"/>
          </p:cNvSpPr>
          <p:nvPr>
            <p:ph type="pic" sz="quarter" idx="10" hasCustomPrompt="1"/>
          </p:nvPr>
        </p:nvSpPr>
        <p:spPr>
          <a:xfrm>
            <a:off x="0" y="0"/>
            <a:ext cx="12192000" cy="6858000"/>
          </a:xfrm>
          <a:prstGeom prst="rect">
            <a:avLst/>
          </a:prstGeom>
        </p:spPr>
        <p:txBody>
          <a:bodyPr anchor="ctr"/>
          <a:lstStyle>
            <a:lvl1pPr marL="0" indent="0" algn="ctr">
              <a:buNone/>
              <a:defRPr sz="2400" b="0" i="0">
                <a:latin typeface="Helvetica" pitchFamily="2" charset="0"/>
              </a:defRPr>
            </a:lvl1pPr>
          </a:lstStyle>
          <a:p>
            <a:r>
              <a:rPr lang="en-US" dirty="0"/>
              <a:t>Drag picture to placeholder </a:t>
            </a:r>
            <a:br>
              <a:rPr lang="en-US" dirty="0"/>
            </a:br>
            <a:r>
              <a:rPr lang="en-US" dirty="0"/>
              <a:t>or click icon to add</a:t>
            </a:r>
          </a:p>
        </p:txBody>
      </p:sp>
    </p:spTree>
    <p:extLst>
      <p:ext uri="{BB962C8B-B14F-4D97-AF65-F5344CB8AC3E}">
        <p14:creationId xmlns:p14="http://schemas.microsoft.com/office/powerpoint/2010/main" val="135314948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82869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 1 column" type="tx">
  <p:cSld name="Title + 1 column">
    <p:spTree>
      <p:nvGrpSpPr>
        <p:cNvPr id="1" name="Shape 30"/>
        <p:cNvGrpSpPr/>
        <p:nvPr/>
      </p:nvGrpSpPr>
      <p:grpSpPr>
        <a:xfrm>
          <a:off x="0" y="0"/>
          <a:ext cx="0" cy="0"/>
          <a:chOff x="0" y="0"/>
          <a:chExt cx="0" cy="0"/>
        </a:xfrm>
      </p:grpSpPr>
      <p:sp>
        <p:nvSpPr>
          <p:cNvPr id="31" name="Google Shape;31;p5"/>
          <p:cNvSpPr/>
          <p:nvPr/>
        </p:nvSpPr>
        <p:spPr>
          <a:xfrm>
            <a:off x="1" y="7"/>
            <a:ext cx="12193016" cy="6857593"/>
          </a:xfrm>
          <a:custGeom>
            <a:avLst/>
            <a:gdLst/>
            <a:ahLst/>
            <a:cxnLst/>
            <a:rect l="l" t="t" r="r" b="b"/>
            <a:pathLst>
              <a:path w="3463925" h="1948180" extrusionOk="0">
                <a:moveTo>
                  <a:pt x="1400810" y="701040"/>
                </a:moveTo>
                <a:cubicBezTo>
                  <a:pt x="1554480" y="628015"/>
                  <a:pt x="1735455" y="576580"/>
                  <a:pt x="1906905" y="509905"/>
                </a:cubicBezTo>
                <a:cubicBezTo>
                  <a:pt x="2207260" y="390525"/>
                  <a:pt x="2476500" y="236220"/>
                  <a:pt x="2668270" y="7620"/>
                </a:cubicBezTo>
                <a:cubicBezTo>
                  <a:pt x="2670810" y="5080"/>
                  <a:pt x="2672715" y="2540"/>
                  <a:pt x="2674620" y="0"/>
                </a:cubicBezTo>
                <a:lnTo>
                  <a:pt x="2669540" y="0"/>
                </a:lnTo>
                <a:cubicBezTo>
                  <a:pt x="2609215" y="73660"/>
                  <a:pt x="2535555" y="144145"/>
                  <a:pt x="2451100" y="208915"/>
                </a:cubicBezTo>
                <a:cubicBezTo>
                  <a:pt x="2219960" y="386715"/>
                  <a:pt x="1948815" y="499110"/>
                  <a:pt x="1618615" y="607695"/>
                </a:cubicBezTo>
                <a:cubicBezTo>
                  <a:pt x="981710" y="837565"/>
                  <a:pt x="421005" y="1278890"/>
                  <a:pt x="268605" y="1948180"/>
                </a:cubicBezTo>
                <a:lnTo>
                  <a:pt x="272415" y="1948180"/>
                </a:lnTo>
                <a:cubicBezTo>
                  <a:pt x="280670" y="1909445"/>
                  <a:pt x="292735" y="1861820"/>
                  <a:pt x="310515" y="1808480"/>
                </a:cubicBezTo>
                <a:cubicBezTo>
                  <a:pt x="487045" y="1278255"/>
                  <a:pt x="922020" y="916305"/>
                  <a:pt x="1400810" y="701040"/>
                </a:cubicBezTo>
                <a:close/>
                <a:moveTo>
                  <a:pt x="1494790" y="636905"/>
                </a:moveTo>
                <a:cubicBezTo>
                  <a:pt x="1871980" y="502285"/>
                  <a:pt x="2175510" y="288290"/>
                  <a:pt x="2399030" y="0"/>
                </a:cubicBezTo>
                <a:lnTo>
                  <a:pt x="2394585" y="0"/>
                </a:lnTo>
                <a:cubicBezTo>
                  <a:pt x="2171700" y="286385"/>
                  <a:pt x="1869440" y="499110"/>
                  <a:pt x="1493520" y="633095"/>
                </a:cubicBezTo>
                <a:cubicBezTo>
                  <a:pt x="1238250" y="723265"/>
                  <a:pt x="1012825" y="842010"/>
                  <a:pt x="822325" y="985520"/>
                </a:cubicBezTo>
                <a:cubicBezTo>
                  <a:pt x="664845" y="1104900"/>
                  <a:pt x="530225" y="1242695"/>
                  <a:pt x="421005" y="1395730"/>
                </a:cubicBezTo>
                <a:cubicBezTo>
                  <a:pt x="338455" y="1512570"/>
                  <a:pt x="269875" y="1638300"/>
                  <a:pt x="218440" y="1769745"/>
                </a:cubicBezTo>
                <a:cubicBezTo>
                  <a:pt x="191135" y="1839595"/>
                  <a:pt x="172720" y="1899920"/>
                  <a:pt x="159385" y="1947545"/>
                </a:cubicBezTo>
                <a:lnTo>
                  <a:pt x="163195" y="1947545"/>
                </a:lnTo>
                <a:cubicBezTo>
                  <a:pt x="196215" y="1826895"/>
                  <a:pt x="266700" y="1619250"/>
                  <a:pt x="424180" y="1397635"/>
                </a:cubicBezTo>
                <a:cubicBezTo>
                  <a:pt x="666115" y="1057910"/>
                  <a:pt x="1026160" y="802005"/>
                  <a:pt x="1494790" y="636905"/>
                </a:cubicBezTo>
                <a:close/>
                <a:moveTo>
                  <a:pt x="1416050" y="729615"/>
                </a:moveTo>
                <a:cubicBezTo>
                  <a:pt x="1593215" y="650875"/>
                  <a:pt x="1811655" y="605155"/>
                  <a:pt x="2009775" y="538480"/>
                </a:cubicBezTo>
                <a:cubicBezTo>
                  <a:pt x="2341245" y="423545"/>
                  <a:pt x="2634615" y="259080"/>
                  <a:pt x="2834005" y="635"/>
                </a:cubicBezTo>
                <a:cubicBezTo>
                  <a:pt x="2834005" y="635"/>
                  <a:pt x="2834640" y="0"/>
                  <a:pt x="2834640" y="0"/>
                </a:cubicBezTo>
                <a:lnTo>
                  <a:pt x="2825115" y="0"/>
                </a:lnTo>
                <a:cubicBezTo>
                  <a:pt x="2410460" y="525780"/>
                  <a:pt x="1717675" y="580390"/>
                  <a:pt x="1426210" y="717550"/>
                </a:cubicBezTo>
                <a:cubicBezTo>
                  <a:pt x="884555" y="936625"/>
                  <a:pt x="456565" y="1348740"/>
                  <a:pt x="371475" y="1932940"/>
                </a:cubicBezTo>
                <a:cubicBezTo>
                  <a:pt x="370205" y="1938655"/>
                  <a:pt x="369570" y="1943735"/>
                  <a:pt x="369570" y="1947545"/>
                </a:cubicBezTo>
                <a:lnTo>
                  <a:pt x="377190" y="1947545"/>
                </a:lnTo>
                <a:cubicBezTo>
                  <a:pt x="380365" y="1931670"/>
                  <a:pt x="380365" y="1910080"/>
                  <a:pt x="385445" y="1891030"/>
                </a:cubicBezTo>
                <a:cubicBezTo>
                  <a:pt x="487680" y="1321435"/>
                  <a:pt x="912495" y="936625"/>
                  <a:pt x="1416050" y="729615"/>
                </a:cubicBezTo>
                <a:close/>
                <a:moveTo>
                  <a:pt x="1200785" y="669925"/>
                </a:moveTo>
                <a:cubicBezTo>
                  <a:pt x="1520190" y="516890"/>
                  <a:pt x="1812290" y="278130"/>
                  <a:pt x="2011680" y="635"/>
                </a:cubicBezTo>
                <a:lnTo>
                  <a:pt x="2011045" y="635"/>
                </a:lnTo>
                <a:cubicBezTo>
                  <a:pt x="1823720" y="238760"/>
                  <a:pt x="1636395" y="414020"/>
                  <a:pt x="1387475" y="565150"/>
                </a:cubicBezTo>
                <a:cubicBezTo>
                  <a:pt x="1294765" y="623570"/>
                  <a:pt x="1196975" y="664210"/>
                  <a:pt x="1043940" y="747395"/>
                </a:cubicBezTo>
                <a:cubicBezTo>
                  <a:pt x="408940" y="1102995"/>
                  <a:pt x="117475" y="1584960"/>
                  <a:pt x="635" y="1842135"/>
                </a:cubicBezTo>
                <a:lnTo>
                  <a:pt x="635" y="1845945"/>
                </a:lnTo>
                <a:cubicBezTo>
                  <a:pt x="143510" y="1553210"/>
                  <a:pt x="460375" y="1025525"/>
                  <a:pt x="1200785" y="669925"/>
                </a:cubicBezTo>
                <a:close/>
                <a:moveTo>
                  <a:pt x="1085215" y="777240"/>
                </a:moveTo>
                <a:cubicBezTo>
                  <a:pt x="1220470" y="701040"/>
                  <a:pt x="1378585" y="645795"/>
                  <a:pt x="1512570" y="577215"/>
                </a:cubicBezTo>
                <a:cubicBezTo>
                  <a:pt x="1786890" y="436245"/>
                  <a:pt x="2027555" y="239395"/>
                  <a:pt x="2205990" y="0"/>
                </a:cubicBezTo>
                <a:lnTo>
                  <a:pt x="2205355" y="0"/>
                </a:lnTo>
                <a:cubicBezTo>
                  <a:pt x="1725295" y="589280"/>
                  <a:pt x="1349375" y="606425"/>
                  <a:pt x="1010920" y="814705"/>
                </a:cubicBezTo>
                <a:cubicBezTo>
                  <a:pt x="555625" y="1078865"/>
                  <a:pt x="233680" y="1461135"/>
                  <a:pt x="65405" y="1915795"/>
                </a:cubicBezTo>
                <a:cubicBezTo>
                  <a:pt x="61595" y="1927860"/>
                  <a:pt x="56515" y="1939290"/>
                  <a:pt x="53340" y="1947545"/>
                </a:cubicBezTo>
                <a:lnTo>
                  <a:pt x="57785" y="1947545"/>
                </a:lnTo>
                <a:cubicBezTo>
                  <a:pt x="236855" y="1443990"/>
                  <a:pt x="591185" y="1043940"/>
                  <a:pt x="1085215" y="777240"/>
                </a:cubicBezTo>
                <a:close/>
                <a:moveTo>
                  <a:pt x="1537335" y="734060"/>
                </a:moveTo>
                <a:cubicBezTo>
                  <a:pt x="1670050" y="677545"/>
                  <a:pt x="1836420" y="636905"/>
                  <a:pt x="2004695" y="582295"/>
                </a:cubicBezTo>
                <a:cubicBezTo>
                  <a:pt x="2353310" y="463550"/>
                  <a:pt x="2665095" y="290195"/>
                  <a:pt x="2869565" y="13335"/>
                </a:cubicBezTo>
                <a:cubicBezTo>
                  <a:pt x="2872740" y="8890"/>
                  <a:pt x="2876550" y="3810"/>
                  <a:pt x="2879725" y="0"/>
                </a:cubicBezTo>
                <a:lnTo>
                  <a:pt x="2874645" y="0"/>
                </a:lnTo>
                <a:cubicBezTo>
                  <a:pt x="2872105" y="4445"/>
                  <a:pt x="2870200" y="8890"/>
                  <a:pt x="2866390" y="12065"/>
                </a:cubicBezTo>
                <a:cubicBezTo>
                  <a:pt x="2736215" y="193675"/>
                  <a:pt x="2529205" y="343535"/>
                  <a:pt x="2345055" y="436245"/>
                </a:cubicBezTo>
                <a:cubicBezTo>
                  <a:pt x="2165985" y="532130"/>
                  <a:pt x="1938655" y="601980"/>
                  <a:pt x="1710690" y="667385"/>
                </a:cubicBezTo>
                <a:cubicBezTo>
                  <a:pt x="1554480" y="717550"/>
                  <a:pt x="1412875" y="778510"/>
                  <a:pt x="1284605" y="849630"/>
                </a:cubicBezTo>
                <a:cubicBezTo>
                  <a:pt x="862330" y="1081405"/>
                  <a:pt x="559435" y="1460500"/>
                  <a:pt x="504825" y="1937385"/>
                </a:cubicBezTo>
                <a:cubicBezTo>
                  <a:pt x="504190" y="1941195"/>
                  <a:pt x="504190" y="1944370"/>
                  <a:pt x="503555" y="1947545"/>
                </a:cubicBezTo>
                <a:lnTo>
                  <a:pt x="507365" y="1947545"/>
                </a:lnTo>
                <a:cubicBezTo>
                  <a:pt x="508635" y="1932305"/>
                  <a:pt x="510540" y="1916430"/>
                  <a:pt x="513080" y="1898015"/>
                </a:cubicBezTo>
                <a:cubicBezTo>
                  <a:pt x="597535" y="1336675"/>
                  <a:pt x="1005840" y="945515"/>
                  <a:pt x="1537335" y="734060"/>
                </a:cubicBezTo>
                <a:close/>
                <a:moveTo>
                  <a:pt x="2145030" y="621030"/>
                </a:moveTo>
                <a:cubicBezTo>
                  <a:pt x="2531745" y="469265"/>
                  <a:pt x="2811145" y="259080"/>
                  <a:pt x="2966085" y="0"/>
                </a:cubicBezTo>
                <a:lnTo>
                  <a:pt x="2962910" y="0"/>
                </a:lnTo>
                <a:cubicBezTo>
                  <a:pt x="2948940" y="22225"/>
                  <a:pt x="2938145" y="38735"/>
                  <a:pt x="2925445" y="57150"/>
                </a:cubicBezTo>
                <a:cubicBezTo>
                  <a:pt x="2746375" y="311150"/>
                  <a:pt x="2455545" y="508635"/>
                  <a:pt x="2054225" y="650875"/>
                </a:cubicBezTo>
                <a:cubicBezTo>
                  <a:pt x="1846580" y="718185"/>
                  <a:pt x="1671320" y="774065"/>
                  <a:pt x="1514475" y="860425"/>
                </a:cubicBezTo>
                <a:cubicBezTo>
                  <a:pt x="1129030" y="1062990"/>
                  <a:pt x="827405" y="1400175"/>
                  <a:pt x="770255" y="1866900"/>
                </a:cubicBezTo>
                <a:cubicBezTo>
                  <a:pt x="768985" y="1880235"/>
                  <a:pt x="763270" y="1925955"/>
                  <a:pt x="763270" y="1947545"/>
                </a:cubicBezTo>
                <a:lnTo>
                  <a:pt x="767080" y="1947545"/>
                </a:lnTo>
                <a:cubicBezTo>
                  <a:pt x="776605" y="1826895"/>
                  <a:pt x="790575" y="1705610"/>
                  <a:pt x="864235" y="1530985"/>
                </a:cubicBezTo>
                <a:cubicBezTo>
                  <a:pt x="1170940" y="831215"/>
                  <a:pt x="1978025" y="701040"/>
                  <a:pt x="2145030" y="621030"/>
                </a:cubicBezTo>
                <a:close/>
                <a:moveTo>
                  <a:pt x="1287145" y="1104900"/>
                </a:moveTo>
                <a:cubicBezTo>
                  <a:pt x="1632585" y="795655"/>
                  <a:pt x="1962785" y="748030"/>
                  <a:pt x="2204085" y="642620"/>
                </a:cubicBezTo>
                <a:cubicBezTo>
                  <a:pt x="2520950" y="509905"/>
                  <a:pt x="2813050" y="320675"/>
                  <a:pt x="2994660" y="26670"/>
                </a:cubicBezTo>
                <a:cubicBezTo>
                  <a:pt x="3001010" y="16510"/>
                  <a:pt x="3006090" y="8255"/>
                  <a:pt x="3010535" y="0"/>
                </a:cubicBezTo>
                <a:lnTo>
                  <a:pt x="3006725" y="0"/>
                </a:lnTo>
                <a:cubicBezTo>
                  <a:pt x="2926715" y="133985"/>
                  <a:pt x="2829560" y="247650"/>
                  <a:pt x="2698750" y="353060"/>
                </a:cubicBezTo>
                <a:cubicBezTo>
                  <a:pt x="2287270" y="677545"/>
                  <a:pt x="1939925" y="702310"/>
                  <a:pt x="1651635" y="853440"/>
                </a:cubicBezTo>
                <a:cubicBezTo>
                  <a:pt x="1227455" y="1064260"/>
                  <a:pt x="924560" y="1421765"/>
                  <a:pt x="895985" y="1906905"/>
                </a:cubicBezTo>
                <a:cubicBezTo>
                  <a:pt x="895350" y="1915795"/>
                  <a:pt x="894715" y="1932940"/>
                  <a:pt x="894715" y="1947545"/>
                </a:cubicBezTo>
                <a:lnTo>
                  <a:pt x="898525" y="1947545"/>
                </a:lnTo>
                <a:cubicBezTo>
                  <a:pt x="903605" y="1631950"/>
                  <a:pt x="1039495" y="1331595"/>
                  <a:pt x="1287145" y="1104900"/>
                </a:cubicBezTo>
                <a:close/>
                <a:moveTo>
                  <a:pt x="1116965" y="1049655"/>
                </a:moveTo>
                <a:cubicBezTo>
                  <a:pt x="1315720" y="883920"/>
                  <a:pt x="1572260" y="755015"/>
                  <a:pt x="1880235" y="665480"/>
                </a:cubicBezTo>
                <a:cubicBezTo>
                  <a:pt x="2376805" y="521335"/>
                  <a:pt x="2727960" y="297180"/>
                  <a:pt x="2924175" y="0"/>
                </a:cubicBezTo>
                <a:lnTo>
                  <a:pt x="2919730" y="0"/>
                </a:lnTo>
                <a:cubicBezTo>
                  <a:pt x="2723515" y="295910"/>
                  <a:pt x="2373630" y="518795"/>
                  <a:pt x="1879600" y="662305"/>
                </a:cubicBezTo>
                <a:cubicBezTo>
                  <a:pt x="1571625" y="751205"/>
                  <a:pt x="1314450" y="880745"/>
                  <a:pt x="1115060" y="1047115"/>
                </a:cubicBezTo>
                <a:cubicBezTo>
                  <a:pt x="955675" y="1179830"/>
                  <a:pt x="832485" y="1336675"/>
                  <a:pt x="749935" y="1512570"/>
                </a:cubicBezTo>
                <a:cubicBezTo>
                  <a:pt x="676275" y="1669415"/>
                  <a:pt x="648335" y="1812290"/>
                  <a:pt x="638175" y="1905000"/>
                </a:cubicBezTo>
                <a:cubicBezTo>
                  <a:pt x="636270" y="1920240"/>
                  <a:pt x="635000" y="1934210"/>
                  <a:pt x="634365" y="1947545"/>
                </a:cubicBezTo>
                <a:lnTo>
                  <a:pt x="638175" y="1947545"/>
                </a:lnTo>
                <a:cubicBezTo>
                  <a:pt x="639445" y="1934210"/>
                  <a:pt x="640715" y="1920240"/>
                  <a:pt x="641985" y="1905000"/>
                </a:cubicBezTo>
                <a:cubicBezTo>
                  <a:pt x="652145" y="1812925"/>
                  <a:pt x="680085" y="1670050"/>
                  <a:pt x="753110" y="1513840"/>
                </a:cubicBezTo>
                <a:cubicBezTo>
                  <a:pt x="835660" y="1338580"/>
                  <a:pt x="958215" y="1182370"/>
                  <a:pt x="1116965" y="1049655"/>
                </a:cubicBezTo>
                <a:close/>
                <a:moveTo>
                  <a:pt x="1054735" y="687705"/>
                </a:moveTo>
                <a:cubicBezTo>
                  <a:pt x="1353820" y="519430"/>
                  <a:pt x="1622425" y="276860"/>
                  <a:pt x="1821815" y="0"/>
                </a:cubicBezTo>
                <a:lnTo>
                  <a:pt x="1813560" y="0"/>
                </a:lnTo>
                <a:cubicBezTo>
                  <a:pt x="1808480" y="6985"/>
                  <a:pt x="1804670" y="14605"/>
                  <a:pt x="1801495" y="17145"/>
                </a:cubicBezTo>
                <a:cubicBezTo>
                  <a:pt x="1564640" y="325120"/>
                  <a:pt x="1331595" y="527685"/>
                  <a:pt x="959485" y="734695"/>
                </a:cubicBezTo>
                <a:cubicBezTo>
                  <a:pt x="535940" y="993140"/>
                  <a:pt x="263525" y="1299210"/>
                  <a:pt x="83185" y="1553210"/>
                </a:cubicBezTo>
                <a:cubicBezTo>
                  <a:pt x="52705" y="1596390"/>
                  <a:pt x="25400" y="1637665"/>
                  <a:pt x="0" y="1676400"/>
                </a:cubicBezTo>
                <a:lnTo>
                  <a:pt x="0" y="1689735"/>
                </a:lnTo>
                <a:cubicBezTo>
                  <a:pt x="182880" y="1403350"/>
                  <a:pt x="501650" y="999490"/>
                  <a:pt x="1054735" y="687705"/>
                </a:cubicBezTo>
                <a:close/>
                <a:moveTo>
                  <a:pt x="1014095" y="627380"/>
                </a:moveTo>
                <a:cubicBezTo>
                  <a:pt x="1233805" y="466090"/>
                  <a:pt x="1443355" y="249555"/>
                  <a:pt x="1621155" y="9525"/>
                </a:cubicBezTo>
                <a:cubicBezTo>
                  <a:pt x="1624330" y="5080"/>
                  <a:pt x="1626235" y="2540"/>
                  <a:pt x="1628140" y="0"/>
                </a:cubicBezTo>
                <a:lnTo>
                  <a:pt x="1623695" y="0"/>
                </a:lnTo>
                <a:cubicBezTo>
                  <a:pt x="1622425" y="2540"/>
                  <a:pt x="1620520" y="5080"/>
                  <a:pt x="1618615" y="6985"/>
                </a:cubicBezTo>
                <a:cubicBezTo>
                  <a:pt x="1432560" y="257810"/>
                  <a:pt x="1214120" y="480695"/>
                  <a:pt x="984250" y="644525"/>
                </a:cubicBezTo>
                <a:cubicBezTo>
                  <a:pt x="578485" y="911860"/>
                  <a:pt x="280035" y="1190625"/>
                  <a:pt x="1270" y="1565275"/>
                </a:cubicBezTo>
                <a:lnTo>
                  <a:pt x="1270" y="1570990"/>
                </a:lnTo>
                <a:cubicBezTo>
                  <a:pt x="53340" y="1500505"/>
                  <a:pt x="111125" y="1427480"/>
                  <a:pt x="177165" y="1350645"/>
                </a:cubicBezTo>
                <a:cubicBezTo>
                  <a:pt x="478790" y="1002030"/>
                  <a:pt x="704850" y="840105"/>
                  <a:pt x="1014095" y="627380"/>
                </a:cubicBezTo>
                <a:close/>
                <a:moveTo>
                  <a:pt x="461645" y="0"/>
                </a:moveTo>
                <a:cubicBezTo>
                  <a:pt x="280035" y="238760"/>
                  <a:pt x="122555" y="529590"/>
                  <a:pt x="21590" y="799465"/>
                </a:cubicBezTo>
                <a:cubicBezTo>
                  <a:pt x="14605" y="820420"/>
                  <a:pt x="6985" y="837565"/>
                  <a:pt x="635" y="852170"/>
                </a:cubicBezTo>
                <a:lnTo>
                  <a:pt x="635" y="859155"/>
                </a:lnTo>
                <a:cubicBezTo>
                  <a:pt x="144780" y="488950"/>
                  <a:pt x="250825" y="304800"/>
                  <a:pt x="462280" y="0"/>
                </a:cubicBezTo>
                <a:lnTo>
                  <a:pt x="461645" y="0"/>
                </a:lnTo>
                <a:close/>
                <a:moveTo>
                  <a:pt x="264795" y="0"/>
                </a:moveTo>
                <a:cubicBezTo>
                  <a:pt x="159385" y="142875"/>
                  <a:pt x="69850" y="294005"/>
                  <a:pt x="0" y="448310"/>
                </a:cubicBezTo>
                <a:lnTo>
                  <a:pt x="0" y="457200"/>
                </a:lnTo>
                <a:cubicBezTo>
                  <a:pt x="70485" y="299720"/>
                  <a:pt x="161290" y="145415"/>
                  <a:pt x="269240" y="0"/>
                </a:cubicBezTo>
                <a:lnTo>
                  <a:pt x="264795" y="0"/>
                </a:lnTo>
                <a:close/>
                <a:moveTo>
                  <a:pt x="1915795" y="800100"/>
                </a:moveTo>
                <a:cubicBezTo>
                  <a:pt x="2386330" y="637540"/>
                  <a:pt x="2766060" y="452755"/>
                  <a:pt x="3013075" y="73025"/>
                </a:cubicBezTo>
                <a:cubicBezTo>
                  <a:pt x="3027045" y="50800"/>
                  <a:pt x="3042285" y="24765"/>
                  <a:pt x="3055620" y="0"/>
                </a:cubicBezTo>
                <a:lnTo>
                  <a:pt x="3048000" y="0"/>
                </a:lnTo>
                <a:cubicBezTo>
                  <a:pt x="2884805" y="289560"/>
                  <a:pt x="2638425" y="474980"/>
                  <a:pt x="2360930" y="612775"/>
                </a:cubicBezTo>
                <a:cubicBezTo>
                  <a:pt x="2150110" y="722630"/>
                  <a:pt x="1862455" y="790575"/>
                  <a:pt x="1660525" y="913130"/>
                </a:cubicBezTo>
                <a:cubicBezTo>
                  <a:pt x="1323975" y="1103630"/>
                  <a:pt x="1060450" y="1414780"/>
                  <a:pt x="1025525" y="1849120"/>
                </a:cubicBezTo>
                <a:cubicBezTo>
                  <a:pt x="1025525" y="1864360"/>
                  <a:pt x="1019810" y="1922780"/>
                  <a:pt x="1022350" y="1948180"/>
                </a:cubicBezTo>
                <a:lnTo>
                  <a:pt x="1029335" y="1948180"/>
                </a:lnTo>
                <a:cubicBezTo>
                  <a:pt x="1031240" y="1856740"/>
                  <a:pt x="1037590" y="1717675"/>
                  <a:pt x="1092200" y="1567180"/>
                </a:cubicBezTo>
                <a:cubicBezTo>
                  <a:pt x="1229360" y="1187450"/>
                  <a:pt x="1541145" y="948690"/>
                  <a:pt x="1915795" y="800100"/>
                </a:cubicBezTo>
                <a:close/>
                <a:moveTo>
                  <a:pt x="160020" y="0"/>
                </a:moveTo>
                <a:lnTo>
                  <a:pt x="156845" y="0"/>
                </a:lnTo>
                <a:cubicBezTo>
                  <a:pt x="97790" y="80010"/>
                  <a:pt x="47625" y="167005"/>
                  <a:pt x="635" y="254635"/>
                </a:cubicBezTo>
                <a:lnTo>
                  <a:pt x="635" y="261620"/>
                </a:lnTo>
                <a:cubicBezTo>
                  <a:pt x="47625" y="173990"/>
                  <a:pt x="99695" y="88900"/>
                  <a:pt x="156210" y="5715"/>
                </a:cubicBezTo>
                <a:cubicBezTo>
                  <a:pt x="157480" y="3810"/>
                  <a:pt x="158750" y="1905"/>
                  <a:pt x="160020" y="0"/>
                </a:cubicBezTo>
                <a:close/>
                <a:moveTo>
                  <a:pt x="47625" y="0"/>
                </a:moveTo>
                <a:cubicBezTo>
                  <a:pt x="31750" y="24765"/>
                  <a:pt x="15875" y="50165"/>
                  <a:pt x="635" y="75565"/>
                </a:cubicBezTo>
                <a:lnTo>
                  <a:pt x="635" y="89535"/>
                </a:lnTo>
                <a:cubicBezTo>
                  <a:pt x="18415" y="59690"/>
                  <a:pt x="36830" y="29845"/>
                  <a:pt x="55880" y="0"/>
                </a:cubicBezTo>
                <a:lnTo>
                  <a:pt x="47625" y="0"/>
                </a:lnTo>
                <a:close/>
                <a:moveTo>
                  <a:pt x="656590" y="0"/>
                </a:moveTo>
                <a:lnTo>
                  <a:pt x="656590" y="0"/>
                </a:lnTo>
                <a:cubicBezTo>
                  <a:pt x="276860" y="514350"/>
                  <a:pt x="219710" y="727710"/>
                  <a:pt x="635" y="1074420"/>
                </a:cubicBezTo>
                <a:lnTo>
                  <a:pt x="635" y="1081405"/>
                </a:lnTo>
                <a:cubicBezTo>
                  <a:pt x="39370" y="1020445"/>
                  <a:pt x="78740" y="955040"/>
                  <a:pt x="116205" y="887095"/>
                </a:cubicBezTo>
                <a:cubicBezTo>
                  <a:pt x="334645" y="472440"/>
                  <a:pt x="442595" y="308610"/>
                  <a:pt x="656590" y="0"/>
                </a:cubicBezTo>
                <a:close/>
                <a:moveTo>
                  <a:pt x="759460" y="719455"/>
                </a:moveTo>
                <a:cubicBezTo>
                  <a:pt x="957580" y="563245"/>
                  <a:pt x="1143635" y="373380"/>
                  <a:pt x="1329055" y="139065"/>
                </a:cubicBezTo>
                <a:cubicBezTo>
                  <a:pt x="1365885" y="92710"/>
                  <a:pt x="1400810" y="45720"/>
                  <a:pt x="1435100" y="0"/>
                </a:cubicBezTo>
                <a:lnTo>
                  <a:pt x="1430655" y="0"/>
                </a:lnTo>
                <a:cubicBezTo>
                  <a:pt x="1397635" y="45085"/>
                  <a:pt x="1362710" y="90805"/>
                  <a:pt x="1326515" y="136525"/>
                </a:cubicBezTo>
                <a:cubicBezTo>
                  <a:pt x="1141730" y="370205"/>
                  <a:pt x="955675" y="560070"/>
                  <a:pt x="758190" y="715645"/>
                </a:cubicBezTo>
                <a:cubicBezTo>
                  <a:pt x="438785" y="967740"/>
                  <a:pt x="190500" y="1238885"/>
                  <a:pt x="1270" y="1471295"/>
                </a:cubicBezTo>
                <a:lnTo>
                  <a:pt x="1270" y="1477010"/>
                </a:lnTo>
                <a:cubicBezTo>
                  <a:pt x="189865" y="1244600"/>
                  <a:pt x="438785" y="972185"/>
                  <a:pt x="759460" y="719455"/>
                </a:cubicBezTo>
                <a:close/>
                <a:moveTo>
                  <a:pt x="612775" y="735330"/>
                </a:moveTo>
                <a:cubicBezTo>
                  <a:pt x="857885" y="502285"/>
                  <a:pt x="1064260" y="241300"/>
                  <a:pt x="1241425" y="0"/>
                </a:cubicBezTo>
                <a:lnTo>
                  <a:pt x="1236980" y="0"/>
                </a:lnTo>
                <a:cubicBezTo>
                  <a:pt x="1060450" y="240665"/>
                  <a:pt x="854075" y="501015"/>
                  <a:pt x="610235" y="732790"/>
                </a:cubicBezTo>
                <a:cubicBezTo>
                  <a:pt x="374650" y="956945"/>
                  <a:pt x="171450" y="1183640"/>
                  <a:pt x="635" y="1386205"/>
                </a:cubicBezTo>
                <a:lnTo>
                  <a:pt x="635" y="1391920"/>
                </a:lnTo>
                <a:cubicBezTo>
                  <a:pt x="172085" y="1188720"/>
                  <a:pt x="375920" y="960755"/>
                  <a:pt x="612775" y="735330"/>
                </a:cubicBezTo>
                <a:close/>
                <a:moveTo>
                  <a:pt x="855345" y="0"/>
                </a:moveTo>
                <a:lnTo>
                  <a:pt x="846455" y="0"/>
                </a:lnTo>
                <a:cubicBezTo>
                  <a:pt x="830580" y="21590"/>
                  <a:pt x="815975" y="41910"/>
                  <a:pt x="799465" y="64770"/>
                </a:cubicBezTo>
                <a:cubicBezTo>
                  <a:pt x="548005" y="409575"/>
                  <a:pt x="299720" y="803910"/>
                  <a:pt x="38100" y="1149985"/>
                </a:cubicBezTo>
                <a:cubicBezTo>
                  <a:pt x="31750" y="1160780"/>
                  <a:pt x="13970" y="1180465"/>
                  <a:pt x="635" y="1198245"/>
                </a:cubicBezTo>
                <a:lnTo>
                  <a:pt x="635" y="1209675"/>
                </a:lnTo>
                <a:cubicBezTo>
                  <a:pt x="107315" y="1076960"/>
                  <a:pt x="223520" y="908050"/>
                  <a:pt x="326390" y="760095"/>
                </a:cubicBezTo>
                <a:cubicBezTo>
                  <a:pt x="502285" y="501650"/>
                  <a:pt x="683895" y="234950"/>
                  <a:pt x="855345" y="0"/>
                </a:cubicBezTo>
                <a:close/>
                <a:moveTo>
                  <a:pt x="563880" y="634365"/>
                </a:moveTo>
                <a:cubicBezTo>
                  <a:pt x="735965" y="422910"/>
                  <a:pt x="905510" y="198120"/>
                  <a:pt x="1045845" y="0"/>
                </a:cubicBezTo>
                <a:lnTo>
                  <a:pt x="1045210" y="0"/>
                </a:lnTo>
                <a:cubicBezTo>
                  <a:pt x="947420" y="123190"/>
                  <a:pt x="851535" y="266065"/>
                  <a:pt x="744220" y="401320"/>
                </a:cubicBezTo>
                <a:cubicBezTo>
                  <a:pt x="508000" y="713105"/>
                  <a:pt x="225425" y="1017270"/>
                  <a:pt x="635" y="1303020"/>
                </a:cubicBezTo>
                <a:lnTo>
                  <a:pt x="635" y="1306830"/>
                </a:lnTo>
                <a:cubicBezTo>
                  <a:pt x="8255" y="1296670"/>
                  <a:pt x="17145" y="1285240"/>
                  <a:pt x="24130" y="1277620"/>
                </a:cubicBezTo>
                <a:cubicBezTo>
                  <a:pt x="185420" y="1081405"/>
                  <a:pt x="381000" y="852805"/>
                  <a:pt x="563880" y="634365"/>
                </a:cubicBezTo>
                <a:close/>
                <a:moveTo>
                  <a:pt x="2540635" y="1373505"/>
                </a:moveTo>
                <a:cubicBezTo>
                  <a:pt x="2382520" y="1537970"/>
                  <a:pt x="2374265" y="1750695"/>
                  <a:pt x="2455545" y="1936750"/>
                </a:cubicBezTo>
                <a:cubicBezTo>
                  <a:pt x="2456815" y="1939290"/>
                  <a:pt x="2458720" y="1943735"/>
                  <a:pt x="2459990" y="1947545"/>
                </a:cubicBezTo>
                <a:lnTo>
                  <a:pt x="2464435" y="1947545"/>
                </a:lnTo>
                <a:cubicBezTo>
                  <a:pt x="2364105" y="1730375"/>
                  <a:pt x="2388870" y="1483995"/>
                  <a:pt x="2612390" y="1313815"/>
                </a:cubicBezTo>
                <a:cubicBezTo>
                  <a:pt x="2731135" y="1228725"/>
                  <a:pt x="2886710" y="1154430"/>
                  <a:pt x="2995930" y="1080770"/>
                </a:cubicBezTo>
                <a:cubicBezTo>
                  <a:pt x="3190875" y="956310"/>
                  <a:pt x="3353435" y="830580"/>
                  <a:pt x="3463290" y="632460"/>
                </a:cubicBezTo>
                <a:lnTo>
                  <a:pt x="3463290" y="624840"/>
                </a:lnTo>
                <a:cubicBezTo>
                  <a:pt x="3428365" y="688975"/>
                  <a:pt x="3386455" y="748030"/>
                  <a:pt x="3336290" y="803275"/>
                </a:cubicBezTo>
                <a:cubicBezTo>
                  <a:pt x="3049905" y="1111250"/>
                  <a:pt x="2685415" y="1214120"/>
                  <a:pt x="2540635" y="1373505"/>
                </a:cubicBezTo>
                <a:close/>
                <a:moveTo>
                  <a:pt x="2907665" y="1531620"/>
                </a:moveTo>
                <a:cubicBezTo>
                  <a:pt x="2700020" y="1682115"/>
                  <a:pt x="2793365" y="1897380"/>
                  <a:pt x="2825750" y="1948180"/>
                </a:cubicBezTo>
                <a:lnTo>
                  <a:pt x="2831465" y="1948180"/>
                </a:lnTo>
                <a:cubicBezTo>
                  <a:pt x="2828290" y="1942465"/>
                  <a:pt x="2823845" y="1934210"/>
                  <a:pt x="2816860" y="1922780"/>
                </a:cubicBezTo>
                <a:cubicBezTo>
                  <a:pt x="2732405" y="1743075"/>
                  <a:pt x="2785745" y="1570990"/>
                  <a:pt x="3034030" y="1465580"/>
                </a:cubicBezTo>
                <a:cubicBezTo>
                  <a:pt x="3170555" y="1397635"/>
                  <a:pt x="3353435" y="1322070"/>
                  <a:pt x="3463290" y="1242695"/>
                </a:cubicBezTo>
                <a:lnTo>
                  <a:pt x="3463290" y="1238250"/>
                </a:lnTo>
                <a:cubicBezTo>
                  <a:pt x="3436620" y="1257300"/>
                  <a:pt x="3406775" y="1276350"/>
                  <a:pt x="3374390" y="1294130"/>
                </a:cubicBezTo>
                <a:cubicBezTo>
                  <a:pt x="3253105" y="1364615"/>
                  <a:pt x="2983865" y="1474470"/>
                  <a:pt x="2907665" y="1531620"/>
                </a:cubicBezTo>
                <a:close/>
                <a:moveTo>
                  <a:pt x="2820670" y="1483360"/>
                </a:moveTo>
                <a:cubicBezTo>
                  <a:pt x="2722245" y="1559560"/>
                  <a:pt x="2661920" y="1672590"/>
                  <a:pt x="2687320" y="1819910"/>
                </a:cubicBezTo>
                <a:cubicBezTo>
                  <a:pt x="2689860" y="1845310"/>
                  <a:pt x="2714625" y="1918970"/>
                  <a:pt x="2732405" y="1948180"/>
                </a:cubicBezTo>
                <a:lnTo>
                  <a:pt x="2741930" y="1948180"/>
                </a:lnTo>
                <a:cubicBezTo>
                  <a:pt x="2737485" y="1941195"/>
                  <a:pt x="2731770" y="1932940"/>
                  <a:pt x="2731135" y="1928495"/>
                </a:cubicBezTo>
                <a:cubicBezTo>
                  <a:pt x="2653665" y="1769110"/>
                  <a:pt x="2678430" y="1591945"/>
                  <a:pt x="2842260" y="1477010"/>
                </a:cubicBezTo>
                <a:cubicBezTo>
                  <a:pt x="2865120" y="1460500"/>
                  <a:pt x="2892425" y="1444625"/>
                  <a:pt x="2917825" y="1431925"/>
                </a:cubicBezTo>
                <a:cubicBezTo>
                  <a:pt x="3105150" y="1332865"/>
                  <a:pt x="3338830" y="1227455"/>
                  <a:pt x="3463925" y="1107440"/>
                </a:cubicBezTo>
                <a:lnTo>
                  <a:pt x="3463925" y="1096645"/>
                </a:lnTo>
                <a:cubicBezTo>
                  <a:pt x="3362325" y="1195705"/>
                  <a:pt x="3216910" y="1270000"/>
                  <a:pt x="3039110" y="1360805"/>
                </a:cubicBezTo>
                <a:cubicBezTo>
                  <a:pt x="2972435" y="1396365"/>
                  <a:pt x="2891155" y="1429385"/>
                  <a:pt x="2820670" y="1483360"/>
                </a:cubicBezTo>
                <a:close/>
                <a:moveTo>
                  <a:pt x="2917825" y="1948180"/>
                </a:moveTo>
                <a:lnTo>
                  <a:pt x="2921000" y="1948180"/>
                </a:lnTo>
                <a:cubicBezTo>
                  <a:pt x="2914650" y="1937385"/>
                  <a:pt x="2904490" y="1924050"/>
                  <a:pt x="2899410" y="1908810"/>
                </a:cubicBezTo>
                <a:cubicBezTo>
                  <a:pt x="2835910" y="1767840"/>
                  <a:pt x="2889885" y="1662430"/>
                  <a:pt x="2976880" y="1595755"/>
                </a:cubicBezTo>
                <a:cubicBezTo>
                  <a:pt x="3018155" y="1562735"/>
                  <a:pt x="3078480" y="1538605"/>
                  <a:pt x="3134995" y="1513205"/>
                </a:cubicBezTo>
                <a:cubicBezTo>
                  <a:pt x="3239135" y="1466215"/>
                  <a:pt x="3364230" y="1421765"/>
                  <a:pt x="3463290" y="1372235"/>
                </a:cubicBezTo>
                <a:lnTo>
                  <a:pt x="3463290" y="1367790"/>
                </a:lnTo>
                <a:cubicBezTo>
                  <a:pt x="3329940" y="1433830"/>
                  <a:pt x="3184525" y="1481455"/>
                  <a:pt x="3039745" y="1552575"/>
                </a:cubicBezTo>
                <a:cubicBezTo>
                  <a:pt x="2841625" y="1645920"/>
                  <a:pt x="2837180" y="1830705"/>
                  <a:pt x="2917825" y="1948180"/>
                </a:cubicBezTo>
                <a:close/>
                <a:moveTo>
                  <a:pt x="2715260" y="1457960"/>
                </a:moveTo>
                <a:cubicBezTo>
                  <a:pt x="2561590" y="1600200"/>
                  <a:pt x="2565400" y="1797050"/>
                  <a:pt x="2644140" y="1948180"/>
                </a:cubicBezTo>
                <a:lnTo>
                  <a:pt x="2648585" y="1948180"/>
                </a:lnTo>
                <a:cubicBezTo>
                  <a:pt x="2621915" y="1895475"/>
                  <a:pt x="2595880" y="1831975"/>
                  <a:pt x="2594610" y="1736725"/>
                </a:cubicBezTo>
                <a:cubicBezTo>
                  <a:pt x="2598420" y="1524000"/>
                  <a:pt x="2741930" y="1419860"/>
                  <a:pt x="2914015" y="1334135"/>
                </a:cubicBezTo>
                <a:cubicBezTo>
                  <a:pt x="3155315" y="1201420"/>
                  <a:pt x="3324225" y="1120140"/>
                  <a:pt x="3463290" y="955675"/>
                </a:cubicBezTo>
                <a:lnTo>
                  <a:pt x="3463290" y="950595"/>
                </a:lnTo>
                <a:cubicBezTo>
                  <a:pt x="3447415" y="970280"/>
                  <a:pt x="3430270" y="988695"/>
                  <a:pt x="3411855" y="1007745"/>
                </a:cubicBezTo>
                <a:cubicBezTo>
                  <a:pt x="3192145" y="1221740"/>
                  <a:pt x="2827655" y="1344295"/>
                  <a:pt x="2715260" y="1457960"/>
                </a:cubicBezTo>
                <a:close/>
                <a:moveTo>
                  <a:pt x="3014980" y="1675130"/>
                </a:moveTo>
                <a:cubicBezTo>
                  <a:pt x="2944495" y="1748155"/>
                  <a:pt x="2943860" y="1855470"/>
                  <a:pt x="3003550" y="1948180"/>
                </a:cubicBezTo>
                <a:lnTo>
                  <a:pt x="3007360" y="1948180"/>
                </a:lnTo>
                <a:cubicBezTo>
                  <a:pt x="3006725" y="1947545"/>
                  <a:pt x="3006725" y="1946910"/>
                  <a:pt x="3006725" y="1946910"/>
                </a:cubicBezTo>
                <a:cubicBezTo>
                  <a:pt x="2970530" y="1887855"/>
                  <a:pt x="2952115" y="1826895"/>
                  <a:pt x="2971800" y="1755140"/>
                </a:cubicBezTo>
                <a:cubicBezTo>
                  <a:pt x="3002915" y="1663065"/>
                  <a:pt x="3070860" y="1631950"/>
                  <a:pt x="3152140" y="1597025"/>
                </a:cubicBezTo>
                <a:cubicBezTo>
                  <a:pt x="3268345" y="1547495"/>
                  <a:pt x="3362325" y="1525270"/>
                  <a:pt x="3463290" y="1490345"/>
                </a:cubicBezTo>
                <a:lnTo>
                  <a:pt x="3463290" y="1487170"/>
                </a:lnTo>
                <a:cubicBezTo>
                  <a:pt x="3444240" y="1493520"/>
                  <a:pt x="3424555" y="1499235"/>
                  <a:pt x="3402965" y="1506220"/>
                </a:cubicBezTo>
                <a:cubicBezTo>
                  <a:pt x="3316605" y="1534160"/>
                  <a:pt x="3079750" y="1600835"/>
                  <a:pt x="3014980" y="1675130"/>
                </a:cubicBezTo>
                <a:close/>
                <a:moveTo>
                  <a:pt x="2470785" y="1313815"/>
                </a:moveTo>
                <a:cubicBezTo>
                  <a:pt x="2297430" y="1485900"/>
                  <a:pt x="2273935" y="1714500"/>
                  <a:pt x="2359660" y="1929130"/>
                </a:cubicBezTo>
                <a:cubicBezTo>
                  <a:pt x="2362200" y="1933575"/>
                  <a:pt x="2364740" y="1941195"/>
                  <a:pt x="2367280" y="1947545"/>
                </a:cubicBezTo>
                <a:lnTo>
                  <a:pt x="2371725" y="1947545"/>
                </a:lnTo>
                <a:cubicBezTo>
                  <a:pt x="2264410" y="1700530"/>
                  <a:pt x="2305050" y="1441450"/>
                  <a:pt x="2534920" y="1261745"/>
                </a:cubicBezTo>
                <a:cubicBezTo>
                  <a:pt x="2643505" y="1179195"/>
                  <a:pt x="2784475" y="1111885"/>
                  <a:pt x="2895600" y="1037590"/>
                </a:cubicBezTo>
                <a:cubicBezTo>
                  <a:pt x="3141345" y="879475"/>
                  <a:pt x="3340100" y="721360"/>
                  <a:pt x="3463290" y="458470"/>
                </a:cubicBezTo>
                <a:lnTo>
                  <a:pt x="3463290" y="449580"/>
                </a:lnTo>
                <a:cubicBezTo>
                  <a:pt x="3422650" y="537845"/>
                  <a:pt x="3372485" y="617855"/>
                  <a:pt x="3310255" y="691515"/>
                </a:cubicBezTo>
                <a:cubicBezTo>
                  <a:pt x="3001645" y="1042035"/>
                  <a:pt x="2629535" y="1146810"/>
                  <a:pt x="2470785" y="1313815"/>
                </a:cubicBezTo>
                <a:close/>
                <a:moveTo>
                  <a:pt x="3257550" y="466725"/>
                </a:moveTo>
                <a:cubicBezTo>
                  <a:pt x="2946400" y="879475"/>
                  <a:pt x="2429510" y="1056005"/>
                  <a:pt x="2287905" y="1238885"/>
                </a:cubicBezTo>
                <a:cubicBezTo>
                  <a:pt x="2027555" y="1522095"/>
                  <a:pt x="2150110" y="1882140"/>
                  <a:pt x="2181860" y="1948180"/>
                </a:cubicBezTo>
                <a:lnTo>
                  <a:pt x="2186305" y="1948180"/>
                </a:lnTo>
                <a:cubicBezTo>
                  <a:pt x="2184400" y="1942465"/>
                  <a:pt x="2180590" y="1933575"/>
                  <a:pt x="2175510" y="1922145"/>
                </a:cubicBezTo>
                <a:cubicBezTo>
                  <a:pt x="2065020" y="1608455"/>
                  <a:pt x="2151380" y="1334770"/>
                  <a:pt x="2395220" y="1144905"/>
                </a:cubicBezTo>
                <a:cubicBezTo>
                  <a:pt x="2531745" y="1044575"/>
                  <a:pt x="2715895" y="949325"/>
                  <a:pt x="2842895" y="854710"/>
                </a:cubicBezTo>
                <a:cubicBezTo>
                  <a:pt x="3132455" y="650240"/>
                  <a:pt x="3339465" y="438785"/>
                  <a:pt x="3463290" y="83820"/>
                </a:cubicBezTo>
                <a:lnTo>
                  <a:pt x="3463290" y="73025"/>
                </a:lnTo>
                <a:cubicBezTo>
                  <a:pt x="3412490" y="222885"/>
                  <a:pt x="3344545" y="351155"/>
                  <a:pt x="3257550" y="466725"/>
                </a:cubicBezTo>
                <a:close/>
                <a:moveTo>
                  <a:pt x="2416810" y="1236980"/>
                </a:moveTo>
                <a:cubicBezTo>
                  <a:pt x="2195830" y="1435100"/>
                  <a:pt x="2171700" y="1710690"/>
                  <a:pt x="2273300" y="1948180"/>
                </a:cubicBezTo>
                <a:lnTo>
                  <a:pt x="2280285" y="1948180"/>
                </a:lnTo>
                <a:cubicBezTo>
                  <a:pt x="2278380" y="1944370"/>
                  <a:pt x="2277110" y="1939925"/>
                  <a:pt x="2275205" y="1936115"/>
                </a:cubicBezTo>
                <a:cubicBezTo>
                  <a:pt x="2186305" y="1708150"/>
                  <a:pt x="2199005" y="1455420"/>
                  <a:pt x="2409190" y="1254125"/>
                </a:cubicBezTo>
                <a:cubicBezTo>
                  <a:pt x="2489200" y="1174115"/>
                  <a:pt x="2619375" y="1107440"/>
                  <a:pt x="2705100" y="1053465"/>
                </a:cubicBezTo>
                <a:cubicBezTo>
                  <a:pt x="3074035" y="827405"/>
                  <a:pt x="3319780" y="632460"/>
                  <a:pt x="3463290" y="280670"/>
                </a:cubicBezTo>
                <a:lnTo>
                  <a:pt x="3463290" y="260985"/>
                </a:lnTo>
                <a:cubicBezTo>
                  <a:pt x="3417570" y="379730"/>
                  <a:pt x="3357880" y="483235"/>
                  <a:pt x="3282315" y="578485"/>
                </a:cubicBezTo>
                <a:cubicBezTo>
                  <a:pt x="2980690" y="946785"/>
                  <a:pt x="2578100" y="1082675"/>
                  <a:pt x="2416810" y="1236980"/>
                </a:cubicBezTo>
                <a:close/>
                <a:moveTo>
                  <a:pt x="3053080" y="1811655"/>
                </a:moveTo>
                <a:cubicBezTo>
                  <a:pt x="3047365" y="1859280"/>
                  <a:pt x="3064510" y="1908175"/>
                  <a:pt x="3091180" y="1948180"/>
                </a:cubicBezTo>
                <a:lnTo>
                  <a:pt x="3095625" y="1948180"/>
                </a:lnTo>
                <a:cubicBezTo>
                  <a:pt x="3068955" y="1908810"/>
                  <a:pt x="3051175" y="1859915"/>
                  <a:pt x="3056890" y="1812290"/>
                </a:cubicBezTo>
                <a:cubicBezTo>
                  <a:pt x="3063875" y="1752600"/>
                  <a:pt x="3105150" y="1705610"/>
                  <a:pt x="3175635" y="1676400"/>
                </a:cubicBezTo>
                <a:cubicBezTo>
                  <a:pt x="3279140" y="1633855"/>
                  <a:pt x="3380740" y="1612900"/>
                  <a:pt x="3463925" y="1600200"/>
                </a:cubicBezTo>
                <a:lnTo>
                  <a:pt x="3463925" y="1596390"/>
                </a:lnTo>
                <a:cubicBezTo>
                  <a:pt x="3380740" y="1609090"/>
                  <a:pt x="3278505" y="1630045"/>
                  <a:pt x="3174365" y="1673225"/>
                </a:cubicBezTo>
                <a:cubicBezTo>
                  <a:pt x="3082925" y="1710690"/>
                  <a:pt x="3057525" y="1769110"/>
                  <a:pt x="3053080" y="1811655"/>
                </a:cubicBezTo>
                <a:close/>
                <a:moveTo>
                  <a:pt x="2623185" y="1420495"/>
                </a:moveTo>
                <a:cubicBezTo>
                  <a:pt x="2489835" y="1554480"/>
                  <a:pt x="2463165" y="1743075"/>
                  <a:pt x="2542540" y="1926590"/>
                </a:cubicBezTo>
                <a:cubicBezTo>
                  <a:pt x="2545080" y="1931035"/>
                  <a:pt x="2548255" y="1940560"/>
                  <a:pt x="2552065" y="1948180"/>
                </a:cubicBezTo>
                <a:lnTo>
                  <a:pt x="2556510" y="1948180"/>
                </a:lnTo>
                <a:cubicBezTo>
                  <a:pt x="2446020" y="1712595"/>
                  <a:pt x="2505075" y="1492250"/>
                  <a:pt x="2712085" y="1351280"/>
                </a:cubicBezTo>
                <a:cubicBezTo>
                  <a:pt x="2986405" y="1187450"/>
                  <a:pt x="3190240" y="1092835"/>
                  <a:pt x="3353435" y="931545"/>
                </a:cubicBezTo>
                <a:cubicBezTo>
                  <a:pt x="3387090" y="899160"/>
                  <a:pt x="3435985" y="841375"/>
                  <a:pt x="3463290" y="800735"/>
                </a:cubicBezTo>
                <a:lnTo>
                  <a:pt x="3463290" y="793115"/>
                </a:lnTo>
                <a:cubicBezTo>
                  <a:pt x="3435985" y="835025"/>
                  <a:pt x="3404235" y="874395"/>
                  <a:pt x="3367405" y="911860"/>
                </a:cubicBezTo>
                <a:cubicBezTo>
                  <a:pt x="3105785" y="1174750"/>
                  <a:pt x="2753360" y="1279525"/>
                  <a:pt x="2623185" y="1420495"/>
                </a:cubicBezTo>
                <a:close/>
                <a:moveTo>
                  <a:pt x="1972310" y="828040"/>
                </a:moveTo>
                <a:cubicBezTo>
                  <a:pt x="2436495" y="657860"/>
                  <a:pt x="2807970" y="466725"/>
                  <a:pt x="3048635" y="86360"/>
                </a:cubicBezTo>
                <a:cubicBezTo>
                  <a:pt x="3065145" y="59055"/>
                  <a:pt x="3082290" y="29210"/>
                  <a:pt x="3096895" y="0"/>
                </a:cubicBezTo>
                <a:lnTo>
                  <a:pt x="3093085" y="0"/>
                </a:lnTo>
                <a:cubicBezTo>
                  <a:pt x="2957830" y="265430"/>
                  <a:pt x="2732405" y="455930"/>
                  <a:pt x="2500630" y="588645"/>
                </a:cubicBezTo>
                <a:cubicBezTo>
                  <a:pt x="2256155" y="735965"/>
                  <a:pt x="1951355" y="813435"/>
                  <a:pt x="1774190" y="919480"/>
                </a:cubicBezTo>
                <a:cubicBezTo>
                  <a:pt x="1456055" y="1096645"/>
                  <a:pt x="1190625" y="1390650"/>
                  <a:pt x="1158240" y="1818005"/>
                </a:cubicBezTo>
                <a:cubicBezTo>
                  <a:pt x="1154430" y="1866900"/>
                  <a:pt x="1155065" y="1910080"/>
                  <a:pt x="1156970" y="1947545"/>
                </a:cubicBezTo>
                <a:lnTo>
                  <a:pt x="1160145" y="1947545"/>
                </a:lnTo>
                <a:cubicBezTo>
                  <a:pt x="1158240" y="1858010"/>
                  <a:pt x="1160145" y="1727200"/>
                  <a:pt x="1205865" y="1583690"/>
                </a:cubicBezTo>
                <a:cubicBezTo>
                  <a:pt x="1322070" y="1214120"/>
                  <a:pt x="1614170" y="977265"/>
                  <a:pt x="1972310" y="828040"/>
                </a:cubicBezTo>
                <a:close/>
                <a:moveTo>
                  <a:pt x="1971040" y="947420"/>
                </a:moveTo>
                <a:cubicBezTo>
                  <a:pt x="2067560" y="890905"/>
                  <a:pt x="2186940" y="847090"/>
                  <a:pt x="2293620" y="798195"/>
                </a:cubicBezTo>
                <a:cubicBezTo>
                  <a:pt x="2665730" y="626745"/>
                  <a:pt x="2989580" y="395605"/>
                  <a:pt x="3168650" y="33020"/>
                </a:cubicBezTo>
                <a:cubicBezTo>
                  <a:pt x="3176270" y="17780"/>
                  <a:pt x="3181350" y="6985"/>
                  <a:pt x="3184525" y="0"/>
                </a:cubicBezTo>
                <a:lnTo>
                  <a:pt x="3180715" y="0"/>
                </a:lnTo>
                <a:cubicBezTo>
                  <a:pt x="3176905" y="6985"/>
                  <a:pt x="3171825" y="17780"/>
                  <a:pt x="3166110" y="30480"/>
                </a:cubicBezTo>
                <a:cubicBezTo>
                  <a:pt x="2983865" y="397510"/>
                  <a:pt x="2661920" y="624205"/>
                  <a:pt x="2289175" y="796290"/>
                </a:cubicBezTo>
                <a:cubicBezTo>
                  <a:pt x="2149475" y="857250"/>
                  <a:pt x="2000250" y="916305"/>
                  <a:pt x="1886585" y="994410"/>
                </a:cubicBezTo>
                <a:cubicBezTo>
                  <a:pt x="1590675" y="1186180"/>
                  <a:pt x="1392555" y="1485900"/>
                  <a:pt x="1412875" y="1878330"/>
                </a:cubicBezTo>
                <a:cubicBezTo>
                  <a:pt x="1414780" y="1894205"/>
                  <a:pt x="1415415" y="1929765"/>
                  <a:pt x="1418590" y="1948180"/>
                </a:cubicBezTo>
                <a:lnTo>
                  <a:pt x="1422400" y="1948180"/>
                </a:lnTo>
                <a:cubicBezTo>
                  <a:pt x="1412240" y="1864360"/>
                  <a:pt x="1408430" y="1748155"/>
                  <a:pt x="1435735" y="1619250"/>
                </a:cubicBezTo>
                <a:cubicBezTo>
                  <a:pt x="1503045" y="1313180"/>
                  <a:pt x="1708150" y="1095375"/>
                  <a:pt x="1971040" y="947420"/>
                </a:cubicBezTo>
                <a:close/>
                <a:moveTo>
                  <a:pt x="1554480" y="1637030"/>
                </a:moveTo>
                <a:cubicBezTo>
                  <a:pt x="1603375" y="1340485"/>
                  <a:pt x="1789430" y="1125855"/>
                  <a:pt x="2037715" y="977265"/>
                </a:cubicBezTo>
                <a:cubicBezTo>
                  <a:pt x="2134235" y="917575"/>
                  <a:pt x="2256790" y="870585"/>
                  <a:pt x="2361565" y="817880"/>
                </a:cubicBezTo>
                <a:cubicBezTo>
                  <a:pt x="2733040" y="634365"/>
                  <a:pt x="3058795" y="388620"/>
                  <a:pt x="3228340" y="4445"/>
                </a:cubicBezTo>
                <a:cubicBezTo>
                  <a:pt x="3229610" y="2540"/>
                  <a:pt x="3230245" y="1270"/>
                  <a:pt x="3230245" y="0"/>
                </a:cubicBezTo>
                <a:lnTo>
                  <a:pt x="3226435" y="0"/>
                </a:lnTo>
                <a:cubicBezTo>
                  <a:pt x="3226435" y="635"/>
                  <a:pt x="3225800" y="1270"/>
                  <a:pt x="3225165" y="1905"/>
                </a:cubicBezTo>
                <a:cubicBezTo>
                  <a:pt x="3078480" y="334010"/>
                  <a:pt x="2821305" y="553085"/>
                  <a:pt x="2538095" y="718820"/>
                </a:cubicBezTo>
                <a:cubicBezTo>
                  <a:pt x="2364740" y="826135"/>
                  <a:pt x="2113915" y="909320"/>
                  <a:pt x="1950720" y="1028700"/>
                </a:cubicBezTo>
                <a:cubicBezTo>
                  <a:pt x="1670685" y="1224280"/>
                  <a:pt x="1504315" y="1520825"/>
                  <a:pt x="1544320" y="1893570"/>
                </a:cubicBezTo>
                <a:cubicBezTo>
                  <a:pt x="1546860" y="1912620"/>
                  <a:pt x="1548765" y="1931670"/>
                  <a:pt x="1551940" y="1947545"/>
                </a:cubicBezTo>
                <a:lnTo>
                  <a:pt x="1555750" y="1947545"/>
                </a:lnTo>
                <a:cubicBezTo>
                  <a:pt x="1542415" y="1866900"/>
                  <a:pt x="1534160" y="1758315"/>
                  <a:pt x="1554480" y="1637030"/>
                </a:cubicBezTo>
                <a:close/>
                <a:moveTo>
                  <a:pt x="2308860" y="741045"/>
                </a:moveTo>
                <a:cubicBezTo>
                  <a:pt x="2716530" y="551180"/>
                  <a:pt x="2980055" y="320040"/>
                  <a:pt x="3135630" y="8890"/>
                </a:cubicBezTo>
                <a:cubicBezTo>
                  <a:pt x="3138170" y="5080"/>
                  <a:pt x="3139440" y="1905"/>
                  <a:pt x="3140075" y="0"/>
                </a:cubicBezTo>
                <a:lnTo>
                  <a:pt x="3135630" y="0"/>
                </a:lnTo>
                <a:cubicBezTo>
                  <a:pt x="3133725" y="4445"/>
                  <a:pt x="3131820" y="8890"/>
                  <a:pt x="3129280" y="13335"/>
                </a:cubicBezTo>
                <a:cubicBezTo>
                  <a:pt x="2797175" y="662940"/>
                  <a:pt x="2082800" y="791210"/>
                  <a:pt x="1854200" y="942340"/>
                </a:cubicBezTo>
                <a:cubicBezTo>
                  <a:pt x="1511935" y="1137920"/>
                  <a:pt x="1272540" y="1458595"/>
                  <a:pt x="1283970" y="1891030"/>
                </a:cubicBezTo>
                <a:cubicBezTo>
                  <a:pt x="1285240" y="1904365"/>
                  <a:pt x="1285240" y="1932305"/>
                  <a:pt x="1287145" y="1947545"/>
                </a:cubicBezTo>
                <a:lnTo>
                  <a:pt x="1290955" y="1947545"/>
                </a:lnTo>
                <a:cubicBezTo>
                  <a:pt x="1283335" y="1860550"/>
                  <a:pt x="1284605" y="1736725"/>
                  <a:pt x="1320165" y="1601470"/>
                </a:cubicBezTo>
                <a:cubicBezTo>
                  <a:pt x="1487805" y="975360"/>
                  <a:pt x="2159000" y="822325"/>
                  <a:pt x="2308860" y="741045"/>
                </a:cubicBezTo>
                <a:close/>
                <a:moveTo>
                  <a:pt x="3157855" y="1948180"/>
                </a:moveTo>
                <a:lnTo>
                  <a:pt x="3164840" y="1948180"/>
                </a:lnTo>
                <a:cubicBezTo>
                  <a:pt x="3150870" y="1920240"/>
                  <a:pt x="3145790" y="1891665"/>
                  <a:pt x="3148965" y="1864995"/>
                </a:cubicBezTo>
                <a:cubicBezTo>
                  <a:pt x="3162300" y="1750060"/>
                  <a:pt x="3377565" y="1731645"/>
                  <a:pt x="3463290" y="1729740"/>
                </a:cubicBezTo>
                <a:lnTo>
                  <a:pt x="3463290" y="1722120"/>
                </a:lnTo>
                <a:cubicBezTo>
                  <a:pt x="3398520" y="1722755"/>
                  <a:pt x="3283585" y="1733550"/>
                  <a:pt x="3201035" y="1779270"/>
                </a:cubicBezTo>
                <a:cubicBezTo>
                  <a:pt x="3138170" y="1816735"/>
                  <a:pt x="3125470" y="1889760"/>
                  <a:pt x="3157855" y="1948180"/>
                </a:cubicBezTo>
                <a:close/>
                <a:moveTo>
                  <a:pt x="1674495" y="1654175"/>
                </a:moveTo>
                <a:cubicBezTo>
                  <a:pt x="1689735" y="1514475"/>
                  <a:pt x="1738630" y="1386205"/>
                  <a:pt x="1819910" y="1272540"/>
                </a:cubicBezTo>
                <a:cubicBezTo>
                  <a:pt x="1921510" y="1130300"/>
                  <a:pt x="2073275" y="1010920"/>
                  <a:pt x="2272665" y="916940"/>
                </a:cubicBezTo>
                <a:cubicBezTo>
                  <a:pt x="2694940" y="716915"/>
                  <a:pt x="2974340" y="501015"/>
                  <a:pt x="3150870" y="236855"/>
                </a:cubicBezTo>
                <a:cubicBezTo>
                  <a:pt x="3200400" y="163195"/>
                  <a:pt x="3242945" y="84455"/>
                  <a:pt x="3278505" y="0"/>
                </a:cubicBezTo>
                <a:lnTo>
                  <a:pt x="3270885" y="0"/>
                </a:lnTo>
                <a:cubicBezTo>
                  <a:pt x="3235325" y="83185"/>
                  <a:pt x="3194050" y="160655"/>
                  <a:pt x="3145155" y="233045"/>
                </a:cubicBezTo>
                <a:cubicBezTo>
                  <a:pt x="2968625" y="495935"/>
                  <a:pt x="2690495" y="711200"/>
                  <a:pt x="2269490" y="910590"/>
                </a:cubicBezTo>
                <a:cubicBezTo>
                  <a:pt x="2069465" y="1004570"/>
                  <a:pt x="1915795" y="1125220"/>
                  <a:pt x="1814195" y="1268730"/>
                </a:cubicBezTo>
                <a:cubicBezTo>
                  <a:pt x="1732280" y="1383665"/>
                  <a:pt x="1683385" y="1513205"/>
                  <a:pt x="1668145" y="1654175"/>
                </a:cubicBezTo>
                <a:cubicBezTo>
                  <a:pt x="1655445" y="1767840"/>
                  <a:pt x="1667510" y="1871345"/>
                  <a:pt x="1684020" y="1948180"/>
                </a:cubicBezTo>
                <a:lnTo>
                  <a:pt x="1691640" y="1948180"/>
                </a:lnTo>
                <a:cubicBezTo>
                  <a:pt x="1674495" y="1871345"/>
                  <a:pt x="1661795" y="1768475"/>
                  <a:pt x="1674495" y="1654175"/>
                </a:cubicBezTo>
                <a:close/>
                <a:moveTo>
                  <a:pt x="3234690" y="1948180"/>
                </a:moveTo>
                <a:lnTo>
                  <a:pt x="3238500" y="1948180"/>
                </a:lnTo>
                <a:cubicBezTo>
                  <a:pt x="3252470" y="1883410"/>
                  <a:pt x="3350260" y="1873885"/>
                  <a:pt x="3408680" y="1871980"/>
                </a:cubicBezTo>
                <a:cubicBezTo>
                  <a:pt x="3427095" y="1871980"/>
                  <a:pt x="3445510" y="1872615"/>
                  <a:pt x="3463925" y="1874520"/>
                </a:cubicBezTo>
                <a:lnTo>
                  <a:pt x="3463925" y="1870710"/>
                </a:lnTo>
                <a:cubicBezTo>
                  <a:pt x="3383280" y="1862455"/>
                  <a:pt x="3248025" y="1872615"/>
                  <a:pt x="3234690" y="1948180"/>
                </a:cubicBezTo>
                <a:close/>
                <a:moveTo>
                  <a:pt x="2327275" y="1084580"/>
                </a:moveTo>
                <a:cubicBezTo>
                  <a:pt x="2418715" y="1014095"/>
                  <a:pt x="2551430" y="943610"/>
                  <a:pt x="2642870" y="881380"/>
                </a:cubicBezTo>
                <a:cubicBezTo>
                  <a:pt x="2943860" y="686435"/>
                  <a:pt x="3207385" y="466725"/>
                  <a:pt x="3366135" y="136525"/>
                </a:cubicBezTo>
                <a:cubicBezTo>
                  <a:pt x="3387090" y="92710"/>
                  <a:pt x="3406775" y="47625"/>
                  <a:pt x="3424555" y="0"/>
                </a:cubicBezTo>
                <a:lnTo>
                  <a:pt x="3421380" y="0"/>
                </a:lnTo>
                <a:cubicBezTo>
                  <a:pt x="3363595" y="139700"/>
                  <a:pt x="3313430" y="241935"/>
                  <a:pt x="3231515" y="354330"/>
                </a:cubicBezTo>
                <a:cubicBezTo>
                  <a:pt x="2921000" y="781685"/>
                  <a:pt x="2419985" y="979170"/>
                  <a:pt x="2270760" y="1127125"/>
                </a:cubicBezTo>
                <a:cubicBezTo>
                  <a:pt x="2017395" y="1350010"/>
                  <a:pt x="1978660" y="1672590"/>
                  <a:pt x="2089785" y="1948180"/>
                </a:cubicBezTo>
                <a:lnTo>
                  <a:pt x="2092325" y="1948180"/>
                </a:lnTo>
                <a:cubicBezTo>
                  <a:pt x="2087880" y="1934210"/>
                  <a:pt x="2078990" y="1915795"/>
                  <a:pt x="2076450" y="1904365"/>
                </a:cubicBezTo>
                <a:cubicBezTo>
                  <a:pt x="1978660" y="1590675"/>
                  <a:pt x="2051050" y="1298575"/>
                  <a:pt x="2327275" y="1084580"/>
                </a:cubicBezTo>
                <a:close/>
                <a:moveTo>
                  <a:pt x="1792605" y="1671955"/>
                </a:moveTo>
                <a:cubicBezTo>
                  <a:pt x="1808480" y="1379855"/>
                  <a:pt x="1968500" y="1165860"/>
                  <a:pt x="2209800" y="1012825"/>
                </a:cubicBezTo>
                <a:cubicBezTo>
                  <a:pt x="2237740" y="995045"/>
                  <a:pt x="2266950" y="977900"/>
                  <a:pt x="2298065" y="961390"/>
                </a:cubicBezTo>
                <a:cubicBezTo>
                  <a:pt x="2527935" y="845185"/>
                  <a:pt x="2729230" y="721360"/>
                  <a:pt x="2878455" y="596900"/>
                </a:cubicBezTo>
                <a:cubicBezTo>
                  <a:pt x="3065145" y="441960"/>
                  <a:pt x="3227705" y="247650"/>
                  <a:pt x="3322955" y="635"/>
                </a:cubicBezTo>
                <a:lnTo>
                  <a:pt x="3320415" y="635"/>
                </a:lnTo>
                <a:cubicBezTo>
                  <a:pt x="3312795" y="18415"/>
                  <a:pt x="3305810" y="35560"/>
                  <a:pt x="3298190" y="52705"/>
                </a:cubicBezTo>
                <a:cubicBezTo>
                  <a:pt x="3018155" y="677545"/>
                  <a:pt x="2368550" y="890270"/>
                  <a:pt x="2169160" y="1035685"/>
                </a:cubicBezTo>
                <a:cubicBezTo>
                  <a:pt x="1931035" y="1199515"/>
                  <a:pt x="1776095" y="1435100"/>
                  <a:pt x="1789430" y="1753870"/>
                </a:cubicBezTo>
                <a:cubicBezTo>
                  <a:pt x="1792605" y="1828165"/>
                  <a:pt x="1805305" y="1894205"/>
                  <a:pt x="1819275" y="1948180"/>
                </a:cubicBezTo>
                <a:lnTo>
                  <a:pt x="1822450" y="1948180"/>
                </a:lnTo>
                <a:cubicBezTo>
                  <a:pt x="1805940" y="1875790"/>
                  <a:pt x="1786255" y="1778635"/>
                  <a:pt x="1792605" y="1671955"/>
                </a:cubicBezTo>
                <a:close/>
                <a:moveTo>
                  <a:pt x="2221865" y="1081405"/>
                </a:moveTo>
                <a:cubicBezTo>
                  <a:pt x="2267585" y="1045845"/>
                  <a:pt x="2317750" y="1012825"/>
                  <a:pt x="2373630" y="981710"/>
                </a:cubicBezTo>
                <a:cubicBezTo>
                  <a:pt x="2930525" y="671830"/>
                  <a:pt x="3201670" y="422910"/>
                  <a:pt x="3371850" y="4445"/>
                </a:cubicBezTo>
                <a:cubicBezTo>
                  <a:pt x="3372485" y="2540"/>
                  <a:pt x="3373120" y="1270"/>
                  <a:pt x="3373755" y="0"/>
                </a:cubicBezTo>
                <a:lnTo>
                  <a:pt x="3369310" y="0"/>
                </a:lnTo>
                <a:cubicBezTo>
                  <a:pt x="3368675" y="1270"/>
                  <a:pt x="3368040" y="3175"/>
                  <a:pt x="3367405" y="4445"/>
                </a:cubicBezTo>
                <a:cubicBezTo>
                  <a:pt x="3084830" y="725170"/>
                  <a:pt x="2369185" y="915035"/>
                  <a:pt x="2157095" y="1131570"/>
                </a:cubicBezTo>
                <a:cubicBezTo>
                  <a:pt x="1911350" y="1354455"/>
                  <a:pt x="1860550" y="1665605"/>
                  <a:pt x="1953895" y="1948180"/>
                </a:cubicBezTo>
                <a:lnTo>
                  <a:pt x="1956435" y="1948180"/>
                </a:lnTo>
                <a:cubicBezTo>
                  <a:pt x="1951990" y="1934210"/>
                  <a:pt x="1947545" y="1918970"/>
                  <a:pt x="1943735" y="1903095"/>
                </a:cubicBezTo>
                <a:cubicBezTo>
                  <a:pt x="1861820" y="1584325"/>
                  <a:pt x="1948815" y="1292860"/>
                  <a:pt x="2221865" y="1081405"/>
                </a:cubicBezTo>
                <a:close/>
              </a:path>
            </a:pathLst>
          </a:custGeom>
          <a:gradFill>
            <a:gsLst>
              <a:gs pos="0">
                <a:srgbClr val="08303F">
                  <a:alpha val="12549"/>
                  <a:alpha val="15080"/>
                </a:srgbClr>
              </a:gs>
              <a:gs pos="100000">
                <a:srgbClr val="000000">
                  <a:alpha val="30980"/>
                  <a:alpha val="15080"/>
                </a:srgbClr>
              </a:gs>
            </a:gsLst>
            <a:lin ang="2698631" scaled="0"/>
          </a:gradFill>
          <a:ln>
            <a:noFill/>
          </a:ln>
        </p:spPr>
        <p:txBody>
          <a:bodyPr spcFirstLastPara="1" wrap="square" lIns="121868" tIns="60917" rIns="121868" bIns="60917" anchor="ctr" anchorCtr="0">
            <a:noAutofit/>
          </a:bodyPr>
          <a:lstStyle/>
          <a:p>
            <a:pPr marL="0" marR="0" lvl="0" indent="0" algn="l" rtl="0">
              <a:spcBef>
                <a:spcPts val="0"/>
              </a:spcBef>
              <a:spcAft>
                <a:spcPts val="0"/>
              </a:spcAft>
              <a:buNone/>
            </a:pPr>
            <a:endParaRPr sz="2399">
              <a:solidFill>
                <a:srgbClr val="000000"/>
              </a:solidFill>
              <a:latin typeface="Calibri"/>
              <a:ea typeface="Calibri"/>
              <a:cs typeface="Calibri"/>
              <a:sym typeface="Calibri"/>
            </a:endParaRPr>
          </a:p>
        </p:txBody>
      </p:sp>
      <p:sp>
        <p:nvSpPr>
          <p:cNvPr id="32" name="Google Shape;32;p5"/>
          <p:cNvSpPr/>
          <p:nvPr/>
        </p:nvSpPr>
        <p:spPr>
          <a:xfrm>
            <a:off x="-2175367" y="4693266"/>
            <a:ext cx="5815425" cy="5718932"/>
          </a:xfrm>
          <a:custGeom>
            <a:avLst/>
            <a:gdLst/>
            <a:ahLst/>
            <a:cxnLst/>
            <a:rect l="l" t="t" r="r" b="b"/>
            <a:pathLst>
              <a:path w="3947121" h="3881628" extrusionOk="0">
                <a:moveTo>
                  <a:pt x="1064704" y="2536431"/>
                </a:moveTo>
                <a:lnTo>
                  <a:pt x="1064704" y="2505227"/>
                </a:lnTo>
                <a:lnTo>
                  <a:pt x="1095908" y="2505227"/>
                </a:lnTo>
                <a:lnTo>
                  <a:pt x="1095908" y="2473681"/>
                </a:lnTo>
                <a:lnTo>
                  <a:pt x="1064704" y="2473681"/>
                </a:lnTo>
                <a:lnTo>
                  <a:pt x="1064704" y="2442477"/>
                </a:lnTo>
                <a:lnTo>
                  <a:pt x="1033158" y="2442477"/>
                </a:lnTo>
                <a:lnTo>
                  <a:pt x="1033158" y="2473681"/>
                </a:lnTo>
                <a:lnTo>
                  <a:pt x="1001954" y="2473681"/>
                </a:lnTo>
                <a:lnTo>
                  <a:pt x="1001954" y="2505227"/>
                </a:lnTo>
                <a:lnTo>
                  <a:pt x="1033158" y="2505227"/>
                </a:lnTo>
                <a:lnTo>
                  <a:pt x="1033158" y="2536431"/>
                </a:lnTo>
                <a:lnTo>
                  <a:pt x="1064704" y="2536431"/>
                </a:lnTo>
                <a:close/>
                <a:moveTo>
                  <a:pt x="1202207" y="2537803"/>
                </a:moveTo>
                <a:lnTo>
                  <a:pt x="1202207" y="2505570"/>
                </a:lnTo>
                <a:lnTo>
                  <a:pt x="1234440" y="2505570"/>
                </a:lnTo>
                <a:lnTo>
                  <a:pt x="1234440" y="2473338"/>
                </a:lnTo>
                <a:lnTo>
                  <a:pt x="1202207" y="2473338"/>
                </a:lnTo>
                <a:lnTo>
                  <a:pt x="1202207" y="2441105"/>
                </a:lnTo>
                <a:lnTo>
                  <a:pt x="1169975" y="2441105"/>
                </a:lnTo>
                <a:lnTo>
                  <a:pt x="1169975" y="2473338"/>
                </a:lnTo>
                <a:lnTo>
                  <a:pt x="1137742" y="2473338"/>
                </a:lnTo>
                <a:lnTo>
                  <a:pt x="1137742" y="2505570"/>
                </a:lnTo>
                <a:lnTo>
                  <a:pt x="1169975" y="2505570"/>
                </a:lnTo>
                <a:lnTo>
                  <a:pt x="1169975" y="2537803"/>
                </a:lnTo>
                <a:lnTo>
                  <a:pt x="1202207" y="2537803"/>
                </a:lnTo>
                <a:close/>
                <a:moveTo>
                  <a:pt x="1270787" y="2674963"/>
                </a:moveTo>
                <a:lnTo>
                  <a:pt x="1270787" y="2642730"/>
                </a:lnTo>
                <a:lnTo>
                  <a:pt x="1303020" y="2642730"/>
                </a:lnTo>
                <a:lnTo>
                  <a:pt x="1303020" y="2610498"/>
                </a:lnTo>
                <a:lnTo>
                  <a:pt x="1270787" y="2610498"/>
                </a:lnTo>
                <a:lnTo>
                  <a:pt x="1270787" y="2578265"/>
                </a:lnTo>
                <a:lnTo>
                  <a:pt x="1238555" y="2578265"/>
                </a:lnTo>
                <a:lnTo>
                  <a:pt x="1238555" y="2610498"/>
                </a:lnTo>
                <a:lnTo>
                  <a:pt x="1206322" y="2610498"/>
                </a:lnTo>
                <a:lnTo>
                  <a:pt x="1206322" y="2642730"/>
                </a:lnTo>
                <a:lnTo>
                  <a:pt x="1238555" y="2642730"/>
                </a:lnTo>
                <a:lnTo>
                  <a:pt x="1238555" y="2674963"/>
                </a:lnTo>
                <a:lnTo>
                  <a:pt x="1270787" y="2674963"/>
                </a:lnTo>
                <a:close/>
                <a:moveTo>
                  <a:pt x="1133627" y="2400643"/>
                </a:moveTo>
                <a:lnTo>
                  <a:pt x="1133627" y="2368410"/>
                </a:lnTo>
                <a:lnTo>
                  <a:pt x="1165860" y="2368410"/>
                </a:lnTo>
                <a:lnTo>
                  <a:pt x="1165860" y="2336178"/>
                </a:lnTo>
                <a:lnTo>
                  <a:pt x="1133627" y="2336178"/>
                </a:lnTo>
                <a:lnTo>
                  <a:pt x="1133627" y="2303945"/>
                </a:lnTo>
                <a:lnTo>
                  <a:pt x="1101395" y="2303945"/>
                </a:lnTo>
                <a:lnTo>
                  <a:pt x="1101395" y="2336178"/>
                </a:lnTo>
                <a:lnTo>
                  <a:pt x="1069162" y="2336178"/>
                </a:lnTo>
                <a:lnTo>
                  <a:pt x="1069162" y="2368410"/>
                </a:lnTo>
                <a:lnTo>
                  <a:pt x="1101395" y="2368410"/>
                </a:lnTo>
                <a:lnTo>
                  <a:pt x="1101395" y="2400643"/>
                </a:lnTo>
                <a:lnTo>
                  <a:pt x="1133627" y="2400643"/>
                </a:lnTo>
                <a:close/>
                <a:moveTo>
                  <a:pt x="996124" y="2399271"/>
                </a:moveTo>
                <a:lnTo>
                  <a:pt x="996124" y="2368067"/>
                </a:lnTo>
                <a:lnTo>
                  <a:pt x="1027328" y="2368067"/>
                </a:lnTo>
                <a:lnTo>
                  <a:pt x="1027328" y="2336521"/>
                </a:lnTo>
                <a:lnTo>
                  <a:pt x="996124" y="2336521"/>
                </a:lnTo>
                <a:lnTo>
                  <a:pt x="996124" y="2305317"/>
                </a:lnTo>
                <a:lnTo>
                  <a:pt x="964578" y="2305317"/>
                </a:lnTo>
                <a:lnTo>
                  <a:pt x="964578" y="2336521"/>
                </a:lnTo>
                <a:lnTo>
                  <a:pt x="933374" y="2336521"/>
                </a:lnTo>
                <a:lnTo>
                  <a:pt x="933374" y="2368067"/>
                </a:lnTo>
                <a:lnTo>
                  <a:pt x="964578" y="2368067"/>
                </a:lnTo>
                <a:lnTo>
                  <a:pt x="964578" y="2399271"/>
                </a:lnTo>
                <a:lnTo>
                  <a:pt x="996124" y="2399271"/>
                </a:lnTo>
                <a:close/>
                <a:moveTo>
                  <a:pt x="651167" y="1981962"/>
                </a:moveTo>
                <a:lnTo>
                  <a:pt x="651167" y="1954530"/>
                </a:lnTo>
                <a:lnTo>
                  <a:pt x="678599" y="1954530"/>
                </a:lnTo>
                <a:lnTo>
                  <a:pt x="678599" y="1927098"/>
                </a:lnTo>
                <a:lnTo>
                  <a:pt x="651167" y="1927098"/>
                </a:lnTo>
                <a:lnTo>
                  <a:pt x="651167" y="1899666"/>
                </a:lnTo>
                <a:lnTo>
                  <a:pt x="623735" y="1899666"/>
                </a:lnTo>
                <a:lnTo>
                  <a:pt x="623735" y="1927098"/>
                </a:lnTo>
                <a:lnTo>
                  <a:pt x="596303" y="1927098"/>
                </a:lnTo>
                <a:lnTo>
                  <a:pt x="596303" y="1954530"/>
                </a:lnTo>
                <a:lnTo>
                  <a:pt x="623735" y="1954530"/>
                </a:lnTo>
                <a:lnTo>
                  <a:pt x="623735" y="1981962"/>
                </a:lnTo>
                <a:lnTo>
                  <a:pt x="651167" y="1981962"/>
                </a:lnTo>
                <a:close/>
                <a:moveTo>
                  <a:pt x="720090" y="2120494"/>
                </a:moveTo>
                <a:lnTo>
                  <a:pt x="720090" y="2092033"/>
                </a:lnTo>
                <a:lnTo>
                  <a:pt x="748551" y="2092033"/>
                </a:lnTo>
                <a:lnTo>
                  <a:pt x="748551" y="2063915"/>
                </a:lnTo>
                <a:lnTo>
                  <a:pt x="720090" y="2063915"/>
                </a:lnTo>
                <a:lnTo>
                  <a:pt x="720090" y="2035454"/>
                </a:lnTo>
                <a:lnTo>
                  <a:pt x="691972" y="2035454"/>
                </a:lnTo>
                <a:lnTo>
                  <a:pt x="691972" y="2063915"/>
                </a:lnTo>
                <a:lnTo>
                  <a:pt x="663511" y="2063915"/>
                </a:lnTo>
                <a:lnTo>
                  <a:pt x="663511" y="2092033"/>
                </a:lnTo>
                <a:lnTo>
                  <a:pt x="691972" y="2092033"/>
                </a:lnTo>
                <a:lnTo>
                  <a:pt x="691972" y="2120494"/>
                </a:lnTo>
                <a:lnTo>
                  <a:pt x="720090" y="2120494"/>
                </a:lnTo>
                <a:close/>
                <a:moveTo>
                  <a:pt x="858279" y="2123580"/>
                </a:moveTo>
                <a:lnTo>
                  <a:pt x="858279" y="2093062"/>
                </a:lnTo>
                <a:lnTo>
                  <a:pt x="888797" y="2093062"/>
                </a:lnTo>
                <a:lnTo>
                  <a:pt x="888797" y="2062886"/>
                </a:lnTo>
                <a:lnTo>
                  <a:pt x="858279" y="2062886"/>
                </a:lnTo>
                <a:lnTo>
                  <a:pt x="858279" y="2032368"/>
                </a:lnTo>
                <a:lnTo>
                  <a:pt x="828103" y="2032368"/>
                </a:lnTo>
                <a:lnTo>
                  <a:pt x="828103" y="2062886"/>
                </a:lnTo>
                <a:lnTo>
                  <a:pt x="797585" y="2062886"/>
                </a:lnTo>
                <a:lnTo>
                  <a:pt x="797585" y="2093062"/>
                </a:lnTo>
                <a:lnTo>
                  <a:pt x="828103" y="2093062"/>
                </a:lnTo>
                <a:lnTo>
                  <a:pt x="828103" y="2123580"/>
                </a:lnTo>
                <a:lnTo>
                  <a:pt x="858279" y="2123580"/>
                </a:lnTo>
                <a:close/>
                <a:moveTo>
                  <a:pt x="927202" y="2261768"/>
                </a:moveTo>
                <a:lnTo>
                  <a:pt x="927202" y="2230565"/>
                </a:lnTo>
                <a:lnTo>
                  <a:pt x="958405" y="2230565"/>
                </a:lnTo>
                <a:lnTo>
                  <a:pt x="958405" y="2199704"/>
                </a:lnTo>
                <a:lnTo>
                  <a:pt x="927202" y="2199704"/>
                </a:lnTo>
                <a:lnTo>
                  <a:pt x="927202" y="2168500"/>
                </a:lnTo>
                <a:lnTo>
                  <a:pt x="896341" y="2168500"/>
                </a:lnTo>
                <a:lnTo>
                  <a:pt x="896341" y="2199704"/>
                </a:lnTo>
                <a:lnTo>
                  <a:pt x="865137" y="2199704"/>
                </a:lnTo>
                <a:lnTo>
                  <a:pt x="865137" y="2230565"/>
                </a:lnTo>
                <a:lnTo>
                  <a:pt x="896341" y="2230565"/>
                </a:lnTo>
                <a:lnTo>
                  <a:pt x="896341" y="2261768"/>
                </a:lnTo>
                <a:lnTo>
                  <a:pt x="927202" y="2261768"/>
                </a:lnTo>
                <a:close/>
                <a:moveTo>
                  <a:pt x="789356" y="2259025"/>
                </a:moveTo>
                <a:lnTo>
                  <a:pt x="789356" y="2229879"/>
                </a:lnTo>
                <a:lnTo>
                  <a:pt x="818502" y="2229879"/>
                </a:lnTo>
                <a:lnTo>
                  <a:pt x="818502" y="2200389"/>
                </a:lnTo>
                <a:lnTo>
                  <a:pt x="789356" y="2200389"/>
                </a:lnTo>
                <a:lnTo>
                  <a:pt x="789356" y="2171243"/>
                </a:lnTo>
                <a:lnTo>
                  <a:pt x="759866" y="2171243"/>
                </a:lnTo>
                <a:lnTo>
                  <a:pt x="759866" y="2200389"/>
                </a:lnTo>
                <a:lnTo>
                  <a:pt x="730720" y="2200389"/>
                </a:lnTo>
                <a:lnTo>
                  <a:pt x="730720" y="2229879"/>
                </a:lnTo>
                <a:lnTo>
                  <a:pt x="759866" y="2229879"/>
                </a:lnTo>
                <a:lnTo>
                  <a:pt x="759866" y="2259025"/>
                </a:lnTo>
                <a:lnTo>
                  <a:pt x="789356" y="2259025"/>
                </a:lnTo>
                <a:close/>
                <a:moveTo>
                  <a:pt x="1888007" y="2812123"/>
                </a:moveTo>
                <a:lnTo>
                  <a:pt x="1888007" y="2779890"/>
                </a:lnTo>
                <a:lnTo>
                  <a:pt x="1920240" y="2779890"/>
                </a:lnTo>
                <a:lnTo>
                  <a:pt x="1920240" y="2747658"/>
                </a:lnTo>
                <a:lnTo>
                  <a:pt x="1888007" y="2747658"/>
                </a:lnTo>
                <a:lnTo>
                  <a:pt x="1888007" y="2715425"/>
                </a:lnTo>
                <a:lnTo>
                  <a:pt x="1855775" y="2715425"/>
                </a:lnTo>
                <a:lnTo>
                  <a:pt x="1855775" y="2747658"/>
                </a:lnTo>
                <a:lnTo>
                  <a:pt x="1823542" y="2747658"/>
                </a:lnTo>
                <a:lnTo>
                  <a:pt x="1823542" y="2779890"/>
                </a:lnTo>
                <a:lnTo>
                  <a:pt x="1855775" y="2779890"/>
                </a:lnTo>
                <a:lnTo>
                  <a:pt x="1855775" y="2812123"/>
                </a:lnTo>
                <a:lnTo>
                  <a:pt x="1888007" y="2812123"/>
                </a:lnTo>
                <a:close/>
                <a:moveTo>
                  <a:pt x="1750847" y="2812123"/>
                </a:moveTo>
                <a:lnTo>
                  <a:pt x="1750847" y="2779890"/>
                </a:lnTo>
                <a:lnTo>
                  <a:pt x="1783080" y="2779890"/>
                </a:lnTo>
                <a:lnTo>
                  <a:pt x="1783080" y="2747658"/>
                </a:lnTo>
                <a:lnTo>
                  <a:pt x="1750847" y="2747658"/>
                </a:lnTo>
                <a:lnTo>
                  <a:pt x="1750847" y="2715425"/>
                </a:lnTo>
                <a:lnTo>
                  <a:pt x="1718615" y="2715425"/>
                </a:lnTo>
                <a:lnTo>
                  <a:pt x="1718615" y="2747658"/>
                </a:lnTo>
                <a:lnTo>
                  <a:pt x="1686382" y="2747658"/>
                </a:lnTo>
                <a:lnTo>
                  <a:pt x="1686382" y="2779890"/>
                </a:lnTo>
                <a:lnTo>
                  <a:pt x="1718615" y="2779890"/>
                </a:lnTo>
                <a:lnTo>
                  <a:pt x="1718615" y="2812123"/>
                </a:lnTo>
                <a:lnTo>
                  <a:pt x="1750847" y="2812123"/>
                </a:lnTo>
                <a:close/>
                <a:moveTo>
                  <a:pt x="1819427" y="2674963"/>
                </a:moveTo>
                <a:lnTo>
                  <a:pt x="1819427" y="2642730"/>
                </a:lnTo>
                <a:lnTo>
                  <a:pt x="1851660" y="2642730"/>
                </a:lnTo>
                <a:lnTo>
                  <a:pt x="1851660" y="2610498"/>
                </a:lnTo>
                <a:lnTo>
                  <a:pt x="1819427" y="2610498"/>
                </a:lnTo>
                <a:lnTo>
                  <a:pt x="1819427" y="2578265"/>
                </a:lnTo>
                <a:lnTo>
                  <a:pt x="1787195" y="2578265"/>
                </a:lnTo>
                <a:lnTo>
                  <a:pt x="1787195" y="2610498"/>
                </a:lnTo>
                <a:lnTo>
                  <a:pt x="1754962" y="2610498"/>
                </a:lnTo>
                <a:lnTo>
                  <a:pt x="1754962" y="2642730"/>
                </a:lnTo>
                <a:lnTo>
                  <a:pt x="1787195" y="2642730"/>
                </a:lnTo>
                <a:lnTo>
                  <a:pt x="1787195" y="2674963"/>
                </a:lnTo>
                <a:lnTo>
                  <a:pt x="1819427" y="2674963"/>
                </a:lnTo>
                <a:close/>
                <a:moveTo>
                  <a:pt x="691972" y="1761134"/>
                </a:moveTo>
                <a:lnTo>
                  <a:pt x="691972" y="1789595"/>
                </a:lnTo>
                <a:lnTo>
                  <a:pt x="663511" y="1789595"/>
                </a:lnTo>
                <a:lnTo>
                  <a:pt x="663511" y="1817713"/>
                </a:lnTo>
                <a:lnTo>
                  <a:pt x="691972" y="1817713"/>
                </a:lnTo>
                <a:lnTo>
                  <a:pt x="691972" y="1846174"/>
                </a:lnTo>
                <a:lnTo>
                  <a:pt x="720090" y="1846174"/>
                </a:lnTo>
                <a:lnTo>
                  <a:pt x="720090" y="1817713"/>
                </a:lnTo>
                <a:lnTo>
                  <a:pt x="748551" y="1817713"/>
                </a:lnTo>
                <a:lnTo>
                  <a:pt x="748551" y="1789595"/>
                </a:lnTo>
                <a:lnTo>
                  <a:pt x="720090" y="1789595"/>
                </a:lnTo>
                <a:lnTo>
                  <a:pt x="720090" y="1761134"/>
                </a:lnTo>
                <a:lnTo>
                  <a:pt x="691972" y="1761134"/>
                </a:lnTo>
                <a:close/>
                <a:moveTo>
                  <a:pt x="1682267" y="2674963"/>
                </a:moveTo>
                <a:lnTo>
                  <a:pt x="1682267" y="2642730"/>
                </a:lnTo>
                <a:lnTo>
                  <a:pt x="1714500" y="2642730"/>
                </a:lnTo>
                <a:lnTo>
                  <a:pt x="1714500" y="2610498"/>
                </a:lnTo>
                <a:lnTo>
                  <a:pt x="1682267" y="2610498"/>
                </a:lnTo>
                <a:lnTo>
                  <a:pt x="1682267" y="2578265"/>
                </a:lnTo>
                <a:lnTo>
                  <a:pt x="1650035" y="2578265"/>
                </a:lnTo>
                <a:lnTo>
                  <a:pt x="1650035" y="2610498"/>
                </a:lnTo>
                <a:lnTo>
                  <a:pt x="1617802" y="2610498"/>
                </a:lnTo>
                <a:lnTo>
                  <a:pt x="1617802" y="2642730"/>
                </a:lnTo>
                <a:lnTo>
                  <a:pt x="1650035" y="2642730"/>
                </a:lnTo>
                <a:lnTo>
                  <a:pt x="1650035" y="2674963"/>
                </a:lnTo>
                <a:lnTo>
                  <a:pt x="1682267" y="2674963"/>
                </a:lnTo>
                <a:close/>
                <a:moveTo>
                  <a:pt x="1476527" y="2537803"/>
                </a:moveTo>
                <a:lnTo>
                  <a:pt x="1476527" y="2505570"/>
                </a:lnTo>
                <a:lnTo>
                  <a:pt x="1508760" y="2505570"/>
                </a:lnTo>
                <a:lnTo>
                  <a:pt x="1508760" y="2473338"/>
                </a:lnTo>
                <a:lnTo>
                  <a:pt x="1476527" y="2473338"/>
                </a:lnTo>
                <a:lnTo>
                  <a:pt x="1476527" y="2441105"/>
                </a:lnTo>
                <a:lnTo>
                  <a:pt x="1444295" y="2441105"/>
                </a:lnTo>
                <a:lnTo>
                  <a:pt x="1444295" y="2473338"/>
                </a:lnTo>
                <a:lnTo>
                  <a:pt x="1412062" y="2473338"/>
                </a:lnTo>
                <a:lnTo>
                  <a:pt x="1412062" y="2505570"/>
                </a:lnTo>
                <a:lnTo>
                  <a:pt x="1444295" y="2505570"/>
                </a:lnTo>
                <a:lnTo>
                  <a:pt x="1444295" y="2537803"/>
                </a:lnTo>
                <a:lnTo>
                  <a:pt x="1476527" y="2537803"/>
                </a:lnTo>
                <a:close/>
                <a:moveTo>
                  <a:pt x="1407947" y="2674963"/>
                </a:moveTo>
                <a:lnTo>
                  <a:pt x="1407947" y="2642730"/>
                </a:lnTo>
                <a:lnTo>
                  <a:pt x="1440180" y="2642730"/>
                </a:lnTo>
                <a:lnTo>
                  <a:pt x="1440180" y="2610498"/>
                </a:lnTo>
                <a:lnTo>
                  <a:pt x="1407947" y="2610498"/>
                </a:lnTo>
                <a:lnTo>
                  <a:pt x="1407947" y="2578265"/>
                </a:lnTo>
                <a:lnTo>
                  <a:pt x="1375715" y="2578265"/>
                </a:lnTo>
                <a:lnTo>
                  <a:pt x="1375715" y="2610498"/>
                </a:lnTo>
                <a:lnTo>
                  <a:pt x="1343482" y="2610498"/>
                </a:lnTo>
                <a:lnTo>
                  <a:pt x="1343482" y="2642730"/>
                </a:lnTo>
                <a:lnTo>
                  <a:pt x="1375715" y="2642730"/>
                </a:lnTo>
                <a:lnTo>
                  <a:pt x="1375715" y="2674963"/>
                </a:lnTo>
                <a:lnTo>
                  <a:pt x="1407947" y="2674963"/>
                </a:lnTo>
                <a:close/>
                <a:moveTo>
                  <a:pt x="1339367" y="2537803"/>
                </a:moveTo>
                <a:lnTo>
                  <a:pt x="1339367" y="2505570"/>
                </a:lnTo>
                <a:lnTo>
                  <a:pt x="1371600" y="2505570"/>
                </a:lnTo>
                <a:lnTo>
                  <a:pt x="1371600" y="2473338"/>
                </a:lnTo>
                <a:lnTo>
                  <a:pt x="1339367" y="2473338"/>
                </a:lnTo>
                <a:lnTo>
                  <a:pt x="1339367" y="2441105"/>
                </a:lnTo>
                <a:lnTo>
                  <a:pt x="1307135" y="2441105"/>
                </a:lnTo>
                <a:lnTo>
                  <a:pt x="1307135" y="2473338"/>
                </a:lnTo>
                <a:lnTo>
                  <a:pt x="1274902" y="2473338"/>
                </a:lnTo>
                <a:lnTo>
                  <a:pt x="1274902" y="2505570"/>
                </a:lnTo>
                <a:lnTo>
                  <a:pt x="1307135" y="2505570"/>
                </a:lnTo>
                <a:lnTo>
                  <a:pt x="1307135" y="2537803"/>
                </a:lnTo>
                <a:lnTo>
                  <a:pt x="1339367" y="2537803"/>
                </a:lnTo>
                <a:close/>
                <a:moveTo>
                  <a:pt x="1613687" y="2812123"/>
                </a:moveTo>
                <a:lnTo>
                  <a:pt x="1613687" y="2779890"/>
                </a:lnTo>
                <a:lnTo>
                  <a:pt x="1645920" y="2779890"/>
                </a:lnTo>
                <a:lnTo>
                  <a:pt x="1645920" y="2747658"/>
                </a:lnTo>
                <a:lnTo>
                  <a:pt x="1613687" y="2747658"/>
                </a:lnTo>
                <a:lnTo>
                  <a:pt x="1613687" y="2715425"/>
                </a:lnTo>
                <a:lnTo>
                  <a:pt x="1581455" y="2715425"/>
                </a:lnTo>
                <a:lnTo>
                  <a:pt x="1581455" y="2747658"/>
                </a:lnTo>
                <a:lnTo>
                  <a:pt x="1549222" y="2747658"/>
                </a:lnTo>
                <a:lnTo>
                  <a:pt x="1549222" y="2779890"/>
                </a:lnTo>
                <a:lnTo>
                  <a:pt x="1581455" y="2779890"/>
                </a:lnTo>
                <a:lnTo>
                  <a:pt x="1581455" y="2812123"/>
                </a:lnTo>
                <a:lnTo>
                  <a:pt x="1613687" y="2812123"/>
                </a:lnTo>
                <a:close/>
                <a:moveTo>
                  <a:pt x="1956587" y="2674963"/>
                </a:moveTo>
                <a:lnTo>
                  <a:pt x="1956587" y="2642730"/>
                </a:lnTo>
                <a:lnTo>
                  <a:pt x="1988820" y="2642730"/>
                </a:lnTo>
                <a:lnTo>
                  <a:pt x="1988820" y="2610498"/>
                </a:lnTo>
                <a:lnTo>
                  <a:pt x="1956587" y="2610498"/>
                </a:lnTo>
                <a:lnTo>
                  <a:pt x="1956587" y="2578265"/>
                </a:lnTo>
                <a:lnTo>
                  <a:pt x="1924355" y="2578265"/>
                </a:lnTo>
                <a:lnTo>
                  <a:pt x="1924355" y="2610498"/>
                </a:lnTo>
                <a:lnTo>
                  <a:pt x="1892122" y="2610498"/>
                </a:lnTo>
                <a:lnTo>
                  <a:pt x="1892122" y="2642730"/>
                </a:lnTo>
                <a:lnTo>
                  <a:pt x="1924355" y="2642730"/>
                </a:lnTo>
                <a:lnTo>
                  <a:pt x="1924355" y="2674963"/>
                </a:lnTo>
                <a:lnTo>
                  <a:pt x="1956587" y="2674963"/>
                </a:lnTo>
                <a:close/>
                <a:moveTo>
                  <a:pt x="2130095" y="1069505"/>
                </a:moveTo>
                <a:lnTo>
                  <a:pt x="2130095" y="1101738"/>
                </a:lnTo>
                <a:lnTo>
                  <a:pt x="2097862" y="1101738"/>
                </a:lnTo>
                <a:lnTo>
                  <a:pt x="2097862" y="1133970"/>
                </a:lnTo>
                <a:lnTo>
                  <a:pt x="2130095" y="1133970"/>
                </a:lnTo>
                <a:lnTo>
                  <a:pt x="2130095" y="1166203"/>
                </a:lnTo>
                <a:lnTo>
                  <a:pt x="2162327" y="1166203"/>
                </a:lnTo>
                <a:lnTo>
                  <a:pt x="2162327" y="1133970"/>
                </a:lnTo>
                <a:lnTo>
                  <a:pt x="2194560" y="1133970"/>
                </a:lnTo>
                <a:lnTo>
                  <a:pt x="2194560" y="1101738"/>
                </a:lnTo>
                <a:lnTo>
                  <a:pt x="2162327" y="1101738"/>
                </a:lnTo>
                <a:lnTo>
                  <a:pt x="2162327" y="1069505"/>
                </a:lnTo>
                <a:lnTo>
                  <a:pt x="2130095" y="1069505"/>
                </a:lnTo>
                <a:close/>
                <a:moveTo>
                  <a:pt x="1444295" y="1069505"/>
                </a:moveTo>
                <a:lnTo>
                  <a:pt x="1444295" y="1101738"/>
                </a:lnTo>
                <a:lnTo>
                  <a:pt x="1412062" y="1101738"/>
                </a:lnTo>
                <a:lnTo>
                  <a:pt x="1412062" y="1133970"/>
                </a:lnTo>
                <a:lnTo>
                  <a:pt x="1444295" y="1133970"/>
                </a:lnTo>
                <a:lnTo>
                  <a:pt x="1444295" y="1166203"/>
                </a:lnTo>
                <a:lnTo>
                  <a:pt x="1476527" y="1166203"/>
                </a:lnTo>
                <a:lnTo>
                  <a:pt x="1476527" y="1133970"/>
                </a:lnTo>
                <a:lnTo>
                  <a:pt x="1508760" y="1133970"/>
                </a:lnTo>
                <a:lnTo>
                  <a:pt x="1508760" y="1101738"/>
                </a:lnTo>
                <a:lnTo>
                  <a:pt x="1476527" y="1101738"/>
                </a:lnTo>
                <a:lnTo>
                  <a:pt x="1476527" y="1069505"/>
                </a:lnTo>
                <a:lnTo>
                  <a:pt x="1444295" y="1069505"/>
                </a:lnTo>
                <a:close/>
                <a:moveTo>
                  <a:pt x="1718615" y="1069505"/>
                </a:moveTo>
                <a:lnTo>
                  <a:pt x="1718615" y="1101738"/>
                </a:lnTo>
                <a:lnTo>
                  <a:pt x="1686382" y="1101738"/>
                </a:lnTo>
                <a:lnTo>
                  <a:pt x="1686382" y="1133970"/>
                </a:lnTo>
                <a:lnTo>
                  <a:pt x="1718615" y="1133970"/>
                </a:lnTo>
                <a:lnTo>
                  <a:pt x="1718615" y="1166203"/>
                </a:lnTo>
                <a:lnTo>
                  <a:pt x="1750847" y="1166203"/>
                </a:lnTo>
                <a:lnTo>
                  <a:pt x="1750847" y="1133970"/>
                </a:lnTo>
                <a:lnTo>
                  <a:pt x="1783080" y="1133970"/>
                </a:lnTo>
                <a:lnTo>
                  <a:pt x="1783080" y="1101738"/>
                </a:lnTo>
                <a:lnTo>
                  <a:pt x="1750847" y="1101738"/>
                </a:lnTo>
                <a:lnTo>
                  <a:pt x="1750847" y="1069505"/>
                </a:lnTo>
                <a:lnTo>
                  <a:pt x="1718615" y="1069505"/>
                </a:lnTo>
                <a:close/>
                <a:moveTo>
                  <a:pt x="1787195" y="1206665"/>
                </a:moveTo>
                <a:lnTo>
                  <a:pt x="1787195" y="1238898"/>
                </a:lnTo>
                <a:lnTo>
                  <a:pt x="1754962" y="1238898"/>
                </a:lnTo>
                <a:lnTo>
                  <a:pt x="1754962" y="1271130"/>
                </a:lnTo>
                <a:lnTo>
                  <a:pt x="1787195" y="1271130"/>
                </a:lnTo>
                <a:lnTo>
                  <a:pt x="1787195" y="1303363"/>
                </a:lnTo>
                <a:lnTo>
                  <a:pt x="1819427" y="1303363"/>
                </a:lnTo>
                <a:lnTo>
                  <a:pt x="1819427" y="1271130"/>
                </a:lnTo>
                <a:lnTo>
                  <a:pt x="1851660" y="1271130"/>
                </a:lnTo>
                <a:lnTo>
                  <a:pt x="1851660" y="1238898"/>
                </a:lnTo>
                <a:lnTo>
                  <a:pt x="1819427" y="1238898"/>
                </a:lnTo>
                <a:lnTo>
                  <a:pt x="1819427" y="1206665"/>
                </a:lnTo>
                <a:lnTo>
                  <a:pt x="1787195" y="1206665"/>
                </a:lnTo>
                <a:close/>
                <a:moveTo>
                  <a:pt x="1512875" y="1206665"/>
                </a:moveTo>
                <a:lnTo>
                  <a:pt x="1512875" y="1238898"/>
                </a:lnTo>
                <a:lnTo>
                  <a:pt x="1480642" y="1238898"/>
                </a:lnTo>
                <a:lnTo>
                  <a:pt x="1480642" y="1271130"/>
                </a:lnTo>
                <a:lnTo>
                  <a:pt x="1512875" y="1271130"/>
                </a:lnTo>
                <a:lnTo>
                  <a:pt x="1512875" y="1303363"/>
                </a:lnTo>
                <a:lnTo>
                  <a:pt x="1545107" y="1303363"/>
                </a:lnTo>
                <a:lnTo>
                  <a:pt x="1545107" y="1271130"/>
                </a:lnTo>
                <a:lnTo>
                  <a:pt x="1577340" y="1271130"/>
                </a:lnTo>
                <a:lnTo>
                  <a:pt x="1577340" y="1238898"/>
                </a:lnTo>
                <a:lnTo>
                  <a:pt x="1545107" y="1238898"/>
                </a:lnTo>
                <a:lnTo>
                  <a:pt x="1545107" y="1206665"/>
                </a:lnTo>
                <a:lnTo>
                  <a:pt x="1512875" y="1206665"/>
                </a:lnTo>
                <a:close/>
                <a:moveTo>
                  <a:pt x="1650035" y="1206665"/>
                </a:moveTo>
                <a:lnTo>
                  <a:pt x="1650035" y="1238898"/>
                </a:lnTo>
                <a:lnTo>
                  <a:pt x="1617802" y="1238898"/>
                </a:lnTo>
                <a:lnTo>
                  <a:pt x="1617802" y="1271130"/>
                </a:lnTo>
                <a:lnTo>
                  <a:pt x="1650035" y="1271130"/>
                </a:lnTo>
                <a:lnTo>
                  <a:pt x="1650035" y="1303363"/>
                </a:lnTo>
                <a:lnTo>
                  <a:pt x="1682267" y="1303363"/>
                </a:lnTo>
                <a:lnTo>
                  <a:pt x="1682267" y="1271130"/>
                </a:lnTo>
                <a:lnTo>
                  <a:pt x="1714500" y="1271130"/>
                </a:lnTo>
                <a:lnTo>
                  <a:pt x="1714500" y="1238898"/>
                </a:lnTo>
                <a:lnTo>
                  <a:pt x="1682267" y="1238898"/>
                </a:lnTo>
                <a:lnTo>
                  <a:pt x="1682267" y="1206665"/>
                </a:lnTo>
                <a:lnTo>
                  <a:pt x="1650035" y="1206665"/>
                </a:lnTo>
                <a:close/>
                <a:moveTo>
                  <a:pt x="2061515" y="1206665"/>
                </a:moveTo>
                <a:lnTo>
                  <a:pt x="2061515" y="1238898"/>
                </a:lnTo>
                <a:lnTo>
                  <a:pt x="2029282" y="1238898"/>
                </a:lnTo>
                <a:lnTo>
                  <a:pt x="2029282" y="1271130"/>
                </a:lnTo>
                <a:lnTo>
                  <a:pt x="2061515" y="1271130"/>
                </a:lnTo>
                <a:lnTo>
                  <a:pt x="2061515" y="1303363"/>
                </a:lnTo>
                <a:lnTo>
                  <a:pt x="2093747" y="1303363"/>
                </a:lnTo>
                <a:lnTo>
                  <a:pt x="2093747" y="1271130"/>
                </a:lnTo>
                <a:lnTo>
                  <a:pt x="2125980" y="1271130"/>
                </a:lnTo>
                <a:lnTo>
                  <a:pt x="2125980" y="1238898"/>
                </a:lnTo>
                <a:lnTo>
                  <a:pt x="2093747" y="1238898"/>
                </a:lnTo>
                <a:lnTo>
                  <a:pt x="2093747" y="1206665"/>
                </a:lnTo>
                <a:lnTo>
                  <a:pt x="2061515" y="1206665"/>
                </a:lnTo>
                <a:close/>
                <a:moveTo>
                  <a:pt x="1855775" y="1069505"/>
                </a:moveTo>
                <a:lnTo>
                  <a:pt x="1855775" y="1101738"/>
                </a:lnTo>
                <a:lnTo>
                  <a:pt x="1823542" y="1101738"/>
                </a:lnTo>
                <a:lnTo>
                  <a:pt x="1823542" y="1133970"/>
                </a:lnTo>
                <a:lnTo>
                  <a:pt x="1855775" y="1133970"/>
                </a:lnTo>
                <a:lnTo>
                  <a:pt x="1855775" y="1166203"/>
                </a:lnTo>
                <a:lnTo>
                  <a:pt x="1888007" y="1166203"/>
                </a:lnTo>
                <a:lnTo>
                  <a:pt x="1888007" y="1133970"/>
                </a:lnTo>
                <a:lnTo>
                  <a:pt x="1920240" y="1133970"/>
                </a:lnTo>
                <a:lnTo>
                  <a:pt x="1920240" y="1101738"/>
                </a:lnTo>
                <a:lnTo>
                  <a:pt x="1888007" y="1101738"/>
                </a:lnTo>
                <a:lnTo>
                  <a:pt x="1888007" y="1069505"/>
                </a:lnTo>
                <a:lnTo>
                  <a:pt x="1855775" y="1069505"/>
                </a:lnTo>
                <a:close/>
                <a:moveTo>
                  <a:pt x="1992935" y="1069505"/>
                </a:moveTo>
                <a:lnTo>
                  <a:pt x="1992935" y="1101738"/>
                </a:lnTo>
                <a:lnTo>
                  <a:pt x="1960702" y="1101738"/>
                </a:lnTo>
                <a:lnTo>
                  <a:pt x="1960702" y="1133970"/>
                </a:lnTo>
                <a:lnTo>
                  <a:pt x="1992935" y="1133970"/>
                </a:lnTo>
                <a:lnTo>
                  <a:pt x="1992935" y="1166203"/>
                </a:lnTo>
                <a:lnTo>
                  <a:pt x="2025167" y="1166203"/>
                </a:lnTo>
                <a:lnTo>
                  <a:pt x="2025167" y="1133970"/>
                </a:lnTo>
                <a:lnTo>
                  <a:pt x="2057400" y="1133970"/>
                </a:lnTo>
                <a:lnTo>
                  <a:pt x="2057400" y="1101738"/>
                </a:lnTo>
                <a:lnTo>
                  <a:pt x="2025167" y="1101738"/>
                </a:lnTo>
                <a:lnTo>
                  <a:pt x="2025167" y="1069505"/>
                </a:lnTo>
                <a:lnTo>
                  <a:pt x="1992935" y="1069505"/>
                </a:lnTo>
                <a:close/>
                <a:moveTo>
                  <a:pt x="1924355" y="1206665"/>
                </a:moveTo>
                <a:lnTo>
                  <a:pt x="1924355" y="1238898"/>
                </a:lnTo>
                <a:lnTo>
                  <a:pt x="1892122" y="1238898"/>
                </a:lnTo>
                <a:lnTo>
                  <a:pt x="1892122" y="1271130"/>
                </a:lnTo>
                <a:lnTo>
                  <a:pt x="1924355" y="1271130"/>
                </a:lnTo>
                <a:lnTo>
                  <a:pt x="1924355" y="1303363"/>
                </a:lnTo>
                <a:lnTo>
                  <a:pt x="1956587" y="1303363"/>
                </a:lnTo>
                <a:lnTo>
                  <a:pt x="1956587" y="1271130"/>
                </a:lnTo>
                <a:lnTo>
                  <a:pt x="1988820" y="1271130"/>
                </a:lnTo>
                <a:lnTo>
                  <a:pt x="1988820" y="1238898"/>
                </a:lnTo>
                <a:lnTo>
                  <a:pt x="1956587" y="1238898"/>
                </a:lnTo>
                <a:lnTo>
                  <a:pt x="1956587" y="1206665"/>
                </a:lnTo>
                <a:lnTo>
                  <a:pt x="1924355" y="1206665"/>
                </a:lnTo>
                <a:close/>
                <a:moveTo>
                  <a:pt x="1169975" y="1343825"/>
                </a:moveTo>
                <a:lnTo>
                  <a:pt x="1169975" y="1376058"/>
                </a:lnTo>
                <a:lnTo>
                  <a:pt x="1137742" y="1376058"/>
                </a:lnTo>
                <a:lnTo>
                  <a:pt x="1137742" y="1408290"/>
                </a:lnTo>
                <a:lnTo>
                  <a:pt x="1169975" y="1408290"/>
                </a:lnTo>
                <a:lnTo>
                  <a:pt x="1169975" y="1440523"/>
                </a:lnTo>
                <a:lnTo>
                  <a:pt x="1202207" y="1440523"/>
                </a:lnTo>
                <a:lnTo>
                  <a:pt x="1202207" y="1408290"/>
                </a:lnTo>
                <a:lnTo>
                  <a:pt x="1234440" y="1408290"/>
                </a:lnTo>
                <a:lnTo>
                  <a:pt x="1234440" y="1376058"/>
                </a:lnTo>
                <a:lnTo>
                  <a:pt x="1202207" y="1376058"/>
                </a:lnTo>
                <a:lnTo>
                  <a:pt x="1202207" y="1343825"/>
                </a:lnTo>
                <a:lnTo>
                  <a:pt x="1169975" y="1343825"/>
                </a:lnTo>
                <a:close/>
                <a:moveTo>
                  <a:pt x="964578" y="1482357"/>
                </a:moveTo>
                <a:lnTo>
                  <a:pt x="964578" y="1513561"/>
                </a:lnTo>
                <a:lnTo>
                  <a:pt x="933374" y="1513561"/>
                </a:lnTo>
                <a:lnTo>
                  <a:pt x="933374" y="1545107"/>
                </a:lnTo>
                <a:lnTo>
                  <a:pt x="964578" y="1545107"/>
                </a:lnTo>
                <a:lnTo>
                  <a:pt x="964578" y="1576311"/>
                </a:lnTo>
                <a:lnTo>
                  <a:pt x="996124" y="1576311"/>
                </a:lnTo>
                <a:lnTo>
                  <a:pt x="996124" y="1545107"/>
                </a:lnTo>
                <a:lnTo>
                  <a:pt x="1027328" y="1545107"/>
                </a:lnTo>
                <a:lnTo>
                  <a:pt x="1027328" y="1513561"/>
                </a:lnTo>
                <a:lnTo>
                  <a:pt x="996124" y="1513561"/>
                </a:lnTo>
                <a:lnTo>
                  <a:pt x="996124" y="1482357"/>
                </a:lnTo>
                <a:lnTo>
                  <a:pt x="964578" y="1482357"/>
                </a:lnTo>
                <a:close/>
                <a:moveTo>
                  <a:pt x="896341" y="1619860"/>
                </a:moveTo>
                <a:lnTo>
                  <a:pt x="896341" y="1651064"/>
                </a:lnTo>
                <a:lnTo>
                  <a:pt x="865137" y="1651064"/>
                </a:lnTo>
                <a:lnTo>
                  <a:pt x="865137" y="1681925"/>
                </a:lnTo>
                <a:lnTo>
                  <a:pt x="896341" y="1681925"/>
                </a:lnTo>
                <a:lnTo>
                  <a:pt x="896341" y="1713128"/>
                </a:lnTo>
                <a:lnTo>
                  <a:pt x="927202" y="1713128"/>
                </a:lnTo>
                <a:lnTo>
                  <a:pt x="927202" y="1681925"/>
                </a:lnTo>
                <a:lnTo>
                  <a:pt x="958405" y="1681925"/>
                </a:lnTo>
                <a:lnTo>
                  <a:pt x="958405" y="1651064"/>
                </a:lnTo>
                <a:lnTo>
                  <a:pt x="927202" y="1651064"/>
                </a:lnTo>
                <a:lnTo>
                  <a:pt x="927202" y="1619860"/>
                </a:lnTo>
                <a:lnTo>
                  <a:pt x="896341" y="1619860"/>
                </a:lnTo>
                <a:close/>
                <a:moveTo>
                  <a:pt x="1033158" y="1345197"/>
                </a:moveTo>
                <a:lnTo>
                  <a:pt x="1033158" y="1376401"/>
                </a:lnTo>
                <a:lnTo>
                  <a:pt x="1001954" y="1376401"/>
                </a:lnTo>
                <a:lnTo>
                  <a:pt x="1001954" y="1407947"/>
                </a:lnTo>
                <a:lnTo>
                  <a:pt x="1033158" y="1407947"/>
                </a:lnTo>
                <a:lnTo>
                  <a:pt x="1033158" y="1439151"/>
                </a:lnTo>
                <a:lnTo>
                  <a:pt x="1064704" y="1439151"/>
                </a:lnTo>
                <a:lnTo>
                  <a:pt x="1064704" y="1407947"/>
                </a:lnTo>
                <a:lnTo>
                  <a:pt x="1095908" y="1407947"/>
                </a:lnTo>
                <a:lnTo>
                  <a:pt x="1095908" y="1376401"/>
                </a:lnTo>
                <a:lnTo>
                  <a:pt x="1064704" y="1376401"/>
                </a:lnTo>
                <a:lnTo>
                  <a:pt x="1064704" y="1345197"/>
                </a:lnTo>
                <a:lnTo>
                  <a:pt x="1033158" y="1345197"/>
                </a:lnTo>
                <a:close/>
                <a:moveTo>
                  <a:pt x="1375715" y="1206665"/>
                </a:moveTo>
                <a:lnTo>
                  <a:pt x="1375715" y="1238898"/>
                </a:lnTo>
                <a:lnTo>
                  <a:pt x="1343482" y="1238898"/>
                </a:lnTo>
                <a:lnTo>
                  <a:pt x="1343482" y="1271130"/>
                </a:lnTo>
                <a:lnTo>
                  <a:pt x="1375715" y="1271130"/>
                </a:lnTo>
                <a:lnTo>
                  <a:pt x="1375715" y="1303363"/>
                </a:lnTo>
                <a:lnTo>
                  <a:pt x="1407947" y="1303363"/>
                </a:lnTo>
                <a:lnTo>
                  <a:pt x="1407947" y="1271130"/>
                </a:lnTo>
                <a:lnTo>
                  <a:pt x="1440180" y="1271130"/>
                </a:lnTo>
                <a:lnTo>
                  <a:pt x="1440180" y="1238898"/>
                </a:lnTo>
                <a:lnTo>
                  <a:pt x="1407947" y="1238898"/>
                </a:lnTo>
                <a:lnTo>
                  <a:pt x="1407947" y="1206665"/>
                </a:lnTo>
                <a:lnTo>
                  <a:pt x="1375715" y="1206665"/>
                </a:lnTo>
                <a:close/>
                <a:moveTo>
                  <a:pt x="828446" y="1485100"/>
                </a:moveTo>
                <a:lnTo>
                  <a:pt x="828446" y="1514589"/>
                </a:lnTo>
                <a:lnTo>
                  <a:pt x="798957" y="1514589"/>
                </a:lnTo>
                <a:lnTo>
                  <a:pt x="798957" y="1544079"/>
                </a:lnTo>
                <a:lnTo>
                  <a:pt x="828446" y="1544079"/>
                </a:lnTo>
                <a:lnTo>
                  <a:pt x="828446" y="1573568"/>
                </a:lnTo>
                <a:lnTo>
                  <a:pt x="857936" y="1573568"/>
                </a:lnTo>
                <a:lnTo>
                  <a:pt x="857936" y="1544079"/>
                </a:lnTo>
                <a:lnTo>
                  <a:pt x="887425" y="1544079"/>
                </a:lnTo>
                <a:lnTo>
                  <a:pt x="887425" y="1514589"/>
                </a:lnTo>
                <a:lnTo>
                  <a:pt x="857936" y="1514589"/>
                </a:lnTo>
                <a:lnTo>
                  <a:pt x="857936" y="1485100"/>
                </a:lnTo>
                <a:lnTo>
                  <a:pt x="828446" y="1485100"/>
                </a:lnTo>
                <a:close/>
                <a:moveTo>
                  <a:pt x="1238555" y="1206665"/>
                </a:moveTo>
                <a:lnTo>
                  <a:pt x="1238555" y="1238898"/>
                </a:lnTo>
                <a:lnTo>
                  <a:pt x="1206322" y="1238898"/>
                </a:lnTo>
                <a:lnTo>
                  <a:pt x="1206322" y="1271130"/>
                </a:lnTo>
                <a:lnTo>
                  <a:pt x="1238555" y="1271130"/>
                </a:lnTo>
                <a:lnTo>
                  <a:pt x="1238555" y="1303363"/>
                </a:lnTo>
                <a:lnTo>
                  <a:pt x="1270787" y="1303363"/>
                </a:lnTo>
                <a:lnTo>
                  <a:pt x="1270787" y="1271130"/>
                </a:lnTo>
                <a:lnTo>
                  <a:pt x="1303020" y="1271130"/>
                </a:lnTo>
                <a:lnTo>
                  <a:pt x="1303020" y="1238898"/>
                </a:lnTo>
                <a:lnTo>
                  <a:pt x="1270787" y="1238898"/>
                </a:lnTo>
                <a:lnTo>
                  <a:pt x="1270787" y="1206665"/>
                </a:lnTo>
                <a:lnTo>
                  <a:pt x="1238555" y="1206665"/>
                </a:lnTo>
                <a:close/>
                <a:moveTo>
                  <a:pt x="1307135" y="1343825"/>
                </a:moveTo>
                <a:lnTo>
                  <a:pt x="1307135" y="1376058"/>
                </a:lnTo>
                <a:lnTo>
                  <a:pt x="1274902" y="1376058"/>
                </a:lnTo>
                <a:lnTo>
                  <a:pt x="1274902" y="1408290"/>
                </a:lnTo>
                <a:lnTo>
                  <a:pt x="1307135" y="1408290"/>
                </a:lnTo>
                <a:lnTo>
                  <a:pt x="1307135" y="1440523"/>
                </a:lnTo>
                <a:lnTo>
                  <a:pt x="1339367" y="1440523"/>
                </a:lnTo>
                <a:lnTo>
                  <a:pt x="1339367" y="1408290"/>
                </a:lnTo>
                <a:lnTo>
                  <a:pt x="1371600" y="1408290"/>
                </a:lnTo>
                <a:lnTo>
                  <a:pt x="1371600" y="1376058"/>
                </a:lnTo>
                <a:lnTo>
                  <a:pt x="1339367" y="1376058"/>
                </a:lnTo>
                <a:lnTo>
                  <a:pt x="1339367" y="1343825"/>
                </a:lnTo>
                <a:lnTo>
                  <a:pt x="1307135" y="1343825"/>
                </a:lnTo>
                <a:close/>
                <a:moveTo>
                  <a:pt x="1101395" y="1480985"/>
                </a:moveTo>
                <a:lnTo>
                  <a:pt x="1101395" y="1513218"/>
                </a:lnTo>
                <a:lnTo>
                  <a:pt x="1069162" y="1513218"/>
                </a:lnTo>
                <a:lnTo>
                  <a:pt x="1069162" y="1545450"/>
                </a:lnTo>
                <a:lnTo>
                  <a:pt x="1101395" y="1545450"/>
                </a:lnTo>
                <a:lnTo>
                  <a:pt x="1101395" y="1577683"/>
                </a:lnTo>
                <a:lnTo>
                  <a:pt x="1133627" y="1577683"/>
                </a:lnTo>
                <a:lnTo>
                  <a:pt x="1133627" y="1545450"/>
                </a:lnTo>
                <a:lnTo>
                  <a:pt x="1165860" y="1545450"/>
                </a:lnTo>
                <a:lnTo>
                  <a:pt x="1165860" y="1513218"/>
                </a:lnTo>
                <a:lnTo>
                  <a:pt x="1133627" y="1513218"/>
                </a:lnTo>
                <a:lnTo>
                  <a:pt x="1133627" y="1480985"/>
                </a:lnTo>
                <a:lnTo>
                  <a:pt x="1101395" y="1480985"/>
                </a:lnTo>
                <a:close/>
                <a:moveTo>
                  <a:pt x="759866" y="1622603"/>
                </a:moveTo>
                <a:lnTo>
                  <a:pt x="759866" y="1651749"/>
                </a:lnTo>
                <a:lnTo>
                  <a:pt x="730720" y="1651749"/>
                </a:lnTo>
                <a:lnTo>
                  <a:pt x="730720" y="1681239"/>
                </a:lnTo>
                <a:lnTo>
                  <a:pt x="759866" y="1681239"/>
                </a:lnTo>
                <a:lnTo>
                  <a:pt x="759866" y="1710385"/>
                </a:lnTo>
                <a:lnTo>
                  <a:pt x="789356" y="1710385"/>
                </a:lnTo>
                <a:lnTo>
                  <a:pt x="789356" y="1681239"/>
                </a:lnTo>
                <a:lnTo>
                  <a:pt x="818502" y="1681239"/>
                </a:lnTo>
                <a:lnTo>
                  <a:pt x="818502" y="1651749"/>
                </a:lnTo>
                <a:lnTo>
                  <a:pt x="789356" y="1651749"/>
                </a:lnTo>
                <a:lnTo>
                  <a:pt x="789356" y="1622603"/>
                </a:lnTo>
                <a:lnTo>
                  <a:pt x="759866" y="1622603"/>
                </a:lnTo>
                <a:close/>
                <a:moveTo>
                  <a:pt x="1545107" y="2674963"/>
                </a:moveTo>
                <a:lnTo>
                  <a:pt x="1545107" y="2642730"/>
                </a:lnTo>
                <a:lnTo>
                  <a:pt x="1577340" y="2642730"/>
                </a:lnTo>
                <a:lnTo>
                  <a:pt x="1577340" y="2610498"/>
                </a:lnTo>
                <a:lnTo>
                  <a:pt x="1545107" y="2610498"/>
                </a:lnTo>
                <a:lnTo>
                  <a:pt x="1545107" y="2578265"/>
                </a:lnTo>
                <a:lnTo>
                  <a:pt x="1512875" y="2578265"/>
                </a:lnTo>
                <a:lnTo>
                  <a:pt x="1512875" y="2610498"/>
                </a:lnTo>
                <a:lnTo>
                  <a:pt x="1480642" y="2610498"/>
                </a:lnTo>
                <a:lnTo>
                  <a:pt x="1480642" y="2642730"/>
                </a:lnTo>
                <a:lnTo>
                  <a:pt x="1512875" y="2642730"/>
                </a:lnTo>
                <a:lnTo>
                  <a:pt x="1512875" y="2674963"/>
                </a:lnTo>
                <a:lnTo>
                  <a:pt x="1545107" y="2674963"/>
                </a:lnTo>
                <a:close/>
                <a:moveTo>
                  <a:pt x="2679764" y="1072248"/>
                </a:moveTo>
                <a:lnTo>
                  <a:pt x="2679764" y="1102766"/>
                </a:lnTo>
                <a:lnTo>
                  <a:pt x="2649245" y="1102766"/>
                </a:lnTo>
                <a:lnTo>
                  <a:pt x="2649245" y="1132942"/>
                </a:lnTo>
                <a:lnTo>
                  <a:pt x="2679764" y="1132942"/>
                </a:lnTo>
                <a:lnTo>
                  <a:pt x="2679764" y="1163460"/>
                </a:lnTo>
                <a:lnTo>
                  <a:pt x="2709939" y="1163460"/>
                </a:lnTo>
                <a:lnTo>
                  <a:pt x="2709939" y="1132942"/>
                </a:lnTo>
                <a:lnTo>
                  <a:pt x="2740457" y="1132942"/>
                </a:lnTo>
                <a:lnTo>
                  <a:pt x="2740457" y="1102766"/>
                </a:lnTo>
                <a:lnTo>
                  <a:pt x="2709939" y="1102766"/>
                </a:lnTo>
                <a:lnTo>
                  <a:pt x="2709939" y="1072248"/>
                </a:lnTo>
                <a:lnTo>
                  <a:pt x="2679764" y="1072248"/>
                </a:lnTo>
                <a:close/>
                <a:moveTo>
                  <a:pt x="2748001" y="1208380"/>
                </a:moveTo>
                <a:lnTo>
                  <a:pt x="2748001" y="1239584"/>
                </a:lnTo>
                <a:lnTo>
                  <a:pt x="2716797" y="1239584"/>
                </a:lnTo>
                <a:lnTo>
                  <a:pt x="2716797" y="1270445"/>
                </a:lnTo>
                <a:lnTo>
                  <a:pt x="2748001" y="1270445"/>
                </a:lnTo>
                <a:lnTo>
                  <a:pt x="2748001" y="1301648"/>
                </a:lnTo>
                <a:lnTo>
                  <a:pt x="2778862" y="1301648"/>
                </a:lnTo>
                <a:lnTo>
                  <a:pt x="2778862" y="1270445"/>
                </a:lnTo>
                <a:lnTo>
                  <a:pt x="2810066" y="1270445"/>
                </a:lnTo>
                <a:lnTo>
                  <a:pt x="2810066" y="1239584"/>
                </a:lnTo>
                <a:lnTo>
                  <a:pt x="2778862" y="1239584"/>
                </a:lnTo>
                <a:lnTo>
                  <a:pt x="2778862" y="1208380"/>
                </a:lnTo>
                <a:lnTo>
                  <a:pt x="2748001" y="1208380"/>
                </a:lnTo>
                <a:close/>
                <a:moveTo>
                  <a:pt x="2611526" y="936803"/>
                </a:moveTo>
                <a:lnTo>
                  <a:pt x="2611526" y="965949"/>
                </a:lnTo>
                <a:lnTo>
                  <a:pt x="2582380" y="965949"/>
                </a:lnTo>
                <a:lnTo>
                  <a:pt x="2582380" y="995439"/>
                </a:lnTo>
                <a:lnTo>
                  <a:pt x="2611526" y="995439"/>
                </a:lnTo>
                <a:lnTo>
                  <a:pt x="2611526" y="1024585"/>
                </a:lnTo>
                <a:lnTo>
                  <a:pt x="2641016" y="1024585"/>
                </a:lnTo>
                <a:lnTo>
                  <a:pt x="2641016" y="995439"/>
                </a:lnTo>
                <a:lnTo>
                  <a:pt x="2670163" y="995439"/>
                </a:lnTo>
                <a:lnTo>
                  <a:pt x="2670163" y="965949"/>
                </a:lnTo>
                <a:lnTo>
                  <a:pt x="2641016" y="965949"/>
                </a:lnTo>
                <a:lnTo>
                  <a:pt x="2641016" y="936803"/>
                </a:lnTo>
                <a:lnTo>
                  <a:pt x="2611526" y="936803"/>
                </a:lnTo>
                <a:close/>
                <a:moveTo>
                  <a:pt x="2473681" y="934745"/>
                </a:moveTo>
                <a:lnTo>
                  <a:pt x="2473681" y="965264"/>
                </a:lnTo>
                <a:lnTo>
                  <a:pt x="2443163" y="965264"/>
                </a:lnTo>
                <a:lnTo>
                  <a:pt x="2443163" y="996125"/>
                </a:lnTo>
                <a:lnTo>
                  <a:pt x="2473681" y="996125"/>
                </a:lnTo>
                <a:lnTo>
                  <a:pt x="2473681" y="1026643"/>
                </a:lnTo>
                <a:lnTo>
                  <a:pt x="2504542" y="1026643"/>
                </a:lnTo>
                <a:lnTo>
                  <a:pt x="2504542" y="996125"/>
                </a:lnTo>
                <a:lnTo>
                  <a:pt x="2535060" y="996125"/>
                </a:lnTo>
                <a:lnTo>
                  <a:pt x="2535060" y="965264"/>
                </a:lnTo>
                <a:lnTo>
                  <a:pt x="2504542" y="965264"/>
                </a:lnTo>
                <a:lnTo>
                  <a:pt x="2504542" y="934745"/>
                </a:lnTo>
                <a:lnTo>
                  <a:pt x="2473681" y="934745"/>
                </a:lnTo>
                <a:close/>
                <a:moveTo>
                  <a:pt x="2404415" y="1069505"/>
                </a:moveTo>
                <a:lnTo>
                  <a:pt x="2404415" y="1101738"/>
                </a:lnTo>
                <a:lnTo>
                  <a:pt x="2372182" y="1101738"/>
                </a:lnTo>
                <a:lnTo>
                  <a:pt x="2372182" y="1133970"/>
                </a:lnTo>
                <a:lnTo>
                  <a:pt x="2404415" y="1133970"/>
                </a:lnTo>
                <a:lnTo>
                  <a:pt x="2404415" y="1166203"/>
                </a:lnTo>
                <a:lnTo>
                  <a:pt x="2436647" y="1166203"/>
                </a:lnTo>
                <a:lnTo>
                  <a:pt x="2436647" y="1133970"/>
                </a:lnTo>
                <a:lnTo>
                  <a:pt x="2468880" y="1133970"/>
                </a:lnTo>
                <a:lnTo>
                  <a:pt x="2468880" y="1101738"/>
                </a:lnTo>
                <a:lnTo>
                  <a:pt x="2436647" y="1101738"/>
                </a:lnTo>
                <a:lnTo>
                  <a:pt x="2436647" y="1069505"/>
                </a:lnTo>
                <a:lnTo>
                  <a:pt x="2404415" y="1069505"/>
                </a:lnTo>
                <a:close/>
                <a:moveTo>
                  <a:pt x="2541918" y="1070534"/>
                </a:moveTo>
                <a:lnTo>
                  <a:pt x="2541918" y="1102081"/>
                </a:lnTo>
                <a:lnTo>
                  <a:pt x="2510371" y="1102081"/>
                </a:lnTo>
                <a:lnTo>
                  <a:pt x="2510371" y="1133627"/>
                </a:lnTo>
                <a:lnTo>
                  <a:pt x="2541918" y="1133627"/>
                </a:lnTo>
                <a:lnTo>
                  <a:pt x="2541918" y="1165174"/>
                </a:lnTo>
                <a:lnTo>
                  <a:pt x="2573465" y="1165174"/>
                </a:lnTo>
                <a:lnTo>
                  <a:pt x="2573465" y="1133627"/>
                </a:lnTo>
                <a:lnTo>
                  <a:pt x="2605012" y="1133627"/>
                </a:lnTo>
                <a:lnTo>
                  <a:pt x="2605012" y="1102081"/>
                </a:lnTo>
                <a:lnTo>
                  <a:pt x="2573465" y="1102081"/>
                </a:lnTo>
                <a:lnTo>
                  <a:pt x="2573465" y="1070534"/>
                </a:lnTo>
                <a:lnTo>
                  <a:pt x="2541918" y="1070534"/>
                </a:lnTo>
                <a:close/>
                <a:moveTo>
                  <a:pt x="2954426" y="1347597"/>
                </a:moveTo>
                <a:lnTo>
                  <a:pt x="2954426" y="1377429"/>
                </a:lnTo>
                <a:lnTo>
                  <a:pt x="2924594" y="1377429"/>
                </a:lnTo>
                <a:lnTo>
                  <a:pt x="2924594" y="1406919"/>
                </a:lnTo>
                <a:lnTo>
                  <a:pt x="2954426" y="1406919"/>
                </a:lnTo>
                <a:lnTo>
                  <a:pt x="2954426" y="1436751"/>
                </a:lnTo>
                <a:lnTo>
                  <a:pt x="2983916" y="1436751"/>
                </a:lnTo>
                <a:lnTo>
                  <a:pt x="2983916" y="1406919"/>
                </a:lnTo>
                <a:lnTo>
                  <a:pt x="3013748" y="1406919"/>
                </a:lnTo>
                <a:lnTo>
                  <a:pt x="3013748" y="1377429"/>
                </a:lnTo>
                <a:lnTo>
                  <a:pt x="2983916" y="1377429"/>
                </a:lnTo>
                <a:lnTo>
                  <a:pt x="2983916" y="1347597"/>
                </a:lnTo>
                <a:lnTo>
                  <a:pt x="2954426" y="1347597"/>
                </a:lnTo>
                <a:close/>
                <a:moveTo>
                  <a:pt x="3023006" y="1485100"/>
                </a:moveTo>
                <a:lnTo>
                  <a:pt x="3023006" y="1514589"/>
                </a:lnTo>
                <a:lnTo>
                  <a:pt x="2993517" y="1514589"/>
                </a:lnTo>
                <a:lnTo>
                  <a:pt x="2993517" y="1544079"/>
                </a:lnTo>
                <a:lnTo>
                  <a:pt x="3023006" y="1544079"/>
                </a:lnTo>
                <a:lnTo>
                  <a:pt x="3023006" y="1573568"/>
                </a:lnTo>
                <a:lnTo>
                  <a:pt x="3052496" y="1573568"/>
                </a:lnTo>
                <a:lnTo>
                  <a:pt x="3052496" y="1544079"/>
                </a:lnTo>
                <a:lnTo>
                  <a:pt x="3081985" y="1544079"/>
                </a:lnTo>
                <a:lnTo>
                  <a:pt x="3081985" y="1514589"/>
                </a:lnTo>
                <a:lnTo>
                  <a:pt x="3052496" y="1514589"/>
                </a:lnTo>
                <a:lnTo>
                  <a:pt x="3052496" y="1485100"/>
                </a:lnTo>
                <a:lnTo>
                  <a:pt x="3023006" y="1485100"/>
                </a:lnTo>
                <a:close/>
                <a:moveTo>
                  <a:pt x="2817610" y="1074649"/>
                </a:moveTo>
                <a:lnTo>
                  <a:pt x="2817610" y="1103452"/>
                </a:lnTo>
                <a:lnTo>
                  <a:pt x="2788806" y="1103452"/>
                </a:lnTo>
                <a:lnTo>
                  <a:pt x="2788806" y="1132256"/>
                </a:lnTo>
                <a:lnTo>
                  <a:pt x="2817610" y="1132256"/>
                </a:lnTo>
                <a:lnTo>
                  <a:pt x="2817610" y="1161059"/>
                </a:lnTo>
                <a:lnTo>
                  <a:pt x="2846413" y="1161059"/>
                </a:lnTo>
                <a:lnTo>
                  <a:pt x="2846413" y="1132256"/>
                </a:lnTo>
                <a:lnTo>
                  <a:pt x="2875217" y="1132256"/>
                </a:lnTo>
                <a:lnTo>
                  <a:pt x="2875217" y="1103452"/>
                </a:lnTo>
                <a:lnTo>
                  <a:pt x="2846413" y="1103452"/>
                </a:lnTo>
                <a:lnTo>
                  <a:pt x="2846413" y="1074649"/>
                </a:lnTo>
                <a:lnTo>
                  <a:pt x="2817610" y="1074649"/>
                </a:lnTo>
                <a:close/>
                <a:moveTo>
                  <a:pt x="2885846" y="1211123"/>
                </a:moveTo>
                <a:lnTo>
                  <a:pt x="2885846" y="1240269"/>
                </a:lnTo>
                <a:lnTo>
                  <a:pt x="2856700" y="1240269"/>
                </a:lnTo>
                <a:lnTo>
                  <a:pt x="2856700" y="1269759"/>
                </a:lnTo>
                <a:lnTo>
                  <a:pt x="2885846" y="1269759"/>
                </a:lnTo>
                <a:lnTo>
                  <a:pt x="2885846" y="1298905"/>
                </a:lnTo>
                <a:lnTo>
                  <a:pt x="2915336" y="1298905"/>
                </a:lnTo>
                <a:lnTo>
                  <a:pt x="2915336" y="1269759"/>
                </a:lnTo>
                <a:lnTo>
                  <a:pt x="2944483" y="1269759"/>
                </a:lnTo>
                <a:lnTo>
                  <a:pt x="2944483" y="1240269"/>
                </a:lnTo>
                <a:lnTo>
                  <a:pt x="2915336" y="1240269"/>
                </a:lnTo>
                <a:lnTo>
                  <a:pt x="2915336" y="1211123"/>
                </a:lnTo>
                <a:lnTo>
                  <a:pt x="2885846" y="1211123"/>
                </a:lnTo>
                <a:close/>
                <a:moveTo>
                  <a:pt x="1856461" y="797585"/>
                </a:moveTo>
                <a:lnTo>
                  <a:pt x="1856461" y="828104"/>
                </a:lnTo>
                <a:lnTo>
                  <a:pt x="1825942" y="828104"/>
                </a:lnTo>
                <a:lnTo>
                  <a:pt x="1825942" y="858965"/>
                </a:lnTo>
                <a:lnTo>
                  <a:pt x="1856461" y="858965"/>
                </a:lnTo>
                <a:lnTo>
                  <a:pt x="1856461" y="889483"/>
                </a:lnTo>
                <a:lnTo>
                  <a:pt x="1887322" y="889483"/>
                </a:lnTo>
                <a:lnTo>
                  <a:pt x="1887322" y="858965"/>
                </a:lnTo>
                <a:lnTo>
                  <a:pt x="1917840" y="858965"/>
                </a:lnTo>
                <a:lnTo>
                  <a:pt x="1917840" y="828104"/>
                </a:lnTo>
                <a:lnTo>
                  <a:pt x="1887322" y="828104"/>
                </a:lnTo>
                <a:lnTo>
                  <a:pt x="1887322" y="797585"/>
                </a:lnTo>
                <a:lnTo>
                  <a:pt x="1856461" y="797585"/>
                </a:lnTo>
                <a:close/>
                <a:moveTo>
                  <a:pt x="1993621" y="797585"/>
                </a:moveTo>
                <a:lnTo>
                  <a:pt x="1993621" y="828104"/>
                </a:lnTo>
                <a:lnTo>
                  <a:pt x="1963102" y="828104"/>
                </a:lnTo>
                <a:lnTo>
                  <a:pt x="1963102" y="858965"/>
                </a:lnTo>
                <a:lnTo>
                  <a:pt x="1993621" y="858965"/>
                </a:lnTo>
                <a:lnTo>
                  <a:pt x="1993621" y="889483"/>
                </a:lnTo>
                <a:lnTo>
                  <a:pt x="2024482" y="889483"/>
                </a:lnTo>
                <a:lnTo>
                  <a:pt x="2024482" y="858965"/>
                </a:lnTo>
                <a:lnTo>
                  <a:pt x="2055000" y="858965"/>
                </a:lnTo>
                <a:lnTo>
                  <a:pt x="2055000" y="828104"/>
                </a:lnTo>
                <a:lnTo>
                  <a:pt x="2024482" y="828104"/>
                </a:lnTo>
                <a:lnTo>
                  <a:pt x="2024482" y="797585"/>
                </a:lnTo>
                <a:lnTo>
                  <a:pt x="1993621" y="797585"/>
                </a:lnTo>
                <a:close/>
                <a:moveTo>
                  <a:pt x="1924355" y="932345"/>
                </a:moveTo>
                <a:lnTo>
                  <a:pt x="1924355" y="964578"/>
                </a:lnTo>
                <a:lnTo>
                  <a:pt x="1892122" y="964578"/>
                </a:lnTo>
                <a:lnTo>
                  <a:pt x="1892122" y="996810"/>
                </a:lnTo>
                <a:lnTo>
                  <a:pt x="1924355" y="996810"/>
                </a:lnTo>
                <a:lnTo>
                  <a:pt x="1924355" y="1029043"/>
                </a:lnTo>
                <a:lnTo>
                  <a:pt x="1956587" y="1029043"/>
                </a:lnTo>
                <a:lnTo>
                  <a:pt x="1956587" y="996810"/>
                </a:lnTo>
                <a:lnTo>
                  <a:pt x="1988820" y="996810"/>
                </a:lnTo>
                <a:lnTo>
                  <a:pt x="1988820" y="964578"/>
                </a:lnTo>
                <a:lnTo>
                  <a:pt x="1956587" y="964578"/>
                </a:lnTo>
                <a:lnTo>
                  <a:pt x="1956587" y="932345"/>
                </a:lnTo>
                <a:lnTo>
                  <a:pt x="1924355" y="932345"/>
                </a:lnTo>
                <a:close/>
                <a:moveTo>
                  <a:pt x="2336178" y="933717"/>
                </a:moveTo>
                <a:lnTo>
                  <a:pt x="2336178" y="964921"/>
                </a:lnTo>
                <a:lnTo>
                  <a:pt x="2304974" y="964921"/>
                </a:lnTo>
                <a:lnTo>
                  <a:pt x="2304974" y="996467"/>
                </a:lnTo>
                <a:lnTo>
                  <a:pt x="2336178" y="996467"/>
                </a:lnTo>
                <a:lnTo>
                  <a:pt x="2336178" y="1027671"/>
                </a:lnTo>
                <a:lnTo>
                  <a:pt x="2367725" y="1027671"/>
                </a:lnTo>
                <a:lnTo>
                  <a:pt x="2367725" y="996467"/>
                </a:lnTo>
                <a:lnTo>
                  <a:pt x="2398928" y="996467"/>
                </a:lnTo>
                <a:lnTo>
                  <a:pt x="2398928" y="964921"/>
                </a:lnTo>
                <a:lnTo>
                  <a:pt x="2367725" y="964921"/>
                </a:lnTo>
                <a:lnTo>
                  <a:pt x="2367725" y="933717"/>
                </a:lnTo>
                <a:lnTo>
                  <a:pt x="2336178" y="933717"/>
                </a:lnTo>
                <a:close/>
                <a:moveTo>
                  <a:pt x="1787195" y="932345"/>
                </a:moveTo>
                <a:lnTo>
                  <a:pt x="1787195" y="964578"/>
                </a:lnTo>
                <a:lnTo>
                  <a:pt x="1754962" y="964578"/>
                </a:lnTo>
                <a:lnTo>
                  <a:pt x="1754962" y="996810"/>
                </a:lnTo>
                <a:lnTo>
                  <a:pt x="1787195" y="996810"/>
                </a:lnTo>
                <a:lnTo>
                  <a:pt x="1787195" y="1029043"/>
                </a:lnTo>
                <a:lnTo>
                  <a:pt x="1819427" y="1029043"/>
                </a:lnTo>
                <a:lnTo>
                  <a:pt x="1819427" y="996810"/>
                </a:lnTo>
                <a:lnTo>
                  <a:pt x="1851660" y="996810"/>
                </a:lnTo>
                <a:lnTo>
                  <a:pt x="1851660" y="964578"/>
                </a:lnTo>
                <a:lnTo>
                  <a:pt x="1819427" y="964578"/>
                </a:lnTo>
                <a:lnTo>
                  <a:pt x="1819427" y="932345"/>
                </a:lnTo>
                <a:lnTo>
                  <a:pt x="1787195" y="932345"/>
                </a:lnTo>
                <a:close/>
                <a:moveTo>
                  <a:pt x="3092615" y="1350683"/>
                </a:moveTo>
                <a:lnTo>
                  <a:pt x="3092615" y="1378458"/>
                </a:lnTo>
                <a:lnTo>
                  <a:pt x="3064840" y="1378458"/>
                </a:lnTo>
                <a:lnTo>
                  <a:pt x="3064840" y="1405890"/>
                </a:lnTo>
                <a:lnTo>
                  <a:pt x="3092615" y="1405890"/>
                </a:lnTo>
                <a:lnTo>
                  <a:pt x="3092615" y="1433665"/>
                </a:lnTo>
                <a:lnTo>
                  <a:pt x="3120047" y="1433665"/>
                </a:lnTo>
                <a:lnTo>
                  <a:pt x="3120047" y="1405890"/>
                </a:lnTo>
                <a:lnTo>
                  <a:pt x="3147822" y="1405890"/>
                </a:lnTo>
                <a:lnTo>
                  <a:pt x="3147822" y="1378458"/>
                </a:lnTo>
                <a:lnTo>
                  <a:pt x="3120047" y="1378458"/>
                </a:lnTo>
                <a:lnTo>
                  <a:pt x="3120047" y="1350683"/>
                </a:lnTo>
                <a:lnTo>
                  <a:pt x="3092615" y="1350683"/>
                </a:lnTo>
                <a:close/>
                <a:moveTo>
                  <a:pt x="2061515" y="932345"/>
                </a:moveTo>
                <a:lnTo>
                  <a:pt x="2061515" y="964578"/>
                </a:lnTo>
                <a:lnTo>
                  <a:pt x="2029282" y="964578"/>
                </a:lnTo>
                <a:lnTo>
                  <a:pt x="2029282" y="996810"/>
                </a:lnTo>
                <a:lnTo>
                  <a:pt x="2061515" y="996810"/>
                </a:lnTo>
                <a:lnTo>
                  <a:pt x="2061515" y="1029043"/>
                </a:lnTo>
                <a:lnTo>
                  <a:pt x="2093747" y="1029043"/>
                </a:lnTo>
                <a:lnTo>
                  <a:pt x="2093747" y="996810"/>
                </a:lnTo>
                <a:lnTo>
                  <a:pt x="2125980" y="996810"/>
                </a:lnTo>
                <a:lnTo>
                  <a:pt x="2125980" y="964578"/>
                </a:lnTo>
                <a:lnTo>
                  <a:pt x="2093747" y="964578"/>
                </a:lnTo>
                <a:lnTo>
                  <a:pt x="2093747" y="932345"/>
                </a:lnTo>
                <a:lnTo>
                  <a:pt x="2061515" y="932345"/>
                </a:lnTo>
                <a:close/>
                <a:moveTo>
                  <a:pt x="2268284" y="798614"/>
                </a:moveTo>
                <a:lnTo>
                  <a:pt x="2268284" y="828446"/>
                </a:lnTo>
                <a:lnTo>
                  <a:pt x="2238451" y="828446"/>
                </a:lnTo>
                <a:lnTo>
                  <a:pt x="2238451" y="858622"/>
                </a:lnTo>
                <a:lnTo>
                  <a:pt x="2268284" y="858622"/>
                </a:lnTo>
                <a:lnTo>
                  <a:pt x="2268284" y="888454"/>
                </a:lnTo>
                <a:lnTo>
                  <a:pt x="2298459" y="888454"/>
                </a:lnTo>
                <a:lnTo>
                  <a:pt x="2298459" y="858622"/>
                </a:lnTo>
                <a:lnTo>
                  <a:pt x="2328291" y="858622"/>
                </a:lnTo>
                <a:lnTo>
                  <a:pt x="2328291" y="828446"/>
                </a:lnTo>
                <a:lnTo>
                  <a:pt x="2298459" y="828446"/>
                </a:lnTo>
                <a:lnTo>
                  <a:pt x="2298459" y="798614"/>
                </a:lnTo>
                <a:lnTo>
                  <a:pt x="2268284" y="798614"/>
                </a:lnTo>
                <a:close/>
                <a:moveTo>
                  <a:pt x="2198675" y="932688"/>
                </a:moveTo>
                <a:lnTo>
                  <a:pt x="2198675" y="964578"/>
                </a:lnTo>
                <a:lnTo>
                  <a:pt x="2166785" y="964578"/>
                </a:lnTo>
                <a:lnTo>
                  <a:pt x="2166785" y="996810"/>
                </a:lnTo>
                <a:lnTo>
                  <a:pt x="2198675" y="996810"/>
                </a:lnTo>
                <a:lnTo>
                  <a:pt x="2198675" y="1028700"/>
                </a:lnTo>
                <a:lnTo>
                  <a:pt x="2230907" y="1028700"/>
                </a:lnTo>
                <a:lnTo>
                  <a:pt x="2230907" y="996810"/>
                </a:lnTo>
                <a:lnTo>
                  <a:pt x="2262797" y="996810"/>
                </a:lnTo>
                <a:lnTo>
                  <a:pt x="2262797" y="964578"/>
                </a:lnTo>
                <a:lnTo>
                  <a:pt x="2230907" y="964578"/>
                </a:lnTo>
                <a:lnTo>
                  <a:pt x="2230907" y="932688"/>
                </a:lnTo>
                <a:lnTo>
                  <a:pt x="2198675" y="932688"/>
                </a:lnTo>
                <a:close/>
                <a:moveTo>
                  <a:pt x="2131124" y="797928"/>
                </a:moveTo>
                <a:lnTo>
                  <a:pt x="2131124" y="828446"/>
                </a:lnTo>
                <a:lnTo>
                  <a:pt x="2100605" y="828446"/>
                </a:lnTo>
                <a:lnTo>
                  <a:pt x="2100605" y="858622"/>
                </a:lnTo>
                <a:lnTo>
                  <a:pt x="2131124" y="858622"/>
                </a:lnTo>
                <a:lnTo>
                  <a:pt x="2131124" y="889140"/>
                </a:lnTo>
                <a:lnTo>
                  <a:pt x="2161299" y="889140"/>
                </a:lnTo>
                <a:lnTo>
                  <a:pt x="2161299" y="858622"/>
                </a:lnTo>
                <a:lnTo>
                  <a:pt x="2191817" y="858622"/>
                </a:lnTo>
                <a:lnTo>
                  <a:pt x="2191817" y="828446"/>
                </a:lnTo>
                <a:lnTo>
                  <a:pt x="2161299" y="828446"/>
                </a:lnTo>
                <a:lnTo>
                  <a:pt x="2161299" y="797928"/>
                </a:lnTo>
                <a:lnTo>
                  <a:pt x="2131124" y="797928"/>
                </a:lnTo>
                <a:close/>
                <a:moveTo>
                  <a:pt x="2847785" y="2536431"/>
                </a:moveTo>
                <a:lnTo>
                  <a:pt x="2847785" y="2505227"/>
                </a:lnTo>
                <a:lnTo>
                  <a:pt x="2878988" y="2505227"/>
                </a:lnTo>
                <a:lnTo>
                  <a:pt x="2878988" y="2473681"/>
                </a:lnTo>
                <a:lnTo>
                  <a:pt x="2847785" y="2473681"/>
                </a:lnTo>
                <a:lnTo>
                  <a:pt x="2847785" y="2442477"/>
                </a:lnTo>
                <a:lnTo>
                  <a:pt x="2816238" y="2442477"/>
                </a:lnTo>
                <a:lnTo>
                  <a:pt x="2816238" y="2473681"/>
                </a:lnTo>
                <a:lnTo>
                  <a:pt x="2785034" y="2473681"/>
                </a:lnTo>
                <a:lnTo>
                  <a:pt x="2785034" y="2505227"/>
                </a:lnTo>
                <a:lnTo>
                  <a:pt x="2816238" y="2505227"/>
                </a:lnTo>
                <a:lnTo>
                  <a:pt x="2816238" y="2536431"/>
                </a:lnTo>
                <a:lnTo>
                  <a:pt x="2847785" y="2536431"/>
                </a:lnTo>
                <a:close/>
                <a:moveTo>
                  <a:pt x="2710967" y="2537803"/>
                </a:moveTo>
                <a:lnTo>
                  <a:pt x="2710967" y="2505570"/>
                </a:lnTo>
                <a:lnTo>
                  <a:pt x="2743200" y="2505570"/>
                </a:lnTo>
                <a:lnTo>
                  <a:pt x="2743200" y="2473338"/>
                </a:lnTo>
                <a:lnTo>
                  <a:pt x="2710967" y="2473338"/>
                </a:lnTo>
                <a:lnTo>
                  <a:pt x="2710967" y="2441105"/>
                </a:lnTo>
                <a:lnTo>
                  <a:pt x="2678735" y="2441105"/>
                </a:lnTo>
                <a:lnTo>
                  <a:pt x="2678735" y="2473338"/>
                </a:lnTo>
                <a:lnTo>
                  <a:pt x="2646502" y="2473338"/>
                </a:lnTo>
                <a:lnTo>
                  <a:pt x="2646502" y="2505570"/>
                </a:lnTo>
                <a:lnTo>
                  <a:pt x="2678735" y="2505570"/>
                </a:lnTo>
                <a:lnTo>
                  <a:pt x="2678735" y="2537803"/>
                </a:lnTo>
                <a:lnTo>
                  <a:pt x="2710967" y="2537803"/>
                </a:lnTo>
                <a:close/>
                <a:moveTo>
                  <a:pt x="2368067" y="2674963"/>
                </a:moveTo>
                <a:lnTo>
                  <a:pt x="2368067" y="2642730"/>
                </a:lnTo>
                <a:lnTo>
                  <a:pt x="2400300" y="2642730"/>
                </a:lnTo>
                <a:lnTo>
                  <a:pt x="2400300" y="2610498"/>
                </a:lnTo>
                <a:lnTo>
                  <a:pt x="2368067" y="2610498"/>
                </a:lnTo>
                <a:lnTo>
                  <a:pt x="2368067" y="2578265"/>
                </a:lnTo>
                <a:lnTo>
                  <a:pt x="2335835" y="2578265"/>
                </a:lnTo>
                <a:lnTo>
                  <a:pt x="2335835" y="2610498"/>
                </a:lnTo>
                <a:lnTo>
                  <a:pt x="2303602" y="2610498"/>
                </a:lnTo>
                <a:lnTo>
                  <a:pt x="2303602" y="2642730"/>
                </a:lnTo>
                <a:lnTo>
                  <a:pt x="2335835" y="2642730"/>
                </a:lnTo>
                <a:lnTo>
                  <a:pt x="2335835" y="2674963"/>
                </a:lnTo>
                <a:lnTo>
                  <a:pt x="2368067" y="2674963"/>
                </a:lnTo>
                <a:close/>
                <a:moveTo>
                  <a:pt x="2505227" y="2674963"/>
                </a:moveTo>
                <a:lnTo>
                  <a:pt x="2505227" y="2642730"/>
                </a:lnTo>
                <a:lnTo>
                  <a:pt x="2537460" y="2642730"/>
                </a:lnTo>
                <a:lnTo>
                  <a:pt x="2537460" y="2610498"/>
                </a:lnTo>
                <a:lnTo>
                  <a:pt x="2505227" y="2610498"/>
                </a:lnTo>
                <a:lnTo>
                  <a:pt x="2505227" y="2578265"/>
                </a:lnTo>
                <a:lnTo>
                  <a:pt x="2472995" y="2578265"/>
                </a:lnTo>
                <a:lnTo>
                  <a:pt x="2472995" y="2610498"/>
                </a:lnTo>
                <a:lnTo>
                  <a:pt x="2440762" y="2610498"/>
                </a:lnTo>
                <a:lnTo>
                  <a:pt x="2440762" y="2642730"/>
                </a:lnTo>
                <a:lnTo>
                  <a:pt x="2472995" y="2642730"/>
                </a:lnTo>
                <a:lnTo>
                  <a:pt x="2472995" y="2674963"/>
                </a:lnTo>
                <a:lnTo>
                  <a:pt x="2505227" y="2674963"/>
                </a:lnTo>
                <a:close/>
                <a:moveTo>
                  <a:pt x="2642387" y="2674963"/>
                </a:moveTo>
                <a:lnTo>
                  <a:pt x="2642387" y="2642730"/>
                </a:lnTo>
                <a:lnTo>
                  <a:pt x="2674620" y="2642730"/>
                </a:lnTo>
                <a:lnTo>
                  <a:pt x="2674620" y="2610498"/>
                </a:lnTo>
                <a:lnTo>
                  <a:pt x="2642387" y="2610498"/>
                </a:lnTo>
                <a:lnTo>
                  <a:pt x="2642387" y="2578265"/>
                </a:lnTo>
                <a:lnTo>
                  <a:pt x="2610155" y="2578265"/>
                </a:lnTo>
                <a:lnTo>
                  <a:pt x="2610155" y="2610498"/>
                </a:lnTo>
                <a:lnTo>
                  <a:pt x="2577922" y="2610498"/>
                </a:lnTo>
                <a:lnTo>
                  <a:pt x="2577922" y="2642730"/>
                </a:lnTo>
                <a:lnTo>
                  <a:pt x="2610155" y="2642730"/>
                </a:lnTo>
                <a:lnTo>
                  <a:pt x="2610155" y="2674963"/>
                </a:lnTo>
                <a:lnTo>
                  <a:pt x="2642387" y="2674963"/>
                </a:lnTo>
                <a:close/>
                <a:moveTo>
                  <a:pt x="2573807" y="2537803"/>
                </a:moveTo>
                <a:lnTo>
                  <a:pt x="2573807" y="2505570"/>
                </a:lnTo>
                <a:lnTo>
                  <a:pt x="2606040" y="2505570"/>
                </a:lnTo>
                <a:lnTo>
                  <a:pt x="2606040" y="2473338"/>
                </a:lnTo>
                <a:lnTo>
                  <a:pt x="2573807" y="2473338"/>
                </a:lnTo>
                <a:lnTo>
                  <a:pt x="2573807" y="2441105"/>
                </a:lnTo>
                <a:lnTo>
                  <a:pt x="2541575" y="2441105"/>
                </a:lnTo>
                <a:lnTo>
                  <a:pt x="2541575" y="2473338"/>
                </a:lnTo>
                <a:lnTo>
                  <a:pt x="2509342" y="2473338"/>
                </a:lnTo>
                <a:lnTo>
                  <a:pt x="2509342" y="2505570"/>
                </a:lnTo>
                <a:lnTo>
                  <a:pt x="2541575" y="2505570"/>
                </a:lnTo>
                <a:lnTo>
                  <a:pt x="2541575" y="2537803"/>
                </a:lnTo>
                <a:lnTo>
                  <a:pt x="2573807" y="2537803"/>
                </a:lnTo>
                <a:close/>
                <a:moveTo>
                  <a:pt x="2436647" y="2812123"/>
                </a:moveTo>
                <a:lnTo>
                  <a:pt x="2436647" y="2779890"/>
                </a:lnTo>
                <a:lnTo>
                  <a:pt x="2468880" y="2779890"/>
                </a:lnTo>
                <a:lnTo>
                  <a:pt x="2468880" y="2747658"/>
                </a:lnTo>
                <a:lnTo>
                  <a:pt x="2436647" y="2747658"/>
                </a:lnTo>
                <a:lnTo>
                  <a:pt x="2436647" y="2715425"/>
                </a:lnTo>
                <a:lnTo>
                  <a:pt x="2404415" y="2715425"/>
                </a:lnTo>
                <a:lnTo>
                  <a:pt x="2404415" y="2747658"/>
                </a:lnTo>
                <a:lnTo>
                  <a:pt x="2372182" y="2747658"/>
                </a:lnTo>
                <a:lnTo>
                  <a:pt x="2372182" y="2779890"/>
                </a:lnTo>
                <a:lnTo>
                  <a:pt x="2404415" y="2779890"/>
                </a:lnTo>
                <a:lnTo>
                  <a:pt x="2404415" y="2812123"/>
                </a:lnTo>
                <a:lnTo>
                  <a:pt x="2436647" y="2812123"/>
                </a:lnTo>
                <a:close/>
                <a:moveTo>
                  <a:pt x="2162327" y="2812123"/>
                </a:moveTo>
                <a:lnTo>
                  <a:pt x="2162327" y="2779890"/>
                </a:lnTo>
                <a:lnTo>
                  <a:pt x="2194560" y="2779890"/>
                </a:lnTo>
                <a:lnTo>
                  <a:pt x="2194560" y="2747658"/>
                </a:lnTo>
                <a:lnTo>
                  <a:pt x="2162327" y="2747658"/>
                </a:lnTo>
                <a:lnTo>
                  <a:pt x="2162327" y="2715425"/>
                </a:lnTo>
                <a:lnTo>
                  <a:pt x="2130095" y="2715425"/>
                </a:lnTo>
                <a:lnTo>
                  <a:pt x="2130095" y="2747658"/>
                </a:lnTo>
                <a:lnTo>
                  <a:pt x="2097862" y="2747658"/>
                </a:lnTo>
                <a:lnTo>
                  <a:pt x="2097862" y="2779890"/>
                </a:lnTo>
                <a:lnTo>
                  <a:pt x="2130095" y="2779890"/>
                </a:lnTo>
                <a:lnTo>
                  <a:pt x="2130095" y="2812123"/>
                </a:lnTo>
                <a:lnTo>
                  <a:pt x="2162327" y="2812123"/>
                </a:lnTo>
                <a:close/>
                <a:moveTo>
                  <a:pt x="3161195" y="1488186"/>
                </a:moveTo>
                <a:lnTo>
                  <a:pt x="3161195" y="1515618"/>
                </a:lnTo>
                <a:lnTo>
                  <a:pt x="3133763" y="1515618"/>
                </a:lnTo>
                <a:lnTo>
                  <a:pt x="3133763" y="1543050"/>
                </a:lnTo>
                <a:lnTo>
                  <a:pt x="3161195" y="1543050"/>
                </a:lnTo>
                <a:lnTo>
                  <a:pt x="3161195" y="1570482"/>
                </a:lnTo>
                <a:lnTo>
                  <a:pt x="3188627" y="1570482"/>
                </a:lnTo>
                <a:lnTo>
                  <a:pt x="3188627" y="1543050"/>
                </a:lnTo>
                <a:lnTo>
                  <a:pt x="3216059" y="1543050"/>
                </a:lnTo>
                <a:lnTo>
                  <a:pt x="3216059" y="1515618"/>
                </a:lnTo>
                <a:lnTo>
                  <a:pt x="3188627" y="1515618"/>
                </a:lnTo>
                <a:lnTo>
                  <a:pt x="3188627" y="1488186"/>
                </a:lnTo>
                <a:lnTo>
                  <a:pt x="3161195" y="1488186"/>
                </a:lnTo>
                <a:close/>
                <a:moveTo>
                  <a:pt x="2093747" y="2674963"/>
                </a:moveTo>
                <a:lnTo>
                  <a:pt x="2093747" y="2642730"/>
                </a:lnTo>
                <a:lnTo>
                  <a:pt x="2125980" y="2642730"/>
                </a:lnTo>
                <a:lnTo>
                  <a:pt x="2125980" y="2610498"/>
                </a:lnTo>
                <a:lnTo>
                  <a:pt x="2093747" y="2610498"/>
                </a:lnTo>
                <a:lnTo>
                  <a:pt x="2093747" y="2578265"/>
                </a:lnTo>
                <a:lnTo>
                  <a:pt x="2061515" y="2578265"/>
                </a:lnTo>
                <a:lnTo>
                  <a:pt x="2061515" y="2610498"/>
                </a:lnTo>
                <a:lnTo>
                  <a:pt x="2029282" y="2610498"/>
                </a:lnTo>
                <a:lnTo>
                  <a:pt x="2029282" y="2642730"/>
                </a:lnTo>
                <a:lnTo>
                  <a:pt x="2061515" y="2642730"/>
                </a:lnTo>
                <a:lnTo>
                  <a:pt x="2061515" y="2674963"/>
                </a:lnTo>
                <a:lnTo>
                  <a:pt x="2093747" y="2674963"/>
                </a:lnTo>
                <a:close/>
                <a:moveTo>
                  <a:pt x="2230907" y="2674963"/>
                </a:moveTo>
                <a:lnTo>
                  <a:pt x="2230907" y="2642730"/>
                </a:lnTo>
                <a:lnTo>
                  <a:pt x="2263140" y="2642730"/>
                </a:lnTo>
                <a:lnTo>
                  <a:pt x="2263140" y="2610498"/>
                </a:lnTo>
                <a:lnTo>
                  <a:pt x="2230907" y="2610498"/>
                </a:lnTo>
                <a:lnTo>
                  <a:pt x="2230907" y="2578265"/>
                </a:lnTo>
                <a:lnTo>
                  <a:pt x="2198675" y="2578265"/>
                </a:lnTo>
                <a:lnTo>
                  <a:pt x="2198675" y="2610498"/>
                </a:lnTo>
                <a:lnTo>
                  <a:pt x="2166442" y="2610498"/>
                </a:lnTo>
                <a:lnTo>
                  <a:pt x="2166442" y="2642730"/>
                </a:lnTo>
                <a:lnTo>
                  <a:pt x="2198675" y="2642730"/>
                </a:lnTo>
                <a:lnTo>
                  <a:pt x="2198675" y="2674963"/>
                </a:lnTo>
                <a:lnTo>
                  <a:pt x="2230907" y="2674963"/>
                </a:lnTo>
                <a:close/>
                <a:moveTo>
                  <a:pt x="2299487" y="2812123"/>
                </a:moveTo>
                <a:lnTo>
                  <a:pt x="2299487" y="2779890"/>
                </a:lnTo>
                <a:lnTo>
                  <a:pt x="2331720" y="2779890"/>
                </a:lnTo>
                <a:lnTo>
                  <a:pt x="2331720" y="2747658"/>
                </a:lnTo>
                <a:lnTo>
                  <a:pt x="2299487" y="2747658"/>
                </a:lnTo>
                <a:lnTo>
                  <a:pt x="2299487" y="2715425"/>
                </a:lnTo>
                <a:lnTo>
                  <a:pt x="2267255" y="2715425"/>
                </a:lnTo>
                <a:lnTo>
                  <a:pt x="2267255" y="2747658"/>
                </a:lnTo>
                <a:lnTo>
                  <a:pt x="2235022" y="2747658"/>
                </a:lnTo>
                <a:lnTo>
                  <a:pt x="2235022" y="2779890"/>
                </a:lnTo>
                <a:lnTo>
                  <a:pt x="2267255" y="2779890"/>
                </a:lnTo>
                <a:lnTo>
                  <a:pt x="2267255" y="2812123"/>
                </a:lnTo>
                <a:lnTo>
                  <a:pt x="2299487" y="2812123"/>
                </a:lnTo>
                <a:close/>
                <a:moveTo>
                  <a:pt x="3189313" y="2120837"/>
                </a:moveTo>
                <a:lnTo>
                  <a:pt x="3189313" y="2092376"/>
                </a:lnTo>
                <a:lnTo>
                  <a:pt x="3217774" y="2092376"/>
                </a:lnTo>
                <a:lnTo>
                  <a:pt x="3217774" y="2063572"/>
                </a:lnTo>
                <a:lnTo>
                  <a:pt x="3189313" y="2063572"/>
                </a:lnTo>
                <a:lnTo>
                  <a:pt x="3189313" y="2035112"/>
                </a:lnTo>
                <a:lnTo>
                  <a:pt x="3160510" y="2035112"/>
                </a:lnTo>
                <a:lnTo>
                  <a:pt x="3160510" y="2063572"/>
                </a:lnTo>
                <a:lnTo>
                  <a:pt x="3132049" y="2063572"/>
                </a:lnTo>
                <a:lnTo>
                  <a:pt x="3132049" y="2092376"/>
                </a:lnTo>
                <a:lnTo>
                  <a:pt x="3160510" y="2092376"/>
                </a:lnTo>
                <a:lnTo>
                  <a:pt x="3160510" y="2120837"/>
                </a:lnTo>
                <a:lnTo>
                  <a:pt x="3189313" y="2120837"/>
                </a:lnTo>
                <a:close/>
                <a:moveTo>
                  <a:pt x="3229775" y="1899666"/>
                </a:moveTo>
                <a:lnTo>
                  <a:pt x="3229775" y="1927098"/>
                </a:lnTo>
                <a:lnTo>
                  <a:pt x="3202343" y="1927098"/>
                </a:lnTo>
                <a:lnTo>
                  <a:pt x="3202343" y="1954530"/>
                </a:lnTo>
                <a:lnTo>
                  <a:pt x="3229775" y="1954530"/>
                </a:lnTo>
                <a:lnTo>
                  <a:pt x="3229775" y="1981962"/>
                </a:lnTo>
                <a:lnTo>
                  <a:pt x="3257207" y="1981962"/>
                </a:lnTo>
                <a:lnTo>
                  <a:pt x="3257207" y="1954530"/>
                </a:lnTo>
                <a:lnTo>
                  <a:pt x="3284639" y="1954530"/>
                </a:lnTo>
                <a:lnTo>
                  <a:pt x="3284639" y="1927098"/>
                </a:lnTo>
                <a:lnTo>
                  <a:pt x="3257207" y="1927098"/>
                </a:lnTo>
                <a:lnTo>
                  <a:pt x="3257207" y="1899666"/>
                </a:lnTo>
                <a:lnTo>
                  <a:pt x="3229775" y="1899666"/>
                </a:lnTo>
                <a:close/>
                <a:moveTo>
                  <a:pt x="3120733" y="2258682"/>
                </a:moveTo>
                <a:lnTo>
                  <a:pt x="3120733" y="2229536"/>
                </a:lnTo>
                <a:lnTo>
                  <a:pt x="3149879" y="2229536"/>
                </a:lnTo>
                <a:lnTo>
                  <a:pt x="3149879" y="2200732"/>
                </a:lnTo>
                <a:lnTo>
                  <a:pt x="3120733" y="2200732"/>
                </a:lnTo>
                <a:lnTo>
                  <a:pt x="3120733" y="2171586"/>
                </a:lnTo>
                <a:lnTo>
                  <a:pt x="3091930" y="2171586"/>
                </a:lnTo>
                <a:lnTo>
                  <a:pt x="3091930" y="2200732"/>
                </a:lnTo>
                <a:lnTo>
                  <a:pt x="3062783" y="2200732"/>
                </a:lnTo>
                <a:lnTo>
                  <a:pt x="3062783" y="2229536"/>
                </a:lnTo>
                <a:lnTo>
                  <a:pt x="3091930" y="2229536"/>
                </a:lnTo>
                <a:lnTo>
                  <a:pt x="3091930" y="2258682"/>
                </a:lnTo>
                <a:lnTo>
                  <a:pt x="3120733" y="2258682"/>
                </a:lnTo>
                <a:close/>
                <a:moveTo>
                  <a:pt x="3230118" y="1626375"/>
                </a:moveTo>
                <a:lnTo>
                  <a:pt x="3230118" y="1653121"/>
                </a:lnTo>
                <a:lnTo>
                  <a:pt x="3203372" y="1653121"/>
                </a:lnTo>
                <a:lnTo>
                  <a:pt x="3203372" y="1679867"/>
                </a:lnTo>
                <a:lnTo>
                  <a:pt x="3230118" y="1679867"/>
                </a:lnTo>
                <a:lnTo>
                  <a:pt x="3230118" y="1706613"/>
                </a:lnTo>
                <a:lnTo>
                  <a:pt x="3256864" y="1706613"/>
                </a:lnTo>
                <a:lnTo>
                  <a:pt x="3256864" y="1679867"/>
                </a:lnTo>
                <a:lnTo>
                  <a:pt x="3283610" y="1679867"/>
                </a:lnTo>
                <a:lnTo>
                  <a:pt x="3283610" y="1653121"/>
                </a:lnTo>
                <a:lnTo>
                  <a:pt x="3256864" y="1653121"/>
                </a:lnTo>
                <a:lnTo>
                  <a:pt x="3256864" y="1626375"/>
                </a:lnTo>
                <a:lnTo>
                  <a:pt x="3230118" y="1626375"/>
                </a:lnTo>
                <a:close/>
                <a:moveTo>
                  <a:pt x="2025167" y="2812123"/>
                </a:moveTo>
                <a:lnTo>
                  <a:pt x="2025167" y="2779890"/>
                </a:lnTo>
                <a:lnTo>
                  <a:pt x="2057400" y="2779890"/>
                </a:lnTo>
                <a:lnTo>
                  <a:pt x="2057400" y="2747658"/>
                </a:lnTo>
                <a:lnTo>
                  <a:pt x="2025167" y="2747658"/>
                </a:lnTo>
                <a:lnTo>
                  <a:pt x="2025167" y="2715425"/>
                </a:lnTo>
                <a:lnTo>
                  <a:pt x="1992935" y="2715425"/>
                </a:lnTo>
                <a:lnTo>
                  <a:pt x="1992935" y="2747658"/>
                </a:lnTo>
                <a:lnTo>
                  <a:pt x="1960702" y="2747658"/>
                </a:lnTo>
                <a:lnTo>
                  <a:pt x="1960702" y="2779890"/>
                </a:lnTo>
                <a:lnTo>
                  <a:pt x="1992935" y="2779890"/>
                </a:lnTo>
                <a:lnTo>
                  <a:pt x="1992935" y="2812123"/>
                </a:lnTo>
                <a:lnTo>
                  <a:pt x="2025167" y="2812123"/>
                </a:lnTo>
                <a:close/>
                <a:moveTo>
                  <a:pt x="2779547" y="2400643"/>
                </a:moveTo>
                <a:lnTo>
                  <a:pt x="2779547" y="2368410"/>
                </a:lnTo>
                <a:lnTo>
                  <a:pt x="2811780" y="2368410"/>
                </a:lnTo>
                <a:lnTo>
                  <a:pt x="2811780" y="2336178"/>
                </a:lnTo>
                <a:lnTo>
                  <a:pt x="2779547" y="2336178"/>
                </a:lnTo>
                <a:lnTo>
                  <a:pt x="2779547" y="2303945"/>
                </a:lnTo>
                <a:lnTo>
                  <a:pt x="2747315" y="2303945"/>
                </a:lnTo>
                <a:lnTo>
                  <a:pt x="2747315" y="2336178"/>
                </a:lnTo>
                <a:lnTo>
                  <a:pt x="2715082" y="2336178"/>
                </a:lnTo>
                <a:lnTo>
                  <a:pt x="2715082" y="2368410"/>
                </a:lnTo>
                <a:lnTo>
                  <a:pt x="2747315" y="2368410"/>
                </a:lnTo>
                <a:lnTo>
                  <a:pt x="2747315" y="2400643"/>
                </a:lnTo>
                <a:lnTo>
                  <a:pt x="2779547" y="2400643"/>
                </a:lnTo>
                <a:close/>
                <a:moveTo>
                  <a:pt x="2916365" y="2399271"/>
                </a:moveTo>
                <a:lnTo>
                  <a:pt x="2916365" y="2368067"/>
                </a:lnTo>
                <a:lnTo>
                  <a:pt x="2947568" y="2368067"/>
                </a:lnTo>
                <a:lnTo>
                  <a:pt x="2947568" y="2336521"/>
                </a:lnTo>
                <a:lnTo>
                  <a:pt x="2916365" y="2336521"/>
                </a:lnTo>
                <a:lnTo>
                  <a:pt x="2916365" y="2305317"/>
                </a:lnTo>
                <a:lnTo>
                  <a:pt x="2884818" y="2305317"/>
                </a:lnTo>
                <a:lnTo>
                  <a:pt x="2884818" y="2336521"/>
                </a:lnTo>
                <a:lnTo>
                  <a:pt x="2853614" y="2336521"/>
                </a:lnTo>
                <a:lnTo>
                  <a:pt x="2853614" y="2368067"/>
                </a:lnTo>
                <a:lnTo>
                  <a:pt x="2884818" y="2368067"/>
                </a:lnTo>
                <a:lnTo>
                  <a:pt x="2884818" y="2399271"/>
                </a:lnTo>
                <a:lnTo>
                  <a:pt x="2916365" y="2399271"/>
                </a:lnTo>
                <a:close/>
                <a:moveTo>
                  <a:pt x="2984602" y="2261768"/>
                </a:moveTo>
                <a:lnTo>
                  <a:pt x="2984602" y="2230565"/>
                </a:lnTo>
                <a:lnTo>
                  <a:pt x="3015806" y="2230565"/>
                </a:lnTo>
                <a:lnTo>
                  <a:pt x="3015806" y="2199704"/>
                </a:lnTo>
                <a:lnTo>
                  <a:pt x="2984602" y="2199704"/>
                </a:lnTo>
                <a:lnTo>
                  <a:pt x="2984602" y="2168500"/>
                </a:lnTo>
                <a:lnTo>
                  <a:pt x="2953741" y="2168500"/>
                </a:lnTo>
                <a:lnTo>
                  <a:pt x="2953741" y="2199704"/>
                </a:lnTo>
                <a:lnTo>
                  <a:pt x="2922537" y="2199704"/>
                </a:lnTo>
                <a:lnTo>
                  <a:pt x="2922537" y="2230565"/>
                </a:lnTo>
                <a:lnTo>
                  <a:pt x="2953741" y="2230565"/>
                </a:lnTo>
                <a:lnTo>
                  <a:pt x="2953741" y="2261768"/>
                </a:lnTo>
                <a:lnTo>
                  <a:pt x="2984602" y="2261768"/>
                </a:lnTo>
                <a:close/>
                <a:moveTo>
                  <a:pt x="3052496" y="2396871"/>
                </a:moveTo>
                <a:lnTo>
                  <a:pt x="3052496" y="2367039"/>
                </a:lnTo>
                <a:lnTo>
                  <a:pt x="3082328" y="2367039"/>
                </a:lnTo>
                <a:lnTo>
                  <a:pt x="3082328" y="2337549"/>
                </a:lnTo>
                <a:lnTo>
                  <a:pt x="3052496" y="2337549"/>
                </a:lnTo>
                <a:lnTo>
                  <a:pt x="3052496" y="2307717"/>
                </a:lnTo>
                <a:lnTo>
                  <a:pt x="3023006" y="2307717"/>
                </a:lnTo>
                <a:lnTo>
                  <a:pt x="3023006" y="2337549"/>
                </a:lnTo>
                <a:lnTo>
                  <a:pt x="2993174" y="2337549"/>
                </a:lnTo>
                <a:lnTo>
                  <a:pt x="2993174" y="2367039"/>
                </a:lnTo>
                <a:lnTo>
                  <a:pt x="3023006" y="2367039"/>
                </a:lnTo>
                <a:lnTo>
                  <a:pt x="3023006" y="2396871"/>
                </a:lnTo>
                <a:lnTo>
                  <a:pt x="3052496" y="2396871"/>
                </a:lnTo>
                <a:close/>
                <a:moveTo>
                  <a:pt x="1855775" y="1343825"/>
                </a:moveTo>
                <a:lnTo>
                  <a:pt x="1855775" y="1376058"/>
                </a:lnTo>
                <a:lnTo>
                  <a:pt x="1823542" y="1376058"/>
                </a:lnTo>
                <a:lnTo>
                  <a:pt x="1823542" y="1408290"/>
                </a:lnTo>
                <a:lnTo>
                  <a:pt x="1855775" y="1408290"/>
                </a:lnTo>
                <a:lnTo>
                  <a:pt x="1855775" y="1440523"/>
                </a:lnTo>
                <a:lnTo>
                  <a:pt x="1888007" y="1440523"/>
                </a:lnTo>
                <a:lnTo>
                  <a:pt x="1888007" y="1408290"/>
                </a:lnTo>
                <a:lnTo>
                  <a:pt x="1920240" y="1408290"/>
                </a:lnTo>
                <a:lnTo>
                  <a:pt x="1920240" y="1376058"/>
                </a:lnTo>
                <a:lnTo>
                  <a:pt x="1888007" y="1376058"/>
                </a:lnTo>
                <a:lnTo>
                  <a:pt x="1888007" y="1343825"/>
                </a:lnTo>
                <a:lnTo>
                  <a:pt x="1855775" y="1343825"/>
                </a:lnTo>
                <a:close/>
                <a:moveTo>
                  <a:pt x="1238555" y="1480985"/>
                </a:moveTo>
                <a:lnTo>
                  <a:pt x="1238555" y="1513218"/>
                </a:lnTo>
                <a:lnTo>
                  <a:pt x="1206322" y="1513218"/>
                </a:lnTo>
                <a:lnTo>
                  <a:pt x="1206322" y="1545450"/>
                </a:lnTo>
                <a:lnTo>
                  <a:pt x="1238555" y="1545450"/>
                </a:lnTo>
                <a:lnTo>
                  <a:pt x="1238555" y="1577683"/>
                </a:lnTo>
                <a:lnTo>
                  <a:pt x="1270787" y="1577683"/>
                </a:lnTo>
                <a:lnTo>
                  <a:pt x="1270787" y="1545450"/>
                </a:lnTo>
                <a:lnTo>
                  <a:pt x="1303020" y="1545450"/>
                </a:lnTo>
                <a:lnTo>
                  <a:pt x="1303020" y="1513218"/>
                </a:lnTo>
                <a:lnTo>
                  <a:pt x="1270787" y="1513218"/>
                </a:lnTo>
                <a:lnTo>
                  <a:pt x="1270787" y="1480985"/>
                </a:lnTo>
                <a:lnTo>
                  <a:pt x="1238555" y="1480985"/>
                </a:lnTo>
                <a:close/>
                <a:moveTo>
                  <a:pt x="1307135" y="1618145"/>
                </a:moveTo>
                <a:lnTo>
                  <a:pt x="1307135" y="1650378"/>
                </a:lnTo>
                <a:lnTo>
                  <a:pt x="1274902" y="1650378"/>
                </a:lnTo>
                <a:lnTo>
                  <a:pt x="1274902" y="1682610"/>
                </a:lnTo>
                <a:lnTo>
                  <a:pt x="1307135" y="1682610"/>
                </a:lnTo>
                <a:lnTo>
                  <a:pt x="1307135" y="1714843"/>
                </a:lnTo>
                <a:lnTo>
                  <a:pt x="1339367" y="1714843"/>
                </a:lnTo>
                <a:lnTo>
                  <a:pt x="1339367" y="1682610"/>
                </a:lnTo>
                <a:lnTo>
                  <a:pt x="1371600" y="1682610"/>
                </a:lnTo>
                <a:lnTo>
                  <a:pt x="1371600" y="1650378"/>
                </a:lnTo>
                <a:lnTo>
                  <a:pt x="1339367" y="1650378"/>
                </a:lnTo>
                <a:lnTo>
                  <a:pt x="1339367" y="1618145"/>
                </a:lnTo>
                <a:lnTo>
                  <a:pt x="1307135" y="1618145"/>
                </a:lnTo>
                <a:close/>
                <a:moveTo>
                  <a:pt x="1032815" y="1618145"/>
                </a:moveTo>
                <a:lnTo>
                  <a:pt x="1032815" y="1650378"/>
                </a:lnTo>
                <a:lnTo>
                  <a:pt x="1000582" y="1650378"/>
                </a:lnTo>
                <a:lnTo>
                  <a:pt x="1000582" y="1682610"/>
                </a:lnTo>
                <a:lnTo>
                  <a:pt x="1032815" y="1682610"/>
                </a:lnTo>
                <a:lnTo>
                  <a:pt x="1032815" y="1714843"/>
                </a:lnTo>
                <a:lnTo>
                  <a:pt x="1065047" y="1714843"/>
                </a:lnTo>
                <a:lnTo>
                  <a:pt x="1065047" y="1682610"/>
                </a:lnTo>
                <a:lnTo>
                  <a:pt x="1097280" y="1682610"/>
                </a:lnTo>
                <a:lnTo>
                  <a:pt x="1097280" y="1650378"/>
                </a:lnTo>
                <a:lnTo>
                  <a:pt x="1065047" y="1650378"/>
                </a:lnTo>
                <a:lnTo>
                  <a:pt x="1065047" y="1618145"/>
                </a:lnTo>
                <a:lnTo>
                  <a:pt x="1032815" y="1618145"/>
                </a:lnTo>
                <a:close/>
                <a:moveTo>
                  <a:pt x="1169975" y="1618145"/>
                </a:moveTo>
                <a:lnTo>
                  <a:pt x="1169975" y="1650378"/>
                </a:lnTo>
                <a:lnTo>
                  <a:pt x="1137742" y="1650378"/>
                </a:lnTo>
                <a:lnTo>
                  <a:pt x="1137742" y="1682610"/>
                </a:lnTo>
                <a:lnTo>
                  <a:pt x="1169975" y="1682610"/>
                </a:lnTo>
                <a:lnTo>
                  <a:pt x="1169975" y="1714843"/>
                </a:lnTo>
                <a:lnTo>
                  <a:pt x="1202207" y="1714843"/>
                </a:lnTo>
                <a:lnTo>
                  <a:pt x="1202207" y="1682610"/>
                </a:lnTo>
                <a:lnTo>
                  <a:pt x="1234440" y="1682610"/>
                </a:lnTo>
                <a:lnTo>
                  <a:pt x="1234440" y="1650378"/>
                </a:lnTo>
                <a:lnTo>
                  <a:pt x="1202207" y="1650378"/>
                </a:lnTo>
                <a:lnTo>
                  <a:pt x="1202207" y="1618145"/>
                </a:lnTo>
                <a:lnTo>
                  <a:pt x="1169975" y="1618145"/>
                </a:lnTo>
                <a:close/>
                <a:moveTo>
                  <a:pt x="1375715" y="1480985"/>
                </a:moveTo>
                <a:lnTo>
                  <a:pt x="1375715" y="1513218"/>
                </a:lnTo>
                <a:lnTo>
                  <a:pt x="1343482" y="1513218"/>
                </a:lnTo>
                <a:lnTo>
                  <a:pt x="1343482" y="1545450"/>
                </a:lnTo>
                <a:lnTo>
                  <a:pt x="1375715" y="1545450"/>
                </a:lnTo>
                <a:lnTo>
                  <a:pt x="1375715" y="1577683"/>
                </a:lnTo>
                <a:lnTo>
                  <a:pt x="1407947" y="1577683"/>
                </a:lnTo>
                <a:lnTo>
                  <a:pt x="1407947" y="1545450"/>
                </a:lnTo>
                <a:lnTo>
                  <a:pt x="1440180" y="1545450"/>
                </a:lnTo>
                <a:lnTo>
                  <a:pt x="1440180" y="1513218"/>
                </a:lnTo>
                <a:lnTo>
                  <a:pt x="1407947" y="1513218"/>
                </a:lnTo>
                <a:lnTo>
                  <a:pt x="1407947" y="1480985"/>
                </a:lnTo>
                <a:lnTo>
                  <a:pt x="1375715" y="1480985"/>
                </a:lnTo>
                <a:close/>
                <a:moveTo>
                  <a:pt x="1101395" y="1755305"/>
                </a:moveTo>
                <a:lnTo>
                  <a:pt x="1101395" y="1787538"/>
                </a:lnTo>
                <a:lnTo>
                  <a:pt x="1069162" y="1787538"/>
                </a:lnTo>
                <a:lnTo>
                  <a:pt x="1069162" y="1819770"/>
                </a:lnTo>
                <a:lnTo>
                  <a:pt x="1101395" y="1819770"/>
                </a:lnTo>
                <a:lnTo>
                  <a:pt x="1101395" y="1852003"/>
                </a:lnTo>
                <a:lnTo>
                  <a:pt x="1133627" y="1852003"/>
                </a:lnTo>
                <a:lnTo>
                  <a:pt x="1133627" y="1819770"/>
                </a:lnTo>
                <a:lnTo>
                  <a:pt x="1165860" y="1819770"/>
                </a:lnTo>
                <a:lnTo>
                  <a:pt x="1165860" y="1787538"/>
                </a:lnTo>
                <a:lnTo>
                  <a:pt x="1133627" y="1787538"/>
                </a:lnTo>
                <a:lnTo>
                  <a:pt x="1133627" y="1755305"/>
                </a:lnTo>
                <a:lnTo>
                  <a:pt x="1101395" y="1755305"/>
                </a:lnTo>
                <a:close/>
                <a:moveTo>
                  <a:pt x="1444295" y="1343825"/>
                </a:moveTo>
                <a:lnTo>
                  <a:pt x="1444295" y="1376058"/>
                </a:lnTo>
                <a:lnTo>
                  <a:pt x="1412062" y="1376058"/>
                </a:lnTo>
                <a:lnTo>
                  <a:pt x="1412062" y="1408290"/>
                </a:lnTo>
                <a:lnTo>
                  <a:pt x="1444295" y="1408290"/>
                </a:lnTo>
                <a:lnTo>
                  <a:pt x="1444295" y="1440523"/>
                </a:lnTo>
                <a:lnTo>
                  <a:pt x="1476527" y="1440523"/>
                </a:lnTo>
                <a:lnTo>
                  <a:pt x="1476527" y="1408290"/>
                </a:lnTo>
                <a:lnTo>
                  <a:pt x="1508760" y="1408290"/>
                </a:lnTo>
                <a:lnTo>
                  <a:pt x="1508760" y="1376058"/>
                </a:lnTo>
                <a:lnTo>
                  <a:pt x="1476527" y="1376058"/>
                </a:lnTo>
                <a:lnTo>
                  <a:pt x="1476527" y="1343825"/>
                </a:lnTo>
                <a:lnTo>
                  <a:pt x="1444295" y="1343825"/>
                </a:lnTo>
                <a:close/>
                <a:moveTo>
                  <a:pt x="1650035" y="1480985"/>
                </a:moveTo>
                <a:lnTo>
                  <a:pt x="1650035" y="1513218"/>
                </a:lnTo>
                <a:lnTo>
                  <a:pt x="1617802" y="1513218"/>
                </a:lnTo>
                <a:lnTo>
                  <a:pt x="1617802" y="1545450"/>
                </a:lnTo>
                <a:lnTo>
                  <a:pt x="1650035" y="1545450"/>
                </a:lnTo>
                <a:lnTo>
                  <a:pt x="1650035" y="1577683"/>
                </a:lnTo>
                <a:lnTo>
                  <a:pt x="1682267" y="1577683"/>
                </a:lnTo>
                <a:lnTo>
                  <a:pt x="1682267" y="1545450"/>
                </a:lnTo>
                <a:lnTo>
                  <a:pt x="1714500" y="1545450"/>
                </a:lnTo>
                <a:lnTo>
                  <a:pt x="1714500" y="1513218"/>
                </a:lnTo>
                <a:lnTo>
                  <a:pt x="1682267" y="1513218"/>
                </a:lnTo>
                <a:lnTo>
                  <a:pt x="1682267" y="1480985"/>
                </a:lnTo>
                <a:lnTo>
                  <a:pt x="1650035" y="1480985"/>
                </a:lnTo>
                <a:close/>
                <a:moveTo>
                  <a:pt x="1581455" y="1343825"/>
                </a:moveTo>
                <a:lnTo>
                  <a:pt x="1581455" y="1376058"/>
                </a:lnTo>
                <a:lnTo>
                  <a:pt x="1549222" y="1376058"/>
                </a:lnTo>
                <a:lnTo>
                  <a:pt x="1549222" y="1408290"/>
                </a:lnTo>
                <a:lnTo>
                  <a:pt x="1581455" y="1408290"/>
                </a:lnTo>
                <a:lnTo>
                  <a:pt x="1581455" y="1440523"/>
                </a:lnTo>
                <a:lnTo>
                  <a:pt x="1613687" y="1440523"/>
                </a:lnTo>
                <a:lnTo>
                  <a:pt x="1613687" y="1408290"/>
                </a:lnTo>
                <a:lnTo>
                  <a:pt x="1645920" y="1408290"/>
                </a:lnTo>
                <a:lnTo>
                  <a:pt x="1645920" y="1376058"/>
                </a:lnTo>
                <a:lnTo>
                  <a:pt x="1613687" y="1376058"/>
                </a:lnTo>
                <a:lnTo>
                  <a:pt x="1613687" y="1343825"/>
                </a:lnTo>
                <a:lnTo>
                  <a:pt x="1581455" y="1343825"/>
                </a:lnTo>
                <a:close/>
                <a:moveTo>
                  <a:pt x="1512875" y="1480985"/>
                </a:moveTo>
                <a:lnTo>
                  <a:pt x="1512875" y="1513218"/>
                </a:lnTo>
                <a:lnTo>
                  <a:pt x="1480642" y="1513218"/>
                </a:lnTo>
                <a:lnTo>
                  <a:pt x="1480642" y="1545450"/>
                </a:lnTo>
                <a:lnTo>
                  <a:pt x="1512875" y="1545450"/>
                </a:lnTo>
                <a:lnTo>
                  <a:pt x="1512875" y="1577683"/>
                </a:lnTo>
                <a:lnTo>
                  <a:pt x="1545107" y="1577683"/>
                </a:lnTo>
                <a:lnTo>
                  <a:pt x="1545107" y="1545450"/>
                </a:lnTo>
                <a:lnTo>
                  <a:pt x="1577340" y="1545450"/>
                </a:lnTo>
                <a:lnTo>
                  <a:pt x="1577340" y="1513218"/>
                </a:lnTo>
                <a:lnTo>
                  <a:pt x="1545107" y="1513218"/>
                </a:lnTo>
                <a:lnTo>
                  <a:pt x="1545107" y="1480985"/>
                </a:lnTo>
                <a:lnTo>
                  <a:pt x="1512875" y="1480985"/>
                </a:lnTo>
                <a:close/>
                <a:moveTo>
                  <a:pt x="1133627" y="2126323"/>
                </a:moveTo>
                <a:lnTo>
                  <a:pt x="1133627" y="2094090"/>
                </a:lnTo>
                <a:lnTo>
                  <a:pt x="1165860" y="2094090"/>
                </a:lnTo>
                <a:lnTo>
                  <a:pt x="1165860" y="2061858"/>
                </a:lnTo>
                <a:lnTo>
                  <a:pt x="1133627" y="2061858"/>
                </a:lnTo>
                <a:lnTo>
                  <a:pt x="1133627" y="2029625"/>
                </a:lnTo>
                <a:lnTo>
                  <a:pt x="1101395" y="2029625"/>
                </a:lnTo>
                <a:lnTo>
                  <a:pt x="1101395" y="2061858"/>
                </a:lnTo>
                <a:lnTo>
                  <a:pt x="1069162" y="2061858"/>
                </a:lnTo>
                <a:lnTo>
                  <a:pt x="1069162" y="2094090"/>
                </a:lnTo>
                <a:lnTo>
                  <a:pt x="1101395" y="2094090"/>
                </a:lnTo>
                <a:lnTo>
                  <a:pt x="1101395" y="2126323"/>
                </a:lnTo>
                <a:lnTo>
                  <a:pt x="1133627" y="2126323"/>
                </a:lnTo>
                <a:close/>
                <a:moveTo>
                  <a:pt x="1202207" y="2263483"/>
                </a:moveTo>
                <a:lnTo>
                  <a:pt x="1202207" y="2231250"/>
                </a:lnTo>
                <a:lnTo>
                  <a:pt x="1234440" y="2231250"/>
                </a:lnTo>
                <a:lnTo>
                  <a:pt x="1234440" y="2199018"/>
                </a:lnTo>
                <a:lnTo>
                  <a:pt x="1202207" y="2199018"/>
                </a:lnTo>
                <a:lnTo>
                  <a:pt x="1202207" y="2166785"/>
                </a:lnTo>
                <a:lnTo>
                  <a:pt x="1169975" y="2166785"/>
                </a:lnTo>
                <a:lnTo>
                  <a:pt x="1169975" y="2199018"/>
                </a:lnTo>
                <a:lnTo>
                  <a:pt x="1137742" y="2199018"/>
                </a:lnTo>
                <a:lnTo>
                  <a:pt x="1137742" y="2231250"/>
                </a:lnTo>
                <a:lnTo>
                  <a:pt x="1169975" y="2231250"/>
                </a:lnTo>
                <a:lnTo>
                  <a:pt x="1169975" y="2263483"/>
                </a:lnTo>
                <a:lnTo>
                  <a:pt x="1202207" y="2263483"/>
                </a:lnTo>
                <a:close/>
                <a:moveTo>
                  <a:pt x="1718615" y="1343825"/>
                </a:moveTo>
                <a:lnTo>
                  <a:pt x="1718615" y="1376058"/>
                </a:lnTo>
                <a:lnTo>
                  <a:pt x="1686382" y="1376058"/>
                </a:lnTo>
                <a:lnTo>
                  <a:pt x="1686382" y="1408290"/>
                </a:lnTo>
                <a:lnTo>
                  <a:pt x="1718615" y="1408290"/>
                </a:lnTo>
                <a:lnTo>
                  <a:pt x="1718615" y="1440523"/>
                </a:lnTo>
                <a:lnTo>
                  <a:pt x="1750847" y="1440523"/>
                </a:lnTo>
                <a:lnTo>
                  <a:pt x="1750847" y="1408290"/>
                </a:lnTo>
                <a:lnTo>
                  <a:pt x="1783080" y="1408290"/>
                </a:lnTo>
                <a:lnTo>
                  <a:pt x="1783080" y="1376058"/>
                </a:lnTo>
                <a:lnTo>
                  <a:pt x="1750847" y="1376058"/>
                </a:lnTo>
                <a:lnTo>
                  <a:pt x="1750847" y="1343825"/>
                </a:lnTo>
                <a:lnTo>
                  <a:pt x="1718615" y="1343825"/>
                </a:lnTo>
                <a:close/>
                <a:moveTo>
                  <a:pt x="1270787" y="2400643"/>
                </a:moveTo>
                <a:lnTo>
                  <a:pt x="1270787" y="2368410"/>
                </a:lnTo>
                <a:lnTo>
                  <a:pt x="1303020" y="2368410"/>
                </a:lnTo>
                <a:lnTo>
                  <a:pt x="1303020" y="2336178"/>
                </a:lnTo>
                <a:lnTo>
                  <a:pt x="1270787" y="2336178"/>
                </a:lnTo>
                <a:lnTo>
                  <a:pt x="1270787" y="2303945"/>
                </a:lnTo>
                <a:lnTo>
                  <a:pt x="1238555" y="2303945"/>
                </a:lnTo>
                <a:lnTo>
                  <a:pt x="1238555" y="2336178"/>
                </a:lnTo>
                <a:lnTo>
                  <a:pt x="1206322" y="2336178"/>
                </a:lnTo>
                <a:lnTo>
                  <a:pt x="1206322" y="2368410"/>
                </a:lnTo>
                <a:lnTo>
                  <a:pt x="1238555" y="2368410"/>
                </a:lnTo>
                <a:lnTo>
                  <a:pt x="1238555" y="2400643"/>
                </a:lnTo>
                <a:lnTo>
                  <a:pt x="1270787" y="2400643"/>
                </a:lnTo>
                <a:close/>
                <a:moveTo>
                  <a:pt x="1065047" y="2263483"/>
                </a:moveTo>
                <a:lnTo>
                  <a:pt x="1065047" y="2231250"/>
                </a:lnTo>
                <a:lnTo>
                  <a:pt x="1097280" y="2231250"/>
                </a:lnTo>
                <a:lnTo>
                  <a:pt x="1097280" y="2199018"/>
                </a:lnTo>
                <a:lnTo>
                  <a:pt x="1065047" y="2199018"/>
                </a:lnTo>
                <a:lnTo>
                  <a:pt x="1065047" y="2166785"/>
                </a:lnTo>
                <a:lnTo>
                  <a:pt x="1032815" y="2166785"/>
                </a:lnTo>
                <a:lnTo>
                  <a:pt x="1032815" y="2199018"/>
                </a:lnTo>
                <a:lnTo>
                  <a:pt x="1000582" y="2199018"/>
                </a:lnTo>
                <a:lnTo>
                  <a:pt x="1000582" y="2231250"/>
                </a:lnTo>
                <a:lnTo>
                  <a:pt x="1032815" y="2231250"/>
                </a:lnTo>
                <a:lnTo>
                  <a:pt x="1032815" y="2263483"/>
                </a:lnTo>
                <a:lnTo>
                  <a:pt x="1065047" y="2263483"/>
                </a:lnTo>
                <a:close/>
                <a:moveTo>
                  <a:pt x="1339367" y="2263483"/>
                </a:moveTo>
                <a:lnTo>
                  <a:pt x="1339367" y="2231250"/>
                </a:lnTo>
                <a:lnTo>
                  <a:pt x="1371600" y="2231250"/>
                </a:lnTo>
                <a:lnTo>
                  <a:pt x="1371600" y="2199018"/>
                </a:lnTo>
                <a:lnTo>
                  <a:pt x="1339367" y="2199018"/>
                </a:lnTo>
                <a:lnTo>
                  <a:pt x="1339367" y="2166785"/>
                </a:lnTo>
                <a:lnTo>
                  <a:pt x="1307135" y="2166785"/>
                </a:lnTo>
                <a:lnTo>
                  <a:pt x="1307135" y="2199018"/>
                </a:lnTo>
                <a:lnTo>
                  <a:pt x="1274902" y="2199018"/>
                </a:lnTo>
                <a:lnTo>
                  <a:pt x="1274902" y="2231250"/>
                </a:lnTo>
                <a:lnTo>
                  <a:pt x="1307135" y="2231250"/>
                </a:lnTo>
                <a:lnTo>
                  <a:pt x="1307135" y="2263483"/>
                </a:lnTo>
                <a:lnTo>
                  <a:pt x="1339367" y="2263483"/>
                </a:lnTo>
                <a:close/>
                <a:moveTo>
                  <a:pt x="858622" y="1849603"/>
                </a:moveTo>
                <a:lnTo>
                  <a:pt x="858622" y="1819085"/>
                </a:lnTo>
                <a:lnTo>
                  <a:pt x="889140" y="1819085"/>
                </a:lnTo>
                <a:lnTo>
                  <a:pt x="889140" y="1788224"/>
                </a:lnTo>
                <a:lnTo>
                  <a:pt x="858622" y="1788224"/>
                </a:lnTo>
                <a:lnTo>
                  <a:pt x="858622" y="1757705"/>
                </a:lnTo>
                <a:lnTo>
                  <a:pt x="827761" y="1757705"/>
                </a:lnTo>
                <a:lnTo>
                  <a:pt x="827761" y="1788224"/>
                </a:lnTo>
                <a:lnTo>
                  <a:pt x="797242" y="1788224"/>
                </a:lnTo>
                <a:lnTo>
                  <a:pt x="797242" y="1819085"/>
                </a:lnTo>
                <a:lnTo>
                  <a:pt x="827761" y="1819085"/>
                </a:lnTo>
                <a:lnTo>
                  <a:pt x="827761" y="1849603"/>
                </a:lnTo>
                <a:lnTo>
                  <a:pt x="858622" y="1849603"/>
                </a:lnTo>
                <a:close/>
                <a:moveTo>
                  <a:pt x="996467" y="2126323"/>
                </a:moveTo>
                <a:lnTo>
                  <a:pt x="996467" y="2094090"/>
                </a:lnTo>
                <a:lnTo>
                  <a:pt x="1028700" y="2094090"/>
                </a:lnTo>
                <a:lnTo>
                  <a:pt x="1028700" y="2061858"/>
                </a:lnTo>
                <a:lnTo>
                  <a:pt x="996467" y="2061858"/>
                </a:lnTo>
                <a:lnTo>
                  <a:pt x="996467" y="2029625"/>
                </a:lnTo>
                <a:lnTo>
                  <a:pt x="964235" y="2029625"/>
                </a:lnTo>
                <a:lnTo>
                  <a:pt x="964235" y="2061858"/>
                </a:lnTo>
                <a:lnTo>
                  <a:pt x="932002" y="2061858"/>
                </a:lnTo>
                <a:lnTo>
                  <a:pt x="932002" y="2094090"/>
                </a:lnTo>
                <a:lnTo>
                  <a:pt x="964235" y="2094090"/>
                </a:lnTo>
                <a:lnTo>
                  <a:pt x="964235" y="2126323"/>
                </a:lnTo>
                <a:lnTo>
                  <a:pt x="996467" y="2126323"/>
                </a:lnTo>
                <a:close/>
                <a:moveTo>
                  <a:pt x="964235" y="1755648"/>
                </a:moveTo>
                <a:lnTo>
                  <a:pt x="964235" y="1787538"/>
                </a:lnTo>
                <a:lnTo>
                  <a:pt x="932345" y="1787538"/>
                </a:lnTo>
                <a:lnTo>
                  <a:pt x="932345" y="1819770"/>
                </a:lnTo>
                <a:lnTo>
                  <a:pt x="964235" y="1819770"/>
                </a:lnTo>
                <a:lnTo>
                  <a:pt x="964235" y="1851660"/>
                </a:lnTo>
                <a:lnTo>
                  <a:pt x="996467" y="1851660"/>
                </a:lnTo>
                <a:lnTo>
                  <a:pt x="996467" y="1819770"/>
                </a:lnTo>
                <a:lnTo>
                  <a:pt x="1028357" y="1819770"/>
                </a:lnTo>
                <a:lnTo>
                  <a:pt x="1028357" y="1787538"/>
                </a:lnTo>
                <a:lnTo>
                  <a:pt x="996467" y="1787538"/>
                </a:lnTo>
                <a:lnTo>
                  <a:pt x="996467" y="1755648"/>
                </a:lnTo>
                <a:lnTo>
                  <a:pt x="964235" y="1755648"/>
                </a:lnTo>
                <a:close/>
                <a:moveTo>
                  <a:pt x="927544" y="1988134"/>
                </a:moveTo>
                <a:lnTo>
                  <a:pt x="927544" y="1956587"/>
                </a:lnTo>
                <a:lnTo>
                  <a:pt x="959091" y="1956587"/>
                </a:lnTo>
                <a:lnTo>
                  <a:pt x="959091" y="1925041"/>
                </a:lnTo>
                <a:lnTo>
                  <a:pt x="927544" y="1925041"/>
                </a:lnTo>
                <a:lnTo>
                  <a:pt x="927544" y="1893494"/>
                </a:lnTo>
                <a:lnTo>
                  <a:pt x="895998" y="1893494"/>
                </a:lnTo>
                <a:lnTo>
                  <a:pt x="895998" y="1925041"/>
                </a:lnTo>
                <a:lnTo>
                  <a:pt x="864451" y="1925041"/>
                </a:lnTo>
                <a:lnTo>
                  <a:pt x="864451" y="1956587"/>
                </a:lnTo>
                <a:lnTo>
                  <a:pt x="895998" y="1956587"/>
                </a:lnTo>
                <a:lnTo>
                  <a:pt x="895998" y="1988134"/>
                </a:lnTo>
                <a:lnTo>
                  <a:pt x="927544" y="1988134"/>
                </a:lnTo>
                <a:close/>
                <a:moveTo>
                  <a:pt x="789356" y="1985391"/>
                </a:moveTo>
                <a:lnTo>
                  <a:pt x="789356" y="1955559"/>
                </a:lnTo>
                <a:lnTo>
                  <a:pt x="819188" y="1955559"/>
                </a:lnTo>
                <a:lnTo>
                  <a:pt x="819188" y="1926069"/>
                </a:lnTo>
                <a:lnTo>
                  <a:pt x="789356" y="1926069"/>
                </a:lnTo>
                <a:lnTo>
                  <a:pt x="789356" y="1896237"/>
                </a:lnTo>
                <a:lnTo>
                  <a:pt x="759866" y="1896237"/>
                </a:lnTo>
                <a:lnTo>
                  <a:pt x="759866" y="1926069"/>
                </a:lnTo>
                <a:lnTo>
                  <a:pt x="730034" y="1926069"/>
                </a:lnTo>
                <a:lnTo>
                  <a:pt x="730034" y="1955559"/>
                </a:lnTo>
                <a:lnTo>
                  <a:pt x="759866" y="1955559"/>
                </a:lnTo>
                <a:lnTo>
                  <a:pt x="759866" y="1985391"/>
                </a:lnTo>
                <a:lnTo>
                  <a:pt x="789356" y="1985391"/>
                </a:lnTo>
                <a:close/>
                <a:moveTo>
                  <a:pt x="2747315" y="1755305"/>
                </a:moveTo>
                <a:lnTo>
                  <a:pt x="2747315" y="1787538"/>
                </a:lnTo>
                <a:lnTo>
                  <a:pt x="2715082" y="1787538"/>
                </a:lnTo>
                <a:lnTo>
                  <a:pt x="2715082" y="1819770"/>
                </a:lnTo>
                <a:lnTo>
                  <a:pt x="2747315" y="1819770"/>
                </a:lnTo>
                <a:lnTo>
                  <a:pt x="2747315" y="1852003"/>
                </a:lnTo>
                <a:lnTo>
                  <a:pt x="2779547" y="1852003"/>
                </a:lnTo>
                <a:lnTo>
                  <a:pt x="2779547" y="1819770"/>
                </a:lnTo>
                <a:lnTo>
                  <a:pt x="2811780" y="1819770"/>
                </a:lnTo>
                <a:lnTo>
                  <a:pt x="2811780" y="1787538"/>
                </a:lnTo>
                <a:lnTo>
                  <a:pt x="2779547" y="1787538"/>
                </a:lnTo>
                <a:lnTo>
                  <a:pt x="2779547" y="1755305"/>
                </a:lnTo>
                <a:lnTo>
                  <a:pt x="2747315" y="1755305"/>
                </a:lnTo>
                <a:close/>
                <a:moveTo>
                  <a:pt x="2815895" y="1618145"/>
                </a:moveTo>
                <a:lnTo>
                  <a:pt x="2815895" y="1650378"/>
                </a:lnTo>
                <a:lnTo>
                  <a:pt x="2783662" y="1650378"/>
                </a:lnTo>
                <a:lnTo>
                  <a:pt x="2783662" y="1682610"/>
                </a:lnTo>
                <a:lnTo>
                  <a:pt x="2815895" y="1682610"/>
                </a:lnTo>
                <a:lnTo>
                  <a:pt x="2815895" y="1714843"/>
                </a:lnTo>
                <a:lnTo>
                  <a:pt x="2848127" y="1714843"/>
                </a:lnTo>
                <a:lnTo>
                  <a:pt x="2848127" y="1682610"/>
                </a:lnTo>
                <a:lnTo>
                  <a:pt x="2880360" y="1682610"/>
                </a:lnTo>
                <a:lnTo>
                  <a:pt x="2880360" y="1650378"/>
                </a:lnTo>
                <a:lnTo>
                  <a:pt x="2848127" y="1650378"/>
                </a:lnTo>
                <a:lnTo>
                  <a:pt x="2848127" y="1618145"/>
                </a:lnTo>
                <a:lnTo>
                  <a:pt x="2815895" y="1618145"/>
                </a:lnTo>
                <a:close/>
                <a:moveTo>
                  <a:pt x="2472995" y="1480985"/>
                </a:moveTo>
                <a:lnTo>
                  <a:pt x="2472995" y="1513218"/>
                </a:lnTo>
                <a:lnTo>
                  <a:pt x="2440762" y="1513218"/>
                </a:lnTo>
                <a:lnTo>
                  <a:pt x="2440762" y="1545450"/>
                </a:lnTo>
                <a:lnTo>
                  <a:pt x="2472995" y="1545450"/>
                </a:lnTo>
                <a:lnTo>
                  <a:pt x="2472995" y="1577683"/>
                </a:lnTo>
                <a:lnTo>
                  <a:pt x="2505227" y="1577683"/>
                </a:lnTo>
                <a:lnTo>
                  <a:pt x="2505227" y="1545450"/>
                </a:lnTo>
                <a:lnTo>
                  <a:pt x="2537460" y="1545450"/>
                </a:lnTo>
                <a:lnTo>
                  <a:pt x="2537460" y="1513218"/>
                </a:lnTo>
                <a:lnTo>
                  <a:pt x="2505227" y="1513218"/>
                </a:lnTo>
                <a:lnTo>
                  <a:pt x="2505227" y="1480985"/>
                </a:lnTo>
                <a:lnTo>
                  <a:pt x="2472995" y="1480985"/>
                </a:lnTo>
                <a:close/>
                <a:moveTo>
                  <a:pt x="2610155" y="1480985"/>
                </a:moveTo>
                <a:lnTo>
                  <a:pt x="2610155" y="1513218"/>
                </a:lnTo>
                <a:lnTo>
                  <a:pt x="2577922" y="1513218"/>
                </a:lnTo>
                <a:lnTo>
                  <a:pt x="2577922" y="1545450"/>
                </a:lnTo>
                <a:lnTo>
                  <a:pt x="2610155" y="1545450"/>
                </a:lnTo>
                <a:lnTo>
                  <a:pt x="2610155" y="1577683"/>
                </a:lnTo>
                <a:lnTo>
                  <a:pt x="2642387" y="1577683"/>
                </a:lnTo>
                <a:lnTo>
                  <a:pt x="2642387" y="1545450"/>
                </a:lnTo>
                <a:lnTo>
                  <a:pt x="2674620" y="1545450"/>
                </a:lnTo>
                <a:lnTo>
                  <a:pt x="2674620" y="1513218"/>
                </a:lnTo>
                <a:lnTo>
                  <a:pt x="2642387" y="1513218"/>
                </a:lnTo>
                <a:lnTo>
                  <a:pt x="2642387" y="1480985"/>
                </a:lnTo>
                <a:lnTo>
                  <a:pt x="2610155" y="1480985"/>
                </a:lnTo>
                <a:close/>
                <a:moveTo>
                  <a:pt x="1787195" y="1480985"/>
                </a:moveTo>
                <a:lnTo>
                  <a:pt x="1787195" y="1513218"/>
                </a:lnTo>
                <a:lnTo>
                  <a:pt x="1754962" y="1513218"/>
                </a:lnTo>
                <a:lnTo>
                  <a:pt x="1754962" y="1545450"/>
                </a:lnTo>
                <a:lnTo>
                  <a:pt x="1787195" y="1545450"/>
                </a:lnTo>
                <a:lnTo>
                  <a:pt x="1787195" y="1577683"/>
                </a:lnTo>
                <a:lnTo>
                  <a:pt x="1819427" y="1577683"/>
                </a:lnTo>
                <a:lnTo>
                  <a:pt x="1819427" y="1545450"/>
                </a:lnTo>
                <a:lnTo>
                  <a:pt x="1851660" y="1545450"/>
                </a:lnTo>
                <a:lnTo>
                  <a:pt x="1851660" y="1513218"/>
                </a:lnTo>
                <a:lnTo>
                  <a:pt x="1819427" y="1513218"/>
                </a:lnTo>
                <a:lnTo>
                  <a:pt x="1819427" y="1480985"/>
                </a:lnTo>
                <a:lnTo>
                  <a:pt x="1787195" y="1480985"/>
                </a:lnTo>
                <a:close/>
                <a:moveTo>
                  <a:pt x="2198675" y="1206665"/>
                </a:moveTo>
                <a:lnTo>
                  <a:pt x="2198675" y="1238898"/>
                </a:lnTo>
                <a:lnTo>
                  <a:pt x="2166442" y="1238898"/>
                </a:lnTo>
                <a:lnTo>
                  <a:pt x="2166442" y="1271130"/>
                </a:lnTo>
                <a:lnTo>
                  <a:pt x="2198675" y="1271130"/>
                </a:lnTo>
                <a:lnTo>
                  <a:pt x="2198675" y="1303363"/>
                </a:lnTo>
                <a:lnTo>
                  <a:pt x="2230907" y="1303363"/>
                </a:lnTo>
                <a:lnTo>
                  <a:pt x="2230907" y="1271130"/>
                </a:lnTo>
                <a:lnTo>
                  <a:pt x="2263140" y="1271130"/>
                </a:lnTo>
                <a:lnTo>
                  <a:pt x="2263140" y="1238898"/>
                </a:lnTo>
                <a:lnTo>
                  <a:pt x="2230907" y="1238898"/>
                </a:lnTo>
                <a:lnTo>
                  <a:pt x="2230907" y="1206665"/>
                </a:lnTo>
                <a:lnTo>
                  <a:pt x="2198675" y="1206665"/>
                </a:lnTo>
                <a:close/>
                <a:moveTo>
                  <a:pt x="2884475" y="1755305"/>
                </a:moveTo>
                <a:lnTo>
                  <a:pt x="2884475" y="1787538"/>
                </a:lnTo>
                <a:lnTo>
                  <a:pt x="2852242" y="1787538"/>
                </a:lnTo>
                <a:lnTo>
                  <a:pt x="2852242" y="1819770"/>
                </a:lnTo>
                <a:lnTo>
                  <a:pt x="2884475" y="1819770"/>
                </a:lnTo>
                <a:lnTo>
                  <a:pt x="2884475" y="1852003"/>
                </a:lnTo>
                <a:lnTo>
                  <a:pt x="2916707" y="1852003"/>
                </a:lnTo>
                <a:lnTo>
                  <a:pt x="2916707" y="1819770"/>
                </a:lnTo>
                <a:lnTo>
                  <a:pt x="2948940" y="1819770"/>
                </a:lnTo>
                <a:lnTo>
                  <a:pt x="2948940" y="1787538"/>
                </a:lnTo>
                <a:lnTo>
                  <a:pt x="2916707" y="1787538"/>
                </a:lnTo>
                <a:lnTo>
                  <a:pt x="2916707" y="1755305"/>
                </a:lnTo>
                <a:lnTo>
                  <a:pt x="2884475" y="1755305"/>
                </a:lnTo>
                <a:close/>
                <a:moveTo>
                  <a:pt x="2642387" y="2126323"/>
                </a:moveTo>
                <a:lnTo>
                  <a:pt x="2642387" y="2094090"/>
                </a:lnTo>
                <a:lnTo>
                  <a:pt x="2674620" y="2094090"/>
                </a:lnTo>
                <a:lnTo>
                  <a:pt x="2674620" y="2061858"/>
                </a:lnTo>
                <a:lnTo>
                  <a:pt x="2642387" y="2061858"/>
                </a:lnTo>
                <a:lnTo>
                  <a:pt x="2642387" y="2029625"/>
                </a:lnTo>
                <a:lnTo>
                  <a:pt x="2610155" y="2029625"/>
                </a:lnTo>
                <a:lnTo>
                  <a:pt x="2610155" y="2061858"/>
                </a:lnTo>
                <a:lnTo>
                  <a:pt x="2577922" y="2061858"/>
                </a:lnTo>
                <a:lnTo>
                  <a:pt x="2577922" y="2094090"/>
                </a:lnTo>
                <a:lnTo>
                  <a:pt x="2610155" y="2094090"/>
                </a:lnTo>
                <a:lnTo>
                  <a:pt x="2610155" y="2126323"/>
                </a:lnTo>
                <a:lnTo>
                  <a:pt x="2642387" y="2126323"/>
                </a:lnTo>
                <a:close/>
                <a:moveTo>
                  <a:pt x="2710967" y="1989163"/>
                </a:moveTo>
                <a:lnTo>
                  <a:pt x="2710967" y="1956930"/>
                </a:lnTo>
                <a:lnTo>
                  <a:pt x="2743200" y="1956930"/>
                </a:lnTo>
                <a:lnTo>
                  <a:pt x="2743200" y="1924698"/>
                </a:lnTo>
                <a:lnTo>
                  <a:pt x="2710967" y="1924698"/>
                </a:lnTo>
                <a:lnTo>
                  <a:pt x="2710967" y="1892465"/>
                </a:lnTo>
                <a:lnTo>
                  <a:pt x="2678735" y="1892465"/>
                </a:lnTo>
                <a:lnTo>
                  <a:pt x="2678735" y="1924698"/>
                </a:lnTo>
                <a:lnTo>
                  <a:pt x="2646502" y="1924698"/>
                </a:lnTo>
                <a:lnTo>
                  <a:pt x="2646502" y="1956930"/>
                </a:lnTo>
                <a:lnTo>
                  <a:pt x="2678735" y="1956930"/>
                </a:lnTo>
                <a:lnTo>
                  <a:pt x="2678735" y="1989163"/>
                </a:lnTo>
                <a:lnTo>
                  <a:pt x="2710967" y="1989163"/>
                </a:lnTo>
                <a:close/>
                <a:moveTo>
                  <a:pt x="2848127" y="1989163"/>
                </a:moveTo>
                <a:lnTo>
                  <a:pt x="2848127" y="1956930"/>
                </a:lnTo>
                <a:lnTo>
                  <a:pt x="2880360" y="1956930"/>
                </a:lnTo>
                <a:lnTo>
                  <a:pt x="2880360" y="1924698"/>
                </a:lnTo>
                <a:lnTo>
                  <a:pt x="2848127" y="1924698"/>
                </a:lnTo>
                <a:lnTo>
                  <a:pt x="2848127" y="1892465"/>
                </a:lnTo>
                <a:lnTo>
                  <a:pt x="2815895" y="1892465"/>
                </a:lnTo>
                <a:lnTo>
                  <a:pt x="2815895" y="1924698"/>
                </a:lnTo>
                <a:lnTo>
                  <a:pt x="2783662" y="1924698"/>
                </a:lnTo>
                <a:lnTo>
                  <a:pt x="2783662" y="1956930"/>
                </a:lnTo>
                <a:lnTo>
                  <a:pt x="2815895" y="1956930"/>
                </a:lnTo>
                <a:lnTo>
                  <a:pt x="2815895" y="1989163"/>
                </a:lnTo>
                <a:lnTo>
                  <a:pt x="2848127" y="1989163"/>
                </a:lnTo>
                <a:close/>
                <a:moveTo>
                  <a:pt x="2541575" y="1618145"/>
                </a:moveTo>
                <a:lnTo>
                  <a:pt x="2541575" y="1650378"/>
                </a:lnTo>
                <a:lnTo>
                  <a:pt x="2509342" y="1650378"/>
                </a:lnTo>
                <a:lnTo>
                  <a:pt x="2509342" y="1682610"/>
                </a:lnTo>
                <a:lnTo>
                  <a:pt x="2541575" y="1682610"/>
                </a:lnTo>
                <a:lnTo>
                  <a:pt x="2541575" y="1714843"/>
                </a:lnTo>
                <a:lnTo>
                  <a:pt x="2573807" y="1714843"/>
                </a:lnTo>
                <a:lnTo>
                  <a:pt x="2573807" y="1682610"/>
                </a:lnTo>
                <a:lnTo>
                  <a:pt x="2606040" y="1682610"/>
                </a:lnTo>
                <a:lnTo>
                  <a:pt x="2606040" y="1650378"/>
                </a:lnTo>
                <a:lnTo>
                  <a:pt x="2573807" y="1650378"/>
                </a:lnTo>
                <a:lnTo>
                  <a:pt x="2573807" y="1618145"/>
                </a:lnTo>
                <a:lnTo>
                  <a:pt x="2541575" y="1618145"/>
                </a:lnTo>
                <a:close/>
                <a:moveTo>
                  <a:pt x="1924355" y="1480985"/>
                </a:moveTo>
                <a:lnTo>
                  <a:pt x="1924355" y="1513218"/>
                </a:lnTo>
                <a:lnTo>
                  <a:pt x="1892122" y="1513218"/>
                </a:lnTo>
                <a:lnTo>
                  <a:pt x="1892122" y="1545450"/>
                </a:lnTo>
                <a:lnTo>
                  <a:pt x="1924355" y="1545450"/>
                </a:lnTo>
                <a:lnTo>
                  <a:pt x="1924355" y="1577683"/>
                </a:lnTo>
                <a:lnTo>
                  <a:pt x="1956587" y="1577683"/>
                </a:lnTo>
                <a:lnTo>
                  <a:pt x="1956587" y="1545450"/>
                </a:lnTo>
                <a:lnTo>
                  <a:pt x="1988820" y="1545450"/>
                </a:lnTo>
                <a:lnTo>
                  <a:pt x="1988820" y="1513218"/>
                </a:lnTo>
                <a:lnTo>
                  <a:pt x="1956587" y="1513218"/>
                </a:lnTo>
                <a:lnTo>
                  <a:pt x="1956587" y="1480985"/>
                </a:lnTo>
                <a:lnTo>
                  <a:pt x="1924355" y="1480985"/>
                </a:lnTo>
                <a:close/>
                <a:moveTo>
                  <a:pt x="1992935" y="1343825"/>
                </a:moveTo>
                <a:lnTo>
                  <a:pt x="1992935" y="1376058"/>
                </a:lnTo>
                <a:lnTo>
                  <a:pt x="1960702" y="1376058"/>
                </a:lnTo>
                <a:lnTo>
                  <a:pt x="1960702" y="1408290"/>
                </a:lnTo>
                <a:lnTo>
                  <a:pt x="1992935" y="1408290"/>
                </a:lnTo>
                <a:lnTo>
                  <a:pt x="1992935" y="1440523"/>
                </a:lnTo>
                <a:lnTo>
                  <a:pt x="2025167" y="1440523"/>
                </a:lnTo>
                <a:lnTo>
                  <a:pt x="2025167" y="1408290"/>
                </a:lnTo>
                <a:lnTo>
                  <a:pt x="2057400" y="1408290"/>
                </a:lnTo>
                <a:lnTo>
                  <a:pt x="2057400" y="1376058"/>
                </a:lnTo>
                <a:lnTo>
                  <a:pt x="2025167" y="1376058"/>
                </a:lnTo>
                <a:lnTo>
                  <a:pt x="2025167" y="1343825"/>
                </a:lnTo>
                <a:lnTo>
                  <a:pt x="1992935" y="1343825"/>
                </a:lnTo>
                <a:close/>
                <a:moveTo>
                  <a:pt x="2061515" y="1480985"/>
                </a:moveTo>
                <a:lnTo>
                  <a:pt x="2061515" y="1513218"/>
                </a:lnTo>
                <a:lnTo>
                  <a:pt x="2029282" y="1513218"/>
                </a:lnTo>
                <a:lnTo>
                  <a:pt x="2029282" y="1545450"/>
                </a:lnTo>
                <a:lnTo>
                  <a:pt x="2061515" y="1545450"/>
                </a:lnTo>
                <a:lnTo>
                  <a:pt x="2061515" y="1577683"/>
                </a:lnTo>
                <a:lnTo>
                  <a:pt x="2093747" y="1577683"/>
                </a:lnTo>
                <a:lnTo>
                  <a:pt x="2093747" y="1545450"/>
                </a:lnTo>
                <a:lnTo>
                  <a:pt x="2125980" y="1545450"/>
                </a:lnTo>
                <a:lnTo>
                  <a:pt x="2125980" y="1513218"/>
                </a:lnTo>
                <a:lnTo>
                  <a:pt x="2093747" y="1513218"/>
                </a:lnTo>
                <a:lnTo>
                  <a:pt x="2093747" y="1480985"/>
                </a:lnTo>
                <a:lnTo>
                  <a:pt x="2061515" y="1480985"/>
                </a:lnTo>
                <a:close/>
                <a:moveTo>
                  <a:pt x="1719643" y="797928"/>
                </a:moveTo>
                <a:lnTo>
                  <a:pt x="1719643" y="828446"/>
                </a:lnTo>
                <a:lnTo>
                  <a:pt x="1689125" y="828446"/>
                </a:lnTo>
                <a:lnTo>
                  <a:pt x="1689125" y="858622"/>
                </a:lnTo>
                <a:lnTo>
                  <a:pt x="1719643" y="858622"/>
                </a:lnTo>
                <a:lnTo>
                  <a:pt x="1719643" y="889140"/>
                </a:lnTo>
                <a:lnTo>
                  <a:pt x="1749819" y="889140"/>
                </a:lnTo>
                <a:lnTo>
                  <a:pt x="1749819" y="858622"/>
                </a:lnTo>
                <a:lnTo>
                  <a:pt x="1780337" y="858622"/>
                </a:lnTo>
                <a:lnTo>
                  <a:pt x="1780337" y="828446"/>
                </a:lnTo>
                <a:lnTo>
                  <a:pt x="1749819" y="828446"/>
                </a:lnTo>
                <a:lnTo>
                  <a:pt x="1749819" y="797928"/>
                </a:lnTo>
                <a:lnTo>
                  <a:pt x="1719643" y="797928"/>
                </a:lnTo>
                <a:close/>
                <a:moveTo>
                  <a:pt x="2404415" y="1618145"/>
                </a:moveTo>
                <a:lnTo>
                  <a:pt x="2404415" y="1650378"/>
                </a:lnTo>
                <a:lnTo>
                  <a:pt x="2372182" y="1650378"/>
                </a:lnTo>
                <a:lnTo>
                  <a:pt x="2372182" y="1682610"/>
                </a:lnTo>
                <a:lnTo>
                  <a:pt x="2404415" y="1682610"/>
                </a:lnTo>
                <a:lnTo>
                  <a:pt x="2404415" y="1714843"/>
                </a:lnTo>
                <a:lnTo>
                  <a:pt x="2436647" y="1714843"/>
                </a:lnTo>
                <a:lnTo>
                  <a:pt x="2436647" y="1682610"/>
                </a:lnTo>
                <a:lnTo>
                  <a:pt x="2468880" y="1682610"/>
                </a:lnTo>
                <a:lnTo>
                  <a:pt x="2468880" y="1650378"/>
                </a:lnTo>
                <a:lnTo>
                  <a:pt x="2436647" y="1650378"/>
                </a:lnTo>
                <a:lnTo>
                  <a:pt x="2436647" y="1618145"/>
                </a:lnTo>
                <a:lnTo>
                  <a:pt x="2404415" y="1618145"/>
                </a:lnTo>
                <a:close/>
                <a:moveTo>
                  <a:pt x="2130095" y="1343825"/>
                </a:moveTo>
                <a:lnTo>
                  <a:pt x="2130095" y="1376058"/>
                </a:lnTo>
                <a:lnTo>
                  <a:pt x="2097862" y="1376058"/>
                </a:lnTo>
                <a:lnTo>
                  <a:pt x="2097862" y="1408290"/>
                </a:lnTo>
                <a:lnTo>
                  <a:pt x="2130095" y="1408290"/>
                </a:lnTo>
                <a:lnTo>
                  <a:pt x="2130095" y="1440523"/>
                </a:lnTo>
                <a:lnTo>
                  <a:pt x="2162327" y="1440523"/>
                </a:lnTo>
                <a:lnTo>
                  <a:pt x="2162327" y="1408290"/>
                </a:lnTo>
                <a:lnTo>
                  <a:pt x="2194560" y="1408290"/>
                </a:lnTo>
                <a:lnTo>
                  <a:pt x="2194560" y="1376058"/>
                </a:lnTo>
                <a:lnTo>
                  <a:pt x="2162327" y="1376058"/>
                </a:lnTo>
                <a:lnTo>
                  <a:pt x="2162327" y="1343825"/>
                </a:lnTo>
                <a:lnTo>
                  <a:pt x="2130095" y="1343825"/>
                </a:lnTo>
                <a:close/>
                <a:moveTo>
                  <a:pt x="2335835" y="1480985"/>
                </a:moveTo>
                <a:lnTo>
                  <a:pt x="2335835" y="1513218"/>
                </a:lnTo>
                <a:lnTo>
                  <a:pt x="2303602" y="1513218"/>
                </a:lnTo>
                <a:lnTo>
                  <a:pt x="2303602" y="1545450"/>
                </a:lnTo>
                <a:lnTo>
                  <a:pt x="2335835" y="1545450"/>
                </a:lnTo>
                <a:lnTo>
                  <a:pt x="2335835" y="1577683"/>
                </a:lnTo>
                <a:lnTo>
                  <a:pt x="2368067" y="1577683"/>
                </a:lnTo>
                <a:lnTo>
                  <a:pt x="2368067" y="1545450"/>
                </a:lnTo>
                <a:lnTo>
                  <a:pt x="2400300" y="1545450"/>
                </a:lnTo>
                <a:lnTo>
                  <a:pt x="2400300" y="1513218"/>
                </a:lnTo>
                <a:lnTo>
                  <a:pt x="2368067" y="1513218"/>
                </a:lnTo>
                <a:lnTo>
                  <a:pt x="2368067" y="1480985"/>
                </a:lnTo>
                <a:lnTo>
                  <a:pt x="2335835" y="1480985"/>
                </a:lnTo>
                <a:close/>
                <a:moveTo>
                  <a:pt x="2267255" y="1343825"/>
                </a:moveTo>
                <a:lnTo>
                  <a:pt x="2267255" y="1376058"/>
                </a:lnTo>
                <a:lnTo>
                  <a:pt x="2235022" y="1376058"/>
                </a:lnTo>
                <a:lnTo>
                  <a:pt x="2235022" y="1408290"/>
                </a:lnTo>
                <a:lnTo>
                  <a:pt x="2267255" y="1408290"/>
                </a:lnTo>
                <a:lnTo>
                  <a:pt x="2267255" y="1440523"/>
                </a:lnTo>
                <a:lnTo>
                  <a:pt x="2299487" y="1440523"/>
                </a:lnTo>
                <a:lnTo>
                  <a:pt x="2299487" y="1408290"/>
                </a:lnTo>
                <a:lnTo>
                  <a:pt x="2331720" y="1408290"/>
                </a:lnTo>
                <a:lnTo>
                  <a:pt x="2331720" y="1376058"/>
                </a:lnTo>
                <a:lnTo>
                  <a:pt x="2299487" y="1376058"/>
                </a:lnTo>
                <a:lnTo>
                  <a:pt x="2299487" y="1343825"/>
                </a:lnTo>
                <a:lnTo>
                  <a:pt x="2267255" y="1343825"/>
                </a:lnTo>
                <a:close/>
                <a:moveTo>
                  <a:pt x="2198675" y="1480985"/>
                </a:moveTo>
                <a:lnTo>
                  <a:pt x="2198675" y="1513218"/>
                </a:lnTo>
                <a:lnTo>
                  <a:pt x="2166442" y="1513218"/>
                </a:lnTo>
                <a:lnTo>
                  <a:pt x="2166442" y="1545450"/>
                </a:lnTo>
                <a:lnTo>
                  <a:pt x="2198675" y="1545450"/>
                </a:lnTo>
                <a:lnTo>
                  <a:pt x="2198675" y="1577683"/>
                </a:lnTo>
                <a:lnTo>
                  <a:pt x="2230907" y="1577683"/>
                </a:lnTo>
                <a:lnTo>
                  <a:pt x="2230907" y="1545450"/>
                </a:lnTo>
                <a:lnTo>
                  <a:pt x="2263140" y="1545450"/>
                </a:lnTo>
                <a:lnTo>
                  <a:pt x="2263140" y="1513218"/>
                </a:lnTo>
                <a:lnTo>
                  <a:pt x="2230907" y="1513218"/>
                </a:lnTo>
                <a:lnTo>
                  <a:pt x="2230907" y="1480985"/>
                </a:lnTo>
                <a:lnTo>
                  <a:pt x="2198675" y="1480985"/>
                </a:lnTo>
                <a:close/>
                <a:moveTo>
                  <a:pt x="2678735" y="1618145"/>
                </a:moveTo>
                <a:lnTo>
                  <a:pt x="2678735" y="1650378"/>
                </a:lnTo>
                <a:lnTo>
                  <a:pt x="2646502" y="1650378"/>
                </a:lnTo>
                <a:lnTo>
                  <a:pt x="2646502" y="1682610"/>
                </a:lnTo>
                <a:lnTo>
                  <a:pt x="2678735" y="1682610"/>
                </a:lnTo>
                <a:lnTo>
                  <a:pt x="2678735" y="1714843"/>
                </a:lnTo>
                <a:lnTo>
                  <a:pt x="2710967" y="1714843"/>
                </a:lnTo>
                <a:lnTo>
                  <a:pt x="2710967" y="1682610"/>
                </a:lnTo>
                <a:lnTo>
                  <a:pt x="2743200" y="1682610"/>
                </a:lnTo>
                <a:lnTo>
                  <a:pt x="2743200" y="1650378"/>
                </a:lnTo>
                <a:lnTo>
                  <a:pt x="2710967" y="1650378"/>
                </a:lnTo>
                <a:lnTo>
                  <a:pt x="2710967" y="1618145"/>
                </a:lnTo>
                <a:lnTo>
                  <a:pt x="2678735" y="1618145"/>
                </a:lnTo>
                <a:close/>
                <a:moveTo>
                  <a:pt x="3121076" y="1985391"/>
                </a:moveTo>
                <a:lnTo>
                  <a:pt x="3121076" y="1955559"/>
                </a:lnTo>
                <a:lnTo>
                  <a:pt x="3150908" y="1955559"/>
                </a:lnTo>
                <a:lnTo>
                  <a:pt x="3150908" y="1926069"/>
                </a:lnTo>
                <a:lnTo>
                  <a:pt x="3121076" y="1926069"/>
                </a:lnTo>
                <a:lnTo>
                  <a:pt x="3121076" y="1896237"/>
                </a:lnTo>
                <a:lnTo>
                  <a:pt x="3091586" y="1896237"/>
                </a:lnTo>
                <a:lnTo>
                  <a:pt x="3091586" y="1926069"/>
                </a:lnTo>
                <a:lnTo>
                  <a:pt x="3061754" y="1926069"/>
                </a:lnTo>
                <a:lnTo>
                  <a:pt x="3061754" y="1955559"/>
                </a:lnTo>
                <a:lnTo>
                  <a:pt x="3091586" y="1955559"/>
                </a:lnTo>
                <a:lnTo>
                  <a:pt x="3091586" y="1985391"/>
                </a:lnTo>
                <a:lnTo>
                  <a:pt x="3121076" y="1985391"/>
                </a:lnTo>
                <a:close/>
                <a:moveTo>
                  <a:pt x="3160852" y="1761134"/>
                </a:moveTo>
                <a:lnTo>
                  <a:pt x="3160852" y="1789595"/>
                </a:lnTo>
                <a:lnTo>
                  <a:pt x="3132392" y="1789595"/>
                </a:lnTo>
                <a:lnTo>
                  <a:pt x="3132392" y="1817713"/>
                </a:lnTo>
                <a:lnTo>
                  <a:pt x="3160852" y="1817713"/>
                </a:lnTo>
                <a:lnTo>
                  <a:pt x="3160852" y="1846174"/>
                </a:lnTo>
                <a:lnTo>
                  <a:pt x="3188970" y="1846174"/>
                </a:lnTo>
                <a:lnTo>
                  <a:pt x="3188970" y="1817713"/>
                </a:lnTo>
                <a:lnTo>
                  <a:pt x="3217431" y="1817713"/>
                </a:lnTo>
                <a:lnTo>
                  <a:pt x="3217431" y="1789595"/>
                </a:lnTo>
                <a:lnTo>
                  <a:pt x="3188970" y="1789595"/>
                </a:lnTo>
                <a:lnTo>
                  <a:pt x="3188970" y="1761134"/>
                </a:lnTo>
                <a:lnTo>
                  <a:pt x="3160852" y="1761134"/>
                </a:lnTo>
                <a:close/>
                <a:moveTo>
                  <a:pt x="3091586" y="1622603"/>
                </a:moveTo>
                <a:lnTo>
                  <a:pt x="3091586" y="1651749"/>
                </a:lnTo>
                <a:lnTo>
                  <a:pt x="3062440" y="1651749"/>
                </a:lnTo>
                <a:lnTo>
                  <a:pt x="3062440" y="1681239"/>
                </a:lnTo>
                <a:lnTo>
                  <a:pt x="3091586" y="1681239"/>
                </a:lnTo>
                <a:lnTo>
                  <a:pt x="3091586" y="1710385"/>
                </a:lnTo>
                <a:lnTo>
                  <a:pt x="3121076" y="1710385"/>
                </a:lnTo>
                <a:lnTo>
                  <a:pt x="3121076" y="1681239"/>
                </a:lnTo>
                <a:lnTo>
                  <a:pt x="3150223" y="1681239"/>
                </a:lnTo>
                <a:lnTo>
                  <a:pt x="3150223" y="1651749"/>
                </a:lnTo>
                <a:lnTo>
                  <a:pt x="3121076" y="1651749"/>
                </a:lnTo>
                <a:lnTo>
                  <a:pt x="3121076" y="1622603"/>
                </a:lnTo>
                <a:lnTo>
                  <a:pt x="3091586" y="1622603"/>
                </a:lnTo>
                <a:close/>
                <a:moveTo>
                  <a:pt x="3022321" y="1757705"/>
                </a:moveTo>
                <a:lnTo>
                  <a:pt x="3022321" y="1788224"/>
                </a:lnTo>
                <a:lnTo>
                  <a:pt x="2991803" y="1788224"/>
                </a:lnTo>
                <a:lnTo>
                  <a:pt x="2991803" y="1819085"/>
                </a:lnTo>
                <a:lnTo>
                  <a:pt x="3022321" y="1819085"/>
                </a:lnTo>
                <a:lnTo>
                  <a:pt x="3022321" y="1849603"/>
                </a:lnTo>
                <a:lnTo>
                  <a:pt x="3053182" y="1849603"/>
                </a:lnTo>
                <a:lnTo>
                  <a:pt x="3053182" y="1819085"/>
                </a:lnTo>
                <a:lnTo>
                  <a:pt x="3083700" y="1819085"/>
                </a:lnTo>
                <a:lnTo>
                  <a:pt x="3083700" y="1788224"/>
                </a:lnTo>
                <a:lnTo>
                  <a:pt x="3053182" y="1788224"/>
                </a:lnTo>
                <a:lnTo>
                  <a:pt x="3053182" y="1757705"/>
                </a:lnTo>
                <a:lnTo>
                  <a:pt x="3022321" y="1757705"/>
                </a:lnTo>
                <a:close/>
                <a:moveTo>
                  <a:pt x="2953741" y="1619860"/>
                </a:moveTo>
                <a:lnTo>
                  <a:pt x="2953741" y="1651064"/>
                </a:lnTo>
                <a:lnTo>
                  <a:pt x="2922537" y="1651064"/>
                </a:lnTo>
                <a:lnTo>
                  <a:pt x="2922537" y="1681925"/>
                </a:lnTo>
                <a:lnTo>
                  <a:pt x="2953741" y="1681925"/>
                </a:lnTo>
                <a:lnTo>
                  <a:pt x="2953741" y="1713128"/>
                </a:lnTo>
                <a:lnTo>
                  <a:pt x="2984602" y="1713128"/>
                </a:lnTo>
                <a:lnTo>
                  <a:pt x="2984602" y="1681925"/>
                </a:lnTo>
                <a:lnTo>
                  <a:pt x="3015806" y="1681925"/>
                </a:lnTo>
                <a:lnTo>
                  <a:pt x="3015806" y="1651064"/>
                </a:lnTo>
                <a:lnTo>
                  <a:pt x="2984602" y="1651064"/>
                </a:lnTo>
                <a:lnTo>
                  <a:pt x="2984602" y="1619860"/>
                </a:lnTo>
                <a:lnTo>
                  <a:pt x="2953741" y="1619860"/>
                </a:lnTo>
                <a:close/>
                <a:moveTo>
                  <a:pt x="2884818" y="1482357"/>
                </a:moveTo>
                <a:lnTo>
                  <a:pt x="2884818" y="1513561"/>
                </a:lnTo>
                <a:lnTo>
                  <a:pt x="2853614" y="1513561"/>
                </a:lnTo>
                <a:lnTo>
                  <a:pt x="2853614" y="1545107"/>
                </a:lnTo>
                <a:lnTo>
                  <a:pt x="2884818" y="1545107"/>
                </a:lnTo>
                <a:lnTo>
                  <a:pt x="2884818" y="1576311"/>
                </a:lnTo>
                <a:lnTo>
                  <a:pt x="2916365" y="1576311"/>
                </a:lnTo>
                <a:lnTo>
                  <a:pt x="2916365" y="1545107"/>
                </a:lnTo>
                <a:lnTo>
                  <a:pt x="2947568" y="1545107"/>
                </a:lnTo>
                <a:lnTo>
                  <a:pt x="2947568" y="1513561"/>
                </a:lnTo>
                <a:lnTo>
                  <a:pt x="2916365" y="1513561"/>
                </a:lnTo>
                <a:lnTo>
                  <a:pt x="2916365" y="1482357"/>
                </a:lnTo>
                <a:lnTo>
                  <a:pt x="2884818" y="1482357"/>
                </a:lnTo>
                <a:close/>
                <a:moveTo>
                  <a:pt x="2848127" y="2263483"/>
                </a:moveTo>
                <a:lnTo>
                  <a:pt x="2848127" y="2231250"/>
                </a:lnTo>
                <a:lnTo>
                  <a:pt x="2880360" y="2231250"/>
                </a:lnTo>
                <a:lnTo>
                  <a:pt x="2880360" y="2199018"/>
                </a:lnTo>
                <a:lnTo>
                  <a:pt x="2848127" y="2199018"/>
                </a:lnTo>
                <a:lnTo>
                  <a:pt x="2848127" y="2166785"/>
                </a:lnTo>
                <a:lnTo>
                  <a:pt x="2815895" y="2166785"/>
                </a:lnTo>
                <a:lnTo>
                  <a:pt x="2815895" y="2199018"/>
                </a:lnTo>
                <a:lnTo>
                  <a:pt x="2783662" y="2199018"/>
                </a:lnTo>
                <a:lnTo>
                  <a:pt x="2783662" y="2231250"/>
                </a:lnTo>
                <a:lnTo>
                  <a:pt x="2815895" y="2231250"/>
                </a:lnTo>
                <a:lnTo>
                  <a:pt x="2815895" y="2263483"/>
                </a:lnTo>
                <a:lnTo>
                  <a:pt x="2848127" y="2263483"/>
                </a:lnTo>
                <a:close/>
                <a:moveTo>
                  <a:pt x="2779547" y="2126323"/>
                </a:moveTo>
                <a:lnTo>
                  <a:pt x="2779547" y="2094090"/>
                </a:lnTo>
                <a:lnTo>
                  <a:pt x="2811780" y="2094090"/>
                </a:lnTo>
                <a:lnTo>
                  <a:pt x="2811780" y="2061858"/>
                </a:lnTo>
                <a:lnTo>
                  <a:pt x="2779547" y="2061858"/>
                </a:lnTo>
                <a:lnTo>
                  <a:pt x="2779547" y="2029625"/>
                </a:lnTo>
                <a:lnTo>
                  <a:pt x="2747315" y="2029625"/>
                </a:lnTo>
                <a:lnTo>
                  <a:pt x="2747315" y="2061858"/>
                </a:lnTo>
                <a:lnTo>
                  <a:pt x="2715082" y="2061858"/>
                </a:lnTo>
                <a:lnTo>
                  <a:pt x="2715082" y="2094090"/>
                </a:lnTo>
                <a:lnTo>
                  <a:pt x="2747315" y="2094090"/>
                </a:lnTo>
                <a:lnTo>
                  <a:pt x="2747315" y="2126323"/>
                </a:lnTo>
                <a:lnTo>
                  <a:pt x="2779547" y="2126323"/>
                </a:lnTo>
                <a:close/>
                <a:moveTo>
                  <a:pt x="2984945" y="1988134"/>
                </a:moveTo>
                <a:lnTo>
                  <a:pt x="2984945" y="1956587"/>
                </a:lnTo>
                <a:lnTo>
                  <a:pt x="3016492" y="1956587"/>
                </a:lnTo>
                <a:lnTo>
                  <a:pt x="3016492" y="1925041"/>
                </a:lnTo>
                <a:lnTo>
                  <a:pt x="2984945" y="1925041"/>
                </a:lnTo>
                <a:lnTo>
                  <a:pt x="2984945" y="1893494"/>
                </a:lnTo>
                <a:lnTo>
                  <a:pt x="2953398" y="1893494"/>
                </a:lnTo>
                <a:lnTo>
                  <a:pt x="2953398" y="1925041"/>
                </a:lnTo>
                <a:lnTo>
                  <a:pt x="2921851" y="1925041"/>
                </a:lnTo>
                <a:lnTo>
                  <a:pt x="2921851" y="1956587"/>
                </a:lnTo>
                <a:lnTo>
                  <a:pt x="2953398" y="1956587"/>
                </a:lnTo>
                <a:lnTo>
                  <a:pt x="2953398" y="1988134"/>
                </a:lnTo>
                <a:lnTo>
                  <a:pt x="2984945" y="1988134"/>
                </a:lnTo>
                <a:close/>
                <a:moveTo>
                  <a:pt x="3053182" y="2123923"/>
                </a:moveTo>
                <a:lnTo>
                  <a:pt x="3053182" y="2093405"/>
                </a:lnTo>
                <a:lnTo>
                  <a:pt x="3083700" y="2093405"/>
                </a:lnTo>
                <a:lnTo>
                  <a:pt x="3083700" y="2062544"/>
                </a:lnTo>
                <a:lnTo>
                  <a:pt x="3053182" y="2062544"/>
                </a:lnTo>
                <a:lnTo>
                  <a:pt x="3053182" y="2032025"/>
                </a:lnTo>
                <a:lnTo>
                  <a:pt x="3022321" y="2032025"/>
                </a:lnTo>
                <a:lnTo>
                  <a:pt x="3022321" y="2062544"/>
                </a:lnTo>
                <a:lnTo>
                  <a:pt x="2991803" y="2062544"/>
                </a:lnTo>
                <a:lnTo>
                  <a:pt x="2991803" y="2093405"/>
                </a:lnTo>
                <a:lnTo>
                  <a:pt x="3022321" y="2093405"/>
                </a:lnTo>
                <a:lnTo>
                  <a:pt x="3022321" y="2123923"/>
                </a:lnTo>
                <a:lnTo>
                  <a:pt x="3053182" y="2123923"/>
                </a:lnTo>
                <a:close/>
                <a:moveTo>
                  <a:pt x="2916707" y="2126323"/>
                </a:moveTo>
                <a:lnTo>
                  <a:pt x="2916707" y="2094090"/>
                </a:lnTo>
                <a:lnTo>
                  <a:pt x="2948940" y="2094090"/>
                </a:lnTo>
                <a:lnTo>
                  <a:pt x="2948940" y="2061858"/>
                </a:lnTo>
                <a:lnTo>
                  <a:pt x="2916707" y="2061858"/>
                </a:lnTo>
                <a:lnTo>
                  <a:pt x="2916707" y="2029625"/>
                </a:lnTo>
                <a:lnTo>
                  <a:pt x="2884475" y="2029625"/>
                </a:lnTo>
                <a:lnTo>
                  <a:pt x="2884475" y="2061858"/>
                </a:lnTo>
                <a:lnTo>
                  <a:pt x="2852242" y="2061858"/>
                </a:lnTo>
                <a:lnTo>
                  <a:pt x="2852242" y="2094090"/>
                </a:lnTo>
                <a:lnTo>
                  <a:pt x="2884475" y="2094090"/>
                </a:lnTo>
                <a:lnTo>
                  <a:pt x="2884475" y="2126323"/>
                </a:lnTo>
                <a:lnTo>
                  <a:pt x="2916707" y="2126323"/>
                </a:lnTo>
                <a:close/>
                <a:moveTo>
                  <a:pt x="2404415" y="1343825"/>
                </a:moveTo>
                <a:lnTo>
                  <a:pt x="2404415" y="1376058"/>
                </a:lnTo>
                <a:lnTo>
                  <a:pt x="2372182" y="1376058"/>
                </a:lnTo>
                <a:lnTo>
                  <a:pt x="2372182" y="1408290"/>
                </a:lnTo>
                <a:lnTo>
                  <a:pt x="2404415" y="1408290"/>
                </a:lnTo>
                <a:lnTo>
                  <a:pt x="2404415" y="1440523"/>
                </a:lnTo>
                <a:lnTo>
                  <a:pt x="2436647" y="1440523"/>
                </a:lnTo>
                <a:lnTo>
                  <a:pt x="2436647" y="1408290"/>
                </a:lnTo>
                <a:lnTo>
                  <a:pt x="2468880" y="1408290"/>
                </a:lnTo>
                <a:lnTo>
                  <a:pt x="2468880" y="1376058"/>
                </a:lnTo>
                <a:lnTo>
                  <a:pt x="2436647" y="1376058"/>
                </a:lnTo>
                <a:lnTo>
                  <a:pt x="2436647" y="1343825"/>
                </a:lnTo>
                <a:lnTo>
                  <a:pt x="2404415" y="1343825"/>
                </a:lnTo>
                <a:close/>
                <a:moveTo>
                  <a:pt x="2335835" y="1206665"/>
                </a:moveTo>
                <a:lnTo>
                  <a:pt x="2335835" y="1238898"/>
                </a:lnTo>
                <a:lnTo>
                  <a:pt x="2303602" y="1238898"/>
                </a:lnTo>
                <a:lnTo>
                  <a:pt x="2303602" y="1271130"/>
                </a:lnTo>
                <a:lnTo>
                  <a:pt x="2335835" y="1271130"/>
                </a:lnTo>
                <a:lnTo>
                  <a:pt x="2335835" y="1303363"/>
                </a:lnTo>
                <a:lnTo>
                  <a:pt x="2368067" y="1303363"/>
                </a:lnTo>
                <a:lnTo>
                  <a:pt x="2368067" y="1271130"/>
                </a:lnTo>
                <a:lnTo>
                  <a:pt x="2400300" y="1271130"/>
                </a:lnTo>
                <a:lnTo>
                  <a:pt x="2400300" y="1238898"/>
                </a:lnTo>
                <a:lnTo>
                  <a:pt x="2368067" y="1238898"/>
                </a:lnTo>
                <a:lnTo>
                  <a:pt x="2368067" y="1206665"/>
                </a:lnTo>
                <a:lnTo>
                  <a:pt x="2335835" y="1206665"/>
                </a:lnTo>
                <a:close/>
                <a:moveTo>
                  <a:pt x="2472995" y="1206665"/>
                </a:moveTo>
                <a:lnTo>
                  <a:pt x="2472995" y="1238898"/>
                </a:lnTo>
                <a:lnTo>
                  <a:pt x="2440762" y="1238898"/>
                </a:lnTo>
                <a:lnTo>
                  <a:pt x="2440762" y="1271130"/>
                </a:lnTo>
                <a:lnTo>
                  <a:pt x="2472995" y="1271130"/>
                </a:lnTo>
                <a:lnTo>
                  <a:pt x="2472995" y="1303363"/>
                </a:lnTo>
                <a:lnTo>
                  <a:pt x="2505227" y="1303363"/>
                </a:lnTo>
                <a:lnTo>
                  <a:pt x="2505227" y="1271130"/>
                </a:lnTo>
                <a:lnTo>
                  <a:pt x="2537460" y="1271130"/>
                </a:lnTo>
                <a:lnTo>
                  <a:pt x="2537460" y="1238898"/>
                </a:lnTo>
                <a:lnTo>
                  <a:pt x="2505227" y="1238898"/>
                </a:lnTo>
                <a:lnTo>
                  <a:pt x="2505227" y="1206665"/>
                </a:lnTo>
                <a:lnTo>
                  <a:pt x="2472995" y="1206665"/>
                </a:lnTo>
                <a:close/>
                <a:moveTo>
                  <a:pt x="2816238" y="1345197"/>
                </a:moveTo>
                <a:lnTo>
                  <a:pt x="2816238" y="1376401"/>
                </a:lnTo>
                <a:lnTo>
                  <a:pt x="2785034" y="1376401"/>
                </a:lnTo>
                <a:lnTo>
                  <a:pt x="2785034" y="1407947"/>
                </a:lnTo>
                <a:lnTo>
                  <a:pt x="2816238" y="1407947"/>
                </a:lnTo>
                <a:lnTo>
                  <a:pt x="2816238" y="1439151"/>
                </a:lnTo>
                <a:lnTo>
                  <a:pt x="2847785" y="1439151"/>
                </a:lnTo>
                <a:lnTo>
                  <a:pt x="2847785" y="1407947"/>
                </a:lnTo>
                <a:lnTo>
                  <a:pt x="2878988" y="1407947"/>
                </a:lnTo>
                <a:lnTo>
                  <a:pt x="2878988" y="1376401"/>
                </a:lnTo>
                <a:lnTo>
                  <a:pt x="2847785" y="1376401"/>
                </a:lnTo>
                <a:lnTo>
                  <a:pt x="2847785" y="1345197"/>
                </a:lnTo>
                <a:lnTo>
                  <a:pt x="2816238" y="1345197"/>
                </a:lnTo>
                <a:close/>
                <a:moveTo>
                  <a:pt x="2267255" y="1069505"/>
                </a:moveTo>
                <a:lnTo>
                  <a:pt x="2267255" y="1101738"/>
                </a:lnTo>
                <a:lnTo>
                  <a:pt x="2235022" y="1101738"/>
                </a:lnTo>
                <a:lnTo>
                  <a:pt x="2235022" y="1133970"/>
                </a:lnTo>
                <a:lnTo>
                  <a:pt x="2267255" y="1133970"/>
                </a:lnTo>
                <a:lnTo>
                  <a:pt x="2267255" y="1166203"/>
                </a:lnTo>
                <a:lnTo>
                  <a:pt x="2299487" y="1166203"/>
                </a:lnTo>
                <a:lnTo>
                  <a:pt x="2299487" y="1133970"/>
                </a:lnTo>
                <a:lnTo>
                  <a:pt x="2331720" y="1133970"/>
                </a:lnTo>
                <a:lnTo>
                  <a:pt x="2331720" y="1101738"/>
                </a:lnTo>
                <a:lnTo>
                  <a:pt x="2299487" y="1101738"/>
                </a:lnTo>
                <a:lnTo>
                  <a:pt x="2299487" y="1069505"/>
                </a:lnTo>
                <a:lnTo>
                  <a:pt x="2267255" y="1069505"/>
                </a:lnTo>
                <a:close/>
                <a:moveTo>
                  <a:pt x="2541575" y="1343825"/>
                </a:moveTo>
                <a:lnTo>
                  <a:pt x="2541575" y="1376058"/>
                </a:lnTo>
                <a:lnTo>
                  <a:pt x="2509342" y="1376058"/>
                </a:lnTo>
                <a:lnTo>
                  <a:pt x="2509342" y="1408290"/>
                </a:lnTo>
                <a:lnTo>
                  <a:pt x="2541575" y="1408290"/>
                </a:lnTo>
                <a:lnTo>
                  <a:pt x="2541575" y="1440523"/>
                </a:lnTo>
                <a:lnTo>
                  <a:pt x="2573807" y="1440523"/>
                </a:lnTo>
                <a:lnTo>
                  <a:pt x="2573807" y="1408290"/>
                </a:lnTo>
                <a:lnTo>
                  <a:pt x="2606040" y="1408290"/>
                </a:lnTo>
                <a:lnTo>
                  <a:pt x="2606040" y="1376058"/>
                </a:lnTo>
                <a:lnTo>
                  <a:pt x="2573807" y="1376058"/>
                </a:lnTo>
                <a:lnTo>
                  <a:pt x="2573807" y="1343825"/>
                </a:lnTo>
                <a:lnTo>
                  <a:pt x="2541575" y="1343825"/>
                </a:lnTo>
                <a:close/>
                <a:moveTo>
                  <a:pt x="2678735" y="1343825"/>
                </a:moveTo>
                <a:lnTo>
                  <a:pt x="2678735" y="1376058"/>
                </a:lnTo>
                <a:lnTo>
                  <a:pt x="2646502" y="1376058"/>
                </a:lnTo>
                <a:lnTo>
                  <a:pt x="2646502" y="1408290"/>
                </a:lnTo>
                <a:lnTo>
                  <a:pt x="2678735" y="1408290"/>
                </a:lnTo>
                <a:lnTo>
                  <a:pt x="2678735" y="1440523"/>
                </a:lnTo>
                <a:lnTo>
                  <a:pt x="2710967" y="1440523"/>
                </a:lnTo>
                <a:lnTo>
                  <a:pt x="2710967" y="1408290"/>
                </a:lnTo>
                <a:lnTo>
                  <a:pt x="2743200" y="1408290"/>
                </a:lnTo>
                <a:lnTo>
                  <a:pt x="2743200" y="1376058"/>
                </a:lnTo>
                <a:lnTo>
                  <a:pt x="2710967" y="1376058"/>
                </a:lnTo>
                <a:lnTo>
                  <a:pt x="2710967" y="1343825"/>
                </a:lnTo>
                <a:lnTo>
                  <a:pt x="2678735" y="1343825"/>
                </a:lnTo>
                <a:close/>
                <a:moveTo>
                  <a:pt x="2747315" y="1480985"/>
                </a:moveTo>
                <a:lnTo>
                  <a:pt x="2747315" y="1513218"/>
                </a:lnTo>
                <a:lnTo>
                  <a:pt x="2715082" y="1513218"/>
                </a:lnTo>
                <a:lnTo>
                  <a:pt x="2715082" y="1545450"/>
                </a:lnTo>
                <a:lnTo>
                  <a:pt x="2747315" y="1545450"/>
                </a:lnTo>
                <a:lnTo>
                  <a:pt x="2747315" y="1577683"/>
                </a:lnTo>
                <a:lnTo>
                  <a:pt x="2779547" y="1577683"/>
                </a:lnTo>
                <a:lnTo>
                  <a:pt x="2779547" y="1545450"/>
                </a:lnTo>
                <a:lnTo>
                  <a:pt x="2811780" y="1545450"/>
                </a:lnTo>
                <a:lnTo>
                  <a:pt x="2811780" y="1513218"/>
                </a:lnTo>
                <a:lnTo>
                  <a:pt x="2779547" y="1513218"/>
                </a:lnTo>
                <a:lnTo>
                  <a:pt x="2779547" y="1480985"/>
                </a:lnTo>
                <a:lnTo>
                  <a:pt x="2747315" y="1480985"/>
                </a:lnTo>
                <a:close/>
                <a:moveTo>
                  <a:pt x="2610155" y="1206665"/>
                </a:moveTo>
                <a:lnTo>
                  <a:pt x="2610155" y="1238898"/>
                </a:lnTo>
                <a:lnTo>
                  <a:pt x="2577922" y="1238898"/>
                </a:lnTo>
                <a:lnTo>
                  <a:pt x="2577922" y="1271130"/>
                </a:lnTo>
                <a:lnTo>
                  <a:pt x="2610155" y="1271130"/>
                </a:lnTo>
                <a:lnTo>
                  <a:pt x="2610155" y="1303363"/>
                </a:lnTo>
                <a:lnTo>
                  <a:pt x="2642387" y="1303363"/>
                </a:lnTo>
                <a:lnTo>
                  <a:pt x="2642387" y="1271130"/>
                </a:lnTo>
                <a:lnTo>
                  <a:pt x="2674620" y="1271130"/>
                </a:lnTo>
                <a:lnTo>
                  <a:pt x="2674620" y="1238898"/>
                </a:lnTo>
                <a:lnTo>
                  <a:pt x="2642387" y="1238898"/>
                </a:lnTo>
                <a:lnTo>
                  <a:pt x="2642387" y="1206665"/>
                </a:lnTo>
                <a:lnTo>
                  <a:pt x="2610155" y="1206665"/>
                </a:lnTo>
                <a:close/>
                <a:moveTo>
                  <a:pt x="2025167" y="2537803"/>
                </a:moveTo>
                <a:lnTo>
                  <a:pt x="2025167" y="2505570"/>
                </a:lnTo>
                <a:lnTo>
                  <a:pt x="2057400" y="2505570"/>
                </a:lnTo>
                <a:lnTo>
                  <a:pt x="2057400" y="2473338"/>
                </a:lnTo>
                <a:lnTo>
                  <a:pt x="2025167" y="2473338"/>
                </a:lnTo>
                <a:lnTo>
                  <a:pt x="2025167" y="2441105"/>
                </a:lnTo>
                <a:lnTo>
                  <a:pt x="1992935" y="2441105"/>
                </a:lnTo>
                <a:lnTo>
                  <a:pt x="1992935" y="2473338"/>
                </a:lnTo>
                <a:lnTo>
                  <a:pt x="1960702" y="2473338"/>
                </a:lnTo>
                <a:lnTo>
                  <a:pt x="1960702" y="2505570"/>
                </a:lnTo>
                <a:lnTo>
                  <a:pt x="1992935" y="2505570"/>
                </a:lnTo>
                <a:lnTo>
                  <a:pt x="1992935" y="2537803"/>
                </a:lnTo>
                <a:lnTo>
                  <a:pt x="2025167" y="2537803"/>
                </a:lnTo>
                <a:close/>
                <a:moveTo>
                  <a:pt x="1819427" y="2400643"/>
                </a:moveTo>
                <a:lnTo>
                  <a:pt x="1819427" y="2368410"/>
                </a:lnTo>
                <a:lnTo>
                  <a:pt x="1851660" y="2368410"/>
                </a:lnTo>
                <a:lnTo>
                  <a:pt x="1851660" y="2336178"/>
                </a:lnTo>
                <a:lnTo>
                  <a:pt x="1819427" y="2336178"/>
                </a:lnTo>
                <a:lnTo>
                  <a:pt x="1819427" y="2303945"/>
                </a:lnTo>
                <a:lnTo>
                  <a:pt x="1787195" y="2303945"/>
                </a:lnTo>
                <a:lnTo>
                  <a:pt x="1787195" y="2336178"/>
                </a:lnTo>
                <a:lnTo>
                  <a:pt x="1754962" y="2336178"/>
                </a:lnTo>
                <a:lnTo>
                  <a:pt x="1754962" y="2368410"/>
                </a:lnTo>
                <a:lnTo>
                  <a:pt x="1787195" y="2368410"/>
                </a:lnTo>
                <a:lnTo>
                  <a:pt x="1787195" y="2400643"/>
                </a:lnTo>
                <a:lnTo>
                  <a:pt x="1819427" y="2400643"/>
                </a:lnTo>
                <a:close/>
                <a:moveTo>
                  <a:pt x="2710967" y="2263483"/>
                </a:moveTo>
                <a:lnTo>
                  <a:pt x="2710967" y="2231250"/>
                </a:lnTo>
                <a:lnTo>
                  <a:pt x="2743200" y="2231250"/>
                </a:lnTo>
                <a:lnTo>
                  <a:pt x="2743200" y="2199018"/>
                </a:lnTo>
                <a:lnTo>
                  <a:pt x="2710967" y="2199018"/>
                </a:lnTo>
                <a:lnTo>
                  <a:pt x="2710967" y="2166785"/>
                </a:lnTo>
                <a:lnTo>
                  <a:pt x="2678735" y="2166785"/>
                </a:lnTo>
                <a:lnTo>
                  <a:pt x="2678735" y="2199018"/>
                </a:lnTo>
                <a:lnTo>
                  <a:pt x="2646502" y="2199018"/>
                </a:lnTo>
                <a:lnTo>
                  <a:pt x="2646502" y="2231250"/>
                </a:lnTo>
                <a:lnTo>
                  <a:pt x="2678735" y="2231250"/>
                </a:lnTo>
                <a:lnTo>
                  <a:pt x="2678735" y="2263483"/>
                </a:lnTo>
                <a:lnTo>
                  <a:pt x="2710967" y="2263483"/>
                </a:lnTo>
                <a:close/>
                <a:moveTo>
                  <a:pt x="1956587" y="2400643"/>
                </a:moveTo>
                <a:lnTo>
                  <a:pt x="1956587" y="2368410"/>
                </a:lnTo>
                <a:lnTo>
                  <a:pt x="1988820" y="2368410"/>
                </a:lnTo>
                <a:lnTo>
                  <a:pt x="1988820" y="2336178"/>
                </a:lnTo>
                <a:lnTo>
                  <a:pt x="1956587" y="2336178"/>
                </a:lnTo>
                <a:lnTo>
                  <a:pt x="1956587" y="2303945"/>
                </a:lnTo>
                <a:lnTo>
                  <a:pt x="1924355" y="2303945"/>
                </a:lnTo>
                <a:lnTo>
                  <a:pt x="1924355" y="2336178"/>
                </a:lnTo>
                <a:lnTo>
                  <a:pt x="1892122" y="2336178"/>
                </a:lnTo>
                <a:lnTo>
                  <a:pt x="1892122" y="2368410"/>
                </a:lnTo>
                <a:lnTo>
                  <a:pt x="1924355" y="2368410"/>
                </a:lnTo>
                <a:lnTo>
                  <a:pt x="1924355" y="2400643"/>
                </a:lnTo>
                <a:lnTo>
                  <a:pt x="1956587" y="2400643"/>
                </a:lnTo>
                <a:close/>
                <a:moveTo>
                  <a:pt x="1750847" y="2537803"/>
                </a:moveTo>
                <a:lnTo>
                  <a:pt x="1750847" y="2505570"/>
                </a:lnTo>
                <a:lnTo>
                  <a:pt x="1783080" y="2505570"/>
                </a:lnTo>
                <a:lnTo>
                  <a:pt x="1783080" y="2473338"/>
                </a:lnTo>
                <a:lnTo>
                  <a:pt x="1750847" y="2473338"/>
                </a:lnTo>
                <a:lnTo>
                  <a:pt x="1750847" y="2441105"/>
                </a:lnTo>
                <a:lnTo>
                  <a:pt x="1718615" y="2441105"/>
                </a:lnTo>
                <a:lnTo>
                  <a:pt x="1718615" y="2473338"/>
                </a:lnTo>
                <a:lnTo>
                  <a:pt x="1686382" y="2473338"/>
                </a:lnTo>
                <a:lnTo>
                  <a:pt x="1686382" y="2505570"/>
                </a:lnTo>
                <a:lnTo>
                  <a:pt x="1718615" y="2505570"/>
                </a:lnTo>
                <a:lnTo>
                  <a:pt x="1718615" y="2537803"/>
                </a:lnTo>
                <a:lnTo>
                  <a:pt x="1750847" y="2537803"/>
                </a:lnTo>
                <a:close/>
                <a:moveTo>
                  <a:pt x="1476527" y="2263483"/>
                </a:moveTo>
                <a:lnTo>
                  <a:pt x="1476527" y="2231250"/>
                </a:lnTo>
                <a:lnTo>
                  <a:pt x="1508760" y="2231250"/>
                </a:lnTo>
                <a:lnTo>
                  <a:pt x="1508760" y="2199018"/>
                </a:lnTo>
                <a:lnTo>
                  <a:pt x="1476527" y="2199018"/>
                </a:lnTo>
                <a:lnTo>
                  <a:pt x="1476527" y="2166785"/>
                </a:lnTo>
                <a:lnTo>
                  <a:pt x="1444295" y="2166785"/>
                </a:lnTo>
                <a:lnTo>
                  <a:pt x="1444295" y="2199018"/>
                </a:lnTo>
                <a:lnTo>
                  <a:pt x="1412062" y="2199018"/>
                </a:lnTo>
                <a:lnTo>
                  <a:pt x="1412062" y="2231250"/>
                </a:lnTo>
                <a:lnTo>
                  <a:pt x="1444295" y="2231250"/>
                </a:lnTo>
                <a:lnTo>
                  <a:pt x="1444295" y="2263483"/>
                </a:lnTo>
                <a:lnTo>
                  <a:pt x="1476527" y="2263483"/>
                </a:lnTo>
                <a:close/>
                <a:moveTo>
                  <a:pt x="1545107" y="2400643"/>
                </a:moveTo>
                <a:lnTo>
                  <a:pt x="1545107" y="2368410"/>
                </a:lnTo>
                <a:lnTo>
                  <a:pt x="1577340" y="2368410"/>
                </a:lnTo>
                <a:lnTo>
                  <a:pt x="1577340" y="2336178"/>
                </a:lnTo>
                <a:lnTo>
                  <a:pt x="1545107" y="2336178"/>
                </a:lnTo>
                <a:lnTo>
                  <a:pt x="1545107" y="2303945"/>
                </a:lnTo>
                <a:lnTo>
                  <a:pt x="1512875" y="2303945"/>
                </a:lnTo>
                <a:lnTo>
                  <a:pt x="1512875" y="2336178"/>
                </a:lnTo>
                <a:lnTo>
                  <a:pt x="1480642" y="2336178"/>
                </a:lnTo>
                <a:lnTo>
                  <a:pt x="1480642" y="2368410"/>
                </a:lnTo>
                <a:lnTo>
                  <a:pt x="1512875" y="2368410"/>
                </a:lnTo>
                <a:lnTo>
                  <a:pt x="1512875" y="2400643"/>
                </a:lnTo>
                <a:lnTo>
                  <a:pt x="1545107" y="2400643"/>
                </a:lnTo>
                <a:close/>
                <a:moveTo>
                  <a:pt x="1407947" y="2400643"/>
                </a:moveTo>
                <a:lnTo>
                  <a:pt x="1407947" y="2368410"/>
                </a:lnTo>
                <a:lnTo>
                  <a:pt x="1440180" y="2368410"/>
                </a:lnTo>
                <a:lnTo>
                  <a:pt x="1440180" y="2336178"/>
                </a:lnTo>
                <a:lnTo>
                  <a:pt x="1407947" y="2336178"/>
                </a:lnTo>
                <a:lnTo>
                  <a:pt x="1407947" y="2303945"/>
                </a:lnTo>
                <a:lnTo>
                  <a:pt x="1375715" y="2303945"/>
                </a:lnTo>
                <a:lnTo>
                  <a:pt x="1375715" y="2336178"/>
                </a:lnTo>
                <a:lnTo>
                  <a:pt x="1343482" y="2336178"/>
                </a:lnTo>
                <a:lnTo>
                  <a:pt x="1343482" y="2368410"/>
                </a:lnTo>
                <a:lnTo>
                  <a:pt x="1375715" y="2368410"/>
                </a:lnTo>
                <a:lnTo>
                  <a:pt x="1375715" y="2400643"/>
                </a:lnTo>
                <a:lnTo>
                  <a:pt x="1407947" y="2400643"/>
                </a:lnTo>
                <a:close/>
                <a:moveTo>
                  <a:pt x="1613687" y="2537803"/>
                </a:moveTo>
                <a:lnTo>
                  <a:pt x="1613687" y="2505570"/>
                </a:lnTo>
                <a:lnTo>
                  <a:pt x="1645920" y="2505570"/>
                </a:lnTo>
                <a:lnTo>
                  <a:pt x="1645920" y="2473338"/>
                </a:lnTo>
                <a:lnTo>
                  <a:pt x="1613687" y="2473338"/>
                </a:lnTo>
                <a:lnTo>
                  <a:pt x="1613687" y="2441105"/>
                </a:lnTo>
                <a:lnTo>
                  <a:pt x="1581455" y="2441105"/>
                </a:lnTo>
                <a:lnTo>
                  <a:pt x="1581455" y="2473338"/>
                </a:lnTo>
                <a:lnTo>
                  <a:pt x="1549222" y="2473338"/>
                </a:lnTo>
                <a:lnTo>
                  <a:pt x="1549222" y="2505570"/>
                </a:lnTo>
                <a:lnTo>
                  <a:pt x="1581455" y="2505570"/>
                </a:lnTo>
                <a:lnTo>
                  <a:pt x="1581455" y="2537803"/>
                </a:lnTo>
                <a:lnTo>
                  <a:pt x="1613687" y="2537803"/>
                </a:lnTo>
                <a:close/>
                <a:moveTo>
                  <a:pt x="1682267" y="2400643"/>
                </a:moveTo>
                <a:lnTo>
                  <a:pt x="1682267" y="2368410"/>
                </a:lnTo>
                <a:lnTo>
                  <a:pt x="1714500" y="2368410"/>
                </a:lnTo>
                <a:lnTo>
                  <a:pt x="1714500" y="2336178"/>
                </a:lnTo>
                <a:lnTo>
                  <a:pt x="1682267" y="2336178"/>
                </a:lnTo>
                <a:lnTo>
                  <a:pt x="1682267" y="2303945"/>
                </a:lnTo>
                <a:lnTo>
                  <a:pt x="1650035" y="2303945"/>
                </a:lnTo>
                <a:lnTo>
                  <a:pt x="1650035" y="2336178"/>
                </a:lnTo>
                <a:lnTo>
                  <a:pt x="1617802" y="2336178"/>
                </a:lnTo>
                <a:lnTo>
                  <a:pt x="1617802" y="2368410"/>
                </a:lnTo>
                <a:lnTo>
                  <a:pt x="1650035" y="2368410"/>
                </a:lnTo>
                <a:lnTo>
                  <a:pt x="1650035" y="2400643"/>
                </a:lnTo>
                <a:lnTo>
                  <a:pt x="1682267" y="2400643"/>
                </a:lnTo>
                <a:close/>
                <a:moveTo>
                  <a:pt x="1888007" y="2537803"/>
                </a:moveTo>
                <a:lnTo>
                  <a:pt x="1888007" y="2505570"/>
                </a:lnTo>
                <a:lnTo>
                  <a:pt x="1920240" y="2505570"/>
                </a:lnTo>
                <a:lnTo>
                  <a:pt x="1920240" y="2473338"/>
                </a:lnTo>
                <a:lnTo>
                  <a:pt x="1888007" y="2473338"/>
                </a:lnTo>
                <a:lnTo>
                  <a:pt x="1888007" y="2441105"/>
                </a:lnTo>
                <a:lnTo>
                  <a:pt x="1855775" y="2441105"/>
                </a:lnTo>
                <a:lnTo>
                  <a:pt x="1855775" y="2473338"/>
                </a:lnTo>
                <a:lnTo>
                  <a:pt x="1823542" y="2473338"/>
                </a:lnTo>
                <a:lnTo>
                  <a:pt x="1823542" y="2505570"/>
                </a:lnTo>
                <a:lnTo>
                  <a:pt x="1855775" y="2505570"/>
                </a:lnTo>
                <a:lnTo>
                  <a:pt x="1855775" y="2537803"/>
                </a:lnTo>
                <a:lnTo>
                  <a:pt x="1888007" y="2537803"/>
                </a:lnTo>
                <a:close/>
                <a:moveTo>
                  <a:pt x="2505227" y="2400643"/>
                </a:moveTo>
                <a:lnTo>
                  <a:pt x="2505227" y="2368410"/>
                </a:lnTo>
                <a:lnTo>
                  <a:pt x="2537460" y="2368410"/>
                </a:lnTo>
                <a:lnTo>
                  <a:pt x="2537460" y="2336178"/>
                </a:lnTo>
                <a:lnTo>
                  <a:pt x="2505227" y="2336178"/>
                </a:lnTo>
                <a:lnTo>
                  <a:pt x="2505227" y="2303945"/>
                </a:lnTo>
                <a:lnTo>
                  <a:pt x="2472995" y="2303945"/>
                </a:lnTo>
                <a:lnTo>
                  <a:pt x="2472995" y="2336178"/>
                </a:lnTo>
                <a:lnTo>
                  <a:pt x="2440762" y="2336178"/>
                </a:lnTo>
                <a:lnTo>
                  <a:pt x="2440762" y="2368410"/>
                </a:lnTo>
                <a:lnTo>
                  <a:pt x="2472995" y="2368410"/>
                </a:lnTo>
                <a:lnTo>
                  <a:pt x="2472995" y="2400643"/>
                </a:lnTo>
                <a:lnTo>
                  <a:pt x="2505227" y="2400643"/>
                </a:lnTo>
                <a:close/>
                <a:moveTo>
                  <a:pt x="2573807" y="2263483"/>
                </a:moveTo>
                <a:lnTo>
                  <a:pt x="2573807" y="2231250"/>
                </a:lnTo>
                <a:lnTo>
                  <a:pt x="2606040" y="2231250"/>
                </a:lnTo>
                <a:lnTo>
                  <a:pt x="2606040" y="2199018"/>
                </a:lnTo>
                <a:lnTo>
                  <a:pt x="2573807" y="2199018"/>
                </a:lnTo>
                <a:lnTo>
                  <a:pt x="2573807" y="2166785"/>
                </a:lnTo>
                <a:lnTo>
                  <a:pt x="2541575" y="2166785"/>
                </a:lnTo>
                <a:lnTo>
                  <a:pt x="2541575" y="2199018"/>
                </a:lnTo>
                <a:lnTo>
                  <a:pt x="2509342" y="2199018"/>
                </a:lnTo>
                <a:lnTo>
                  <a:pt x="2509342" y="2231250"/>
                </a:lnTo>
                <a:lnTo>
                  <a:pt x="2541575" y="2231250"/>
                </a:lnTo>
                <a:lnTo>
                  <a:pt x="2541575" y="2263483"/>
                </a:lnTo>
                <a:lnTo>
                  <a:pt x="2573807" y="2263483"/>
                </a:lnTo>
                <a:close/>
                <a:moveTo>
                  <a:pt x="2642387" y="2400643"/>
                </a:moveTo>
                <a:lnTo>
                  <a:pt x="2642387" y="2368410"/>
                </a:lnTo>
                <a:lnTo>
                  <a:pt x="2674620" y="2368410"/>
                </a:lnTo>
                <a:lnTo>
                  <a:pt x="2674620" y="2336178"/>
                </a:lnTo>
                <a:lnTo>
                  <a:pt x="2642387" y="2336178"/>
                </a:lnTo>
                <a:lnTo>
                  <a:pt x="2642387" y="2303945"/>
                </a:lnTo>
                <a:lnTo>
                  <a:pt x="2610155" y="2303945"/>
                </a:lnTo>
                <a:lnTo>
                  <a:pt x="2610155" y="2336178"/>
                </a:lnTo>
                <a:lnTo>
                  <a:pt x="2577922" y="2336178"/>
                </a:lnTo>
                <a:lnTo>
                  <a:pt x="2577922" y="2368410"/>
                </a:lnTo>
                <a:lnTo>
                  <a:pt x="2610155" y="2368410"/>
                </a:lnTo>
                <a:lnTo>
                  <a:pt x="2610155" y="2400643"/>
                </a:lnTo>
                <a:lnTo>
                  <a:pt x="2642387" y="2400643"/>
                </a:lnTo>
                <a:close/>
                <a:moveTo>
                  <a:pt x="2436647" y="2537803"/>
                </a:moveTo>
                <a:lnTo>
                  <a:pt x="2436647" y="2505570"/>
                </a:lnTo>
                <a:lnTo>
                  <a:pt x="2468880" y="2505570"/>
                </a:lnTo>
                <a:lnTo>
                  <a:pt x="2468880" y="2473338"/>
                </a:lnTo>
                <a:lnTo>
                  <a:pt x="2436647" y="2473338"/>
                </a:lnTo>
                <a:lnTo>
                  <a:pt x="2436647" y="2441105"/>
                </a:lnTo>
                <a:lnTo>
                  <a:pt x="2404415" y="2441105"/>
                </a:lnTo>
                <a:lnTo>
                  <a:pt x="2404415" y="2473338"/>
                </a:lnTo>
                <a:lnTo>
                  <a:pt x="2372182" y="2473338"/>
                </a:lnTo>
                <a:lnTo>
                  <a:pt x="2372182" y="2505570"/>
                </a:lnTo>
                <a:lnTo>
                  <a:pt x="2404415" y="2505570"/>
                </a:lnTo>
                <a:lnTo>
                  <a:pt x="2404415" y="2537803"/>
                </a:lnTo>
                <a:lnTo>
                  <a:pt x="2436647" y="2537803"/>
                </a:lnTo>
                <a:close/>
                <a:moveTo>
                  <a:pt x="2299487" y="2537803"/>
                </a:moveTo>
                <a:lnTo>
                  <a:pt x="2299487" y="2505570"/>
                </a:lnTo>
                <a:lnTo>
                  <a:pt x="2331720" y="2505570"/>
                </a:lnTo>
                <a:lnTo>
                  <a:pt x="2331720" y="2473338"/>
                </a:lnTo>
                <a:lnTo>
                  <a:pt x="2299487" y="2473338"/>
                </a:lnTo>
                <a:lnTo>
                  <a:pt x="2299487" y="2441105"/>
                </a:lnTo>
                <a:lnTo>
                  <a:pt x="2267255" y="2441105"/>
                </a:lnTo>
                <a:lnTo>
                  <a:pt x="2267255" y="2473338"/>
                </a:lnTo>
                <a:lnTo>
                  <a:pt x="2235022" y="2473338"/>
                </a:lnTo>
                <a:lnTo>
                  <a:pt x="2235022" y="2505570"/>
                </a:lnTo>
                <a:lnTo>
                  <a:pt x="2267255" y="2505570"/>
                </a:lnTo>
                <a:lnTo>
                  <a:pt x="2267255" y="2537803"/>
                </a:lnTo>
                <a:lnTo>
                  <a:pt x="2299487" y="2537803"/>
                </a:lnTo>
                <a:close/>
                <a:moveTo>
                  <a:pt x="2230907" y="2400643"/>
                </a:moveTo>
                <a:lnTo>
                  <a:pt x="2230907" y="2368410"/>
                </a:lnTo>
                <a:lnTo>
                  <a:pt x="2263140" y="2368410"/>
                </a:lnTo>
                <a:lnTo>
                  <a:pt x="2263140" y="2336178"/>
                </a:lnTo>
                <a:lnTo>
                  <a:pt x="2230907" y="2336178"/>
                </a:lnTo>
                <a:lnTo>
                  <a:pt x="2230907" y="2303945"/>
                </a:lnTo>
                <a:lnTo>
                  <a:pt x="2198675" y="2303945"/>
                </a:lnTo>
                <a:lnTo>
                  <a:pt x="2198675" y="2336178"/>
                </a:lnTo>
                <a:lnTo>
                  <a:pt x="2166442" y="2336178"/>
                </a:lnTo>
                <a:lnTo>
                  <a:pt x="2166442" y="2368410"/>
                </a:lnTo>
                <a:lnTo>
                  <a:pt x="2198675" y="2368410"/>
                </a:lnTo>
                <a:lnTo>
                  <a:pt x="2198675" y="2400643"/>
                </a:lnTo>
                <a:lnTo>
                  <a:pt x="2230907" y="2400643"/>
                </a:lnTo>
                <a:close/>
                <a:moveTo>
                  <a:pt x="2162327" y="2537803"/>
                </a:moveTo>
                <a:lnTo>
                  <a:pt x="2162327" y="2505570"/>
                </a:lnTo>
                <a:lnTo>
                  <a:pt x="2194560" y="2505570"/>
                </a:lnTo>
                <a:lnTo>
                  <a:pt x="2194560" y="2473338"/>
                </a:lnTo>
                <a:lnTo>
                  <a:pt x="2162327" y="2473338"/>
                </a:lnTo>
                <a:lnTo>
                  <a:pt x="2162327" y="2441105"/>
                </a:lnTo>
                <a:lnTo>
                  <a:pt x="2130095" y="2441105"/>
                </a:lnTo>
                <a:lnTo>
                  <a:pt x="2130095" y="2473338"/>
                </a:lnTo>
                <a:lnTo>
                  <a:pt x="2097862" y="2473338"/>
                </a:lnTo>
                <a:lnTo>
                  <a:pt x="2097862" y="2505570"/>
                </a:lnTo>
                <a:lnTo>
                  <a:pt x="2130095" y="2505570"/>
                </a:lnTo>
                <a:lnTo>
                  <a:pt x="2130095" y="2537803"/>
                </a:lnTo>
                <a:lnTo>
                  <a:pt x="2162327" y="2537803"/>
                </a:lnTo>
                <a:close/>
                <a:moveTo>
                  <a:pt x="2368067" y="2400643"/>
                </a:moveTo>
                <a:lnTo>
                  <a:pt x="2368067" y="2368410"/>
                </a:lnTo>
                <a:lnTo>
                  <a:pt x="2400300" y="2368410"/>
                </a:lnTo>
                <a:lnTo>
                  <a:pt x="2400300" y="2336178"/>
                </a:lnTo>
                <a:lnTo>
                  <a:pt x="2368067" y="2336178"/>
                </a:lnTo>
                <a:lnTo>
                  <a:pt x="2368067" y="2303945"/>
                </a:lnTo>
                <a:lnTo>
                  <a:pt x="2335835" y="2303945"/>
                </a:lnTo>
                <a:lnTo>
                  <a:pt x="2335835" y="2336178"/>
                </a:lnTo>
                <a:lnTo>
                  <a:pt x="2303602" y="2336178"/>
                </a:lnTo>
                <a:lnTo>
                  <a:pt x="2303602" y="2368410"/>
                </a:lnTo>
                <a:lnTo>
                  <a:pt x="2335835" y="2368410"/>
                </a:lnTo>
                <a:lnTo>
                  <a:pt x="2335835" y="2400643"/>
                </a:lnTo>
                <a:lnTo>
                  <a:pt x="2368067" y="2400643"/>
                </a:lnTo>
                <a:close/>
                <a:moveTo>
                  <a:pt x="2093747" y="2400643"/>
                </a:moveTo>
                <a:lnTo>
                  <a:pt x="2093747" y="2368410"/>
                </a:lnTo>
                <a:lnTo>
                  <a:pt x="2125980" y="2368410"/>
                </a:lnTo>
                <a:lnTo>
                  <a:pt x="2125980" y="2336178"/>
                </a:lnTo>
                <a:lnTo>
                  <a:pt x="2093747" y="2336178"/>
                </a:lnTo>
                <a:lnTo>
                  <a:pt x="2093747" y="2303945"/>
                </a:lnTo>
                <a:lnTo>
                  <a:pt x="2061515" y="2303945"/>
                </a:lnTo>
                <a:lnTo>
                  <a:pt x="2061515" y="2336178"/>
                </a:lnTo>
                <a:lnTo>
                  <a:pt x="2029282" y="2336178"/>
                </a:lnTo>
                <a:lnTo>
                  <a:pt x="2029282" y="2368410"/>
                </a:lnTo>
                <a:lnTo>
                  <a:pt x="2061515" y="2368410"/>
                </a:lnTo>
                <a:lnTo>
                  <a:pt x="2061515" y="2400643"/>
                </a:lnTo>
                <a:lnTo>
                  <a:pt x="2093747" y="2400643"/>
                </a:lnTo>
                <a:close/>
                <a:moveTo>
                  <a:pt x="897026" y="1347597"/>
                </a:moveTo>
                <a:lnTo>
                  <a:pt x="897026" y="1377429"/>
                </a:lnTo>
                <a:lnTo>
                  <a:pt x="867194" y="1377429"/>
                </a:lnTo>
                <a:lnTo>
                  <a:pt x="867194" y="1406919"/>
                </a:lnTo>
                <a:lnTo>
                  <a:pt x="897026" y="1406919"/>
                </a:lnTo>
                <a:lnTo>
                  <a:pt x="897026" y="1436751"/>
                </a:lnTo>
                <a:lnTo>
                  <a:pt x="926516" y="1436751"/>
                </a:lnTo>
                <a:lnTo>
                  <a:pt x="926516" y="1406919"/>
                </a:lnTo>
                <a:lnTo>
                  <a:pt x="956348" y="1406919"/>
                </a:lnTo>
                <a:lnTo>
                  <a:pt x="956348" y="1377429"/>
                </a:lnTo>
                <a:lnTo>
                  <a:pt x="926516" y="1377429"/>
                </a:lnTo>
                <a:lnTo>
                  <a:pt x="926516" y="1347597"/>
                </a:lnTo>
                <a:lnTo>
                  <a:pt x="897026" y="1347597"/>
                </a:lnTo>
                <a:close/>
                <a:moveTo>
                  <a:pt x="1131570" y="2943111"/>
                </a:moveTo>
                <a:lnTo>
                  <a:pt x="1131570" y="2914993"/>
                </a:lnTo>
                <a:lnTo>
                  <a:pt x="1159688" y="2914993"/>
                </a:lnTo>
                <a:lnTo>
                  <a:pt x="1159688" y="2886875"/>
                </a:lnTo>
                <a:lnTo>
                  <a:pt x="1131570" y="2886875"/>
                </a:lnTo>
                <a:lnTo>
                  <a:pt x="1131570" y="2858757"/>
                </a:lnTo>
                <a:lnTo>
                  <a:pt x="1103452" y="2858757"/>
                </a:lnTo>
                <a:lnTo>
                  <a:pt x="1103452" y="2886875"/>
                </a:lnTo>
                <a:lnTo>
                  <a:pt x="1075334" y="2886875"/>
                </a:lnTo>
                <a:lnTo>
                  <a:pt x="1075334" y="2914993"/>
                </a:lnTo>
                <a:lnTo>
                  <a:pt x="1103452" y="2914993"/>
                </a:lnTo>
                <a:lnTo>
                  <a:pt x="1103452" y="2943111"/>
                </a:lnTo>
                <a:lnTo>
                  <a:pt x="1131570" y="2943111"/>
                </a:lnTo>
                <a:close/>
                <a:moveTo>
                  <a:pt x="1061618" y="3076156"/>
                </a:moveTo>
                <a:lnTo>
                  <a:pt x="1061618" y="3050781"/>
                </a:lnTo>
                <a:lnTo>
                  <a:pt x="1086993" y="3050781"/>
                </a:lnTo>
                <a:lnTo>
                  <a:pt x="1086993" y="3025407"/>
                </a:lnTo>
                <a:lnTo>
                  <a:pt x="1061618" y="3025407"/>
                </a:lnTo>
                <a:lnTo>
                  <a:pt x="1061618" y="3000032"/>
                </a:lnTo>
                <a:lnTo>
                  <a:pt x="1036244" y="3000032"/>
                </a:lnTo>
                <a:lnTo>
                  <a:pt x="1036244" y="3025407"/>
                </a:lnTo>
                <a:lnTo>
                  <a:pt x="1010869" y="3025407"/>
                </a:lnTo>
                <a:lnTo>
                  <a:pt x="1010869" y="3050781"/>
                </a:lnTo>
                <a:lnTo>
                  <a:pt x="1036244" y="3050781"/>
                </a:lnTo>
                <a:lnTo>
                  <a:pt x="1036244" y="3076156"/>
                </a:lnTo>
                <a:lnTo>
                  <a:pt x="1061618" y="3076156"/>
                </a:lnTo>
                <a:close/>
                <a:moveTo>
                  <a:pt x="650138" y="2527516"/>
                </a:moveTo>
                <a:lnTo>
                  <a:pt x="650138" y="2502141"/>
                </a:lnTo>
                <a:lnTo>
                  <a:pt x="675513" y="2502141"/>
                </a:lnTo>
                <a:lnTo>
                  <a:pt x="675513" y="2476767"/>
                </a:lnTo>
                <a:lnTo>
                  <a:pt x="650138" y="2476767"/>
                </a:lnTo>
                <a:lnTo>
                  <a:pt x="650138" y="2451392"/>
                </a:lnTo>
                <a:lnTo>
                  <a:pt x="624764" y="2451392"/>
                </a:lnTo>
                <a:lnTo>
                  <a:pt x="624764" y="2476767"/>
                </a:lnTo>
                <a:lnTo>
                  <a:pt x="599389" y="2476767"/>
                </a:lnTo>
                <a:lnTo>
                  <a:pt x="599389" y="2502141"/>
                </a:lnTo>
                <a:lnTo>
                  <a:pt x="624764" y="2502141"/>
                </a:lnTo>
                <a:lnTo>
                  <a:pt x="624764" y="2527516"/>
                </a:lnTo>
                <a:lnTo>
                  <a:pt x="650138" y="2527516"/>
                </a:lnTo>
                <a:close/>
                <a:moveTo>
                  <a:pt x="1267358" y="3213316"/>
                </a:moveTo>
                <a:lnTo>
                  <a:pt x="1267358" y="3187941"/>
                </a:lnTo>
                <a:lnTo>
                  <a:pt x="1292733" y="3187941"/>
                </a:lnTo>
                <a:lnTo>
                  <a:pt x="1292733" y="3162567"/>
                </a:lnTo>
                <a:lnTo>
                  <a:pt x="1267358" y="3162567"/>
                </a:lnTo>
                <a:lnTo>
                  <a:pt x="1267358" y="3137192"/>
                </a:lnTo>
                <a:lnTo>
                  <a:pt x="1241984" y="3137192"/>
                </a:lnTo>
                <a:lnTo>
                  <a:pt x="1241984" y="3162567"/>
                </a:lnTo>
                <a:lnTo>
                  <a:pt x="1216609" y="3162567"/>
                </a:lnTo>
                <a:lnTo>
                  <a:pt x="1216609" y="3187941"/>
                </a:lnTo>
                <a:lnTo>
                  <a:pt x="1241984" y="3187941"/>
                </a:lnTo>
                <a:lnTo>
                  <a:pt x="1241984" y="3213316"/>
                </a:lnTo>
                <a:lnTo>
                  <a:pt x="1267358" y="3213316"/>
                </a:lnTo>
                <a:close/>
                <a:moveTo>
                  <a:pt x="1337310" y="3080271"/>
                </a:moveTo>
                <a:lnTo>
                  <a:pt x="1337310" y="3052153"/>
                </a:lnTo>
                <a:lnTo>
                  <a:pt x="1365428" y="3052153"/>
                </a:lnTo>
                <a:lnTo>
                  <a:pt x="1365428" y="3024035"/>
                </a:lnTo>
                <a:lnTo>
                  <a:pt x="1337310" y="3024035"/>
                </a:lnTo>
                <a:lnTo>
                  <a:pt x="1337310" y="2995917"/>
                </a:lnTo>
                <a:lnTo>
                  <a:pt x="1309192" y="2995917"/>
                </a:lnTo>
                <a:lnTo>
                  <a:pt x="1309192" y="3024035"/>
                </a:lnTo>
                <a:lnTo>
                  <a:pt x="1281074" y="3024035"/>
                </a:lnTo>
                <a:lnTo>
                  <a:pt x="1281074" y="3052153"/>
                </a:lnTo>
                <a:lnTo>
                  <a:pt x="1309192" y="3052153"/>
                </a:lnTo>
                <a:lnTo>
                  <a:pt x="1309192" y="3080271"/>
                </a:lnTo>
                <a:lnTo>
                  <a:pt x="1337310" y="3080271"/>
                </a:lnTo>
                <a:close/>
                <a:moveTo>
                  <a:pt x="993381" y="2940368"/>
                </a:moveTo>
                <a:lnTo>
                  <a:pt x="993381" y="2913964"/>
                </a:lnTo>
                <a:lnTo>
                  <a:pt x="1019785" y="2913964"/>
                </a:lnTo>
                <a:lnTo>
                  <a:pt x="1019785" y="2887904"/>
                </a:lnTo>
                <a:lnTo>
                  <a:pt x="993381" y="2887904"/>
                </a:lnTo>
                <a:lnTo>
                  <a:pt x="993381" y="2861501"/>
                </a:lnTo>
                <a:lnTo>
                  <a:pt x="967321" y="2861501"/>
                </a:lnTo>
                <a:lnTo>
                  <a:pt x="967321" y="2887904"/>
                </a:lnTo>
                <a:lnTo>
                  <a:pt x="940918" y="2887904"/>
                </a:lnTo>
                <a:lnTo>
                  <a:pt x="940918" y="2913964"/>
                </a:lnTo>
                <a:lnTo>
                  <a:pt x="967321" y="2913964"/>
                </a:lnTo>
                <a:lnTo>
                  <a:pt x="967321" y="2940368"/>
                </a:lnTo>
                <a:lnTo>
                  <a:pt x="993381" y="2940368"/>
                </a:lnTo>
                <a:close/>
                <a:moveTo>
                  <a:pt x="786955" y="2801150"/>
                </a:moveTo>
                <a:lnTo>
                  <a:pt x="786955" y="2776118"/>
                </a:lnTo>
                <a:lnTo>
                  <a:pt x="811987" y="2776118"/>
                </a:lnTo>
                <a:lnTo>
                  <a:pt x="811987" y="2751430"/>
                </a:lnTo>
                <a:lnTo>
                  <a:pt x="786955" y="2751430"/>
                </a:lnTo>
                <a:lnTo>
                  <a:pt x="786955" y="2726398"/>
                </a:lnTo>
                <a:lnTo>
                  <a:pt x="762267" y="2726398"/>
                </a:lnTo>
                <a:lnTo>
                  <a:pt x="762267" y="2751430"/>
                </a:lnTo>
                <a:lnTo>
                  <a:pt x="737235" y="2751430"/>
                </a:lnTo>
                <a:lnTo>
                  <a:pt x="737235" y="2776118"/>
                </a:lnTo>
                <a:lnTo>
                  <a:pt x="762267" y="2776118"/>
                </a:lnTo>
                <a:lnTo>
                  <a:pt x="762267" y="2801150"/>
                </a:lnTo>
                <a:lnTo>
                  <a:pt x="786955" y="2801150"/>
                </a:lnTo>
                <a:close/>
                <a:moveTo>
                  <a:pt x="925487" y="2804579"/>
                </a:moveTo>
                <a:lnTo>
                  <a:pt x="925487" y="2777490"/>
                </a:lnTo>
                <a:lnTo>
                  <a:pt x="952576" y="2777490"/>
                </a:lnTo>
                <a:lnTo>
                  <a:pt x="952576" y="2750058"/>
                </a:lnTo>
                <a:lnTo>
                  <a:pt x="925487" y="2750058"/>
                </a:lnTo>
                <a:lnTo>
                  <a:pt x="925487" y="2722969"/>
                </a:lnTo>
                <a:lnTo>
                  <a:pt x="898055" y="2722969"/>
                </a:lnTo>
                <a:lnTo>
                  <a:pt x="898055" y="2750058"/>
                </a:lnTo>
                <a:lnTo>
                  <a:pt x="870966" y="2750058"/>
                </a:lnTo>
                <a:lnTo>
                  <a:pt x="870966" y="2777490"/>
                </a:lnTo>
                <a:lnTo>
                  <a:pt x="898055" y="2777490"/>
                </a:lnTo>
                <a:lnTo>
                  <a:pt x="898055" y="2804579"/>
                </a:lnTo>
                <a:lnTo>
                  <a:pt x="925487" y="2804579"/>
                </a:lnTo>
                <a:close/>
                <a:moveTo>
                  <a:pt x="718718" y="2664676"/>
                </a:moveTo>
                <a:lnTo>
                  <a:pt x="718718" y="2639301"/>
                </a:lnTo>
                <a:lnTo>
                  <a:pt x="744093" y="2639301"/>
                </a:lnTo>
                <a:lnTo>
                  <a:pt x="744093" y="2613927"/>
                </a:lnTo>
                <a:lnTo>
                  <a:pt x="718718" y="2613927"/>
                </a:lnTo>
                <a:lnTo>
                  <a:pt x="718718" y="2588552"/>
                </a:lnTo>
                <a:lnTo>
                  <a:pt x="693344" y="2588552"/>
                </a:lnTo>
                <a:lnTo>
                  <a:pt x="693344" y="2613927"/>
                </a:lnTo>
                <a:lnTo>
                  <a:pt x="667969" y="2613927"/>
                </a:lnTo>
                <a:lnTo>
                  <a:pt x="667969" y="2639301"/>
                </a:lnTo>
                <a:lnTo>
                  <a:pt x="693344" y="2639301"/>
                </a:lnTo>
                <a:lnTo>
                  <a:pt x="693344" y="2664676"/>
                </a:lnTo>
                <a:lnTo>
                  <a:pt x="718718" y="2664676"/>
                </a:lnTo>
                <a:close/>
                <a:moveTo>
                  <a:pt x="856907" y="2668105"/>
                </a:moveTo>
                <a:lnTo>
                  <a:pt x="856907" y="2640330"/>
                </a:lnTo>
                <a:lnTo>
                  <a:pt x="884682" y="2640330"/>
                </a:lnTo>
                <a:lnTo>
                  <a:pt x="884682" y="2612898"/>
                </a:lnTo>
                <a:lnTo>
                  <a:pt x="856907" y="2612898"/>
                </a:lnTo>
                <a:lnTo>
                  <a:pt x="856907" y="2585123"/>
                </a:lnTo>
                <a:lnTo>
                  <a:pt x="829475" y="2585123"/>
                </a:lnTo>
                <a:lnTo>
                  <a:pt x="829475" y="2612898"/>
                </a:lnTo>
                <a:lnTo>
                  <a:pt x="801700" y="2612898"/>
                </a:lnTo>
                <a:lnTo>
                  <a:pt x="801700" y="2640330"/>
                </a:lnTo>
                <a:lnTo>
                  <a:pt x="829475" y="2640330"/>
                </a:lnTo>
                <a:lnTo>
                  <a:pt x="829475" y="2668105"/>
                </a:lnTo>
                <a:lnTo>
                  <a:pt x="856907" y="2668105"/>
                </a:lnTo>
                <a:close/>
                <a:moveTo>
                  <a:pt x="1199464" y="3078213"/>
                </a:moveTo>
                <a:lnTo>
                  <a:pt x="1199464" y="3051467"/>
                </a:lnTo>
                <a:lnTo>
                  <a:pt x="1226210" y="3051467"/>
                </a:lnTo>
                <a:lnTo>
                  <a:pt x="1226210" y="3024721"/>
                </a:lnTo>
                <a:lnTo>
                  <a:pt x="1199464" y="3024721"/>
                </a:lnTo>
                <a:lnTo>
                  <a:pt x="1199464" y="2997975"/>
                </a:lnTo>
                <a:lnTo>
                  <a:pt x="1172718" y="2997975"/>
                </a:lnTo>
                <a:lnTo>
                  <a:pt x="1172718" y="3024721"/>
                </a:lnTo>
                <a:lnTo>
                  <a:pt x="1145972" y="3024721"/>
                </a:lnTo>
                <a:lnTo>
                  <a:pt x="1145972" y="3051467"/>
                </a:lnTo>
                <a:lnTo>
                  <a:pt x="1172718" y="3051467"/>
                </a:lnTo>
                <a:lnTo>
                  <a:pt x="1172718" y="3078213"/>
                </a:lnTo>
                <a:lnTo>
                  <a:pt x="1199464" y="3078213"/>
                </a:lnTo>
                <a:close/>
                <a:moveTo>
                  <a:pt x="1884921" y="3351505"/>
                </a:moveTo>
                <a:lnTo>
                  <a:pt x="1884921" y="3325444"/>
                </a:lnTo>
                <a:lnTo>
                  <a:pt x="1910982" y="3325444"/>
                </a:lnTo>
                <a:lnTo>
                  <a:pt x="1910982" y="3299384"/>
                </a:lnTo>
                <a:lnTo>
                  <a:pt x="1884921" y="3299384"/>
                </a:lnTo>
                <a:lnTo>
                  <a:pt x="1884921" y="3273323"/>
                </a:lnTo>
                <a:lnTo>
                  <a:pt x="1858861" y="3273323"/>
                </a:lnTo>
                <a:lnTo>
                  <a:pt x="1858861" y="3299384"/>
                </a:lnTo>
                <a:lnTo>
                  <a:pt x="1832800" y="3299384"/>
                </a:lnTo>
                <a:lnTo>
                  <a:pt x="1832800" y="3325444"/>
                </a:lnTo>
                <a:lnTo>
                  <a:pt x="1858861" y="3325444"/>
                </a:lnTo>
                <a:lnTo>
                  <a:pt x="1858861" y="3351505"/>
                </a:lnTo>
                <a:lnTo>
                  <a:pt x="1884921" y="3351505"/>
                </a:lnTo>
                <a:close/>
                <a:moveTo>
                  <a:pt x="2022081" y="3351505"/>
                </a:moveTo>
                <a:lnTo>
                  <a:pt x="2022081" y="3325444"/>
                </a:lnTo>
                <a:lnTo>
                  <a:pt x="2048142" y="3325444"/>
                </a:lnTo>
                <a:lnTo>
                  <a:pt x="2048142" y="3299384"/>
                </a:lnTo>
                <a:lnTo>
                  <a:pt x="2022081" y="3299384"/>
                </a:lnTo>
                <a:lnTo>
                  <a:pt x="2022081" y="3273323"/>
                </a:lnTo>
                <a:lnTo>
                  <a:pt x="1996021" y="3273323"/>
                </a:lnTo>
                <a:lnTo>
                  <a:pt x="1996021" y="3299384"/>
                </a:lnTo>
                <a:lnTo>
                  <a:pt x="1969960" y="3299384"/>
                </a:lnTo>
                <a:lnTo>
                  <a:pt x="1969960" y="3325444"/>
                </a:lnTo>
                <a:lnTo>
                  <a:pt x="1996021" y="3325444"/>
                </a:lnTo>
                <a:lnTo>
                  <a:pt x="1996021" y="3351505"/>
                </a:lnTo>
                <a:lnTo>
                  <a:pt x="2022081" y="3351505"/>
                </a:lnTo>
                <a:close/>
                <a:moveTo>
                  <a:pt x="1954873" y="3218117"/>
                </a:moveTo>
                <a:lnTo>
                  <a:pt x="1954873" y="3189656"/>
                </a:lnTo>
                <a:lnTo>
                  <a:pt x="1983334" y="3189656"/>
                </a:lnTo>
                <a:lnTo>
                  <a:pt x="1983334" y="3160852"/>
                </a:lnTo>
                <a:lnTo>
                  <a:pt x="1954873" y="3160852"/>
                </a:lnTo>
                <a:lnTo>
                  <a:pt x="1954873" y="3132392"/>
                </a:lnTo>
                <a:lnTo>
                  <a:pt x="1926069" y="3132392"/>
                </a:lnTo>
                <a:lnTo>
                  <a:pt x="1926069" y="3160852"/>
                </a:lnTo>
                <a:lnTo>
                  <a:pt x="1897609" y="3160852"/>
                </a:lnTo>
                <a:lnTo>
                  <a:pt x="1897609" y="3189656"/>
                </a:lnTo>
                <a:lnTo>
                  <a:pt x="1926069" y="3189656"/>
                </a:lnTo>
                <a:lnTo>
                  <a:pt x="1926069" y="3218117"/>
                </a:lnTo>
                <a:lnTo>
                  <a:pt x="1954873" y="3218117"/>
                </a:lnTo>
                <a:close/>
                <a:moveTo>
                  <a:pt x="1747761" y="3351162"/>
                </a:moveTo>
                <a:lnTo>
                  <a:pt x="1747761" y="3325444"/>
                </a:lnTo>
                <a:lnTo>
                  <a:pt x="1773479" y="3325444"/>
                </a:lnTo>
                <a:lnTo>
                  <a:pt x="1773479" y="3299384"/>
                </a:lnTo>
                <a:lnTo>
                  <a:pt x="1747761" y="3299384"/>
                </a:lnTo>
                <a:lnTo>
                  <a:pt x="1747761" y="3273666"/>
                </a:lnTo>
                <a:lnTo>
                  <a:pt x="1721701" y="3273666"/>
                </a:lnTo>
                <a:lnTo>
                  <a:pt x="1721701" y="3299384"/>
                </a:lnTo>
                <a:lnTo>
                  <a:pt x="1695983" y="3299384"/>
                </a:lnTo>
                <a:lnTo>
                  <a:pt x="1695983" y="3325444"/>
                </a:lnTo>
                <a:lnTo>
                  <a:pt x="1721701" y="3325444"/>
                </a:lnTo>
                <a:lnTo>
                  <a:pt x="1721701" y="3351162"/>
                </a:lnTo>
                <a:lnTo>
                  <a:pt x="1747761" y="3351162"/>
                </a:lnTo>
                <a:close/>
                <a:moveTo>
                  <a:pt x="1817370" y="3217774"/>
                </a:moveTo>
                <a:lnTo>
                  <a:pt x="1817370" y="3189313"/>
                </a:lnTo>
                <a:lnTo>
                  <a:pt x="1845831" y="3189313"/>
                </a:lnTo>
                <a:lnTo>
                  <a:pt x="1845831" y="3161195"/>
                </a:lnTo>
                <a:lnTo>
                  <a:pt x="1817370" y="3161195"/>
                </a:lnTo>
                <a:lnTo>
                  <a:pt x="1817370" y="3132734"/>
                </a:lnTo>
                <a:lnTo>
                  <a:pt x="1789252" y="3132734"/>
                </a:lnTo>
                <a:lnTo>
                  <a:pt x="1789252" y="3161195"/>
                </a:lnTo>
                <a:lnTo>
                  <a:pt x="1760791" y="3161195"/>
                </a:lnTo>
                <a:lnTo>
                  <a:pt x="1760791" y="3189313"/>
                </a:lnTo>
                <a:lnTo>
                  <a:pt x="1789252" y="3189313"/>
                </a:lnTo>
                <a:lnTo>
                  <a:pt x="1789252" y="3217774"/>
                </a:lnTo>
                <a:lnTo>
                  <a:pt x="1817370" y="3217774"/>
                </a:lnTo>
                <a:close/>
                <a:moveTo>
                  <a:pt x="1475156" y="3081985"/>
                </a:moveTo>
                <a:lnTo>
                  <a:pt x="1475156" y="3052839"/>
                </a:lnTo>
                <a:lnTo>
                  <a:pt x="1504302" y="3052839"/>
                </a:lnTo>
                <a:lnTo>
                  <a:pt x="1504302" y="3023349"/>
                </a:lnTo>
                <a:lnTo>
                  <a:pt x="1475156" y="3023349"/>
                </a:lnTo>
                <a:lnTo>
                  <a:pt x="1475156" y="2994203"/>
                </a:lnTo>
                <a:lnTo>
                  <a:pt x="1445666" y="2994203"/>
                </a:lnTo>
                <a:lnTo>
                  <a:pt x="1445666" y="3023349"/>
                </a:lnTo>
                <a:lnTo>
                  <a:pt x="1416520" y="3023349"/>
                </a:lnTo>
                <a:lnTo>
                  <a:pt x="1416520" y="3052839"/>
                </a:lnTo>
                <a:lnTo>
                  <a:pt x="1445666" y="3052839"/>
                </a:lnTo>
                <a:lnTo>
                  <a:pt x="1445666" y="3081985"/>
                </a:lnTo>
                <a:lnTo>
                  <a:pt x="1475156" y="3081985"/>
                </a:lnTo>
                <a:close/>
                <a:moveTo>
                  <a:pt x="1680210" y="3217431"/>
                </a:moveTo>
                <a:lnTo>
                  <a:pt x="1680210" y="3189313"/>
                </a:lnTo>
                <a:lnTo>
                  <a:pt x="1708328" y="3189313"/>
                </a:lnTo>
                <a:lnTo>
                  <a:pt x="1708328" y="3161195"/>
                </a:lnTo>
                <a:lnTo>
                  <a:pt x="1680210" y="3161195"/>
                </a:lnTo>
                <a:lnTo>
                  <a:pt x="1680210" y="3133077"/>
                </a:lnTo>
                <a:lnTo>
                  <a:pt x="1652092" y="3133077"/>
                </a:lnTo>
                <a:lnTo>
                  <a:pt x="1652092" y="3161195"/>
                </a:lnTo>
                <a:lnTo>
                  <a:pt x="1623974" y="3161195"/>
                </a:lnTo>
                <a:lnTo>
                  <a:pt x="1623974" y="3189313"/>
                </a:lnTo>
                <a:lnTo>
                  <a:pt x="1652092" y="3189313"/>
                </a:lnTo>
                <a:lnTo>
                  <a:pt x="1652092" y="3217431"/>
                </a:lnTo>
                <a:lnTo>
                  <a:pt x="1680210" y="3217431"/>
                </a:lnTo>
                <a:close/>
                <a:moveTo>
                  <a:pt x="1542707" y="3216402"/>
                </a:moveTo>
                <a:lnTo>
                  <a:pt x="1542707" y="3188970"/>
                </a:lnTo>
                <a:lnTo>
                  <a:pt x="1570139" y="3188970"/>
                </a:lnTo>
                <a:lnTo>
                  <a:pt x="1570139" y="3161538"/>
                </a:lnTo>
                <a:lnTo>
                  <a:pt x="1542707" y="3161538"/>
                </a:lnTo>
                <a:lnTo>
                  <a:pt x="1542707" y="3134106"/>
                </a:lnTo>
                <a:lnTo>
                  <a:pt x="1515275" y="3134106"/>
                </a:lnTo>
                <a:lnTo>
                  <a:pt x="1515275" y="3161538"/>
                </a:lnTo>
                <a:lnTo>
                  <a:pt x="1487843" y="3161538"/>
                </a:lnTo>
                <a:lnTo>
                  <a:pt x="1487843" y="3188970"/>
                </a:lnTo>
                <a:lnTo>
                  <a:pt x="1515275" y="3188970"/>
                </a:lnTo>
                <a:lnTo>
                  <a:pt x="1515275" y="3216402"/>
                </a:lnTo>
                <a:lnTo>
                  <a:pt x="1542707" y="3216402"/>
                </a:lnTo>
                <a:close/>
                <a:moveTo>
                  <a:pt x="1610258" y="3350476"/>
                </a:moveTo>
                <a:lnTo>
                  <a:pt x="1610258" y="3325101"/>
                </a:lnTo>
                <a:lnTo>
                  <a:pt x="1635633" y="3325101"/>
                </a:lnTo>
                <a:lnTo>
                  <a:pt x="1635633" y="3299727"/>
                </a:lnTo>
                <a:lnTo>
                  <a:pt x="1610258" y="3299727"/>
                </a:lnTo>
                <a:lnTo>
                  <a:pt x="1610258" y="3274352"/>
                </a:lnTo>
                <a:lnTo>
                  <a:pt x="1584884" y="3274352"/>
                </a:lnTo>
                <a:lnTo>
                  <a:pt x="1584884" y="3299727"/>
                </a:lnTo>
                <a:lnTo>
                  <a:pt x="1559509" y="3299727"/>
                </a:lnTo>
                <a:lnTo>
                  <a:pt x="1559509" y="3325101"/>
                </a:lnTo>
                <a:lnTo>
                  <a:pt x="1584884" y="3325101"/>
                </a:lnTo>
                <a:lnTo>
                  <a:pt x="1584884" y="3350476"/>
                </a:lnTo>
                <a:lnTo>
                  <a:pt x="1610258" y="3350476"/>
                </a:lnTo>
                <a:close/>
                <a:moveTo>
                  <a:pt x="1405204" y="3215030"/>
                </a:moveTo>
                <a:lnTo>
                  <a:pt x="1405204" y="3188627"/>
                </a:lnTo>
                <a:lnTo>
                  <a:pt x="1431607" y="3188627"/>
                </a:lnTo>
                <a:lnTo>
                  <a:pt x="1431607" y="3161881"/>
                </a:lnTo>
                <a:lnTo>
                  <a:pt x="1405204" y="3161881"/>
                </a:lnTo>
                <a:lnTo>
                  <a:pt x="1405204" y="3135478"/>
                </a:lnTo>
                <a:lnTo>
                  <a:pt x="1378458" y="3135478"/>
                </a:lnTo>
                <a:lnTo>
                  <a:pt x="1378458" y="3161881"/>
                </a:lnTo>
                <a:lnTo>
                  <a:pt x="1352055" y="3161881"/>
                </a:lnTo>
                <a:lnTo>
                  <a:pt x="1352055" y="3188627"/>
                </a:lnTo>
                <a:lnTo>
                  <a:pt x="1378458" y="3188627"/>
                </a:lnTo>
                <a:lnTo>
                  <a:pt x="1378458" y="3215030"/>
                </a:lnTo>
                <a:lnTo>
                  <a:pt x="1405204" y="3215030"/>
                </a:lnTo>
                <a:close/>
                <a:moveTo>
                  <a:pt x="1172718" y="803415"/>
                </a:moveTo>
                <a:lnTo>
                  <a:pt x="1172718" y="830161"/>
                </a:lnTo>
                <a:lnTo>
                  <a:pt x="1145972" y="830161"/>
                </a:lnTo>
                <a:lnTo>
                  <a:pt x="1145972" y="856907"/>
                </a:lnTo>
                <a:lnTo>
                  <a:pt x="1172718" y="856907"/>
                </a:lnTo>
                <a:lnTo>
                  <a:pt x="1172718" y="883653"/>
                </a:lnTo>
                <a:lnTo>
                  <a:pt x="1199464" y="883653"/>
                </a:lnTo>
                <a:lnTo>
                  <a:pt x="1199464" y="856907"/>
                </a:lnTo>
                <a:lnTo>
                  <a:pt x="1226210" y="856907"/>
                </a:lnTo>
                <a:lnTo>
                  <a:pt x="1226210" y="830161"/>
                </a:lnTo>
                <a:lnTo>
                  <a:pt x="1199464" y="830161"/>
                </a:lnTo>
                <a:lnTo>
                  <a:pt x="1199464" y="803415"/>
                </a:lnTo>
                <a:lnTo>
                  <a:pt x="1172718" y="803415"/>
                </a:lnTo>
                <a:close/>
                <a:moveTo>
                  <a:pt x="1241984" y="668312"/>
                </a:moveTo>
                <a:lnTo>
                  <a:pt x="1241984" y="693687"/>
                </a:lnTo>
                <a:lnTo>
                  <a:pt x="1216609" y="693687"/>
                </a:lnTo>
                <a:lnTo>
                  <a:pt x="1216609" y="719061"/>
                </a:lnTo>
                <a:lnTo>
                  <a:pt x="1241984" y="719061"/>
                </a:lnTo>
                <a:lnTo>
                  <a:pt x="1241984" y="744436"/>
                </a:lnTo>
                <a:lnTo>
                  <a:pt x="1267358" y="744436"/>
                </a:lnTo>
                <a:lnTo>
                  <a:pt x="1267358" y="719061"/>
                </a:lnTo>
                <a:lnTo>
                  <a:pt x="1292733" y="719061"/>
                </a:lnTo>
                <a:lnTo>
                  <a:pt x="1292733" y="693687"/>
                </a:lnTo>
                <a:lnTo>
                  <a:pt x="1267358" y="693687"/>
                </a:lnTo>
                <a:lnTo>
                  <a:pt x="1267358" y="668312"/>
                </a:lnTo>
                <a:lnTo>
                  <a:pt x="1241984" y="668312"/>
                </a:lnTo>
                <a:close/>
                <a:moveTo>
                  <a:pt x="1309192" y="801357"/>
                </a:moveTo>
                <a:lnTo>
                  <a:pt x="1309192" y="829475"/>
                </a:lnTo>
                <a:lnTo>
                  <a:pt x="1281074" y="829475"/>
                </a:lnTo>
                <a:lnTo>
                  <a:pt x="1281074" y="857593"/>
                </a:lnTo>
                <a:lnTo>
                  <a:pt x="1309192" y="857593"/>
                </a:lnTo>
                <a:lnTo>
                  <a:pt x="1309192" y="885711"/>
                </a:lnTo>
                <a:lnTo>
                  <a:pt x="1337310" y="885711"/>
                </a:lnTo>
                <a:lnTo>
                  <a:pt x="1337310" y="857593"/>
                </a:lnTo>
                <a:lnTo>
                  <a:pt x="1365428" y="857593"/>
                </a:lnTo>
                <a:lnTo>
                  <a:pt x="1365428" y="829475"/>
                </a:lnTo>
                <a:lnTo>
                  <a:pt x="1337310" y="829475"/>
                </a:lnTo>
                <a:lnTo>
                  <a:pt x="1337310" y="801357"/>
                </a:lnTo>
                <a:lnTo>
                  <a:pt x="1309192" y="801357"/>
                </a:lnTo>
                <a:close/>
                <a:moveTo>
                  <a:pt x="1103452" y="938517"/>
                </a:moveTo>
                <a:lnTo>
                  <a:pt x="1103452" y="966635"/>
                </a:lnTo>
                <a:lnTo>
                  <a:pt x="1075334" y="966635"/>
                </a:lnTo>
                <a:lnTo>
                  <a:pt x="1075334" y="994753"/>
                </a:lnTo>
                <a:lnTo>
                  <a:pt x="1103452" y="994753"/>
                </a:lnTo>
                <a:lnTo>
                  <a:pt x="1103452" y="1022871"/>
                </a:lnTo>
                <a:lnTo>
                  <a:pt x="1131570" y="1022871"/>
                </a:lnTo>
                <a:lnTo>
                  <a:pt x="1131570" y="994753"/>
                </a:lnTo>
                <a:lnTo>
                  <a:pt x="1159688" y="994753"/>
                </a:lnTo>
                <a:lnTo>
                  <a:pt x="1159688" y="966635"/>
                </a:lnTo>
                <a:lnTo>
                  <a:pt x="1131570" y="966635"/>
                </a:lnTo>
                <a:lnTo>
                  <a:pt x="1131570" y="938517"/>
                </a:lnTo>
                <a:lnTo>
                  <a:pt x="1103452" y="938517"/>
                </a:lnTo>
                <a:close/>
                <a:moveTo>
                  <a:pt x="581215" y="2389670"/>
                </a:moveTo>
                <a:lnTo>
                  <a:pt x="581215" y="2364638"/>
                </a:lnTo>
                <a:lnTo>
                  <a:pt x="606247" y="2364638"/>
                </a:lnTo>
                <a:lnTo>
                  <a:pt x="606247" y="2339950"/>
                </a:lnTo>
                <a:lnTo>
                  <a:pt x="581215" y="2339950"/>
                </a:lnTo>
                <a:lnTo>
                  <a:pt x="581215" y="2314918"/>
                </a:lnTo>
                <a:lnTo>
                  <a:pt x="556527" y="2314918"/>
                </a:lnTo>
                <a:lnTo>
                  <a:pt x="556527" y="2339950"/>
                </a:lnTo>
                <a:lnTo>
                  <a:pt x="531495" y="2339950"/>
                </a:lnTo>
                <a:lnTo>
                  <a:pt x="531495" y="2364638"/>
                </a:lnTo>
                <a:lnTo>
                  <a:pt x="556527" y="2364638"/>
                </a:lnTo>
                <a:lnTo>
                  <a:pt x="556527" y="2389670"/>
                </a:lnTo>
                <a:lnTo>
                  <a:pt x="581215" y="2389670"/>
                </a:lnTo>
                <a:close/>
                <a:moveTo>
                  <a:pt x="1036244" y="805472"/>
                </a:moveTo>
                <a:lnTo>
                  <a:pt x="1036244" y="830847"/>
                </a:lnTo>
                <a:lnTo>
                  <a:pt x="1010869" y="830847"/>
                </a:lnTo>
                <a:lnTo>
                  <a:pt x="1010869" y="856221"/>
                </a:lnTo>
                <a:lnTo>
                  <a:pt x="1036244" y="856221"/>
                </a:lnTo>
                <a:lnTo>
                  <a:pt x="1036244" y="881596"/>
                </a:lnTo>
                <a:lnTo>
                  <a:pt x="1061618" y="881596"/>
                </a:lnTo>
                <a:lnTo>
                  <a:pt x="1061618" y="856221"/>
                </a:lnTo>
                <a:lnTo>
                  <a:pt x="1086993" y="856221"/>
                </a:lnTo>
                <a:lnTo>
                  <a:pt x="1086993" y="830847"/>
                </a:lnTo>
                <a:lnTo>
                  <a:pt x="1061618" y="830847"/>
                </a:lnTo>
                <a:lnTo>
                  <a:pt x="1061618" y="805472"/>
                </a:lnTo>
                <a:lnTo>
                  <a:pt x="1036244" y="805472"/>
                </a:lnTo>
                <a:close/>
                <a:moveTo>
                  <a:pt x="1515275" y="665226"/>
                </a:moveTo>
                <a:lnTo>
                  <a:pt x="1515275" y="692658"/>
                </a:lnTo>
                <a:lnTo>
                  <a:pt x="1487843" y="692658"/>
                </a:lnTo>
                <a:lnTo>
                  <a:pt x="1487843" y="720090"/>
                </a:lnTo>
                <a:lnTo>
                  <a:pt x="1515275" y="720090"/>
                </a:lnTo>
                <a:lnTo>
                  <a:pt x="1515275" y="747522"/>
                </a:lnTo>
                <a:lnTo>
                  <a:pt x="1542707" y="747522"/>
                </a:lnTo>
                <a:lnTo>
                  <a:pt x="1542707" y="720090"/>
                </a:lnTo>
                <a:lnTo>
                  <a:pt x="1570139" y="720090"/>
                </a:lnTo>
                <a:lnTo>
                  <a:pt x="1570139" y="692658"/>
                </a:lnTo>
                <a:lnTo>
                  <a:pt x="1542707" y="692658"/>
                </a:lnTo>
                <a:lnTo>
                  <a:pt x="1542707" y="665226"/>
                </a:lnTo>
                <a:lnTo>
                  <a:pt x="1515275" y="665226"/>
                </a:lnTo>
                <a:close/>
                <a:moveTo>
                  <a:pt x="1650035" y="932688"/>
                </a:moveTo>
                <a:lnTo>
                  <a:pt x="1650035" y="964578"/>
                </a:lnTo>
                <a:lnTo>
                  <a:pt x="1618145" y="964578"/>
                </a:lnTo>
                <a:lnTo>
                  <a:pt x="1618145" y="996810"/>
                </a:lnTo>
                <a:lnTo>
                  <a:pt x="1650035" y="996810"/>
                </a:lnTo>
                <a:lnTo>
                  <a:pt x="1650035" y="1028700"/>
                </a:lnTo>
                <a:lnTo>
                  <a:pt x="1682267" y="1028700"/>
                </a:lnTo>
                <a:lnTo>
                  <a:pt x="1682267" y="996810"/>
                </a:lnTo>
                <a:lnTo>
                  <a:pt x="1714157" y="996810"/>
                </a:lnTo>
                <a:lnTo>
                  <a:pt x="1714157" y="964578"/>
                </a:lnTo>
                <a:lnTo>
                  <a:pt x="1682267" y="964578"/>
                </a:lnTo>
                <a:lnTo>
                  <a:pt x="1682267" y="932688"/>
                </a:lnTo>
                <a:lnTo>
                  <a:pt x="1650035" y="932688"/>
                </a:lnTo>
                <a:close/>
                <a:moveTo>
                  <a:pt x="1448067" y="532524"/>
                </a:moveTo>
                <a:lnTo>
                  <a:pt x="1448067" y="556870"/>
                </a:lnTo>
                <a:lnTo>
                  <a:pt x="1423721" y="556870"/>
                </a:lnTo>
                <a:lnTo>
                  <a:pt x="1423721" y="581558"/>
                </a:lnTo>
                <a:lnTo>
                  <a:pt x="1448067" y="581558"/>
                </a:lnTo>
                <a:lnTo>
                  <a:pt x="1448067" y="605904"/>
                </a:lnTo>
                <a:lnTo>
                  <a:pt x="1472755" y="605904"/>
                </a:lnTo>
                <a:lnTo>
                  <a:pt x="1472755" y="581558"/>
                </a:lnTo>
                <a:lnTo>
                  <a:pt x="1497101" y="581558"/>
                </a:lnTo>
                <a:lnTo>
                  <a:pt x="1497101" y="556870"/>
                </a:lnTo>
                <a:lnTo>
                  <a:pt x="1472755" y="556870"/>
                </a:lnTo>
                <a:lnTo>
                  <a:pt x="1472755" y="532524"/>
                </a:lnTo>
                <a:lnTo>
                  <a:pt x="1448067" y="532524"/>
                </a:lnTo>
                <a:close/>
                <a:moveTo>
                  <a:pt x="1378458" y="666598"/>
                </a:moveTo>
                <a:lnTo>
                  <a:pt x="1378458" y="693001"/>
                </a:lnTo>
                <a:lnTo>
                  <a:pt x="1352055" y="693001"/>
                </a:lnTo>
                <a:lnTo>
                  <a:pt x="1352055" y="719747"/>
                </a:lnTo>
                <a:lnTo>
                  <a:pt x="1378458" y="719747"/>
                </a:lnTo>
                <a:lnTo>
                  <a:pt x="1378458" y="746150"/>
                </a:lnTo>
                <a:lnTo>
                  <a:pt x="1405204" y="746150"/>
                </a:lnTo>
                <a:lnTo>
                  <a:pt x="1405204" y="719747"/>
                </a:lnTo>
                <a:lnTo>
                  <a:pt x="1431607" y="719747"/>
                </a:lnTo>
                <a:lnTo>
                  <a:pt x="1431607" y="693001"/>
                </a:lnTo>
                <a:lnTo>
                  <a:pt x="1405204" y="693001"/>
                </a:lnTo>
                <a:lnTo>
                  <a:pt x="1405204" y="666598"/>
                </a:lnTo>
                <a:lnTo>
                  <a:pt x="1378458" y="666598"/>
                </a:lnTo>
                <a:close/>
                <a:moveTo>
                  <a:pt x="967321" y="941261"/>
                </a:moveTo>
                <a:lnTo>
                  <a:pt x="967321" y="967664"/>
                </a:lnTo>
                <a:lnTo>
                  <a:pt x="940918" y="967664"/>
                </a:lnTo>
                <a:lnTo>
                  <a:pt x="940918" y="993724"/>
                </a:lnTo>
                <a:lnTo>
                  <a:pt x="967321" y="993724"/>
                </a:lnTo>
                <a:lnTo>
                  <a:pt x="967321" y="1020128"/>
                </a:lnTo>
                <a:lnTo>
                  <a:pt x="993381" y="1020128"/>
                </a:lnTo>
                <a:lnTo>
                  <a:pt x="993381" y="993724"/>
                </a:lnTo>
                <a:lnTo>
                  <a:pt x="1019785" y="993724"/>
                </a:lnTo>
                <a:lnTo>
                  <a:pt x="1019785" y="967664"/>
                </a:lnTo>
                <a:lnTo>
                  <a:pt x="993381" y="967664"/>
                </a:lnTo>
                <a:lnTo>
                  <a:pt x="993381" y="941261"/>
                </a:lnTo>
                <a:lnTo>
                  <a:pt x="967321" y="941261"/>
                </a:lnTo>
                <a:close/>
                <a:moveTo>
                  <a:pt x="556527" y="1491958"/>
                </a:moveTo>
                <a:lnTo>
                  <a:pt x="556527" y="1516990"/>
                </a:lnTo>
                <a:lnTo>
                  <a:pt x="531495" y="1516990"/>
                </a:lnTo>
                <a:lnTo>
                  <a:pt x="531495" y="1541678"/>
                </a:lnTo>
                <a:lnTo>
                  <a:pt x="556527" y="1541678"/>
                </a:lnTo>
                <a:lnTo>
                  <a:pt x="556527" y="1566710"/>
                </a:lnTo>
                <a:lnTo>
                  <a:pt x="581215" y="1566710"/>
                </a:lnTo>
                <a:lnTo>
                  <a:pt x="581215" y="1541678"/>
                </a:lnTo>
                <a:lnTo>
                  <a:pt x="606247" y="1541678"/>
                </a:lnTo>
                <a:lnTo>
                  <a:pt x="606247" y="1516990"/>
                </a:lnTo>
                <a:lnTo>
                  <a:pt x="581215" y="1516990"/>
                </a:lnTo>
                <a:lnTo>
                  <a:pt x="581215" y="1491958"/>
                </a:lnTo>
                <a:lnTo>
                  <a:pt x="556527" y="1491958"/>
                </a:lnTo>
                <a:close/>
                <a:moveTo>
                  <a:pt x="512635" y="1977847"/>
                </a:moveTo>
                <a:lnTo>
                  <a:pt x="512635" y="1953158"/>
                </a:lnTo>
                <a:lnTo>
                  <a:pt x="537324" y="1953158"/>
                </a:lnTo>
                <a:lnTo>
                  <a:pt x="537324" y="1928470"/>
                </a:lnTo>
                <a:lnTo>
                  <a:pt x="512635" y="1928470"/>
                </a:lnTo>
                <a:lnTo>
                  <a:pt x="512635" y="1903781"/>
                </a:lnTo>
                <a:lnTo>
                  <a:pt x="487947" y="1903781"/>
                </a:lnTo>
                <a:lnTo>
                  <a:pt x="487947" y="1928470"/>
                </a:lnTo>
                <a:lnTo>
                  <a:pt x="463258" y="1928470"/>
                </a:lnTo>
                <a:lnTo>
                  <a:pt x="463258" y="1953158"/>
                </a:lnTo>
                <a:lnTo>
                  <a:pt x="487947" y="1953158"/>
                </a:lnTo>
                <a:lnTo>
                  <a:pt x="487947" y="1977847"/>
                </a:lnTo>
                <a:lnTo>
                  <a:pt x="512635" y="1977847"/>
                </a:lnTo>
                <a:close/>
                <a:moveTo>
                  <a:pt x="898055" y="1077049"/>
                </a:moveTo>
                <a:lnTo>
                  <a:pt x="898055" y="1104138"/>
                </a:lnTo>
                <a:lnTo>
                  <a:pt x="870966" y="1104138"/>
                </a:lnTo>
                <a:lnTo>
                  <a:pt x="870966" y="1131570"/>
                </a:lnTo>
                <a:lnTo>
                  <a:pt x="898055" y="1131570"/>
                </a:lnTo>
                <a:lnTo>
                  <a:pt x="898055" y="1158659"/>
                </a:lnTo>
                <a:lnTo>
                  <a:pt x="925487" y="1158659"/>
                </a:lnTo>
                <a:lnTo>
                  <a:pt x="925487" y="1131570"/>
                </a:lnTo>
                <a:lnTo>
                  <a:pt x="952576" y="1131570"/>
                </a:lnTo>
                <a:lnTo>
                  <a:pt x="952576" y="1104138"/>
                </a:lnTo>
                <a:lnTo>
                  <a:pt x="925487" y="1104138"/>
                </a:lnTo>
                <a:lnTo>
                  <a:pt x="925487" y="1077049"/>
                </a:lnTo>
                <a:lnTo>
                  <a:pt x="898055" y="1077049"/>
                </a:lnTo>
                <a:close/>
                <a:moveTo>
                  <a:pt x="512293" y="2251481"/>
                </a:moveTo>
                <a:lnTo>
                  <a:pt x="512293" y="2227136"/>
                </a:lnTo>
                <a:lnTo>
                  <a:pt x="536638" y="2227136"/>
                </a:lnTo>
                <a:lnTo>
                  <a:pt x="536638" y="2203133"/>
                </a:lnTo>
                <a:lnTo>
                  <a:pt x="512293" y="2203133"/>
                </a:lnTo>
                <a:lnTo>
                  <a:pt x="512293" y="2178787"/>
                </a:lnTo>
                <a:lnTo>
                  <a:pt x="488290" y="2178787"/>
                </a:lnTo>
                <a:lnTo>
                  <a:pt x="488290" y="2203133"/>
                </a:lnTo>
                <a:lnTo>
                  <a:pt x="463944" y="2203133"/>
                </a:lnTo>
                <a:lnTo>
                  <a:pt x="463944" y="2227136"/>
                </a:lnTo>
                <a:lnTo>
                  <a:pt x="488290" y="2227136"/>
                </a:lnTo>
                <a:lnTo>
                  <a:pt x="488290" y="2251481"/>
                </a:lnTo>
                <a:lnTo>
                  <a:pt x="512293" y="2251481"/>
                </a:lnTo>
                <a:close/>
                <a:moveTo>
                  <a:pt x="488290" y="1630147"/>
                </a:moveTo>
                <a:lnTo>
                  <a:pt x="488290" y="1654493"/>
                </a:lnTo>
                <a:lnTo>
                  <a:pt x="463944" y="1654493"/>
                </a:lnTo>
                <a:lnTo>
                  <a:pt x="463944" y="1678496"/>
                </a:lnTo>
                <a:lnTo>
                  <a:pt x="488290" y="1678496"/>
                </a:lnTo>
                <a:lnTo>
                  <a:pt x="488290" y="1702841"/>
                </a:lnTo>
                <a:lnTo>
                  <a:pt x="512293" y="1702841"/>
                </a:lnTo>
                <a:lnTo>
                  <a:pt x="512293" y="1678496"/>
                </a:lnTo>
                <a:lnTo>
                  <a:pt x="536638" y="1678496"/>
                </a:lnTo>
                <a:lnTo>
                  <a:pt x="536638" y="1654493"/>
                </a:lnTo>
                <a:lnTo>
                  <a:pt x="512293" y="1654493"/>
                </a:lnTo>
                <a:lnTo>
                  <a:pt x="512293" y="1630147"/>
                </a:lnTo>
                <a:lnTo>
                  <a:pt x="488290" y="1630147"/>
                </a:lnTo>
                <a:close/>
                <a:moveTo>
                  <a:pt x="830847" y="944004"/>
                </a:moveTo>
                <a:lnTo>
                  <a:pt x="830847" y="968350"/>
                </a:lnTo>
                <a:lnTo>
                  <a:pt x="806501" y="968350"/>
                </a:lnTo>
                <a:lnTo>
                  <a:pt x="806501" y="993038"/>
                </a:lnTo>
                <a:lnTo>
                  <a:pt x="830847" y="993038"/>
                </a:lnTo>
                <a:lnTo>
                  <a:pt x="830847" y="1017384"/>
                </a:lnTo>
                <a:lnTo>
                  <a:pt x="855535" y="1017384"/>
                </a:lnTo>
                <a:lnTo>
                  <a:pt x="855535" y="993038"/>
                </a:lnTo>
                <a:lnTo>
                  <a:pt x="879881" y="993038"/>
                </a:lnTo>
                <a:lnTo>
                  <a:pt x="879881" y="968350"/>
                </a:lnTo>
                <a:lnTo>
                  <a:pt x="855535" y="968350"/>
                </a:lnTo>
                <a:lnTo>
                  <a:pt x="855535" y="944004"/>
                </a:lnTo>
                <a:lnTo>
                  <a:pt x="830847" y="944004"/>
                </a:lnTo>
                <a:close/>
                <a:moveTo>
                  <a:pt x="761924" y="1080135"/>
                </a:moveTo>
                <a:lnTo>
                  <a:pt x="761924" y="1105167"/>
                </a:lnTo>
                <a:lnTo>
                  <a:pt x="736892" y="1105167"/>
                </a:lnTo>
                <a:lnTo>
                  <a:pt x="736892" y="1130541"/>
                </a:lnTo>
                <a:lnTo>
                  <a:pt x="761924" y="1130541"/>
                </a:lnTo>
                <a:lnTo>
                  <a:pt x="761924" y="1155573"/>
                </a:lnTo>
                <a:lnTo>
                  <a:pt x="787298" y="1155573"/>
                </a:lnTo>
                <a:lnTo>
                  <a:pt x="787298" y="1130541"/>
                </a:lnTo>
                <a:lnTo>
                  <a:pt x="812330" y="1130541"/>
                </a:lnTo>
                <a:lnTo>
                  <a:pt x="812330" y="1105167"/>
                </a:lnTo>
                <a:lnTo>
                  <a:pt x="787298" y="1105167"/>
                </a:lnTo>
                <a:lnTo>
                  <a:pt x="787298" y="1080135"/>
                </a:lnTo>
                <a:lnTo>
                  <a:pt x="761924" y="1080135"/>
                </a:lnTo>
                <a:close/>
                <a:moveTo>
                  <a:pt x="624764" y="1354112"/>
                </a:moveTo>
                <a:lnTo>
                  <a:pt x="624764" y="1379487"/>
                </a:lnTo>
                <a:lnTo>
                  <a:pt x="599389" y="1379487"/>
                </a:lnTo>
                <a:lnTo>
                  <a:pt x="599389" y="1404861"/>
                </a:lnTo>
                <a:lnTo>
                  <a:pt x="624764" y="1404861"/>
                </a:lnTo>
                <a:lnTo>
                  <a:pt x="624764" y="1430236"/>
                </a:lnTo>
                <a:lnTo>
                  <a:pt x="650138" y="1430236"/>
                </a:lnTo>
                <a:lnTo>
                  <a:pt x="650138" y="1404861"/>
                </a:lnTo>
                <a:lnTo>
                  <a:pt x="675513" y="1404861"/>
                </a:lnTo>
                <a:lnTo>
                  <a:pt x="675513" y="1379487"/>
                </a:lnTo>
                <a:lnTo>
                  <a:pt x="650138" y="1379487"/>
                </a:lnTo>
                <a:lnTo>
                  <a:pt x="650138" y="1354112"/>
                </a:lnTo>
                <a:lnTo>
                  <a:pt x="624764" y="1354112"/>
                </a:lnTo>
                <a:close/>
                <a:moveTo>
                  <a:pt x="693344" y="1216952"/>
                </a:moveTo>
                <a:lnTo>
                  <a:pt x="693344" y="1242327"/>
                </a:lnTo>
                <a:lnTo>
                  <a:pt x="667969" y="1242327"/>
                </a:lnTo>
                <a:lnTo>
                  <a:pt x="667969" y="1267701"/>
                </a:lnTo>
                <a:lnTo>
                  <a:pt x="693344" y="1267701"/>
                </a:lnTo>
                <a:lnTo>
                  <a:pt x="693344" y="1293076"/>
                </a:lnTo>
                <a:lnTo>
                  <a:pt x="718718" y="1293076"/>
                </a:lnTo>
                <a:lnTo>
                  <a:pt x="718718" y="1267701"/>
                </a:lnTo>
                <a:lnTo>
                  <a:pt x="744093" y="1267701"/>
                </a:lnTo>
                <a:lnTo>
                  <a:pt x="744093" y="1242327"/>
                </a:lnTo>
                <a:lnTo>
                  <a:pt x="718718" y="1242327"/>
                </a:lnTo>
                <a:lnTo>
                  <a:pt x="718718" y="1216952"/>
                </a:lnTo>
                <a:lnTo>
                  <a:pt x="693344" y="1216952"/>
                </a:lnTo>
                <a:close/>
                <a:moveTo>
                  <a:pt x="3577819" y="1280732"/>
                </a:moveTo>
                <a:lnTo>
                  <a:pt x="3594964" y="1280732"/>
                </a:lnTo>
                <a:lnTo>
                  <a:pt x="3594964" y="1263587"/>
                </a:lnTo>
                <a:lnTo>
                  <a:pt x="3612109" y="1263587"/>
                </a:lnTo>
                <a:lnTo>
                  <a:pt x="3612109" y="1246442"/>
                </a:lnTo>
                <a:lnTo>
                  <a:pt x="3594964" y="1246442"/>
                </a:lnTo>
                <a:lnTo>
                  <a:pt x="3594964" y="1229297"/>
                </a:lnTo>
                <a:lnTo>
                  <a:pt x="3577819" y="1229297"/>
                </a:lnTo>
                <a:lnTo>
                  <a:pt x="3577819" y="1246442"/>
                </a:lnTo>
                <a:lnTo>
                  <a:pt x="3560674" y="1246442"/>
                </a:lnTo>
                <a:lnTo>
                  <a:pt x="3560674" y="1263587"/>
                </a:lnTo>
                <a:lnTo>
                  <a:pt x="3577819" y="1263587"/>
                </a:lnTo>
                <a:lnTo>
                  <a:pt x="3577819" y="1280732"/>
                </a:lnTo>
                <a:close/>
                <a:moveTo>
                  <a:pt x="3507867" y="1421663"/>
                </a:moveTo>
                <a:lnTo>
                  <a:pt x="3527755" y="1421663"/>
                </a:lnTo>
                <a:lnTo>
                  <a:pt x="3527755" y="1402118"/>
                </a:lnTo>
                <a:lnTo>
                  <a:pt x="3547301" y="1402118"/>
                </a:lnTo>
                <a:lnTo>
                  <a:pt x="3547301" y="1382230"/>
                </a:lnTo>
                <a:lnTo>
                  <a:pt x="3527755" y="1382230"/>
                </a:lnTo>
                <a:lnTo>
                  <a:pt x="3527755" y="1362685"/>
                </a:lnTo>
                <a:lnTo>
                  <a:pt x="3507867" y="1362685"/>
                </a:lnTo>
                <a:lnTo>
                  <a:pt x="3507867" y="1382230"/>
                </a:lnTo>
                <a:lnTo>
                  <a:pt x="3488322" y="1382230"/>
                </a:lnTo>
                <a:lnTo>
                  <a:pt x="3488322" y="1402118"/>
                </a:lnTo>
                <a:lnTo>
                  <a:pt x="3507867" y="1402118"/>
                </a:lnTo>
                <a:lnTo>
                  <a:pt x="3507867" y="1421663"/>
                </a:lnTo>
                <a:close/>
                <a:moveTo>
                  <a:pt x="3509239" y="1143572"/>
                </a:moveTo>
                <a:lnTo>
                  <a:pt x="3526384" y="1143572"/>
                </a:lnTo>
                <a:lnTo>
                  <a:pt x="3526384" y="1126427"/>
                </a:lnTo>
                <a:lnTo>
                  <a:pt x="3543529" y="1126427"/>
                </a:lnTo>
                <a:lnTo>
                  <a:pt x="3543529" y="1109282"/>
                </a:lnTo>
                <a:lnTo>
                  <a:pt x="3526384" y="1109282"/>
                </a:lnTo>
                <a:lnTo>
                  <a:pt x="3526384" y="1092137"/>
                </a:lnTo>
                <a:lnTo>
                  <a:pt x="3509239" y="1092137"/>
                </a:lnTo>
                <a:lnTo>
                  <a:pt x="3509239" y="1109282"/>
                </a:lnTo>
                <a:lnTo>
                  <a:pt x="3492094" y="1109282"/>
                </a:lnTo>
                <a:lnTo>
                  <a:pt x="3492094" y="1126427"/>
                </a:lnTo>
                <a:lnTo>
                  <a:pt x="3509239" y="1126427"/>
                </a:lnTo>
                <a:lnTo>
                  <a:pt x="3509239" y="1143572"/>
                </a:lnTo>
                <a:close/>
                <a:moveTo>
                  <a:pt x="3510953" y="864108"/>
                </a:moveTo>
                <a:lnTo>
                  <a:pt x="3524669" y="864108"/>
                </a:lnTo>
                <a:lnTo>
                  <a:pt x="3524669" y="850392"/>
                </a:lnTo>
                <a:lnTo>
                  <a:pt x="3538385" y="850392"/>
                </a:lnTo>
                <a:lnTo>
                  <a:pt x="3538385" y="836676"/>
                </a:lnTo>
                <a:lnTo>
                  <a:pt x="3524669" y="836676"/>
                </a:lnTo>
                <a:lnTo>
                  <a:pt x="3524669" y="822960"/>
                </a:lnTo>
                <a:lnTo>
                  <a:pt x="3510953" y="822960"/>
                </a:lnTo>
                <a:lnTo>
                  <a:pt x="3510953" y="836676"/>
                </a:lnTo>
                <a:lnTo>
                  <a:pt x="3497237" y="836676"/>
                </a:lnTo>
                <a:lnTo>
                  <a:pt x="3497237" y="850392"/>
                </a:lnTo>
                <a:lnTo>
                  <a:pt x="3510953" y="850392"/>
                </a:lnTo>
                <a:lnTo>
                  <a:pt x="3510953" y="864108"/>
                </a:lnTo>
                <a:close/>
                <a:moveTo>
                  <a:pt x="3507181" y="1698384"/>
                </a:moveTo>
                <a:lnTo>
                  <a:pt x="3528441" y="1698384"/>
                </a:lnTo>
                <a:lnTo>
                  <a:pt x="3528441" y="1677124"/>
                </a:lnTo>
                <a:lnTo>
                  <a:pt x="3549701" y="1677124"/>
                </a:lnTo>
                <a:lnTo>
                  <a:pt x="3549701" y="1655864"/>
                </a:lnTo>
                <a:lnTo>
                  <a:pt x="3528441" y="1655864"/>
                </a:lnTo>
                <a:lnTo>
                  <a:pt x="3528441" y="1634604"/>
                </a:lnTo>
                <a:lnTo>
                  <a:pt x="3507181" y="1634604"/>
                </a:lnTo>
                <a:lnTo>
                  <a:pt x="3507181" y="1655864"/>
                </a:lnTo>
                <a:lnTo>
                  <a:pt x="3485921" y="1655864"/>
                </a:lnTo>
                <a:lnTo>
                  <a:pt x="3485921" y="1677124"/>
                </a:lnTo>
                <a:lnTo>
                  <a:pt x="3507181" y="1677124"/>
                </a:lnTo>
                <a:lnTo>
                  <a:pt x="3507181" y="1698384"/>
                </a:lnTo>
                <a:close/>
                <a:moveTo>
                  <a:pt x="1652092" y="664540"/>
                </a:moveTo>
                <a:lnTo>
                  <a:pt x="1652092" y="692315"/>
                </a:lnTo>
                <a:lnTo>
                  <a:pt x="1624317" y="692315"/>
                </a:lnTo>
                <a:lnTo>
                  <a:pt x="1624317" y="720433"/>
                </a:lnTo>
                <a:lnTo>
                  <a:pt x="1652092" y="720433"/>
                </a:lnTo>
                <a:lnTo>
                  <a:pt x="1652092" y="748208"/>
                </a:lnTo>
                <a:lnTo>
                  <a:pt x="1680210" y="748208"/>
                </a:lnTo>
                <a:lnTo>
                  <a:pt x="1680210" y="720433"/>
                </a:lnTo>
                <a:lnTo>
                  <a:pt x="1707985" y="720433"/>
                </a:lnTo>
                <a:lnTo>
                  <a:pt x="1707985" y="692315"/>
                </a:lnTo>
                <a:lnTo>
                  <a:pt x="1680210" y="692315"/>
                </a:lnTo>
                <a:lnTo>
                  <a:pt x="1680210" y="664540"/>
                </a:lnTo>
                <a:lnTo>
                  <a:pt x="1652092" y="664540"/>
                </a:lnTo>
                <a:close/>
                <a:moveTo>
                  <a:pt x="3576790" y="1557795"/>
                </a:moveTo>
                <a:lnTo>
                  <a:pt x="3595993" y="1557795"/>
                </a:lnTo>
                <a:lnTo>
                  <a:pt x="3595993" y="1538935"/>
                </a:lnTo>
                <a:lnTo>
                  <a:pt x="3614852" y="1538935"/>
                </a:lnTo>
                <a:lnTo>
                  <a:pt x="3614852" y="1519733"/>
                </a:lnTo>
                <a:lnTo>
                  <a:pt x="3595993" y="1519733"/>
                </a:lnTo>
                <a:lnTo>
                  <a:pt x="3595993" y="1500873"/>
                </a:lnTo>
                <a:lnTo>
                  <a:pt x="3576790" y="1500873"/>
                </a:lnTo>
                <a:lnTo>
                  <a:pt x="3576790" y="1519733"/>
                </a:lnTo>
                <a:lnTo>
                  <a:pt x="3557930" y="1519733"/>
                </a:lnTo>
                <a:lnTo>
                  <a:pt x="3557930" y="1538935"/>
                </a:lnTo>
                <a:lnTo>
                  <a:pt x="3576790" y="1538935"/>
                </a:lnTo>
                <a:lnTo>
                  <a:pt x="3576790" y="1557795"/>
                </a:lnTo>
                <a:close/>
                <a:moveTo>
                  <a:pt x="3439287" y="1284846"/>
                </a:moveTo>
                <a:lnTo>
                  <a:pt x="3459175" y="1284846"/>
                </a:lnTo>
                <a:lnTo>
                  <a:pt x="3459175" y="1264958"/>
                </a:lnTo>
                <a:lnTo>
                  <a:pt x="3479063" y="1264958"/>
                </a:lnTo>
                <a:lnTo>
                  <a:pt x="3479063" y="1245070"/>
                </a:lnTo>
                <a:lnTo>
                  <a:pt x="3459175" y="1245070"/>
                </a:lnTo>
                <a:lnTo>
                  <a:pt x="3459175" y="1225182"/>
                </a:lnTo>
                <a:lnTo>
                  <a:pt x="3439287" y="1225182"/>
                </a:lnTo>
                <a:lnTo>
                  <a:pt x="3439287" y="1245070"/>
                </a:lnTo>
                <a:lnTo>
                  <a:pt x="3419399" y="1245070"/>
                </a:lnTo>
                <a:lnTo>
                  <a:pt x="3419399" y="1264958"/>
                </a:lnTo>
                <a:lnTo>
                  <a:pt x="3439287" y="1264958"/>
                </a:lnTo>
                <a:lnTo>
                  <a:pt x="3439287" y="1284846"/>
                </a:lnTo>
                <a:close/>
                <a:moveTo>
                  <a:pt x="3438259" y="1562595"/>
                </a:moveTo>
                <a:lnTo>
                  <a:pt x="3460204" y="1562595"/>
                </a:lnTo>
                <a:lnTo>
                  <a:pt x="3460204" y="1540307"/>
                </a:lnTo>
                <a:lnTo>
                  <a:pt x="3482492" y="1540307"/>
                </a:lnTo>
                <a:lnTo>
                  <a:pt x="3482492" y="1518361"/>
                </a:lnTo>
                <a:lnTo>
                  <a:pt x="3460204" y="1518361"/>
                </a:lnTo>
                <a:lnTo>
                  <a:pt x="3460204" y="1496073"/>
                </a:lnTo>
                <a:lnTo>
                  <a:pt x="3438259" y="1496073"/>
                </a:lnTo>
                <a:lnTo>
                  <a:pt x="3438259" y="1518361"/>
                </a:lnTo>
                <a:lnTo>
                  <a:pt x="3415970" y="1518361"/>
                </a:lnTo>
                <a:lnTo>
                  <a:pt x="3415970" y="1540307"/>
                </a:lnTo>
                <a:lnTo>
                  <a:pt x="3438259" y="1540307"/>
                </a:lnTo>
                <a:lnTo>
                  <a:pt x="3438259" y="1562595"/>
                </a:lnTo>
                <a:close/>
                <a:moveTo>
                  <a:pt x="3442716" y="725576"/>
                </a:moveTo>
                <a:lnTo>
                  <a:pt x="3455746" y="725576"/>
                </a:lnTo>
                <a:lnTo>
                  <a:pt x="3455746" y="712889"/>
                </a:lnTo>
                <a:lnTo>
                  <a:pt x="3468434" y="712889"/>
                </a:lnTo>
                <a:lnTo>
                  <a:pt x="3468434" y="699859"/>
                </a:lnTo>
                <a:lnTo>
                  <a:pt x="3455746" y="699859"/>
                </a:lnTo>
                <a:lnTo>
                  <a:pt x="3455746" y="687172"/>
                </a:lnTo>
                <a:lnTo>
                  <a:pt x="3442716" y="687172"/>
                </a:lnTo>
                <a:lnTo>
                  <a:pt x="3442716" y="699859"/>
                </a:lnTo>
                <a:lnTo>
                  <a:pt x="3430029" y="699859"/>
                </a:lnTo>
                <a:lnTo>
                  <a:pt x="3430029" y="712889"/>
                </a:lnTo>
                <a:lnTo>
                  <a:pt x="3442716" y="712889"/>
                </a:lnTo>
                <a:lnTo>
                  <a:pt x="3442716" y="725576"/>
                </a:lnTo>
                <a:close/>
                <a:moveTo>
                  <a:pt x="3440659" y="1006069"/>
                </a:moveTo>
                <a:lnTo>
                  <a:pt x="3457804" y="1006069"/>
                </a:lnTo>
                <a:lnTo>
                  <a:pt x="3457804" y="989267"/>
                </a:lnTo>
                <a:lnTo>
                  <a:pt x="3474606" y="989267"/>
                </a:lnTo>
                <a:lnTo>
                  <a:pt x="3474606" y="972122"/>
                </a:lnTo>
                <a:lnTo>
                  <a:pt x="3457804" y="972122"/>
                </a:lnTo>
                <a:lnTo>
                  <a:pt x="3457804" y="955319"/>
                </a:lnTo>
                <a:lnTo>
                  <a:pt x="3440659" y="955319"/>
                </a:lnTo>
                <a:lnTo>
                  <a:pt x="3440659" y="972122"/>
                </a:lnTo>
                <a:lnTo>
                  <a:pt x="3423857" y="972122"/>
                </a:lnTo>
                <a:lnTo>
                  <a:pt x="3423857" y="989267"/>
                </a:lnTo>
                <a:lnTo>
                  <a:pt x="3440659" y="989267"/>
                </a:lnTo>
                <a:lnTo>
                  <a:pt x="3440659" y="1006069"/>
                </a:lnTo>
                <a:close/>
                <a:moveTo>
                  <a:pt x="3579533" y="1001611"/>
                </a:moveTo>
                <a:lnTo>
                  <a:pt x="3593249" y="1001611"/>
                </a:lnTo>
                <a:lnTo>
                  <a:pt x="3593249" y="987552"/>
                </a:lnTo>
                <a:lnTo>
                  <a:pt x="3607308" y="987552"/>
                </a:lnTo>
                <a:lnTo>
                  <a:pt x="3607308" y="973836"/>
                </a:lnTo>
                <a:lnTo>
                  <a:pt x="3593249" y="973836"/>
                </a:lnTo>
                <a:lnTo>
                  <a:pt x="3593249" y="959777"/>
                </a:lnTo>
                <a:lnTo>
                  <a:pt x="3579533" y="959777"/>
                </a:lnTo>
                <a:lnTo>
                  <a:pt x="3579533" y="973836"/>
                </a:lnTo>
                <a:lnTo>
                  <a:pt x="3565474" y="973836"/>
                </a:lnTo>
                <a:lnTo>
                  <a:pt x="3565474" y="987552"/>
                </a:lnTo>
                <a:lnTo>
                  <a:pt x="3579533" y="987552"/>
                </a:lnTo>
                <a:lnTo>
                  <a:pt x="3579533" y="1001611"/>
                </a:lnTo>
                <a:close/>
                <a:moveTo>
                  <a:pt x="3368307" y="1903781"/>
                </a:moveTo>
                <a:lnTo>
                  <a:pt x="3368307" y="1928470"/>
                </a:lnTo>
                <a:lnTo>
                  <a:pt x="3343618" y="1928470"/>
                </a:lnTo>
                <a:lnTo>
                  <a:pt x="3343618" y="1953158"/>
                </a:lnTo>
                <a:lnTo>
                  <a:pt x="3368307" y="1953158"/>
                </a:lnTo>
                <a:lnTo>
                  <a:pt x="3368307" y="1977847"/>
                </a:lnTo>
                <a:lnTo>
                  <a:pt x="3392996" y="1977847"/>
                </a:lnTo>
                <a:lnTo>
                  <a:pt x="3392996" y="1953158"/>
                </a:lnTo>
                <a:lnTo>
                  <a:pt x="3417685" y="1953158"/>
                </a:lnTo>
                <a:lnTo>
                  <a:pt x="3417685" y="1928470"/>
                </a:lnTo>
                <a:lnTo>
                  <a:pt x="3392996" y="1928470"/>
                </a:lnTo>
                <a:lnTo>
                  <a:pt x="3392996" y="1903781"/>
                </a:lnTo>
                <a:lnTo>
                  <a:pt x="3368307" y="1903781"/>
                </a:lnTo>
                <a:close/>
                <a:moveTo>
                  <a:pt x="3716693" y="1275931"/>
                </a:moveTo>
                <a:lnTo>
                  <a:pt x="3730409" y="1275931"/>
                </a:lnTo>
                <a:lnTo>
                  <a:pt x="3730409" y="1261872"/>
                </a:lnTo>
                <a:lnTo>
                  <a:pt x="3744468" y="1261872"/>
                </a:lnTo>
                <a:lnTo>
                  <a:pt x="3744468" y="1248156"/>
                </a:lnTo>
                <a:lnTo>
                  <a:pt x="3730409" y="1248156"/>
                </a:lnTo>
                <a:lnTo>
                  <a:pt x="3730409" y="1234097"/>
                </a:lnTo>
                <a:lnTo>
                  <a:pt x="3716693" y="1234097"/>
                </a:lnTo>
                <a:lnTo>
                  <a:pt x="3716693" y="1248156"/>
                </a:lnTo>
                <a:lnTo>
                  <a:pt x="3702634" y="1248156"/>
                </a:lnTo>
                <a:lnTo>
                  <a:pt x="3702634" y="1261872"/>
                </a:lnTo>
                <a:lnTo>
                  <a:pt x="3716693" y="1261872"/>
                </a:lnTo>
                <a:lnTo>
                  <a:pt x="3716693" y="1275931"/>
                </a:lnTo>
                <a:close/>
                <a:moveTo>
                  <a:pt x="3784588" y="1688783"/>
                </a:moveTo>
                <a:lnTo>
                  <a:pt x="3799675" y="1688783"/>
                </a:lnTo>
                <a:lnTo>
                  <a:pt x="3799675" y="1674038"/>
                </a:lnTo>
                <a:lnTo>
                  <a:pt x="3814420" y="1674038"/>
                </a:lnTo>
                <a:lnTo>
                  <a:pt x="3814420" y="1658950"/>
                </a:lnTo>
                <a:lnTo>
                  <a:pt x="3799675" y="1658950"/>
                </a:lnTo>
                <a:lnTo>
                  <a:pt x="3799675" y="1644206"/>
                </a:lnTo>
                <a:lnTo>
                  <a:pt x="3784588" y="1644206"/>
                </a:lnTo>
                <a:lnTo>
                  <a:pt x="3784588" y="1658950"/>
                </a:lnTo>
                <a:lnTo>
                  <a:pt x="3769843" y="1658950"/>
                </a:lnTo>
                <a:lnTo>
                  <a:pt x="3769843" y="1674038"/>
                </a:lnTo>
                <a:lnTo>
                  <a:pt x="3784588" y="1674038"/>
                </a:lnTo>
                <a:lnTo>
                  <a:pt x="3784588" y="1688783"/>
                </a:lnTo>
                <a:close/>
                <a:moveTo>
                  <a:pt x="3854539" y="1548194"/>
                </a:moveTo>
                <a:lnTo>
                  <a:pt x="3866884" y="1548194"/>
                </a:lnTo>
                <a:lnTo>
                  <a:pt x="3866884" y="1535506"/>
                </a:lnTo>
                <a:lnTo>
                  <a:pt x="3879571" y="1535506"/>
                </a:lnTo>
                <a:lnTo>
                  <a:pt x="3879571" y="1523162"/>
                </a:lnTo>
                <a:lnTo>
                  <a:pt x="3866884" y="1523162"/>
                </a:lnTo>
                <a:lnTo>
                  <a:pt x="3866884" y="1510475"/>
                </a:lnTo>
                <a:lnTo>
                  <a:pt x="3854539" y="1510475"/>
                </a:lnTo>
                <a:lnTo>
                  <a:pt x="3854539" y="1523162"/>
                </a:lnTo>
                <a:lnTo>
                  <a:pt x="3841852" y="1523162"/>
                </a:lnTo>
                <a:lnTo>
                  <a:pt x="3841852" y="1535506"/>
                </a:lnTo>
                <a:lnTo>
                  <a:pt x="3854539" y="1535506"/>
                </a:lnTo>
                <a:lnTo>
                  <a:pt x="3854539" y="1548194"/>
                </a:lnTo>
                <a:close/>
                <a:moveTo>
                  <a:pt x="2091690" y="3217774"/>
                </a:moveTo>
                <a:lnTo>
                  <a:pt x="2091690" y="3189313"/>
                </a:lnTo>
                <a:lnTo>
                  <a:pt x="2120151" y="3189313"/>
                </a:lnTo>
                <a:lnTo>
                  <a:pt x="2120151" y="3161195"/>
                </a:lnTo>
                <a:lnTo>
                  <a:pt x="2091690" y="3161195"/>
                </a:lnTo>
                <a:lnTo>
                  <a:pt x="2091690" y="3132734"/>
                </a:lnTo>
                <a:lnTo>
                  <a:pt x="2063572" y="3132734"/>
                </a:lnTo>
                <a:lnTo>
                  <a:pt x="2063572" y="3161195"/>
                </a:lnTo>
                <a:lnTo>
                  <a:pt x="2035111" y="3161195"/>
                </a:lnTo>
                <a:lnTo>
                  <a:pt x="2035111" y="3189313"/>
                </a:lnTo>
                <a:lnTo>
                  <a:pt x="2063572" y="3189313"/>
                </a:lnTo>
                <a:lnTo>
                  <a:pt x="2063572" y="3217774"/>
                </a:lnTo>
                <a:lnTo>
                  <a:pt x="2091690" y="3217774"/>
                </a:lnTo>
                <a:close/>
                <a:moveTo>
                  <a:pt x="3645713" y="1693926"/>
                </a:moveTo>
                <a:lnTo>
                  <a:pt x="3664229" y="1693926"/>
                </a:lnTo>
                <a:lnTo>
                  <a:pt x="3664229" y="1675752"/>
                </a:lnTo>
                <a:lnTo>
                  <a:pt x="3682403" y="1675752"/>
                </a:lnTo>
                <a:lnTo>
                  <a:pt x="3682403" y="1657236"/>
                </a:lnTo>
                <a:lnTo>
                  <a:pt x="3664229" y="1657236"/>
                </a:lnTo>
                <a:lnTo>
                  <a:pt x="3664229" y="1639062"/>
                </a:lnTo>
                <a:lnTo>
                  <a:pt x="3645713" y="1639062"/>
                </a:lnTo>
                <a:lnTo>
                  <a:pt x="3645713" y="1657236"/>
                </a:lnTo>
                <a:lnTo>
                  <a:pt x="3627539" y="1657236"/>
                </a:lnTo>
                <a:lnTo>
                  <a:pt x="3627539" y="1675752"/>
                </a:lnTo>
                <a:lnTo>
                  <a:pt x="3645713" y="1675752"/>
                </a:lnTo>
                <a:lnTo>
                  <a:pt x="3645713" y="1693926"/>
                </a:lnTo>
                <a:close/>
                <a:moveTo>
                  <a:pt x="3646742" y="1417206"/>
                </a:moveTo>
                <a:lnTo>
                  <a:pt x="3663201" y="1417206"/>
                </a:lnTo>
                <a:lnTo>
                  <a:pt x="3663201" y="1400404"/>
                </a:lnTo>
                <a:lnTo>
                  <a:pt x="3680003" y="1400404"/>
                </a:lnTo>
                <a:lnTo>
                  <a:pt x="3680003" y="1383944"/>
                </a:lnTo>
                <a:lnTo>
                  <a:pt x="3663201" y="1383944"/>
                </a:lnTo>
                <a:lnTo>
                  <a:pt x="3663201" y="1367142"/>
                </a:lnTo>
                <a:lnTo>
                  <a:pt x="3646742" y="1367142"/>
                </a:lnTo>
                <a:lnTo>
                  <a:pt x="3646742" y="1383944"/>
                </a:lnTo>
                <a:lnTo>
                  <a:pt x="3629939" y="1383944"/>
                </a:lnTo>
                <a:lnTo>
                  <a:pt x="3629939" y="1400404"/>
                </a:lnTo>
                <a:lnTo>
                  <a:pt x="3646742" y="1400404"/>
                </a:lnTo>
                <a:lnTo>
                  <a:pt x="3646742" y="1417206"/>
                </a:lnTo>
                <a:close/>
                <a:moveTo>
                  <a:pt x="3715664" y="1552994"/>
                </a:moveTo>
                <a:lnTo>
                  <a:pt x="3731438" y="1552994"/>
                </a:lnTo>
                <a:lnTo>
                  <a:pt x="3731438" y="1537221"/>
                </a:lnTo>
                <a:lnTo>
                  <a:pt x="3747211" y="1537221"/>
                </a:lnTo>
                <a:lnTo>
                  <a:pt x="3747211" y="1521447"/>
                </a:lnTo>
                <a:lnTo>
                  <a:pt x="3731438" y="1521447"/>
                </a:lnTo>
                <a:lnTo>
                  <a:pt x="3731438" y="1505674"/>
                </a:lnTo>
                <a:lnTo>
                  <a:pt x="3715664" y="1505674"/>
                </a:lnTo>
                <a:lnTo>
                  <a:pt x="3715664" y="1521447"/>
                </a:lnTo>
                <a:lnTo>
                  <a:pt x="3699891" y="1521447"/>
                </a:lnTo>
                <a:lnTo>
                  <a:pt x="3699891" y="1537221"/>
                </a:lnTo>
                <a:lnTo>
                  <a:pt x="3715664" y="1537221"/>
                </a:lnTo>
                <a:lnTo>
                  <a:pt x="3715664" y="1552994"/>
                </a:lnTo>
                <a:close/>
                <a:moveTo>
                  <a:pt x="3647770" y="1139114"/>
                </a:moveTo>
                <a:lnTo>
                  <a:pt x="3662172" y="1139114"/>
                </a:lnTo>
                <a:lnTo>
                  <a:pt x="3662172" y="1125055"/>
                </a:lnTo>
                <a:lnTo>
                  <a:pt x="3676231" y="1125055"/>
                </a:lnTo>
                <a:lnTo>
                  <a:pt x="3676231" y="1110653"/>
                </a:lnTo>
                <a:lnTo>
                  <a:pt x="3662172" y="1110653"/>
                </a:lnTo>
                <a:lnTo>
                  <a:pt x="3662172" y="1096594"/>
                </a:lnTo>
                <a:lnTo>
                  <a:pt x="3647770" y="1096594"/>
                </a:lnTo>
                <a:lnTo>
                  <a:pt x="3647770" y="1110653"/>
                </a:lnTo>
                <a:lnTo>
                  <a:pt x="3633712" y="1110653"/>
                </a:lnTo>
                <a:lnTo>
                  <a:pt x="3633712" y="1125055"/>
                </a:lnTo>
                <a:lnTo>
                  <a:pt x="3647770" y="1125055"/>
                </a:lnTo>
                <a:lnTo>
                  <a:pt x="3647770" y="1139114"/>
                </a:lnTo>
                <a:close/>
                <a:moveTo>
                  <a:pt x="3785273" y="1412405"/>
                </a:moveTo>
                <a:lnTo>
                  <a:pt x="3798989" y="1412405"/>
                </a:lnTo>
                <a:lnTo>
                  <a:pt x="3798989" y="1399032"/>
                </a:lnTo>
                <a:lnTo>
                  <a:pt x="3812362" y="1399032"/>
                </a:lnTo>
                <a:lnTo>
                  <a:pt x="3812362" y="1385316"/>
                </a:lnTo>
                <a:lnTo>
                  <a:pt x="3798989" y="1385316"/>
                </a:lnTo>
                <a:lnTo>
                  <a:pt x="3798989" y="1371943"/>
                </a:lnTo>
                <a:lnTo>
                  <a:pt x="3785273" y="1371943"/>
                </a:lnTo>
                <a:lnTo>
                  <a:pt x="3785273" y="1385316"/>
                </a:lnTo>
                <a:lnTo>
                  <a:pt x="3771900" y="1385316"/>
                </a:lnTo>
                <a:lnTo>
                  <a:pt x="3771900" y="1399032"/>
                </a:lnTo>
                <a:lnTo>
                  <a:pt x="3785273" y="1399032"/>
                </a:lnTo>
                <a:lnTo>
                  <a:pt x="3785273" y="1412405"/>
                </a:lnTo>
                <a:close/>
                <a:moveTo>
                  <a:pt x="2571750" y="3080271"/>
                </a:moveTo>
                <a:lnTo>
                  <a:pt x="2571750" y="3052153"/>
                </a:lnTo>
                <a:lnTo>
                  <a:pt x="2599868" y="3052153"/>
                </a:lnTo>
                <a:lnTo>
                  <a:pt x="2599868" y="3024035"/>
                </a:lnTo>
                <a:lnTo>
                  <a:pt x="2571750" y="3024035"/>
                </a:lnTo>
                <a:lnTo>
                  <a:pt x="2571750" y="2995917"/>
                </a:lnTo>
                <a:lnTo>
                  <a:pt x="2543632" y="2995917"/>
                </a:lnTo>
                <a:lnTo>
                  <a:pt x="2543632" y="3024035"/>
                </a:lnTo>
                <a:lnTo>
                  <a:pt x="2515514" y="3024035"/>
                </a:lnTo>
                <a:lnTo>
                  <a:pt x="2515514" y="3052153"/>
                </a:lnTo>
                <a:lnTo>
                  <a:pt x="2543632" y="3052153"/>
                </a:lnTo>
                <a:lnTo>
                  <a:pt x="2543632" y="3080271"/>
                </a:lnTo>
                <a:lnTo>
                  <a:pt x="2571750" y="3080271"/>
                </a:lnTo>
                <a:close/>
                <a:moveTo>
                  <a:pt x="2502142" y="3214688"/>
                </a:moveTo>
                <a:lnTo>
                  <a:pt x="2502142" y="3188284"/>
                </a:lnTo>
                <a:lnTo>
                  <a:pt x="2528545" y="3188284"/>
                </a:lnTo>
                <a:lnTo>
                  <a:pt x="2528545" y="3162224"/>
                </a:lnTo>
                <a:lnTo>
                  <a:pt x="2502142" y="3162224"/>
                </a:lnTo>
                <a:lnTo>
                  <a:pt x="2502142" y="3135821"/>
                </a:lnTo>
                <a:lnTo>
                  <a:pt x="2476081" y="3135821"/>
                </a:lnTo>
                <a:lnTo>
                  <a:pt x="2476081" y="3162224"/>
                </a:lnTo>
                <a:lnTo>
                  <a:pt x="2449678" y="3162224"/>
                </a:lnTo>
                <a:lnTo>
                  <a:pt x="2449678" y="3188284"/>
                </a:lnTo>
                <a:lnTo>
                  <a:pt x="2476081" y="3188284"/>
                </a:lnTo>
                <a:lnTo>
                  <a:pt x="2476081" y="3214688"/>
                </a:lnTo>
                <a:lnTo>
                  <a:pt x="2502142" y="3214688"/>
                </a:lnTo>
                <a:close/>
                <a:moveTo>
                  <a:pt x="2638958" y="3213316"/>
                </a:moveTo>
                <a:lnTo>
                  <a:pt x="2638958" y="3187941"/>
                </a:lnTo>
                <a:lnTo>
                  <a:pt x="2664333" y="3187941"/>
                </a:lnTo>
                <a:lnTo>
                  <a:pt x="2664333" y="3162567"/>
                </a:lnTo>
                <a:lnTo>
                  <a:pt x="2638958" y="3162567"/>
                </a:lnTo>
                <a:lnTo>
                  <a:pt x="2638958" y="3137192"/>
                </a:lnTo>
                <a:lnTo>
                  <a:pt x="2613584" y="3137192"/>
                </a:lnTo>
                <a:lnTo>
                  <a:pt x="2613584" y="3162567"/>
                </a:lnTo>
                <a:lnTo>
                  <a:pt x="2588209" y="3162567"/>
                </a:lnTo>
                <a:lnTo>
                  <a:pt x="2588209" y="3187941"/>
                </a:lnTo>
                <a:lnTo>
                  <a:pt x="2613584" y="3187941"/>
                </a:lnTo>
                <a:lnTo>
                  <a:pt x="2613584" y="3213316"/>
                </a:lnTo>
                <a:lnTo>
                  <a:pt x="2638958" y="3213316"/>
                </a:lnTo>
                <a:close/>
                <a:moveTo>
                  <a:pt x="2432876" y="3349104"/>
                </a:moveTo>
                <a:lnTo>
                  <a:pt x="2432876" y="3324758"/>
                </a:lnTo>
                <a:lnTo>
                  <a:pt x="2457221" y="3324758"/>
                </a:lnTo>
                <a:lnTo>
                  <a:pt x="2457221" y="3300070"/>
                </a:lnTo>
                <a:lnTo>
                  <a:pt x="2432876" y="3300070"/>
                </a:lnTo>
                <a:lnTo>
                  <a:pt x="2432876" y="3275724"/>
                </a:lnTo>
                <a:lnTo>
                  <a:pt x="2408187" y="3275724"/>
                </a:lnTo>
                <a:lnTo>
                  <a:pt x="2408187" y="3300070"/>
                </a:lnTo>
                <a:lnTo>
                  <a:pt x="2383841" y="3300070"/>
                </a:lnTo>
                <a:lnTo>
                  <a:pt x="2383841" y="3324758"/>
                </a:lnTo>
                <a:lnTo>
                  <a:pt x="2408187" y="3324758"/>
                </a:lnTo>
                <a:lnTo>
                  <a:pt x="2408187" y="3349104"/>
                </a:lnTo>
                <a:lnTo>
                  <a:pt x="2432876" y="3349104"/>
                </a:lnTo>
                <a:close/>
                <a:moveTo>
                  <a:pt x="2708224" y="3078213"/>
                </a:moveTo>
                <a:lnTo>
                  <a:pt x="2708224" y="3051467"/>
                </a:lnTo>
                <a:lnTo>
                  <a:pt x="2734970" y="3051467"/>
                </a:lnTo>
                <a:lnTo>
                  <a:pt x="2734970" y="3024721"/>
                </a:lnTo>
                <a:lnTo>
                  <a:pt x="2708224" y="3024721"/>
                </a:lnTo>
                <a:lnTo>
                  <a:pt x="2708224" y="2997975"/>
                </a:lnTo>
                <a:lnTo>
                  <a:pt x="2681478" y="2997975"/>
                </a:lnTo>
                <a:lnTo>
                  <a:pt x="2681478" y="3024721"/>
                </a:lnTo>
                <a:lnTo>
                  <a:pt x="2654732" y="3024721"/>
                </a:lnTo>
                <a:lnTo>
                  <a:pt x="2654732" y="3051467"/>
                </a:lnTo>
                <a:lnTo>
                  <a:pt x="2681478" y="3051467"/>
                </a:lnTo>
                <a:lnTo>
                  <a:pt x="2681478" y="3078213"/>
                </a:lnTo>
                <a:lnTo>
                  <a:pt x="2708224" y="3078213"/>
                </a:lnTo>
                <a:close/>
                <a:moveTo>
                  <a:pt x="2365667" y="3216402"/>
                </a:moveTo>
                <a:lnTo>
                  <a:pt x="2365667" y="3188970"/>
                </a:lnTo>
                <a:lnTo>
                  <a:pt x="2393099" y="3188970"/>
                </a:lnTo>
                <a:lnTo>
                  <a:pt x="2393099" y="3161538"/>
                </a:lnTo>
                <a:lnTo>
                  <a:pt x="2365667" y="3161538"/>
                </a:lnTo>
                <a:lnTo>
                  <a:pt x="2365667" y="3134106"/>
                </a:lnTo>
                <a:lnTo>
                  <a:pt x="2338235" y="3134106"/>
                </a:lnTo>
                <a:lnTo>
                  <a:pt x="2338235" y="3161538"/>
                </a:lnTo>
                <a:lnTo>
                  <a:pt x="2310803" y="3161538"/>
                </a:lnTo>
                <a:lnTo>
                  <a:pt x="2310803" y="3188970"/>
                </a:lnTo>
                <a:lnTo>
                  <a:pt x="2338235" y="3188970"/>
                </a:lnTo>
                <a:lnTo>
                  <a:pt x="2338235" y="3216402"/>
                </a:lnTo>
                <a:lnTo>
                  <a:pt x="2365667" y="3216402"/>
                </a:lnTo>
                <a:close/>
                <a:moveTo>
                  <a:pt x="2159242" y="3351162"/>
                </a:moveTo>
                <a:lnTo>
                  <a:pt x="2159242" y="3325444"/>
                </a:lnTo>
                <a:lnTo>
                  <a:pt x="2184959" y="3325444"/>
                </a:lnTo>
                <a:lnTo>
                  <a:pt x="2184959" y="3299384"/>
                </a:lnTo>
                <a:lnTo>
                  <a:pt x="2159242" y="3299384"/>
                </a:lnTo>
                <a:lnTo>
                  <a:pt x="2159242" y="3273666"/>
                </a:lnTo>
                <a:lnTo>
                  <a:pt x="2133181" y="3273666"/>
                </a:lnTo>
                <a:lnTo>
                  <a:pt x="2133181" y="3299384"/>
                </a:lnTo>
                <a:lnTo>
                  <a:pt x="2107463" y="3299384"/>
                </a:lnTo>
                <a:lnTo>
                  <a:pt x="2107463" y="3325444"/>
                </a:lnTo>
                <a:lnTo>
                  <a:pt x="2133181" y="3325444"/>
                </a:lnTo>
                <a:lnTo>
                  <a:pt x="2133181" y="3351162"/>
                </a:lnTo>
                <a:lnTo>
                  <a:pt x="2159242" y="3351162"/>
                </a:lnTo>
                <a:close/>
                <a:moveTo>
                  <a:pt x="2228850" y="3217088"/>
                </a:moveTo>
                <a:lnTo>
                  <a:pt x="2228850" y="3189313"/>
                </a:lnTo>
                <a:lnTo>
                  <a:pt x="2256625" y="3189313"/>
                </a:lnTo>
                <a:lnTo>
                  <a:pt x="2256625" y="3161195"/>
                </a:lnTo>
                <a:lnTo>
                  <a:pt x="2228850" y="3161195"/>
                </a:lnTo>
                <a:lnTo>
                  <a:pt x="2228850" y="3133420"/>
                </a:lnTo>
                <a:lnTo>
                  <a:pt x="2200732" y="3133420"/>
                </a:lnTo>
                <a:lnTo>
                  <a:pt x="2200732" y="3161195"/>
                </a:lnTo>
                <a:lnTo>
                  <a:pt x="2172958" y="3161195"/>
                </a:lnTo>
                <a:lnTo>
                  <a:pt x="2172958" y="3189313"/>
                </a:lnTo>
                <a:lnTo>
                  <a:pt x="2200732" y="3189313"/>
                </a:lnTo>
                <a:lnTo>
                  <a:pt x="2200732" y="3217088"/>
                </a:lnTo>
                <a:lnTo>
                  <a:pt x="2228850" y="3217088"/>
                </a:lnTo>
                <a:close/>
                <a:moveTo>
                  <a:pt x="2296058" y="3350476"/>
                </a:moveTo>
                <a:lnTo>
                  <a:pt x="2296058" y="3325101"/>
                </a:lnTo>
                <a:lnTo>
                  <a:pt x="2321433" y="3325101"/>
                </a:lnTo>
                <a:lnTo>
                  <a:pt x="2321433" y="3299727"/>
                </a:lnTo>
                <a:lnTo>
                  <a:pt x="2296058" y="3299727"/>
                </a:lnTo>
                <a:lnTo>
                  <a:pt x="2296058" y="3274352"/>
                </a:lnTo>
                <a:lnTo>
                  <a:pt x="2270684" y="3274352"/>
                </a:lnTo>
                <a:lnTo>
                  <a:pt x="2270684" y="3299727"/>
                </a:lnTo>
                <a:lnTo>
                  <a:pt x="2245309" y="3299727"/>
                </a:lnTo>
                <a:lnTo>
                  <a:pt x="2245309" y="3325101"/>
                </a:lnTo>
                <a:lnTo>
                  <a:pt x="2270684" y="3325101"/>
                </a:lnTo>
                <a:lnTo>
                  <a:pt x="2270684" y="3350476"/>
                </a:lnTo>
                <a:lnTo>
                  <a:pt x="2296058" y="3350476"/>
                </a:lnTo>
                <a:close/>
                <a:moveTo>
                  <a:pt x="2844698" y="3076156"/>
                </a:moveTo>
                <a:lnTo>
                  <a:pt x="2844698" y="3050781"/>
                </a:lnTo>
                <a:lnTo>
                  <a:pt x="2870073" y="3050781"/>
                </a:lnTo>
                <a:lnTo>
                  <a:pt x="2870073" y="3025407"/>
                </a:lnTo>
                <a:lnTo>
                  <a:pt x="2844698" y="3025407"/>
                </a:lnTo>
                <a:lnTo>
                  <a:pt x="2844698" y="3000032"/>
                </a:lnTo>
                <a:lnTo>
                  <a:pt x="2819324" y="3000032"/>
                </a:lnTo>
                <a:lnTo>
                  <a:pt x="2819324" y="3025407"/>
                </a:lnTo>
                <a:lnTo>
                  <a:pt x="2793949" y="3025407"/>
                </a:lnTo>
                <a:lnTo>
                  <a:pt x="2793949" y="3050781"/>
                </a:lnTo>
                <a:lnTo>
                  <a:pt x="2819324" y="3050781"/>
                </a:lnTo>
                <a:lnTo>
                  <a:pt x="2819324" y="3076156"/>
                </a:lnTo>
                <a:lnTo>
                  <a:pt x="2844698" y="3076156"/>
                </a:lnTo>
                <a:close/>
                <a:moveTo>
                  <a:pt x="3256178" y="2527516"/>
                </a:moveTo>
                <a:lnTo>
                  <a:pt x="3256178" y="2502141"/>
                </a:lnTo>
                <a:lnTo>
                  <a:pt x="3281553" y="2502141"/>
                </a:lnTo>
                <a:lnTo>
                  <a:pt x="3281553" y="2476767"/>
                </a:lnTo>
                <a:lnTo>
                  <a:pt x="3256178" y="2476767"/>
                </a:lnTo>
                <a:lnTo>
                  <a:pt x="3256178" y="2451392"/>
                </a:lnTo>
                <a:lnTo>
                  <a:pt x="3230804" y="2451392"/>
                </a:lnTo>
                <a:lnTo>
                  <a:pt x="3230804" y="2476767"/>
                </a:lnTo>
                <a:lnTo>
                  <a:pt x="3205429" y="2476767"/>
                </a:lnTo>
                <a:lnTo>
                  <a:pt x="3205429" y="2502141"/>
                </a:lnTo>
                <a:lnTo>
                  <a:pt x="3230804" y="2502141"/>
                </a:lnTo>
                <a:lnTo>
                  <a:pt x="3230804" y="2527516"/>
                </a:lnTo>
                <a:lnTo>
                  <a:pt x="3256178" y="2527516"/>
                </a:lnTo>
                <a:close/>
                <a:moveTo>
                  <a:pt x="3187598" y="2664676"/>
                </a:moveTo>
                <a:lnTo>
                  <a:pt x="3187598" y="2639301"/>
                </a:lnTo>
                <a:lnTo>
                  <a:pt x="3212973" y="2639301"/>
                </a:lnTo>
                <a:lnTo>
                  <a:pt x="3212973" y="2613927"/>
                </a:lnTo>
                <a:lnTo>
                  <a:pt x="3187598" y="2613927"/>
                </a:lnTo>
                <a:lnTo>
                  <a:pt x="3187598" y="2588552"/>
                </a:lnTo>
                <a:lnTo>
                  <a:pt x="3162224" y="2588552"/>
                </a:lnTo>
                <a:lnTo>
                  <a:pt x="3162224" y="2613927"/>
                </a:lnTo>
                <a:lnTo>
                  <a:pt x="3136849" y="2613927"/>
                </a:lnTo>
                <a:lnTo>
                  <a:pt x="3136849" y="2639301"/>
                </a:lnTo>
                <a:lnTo>
                  <a:pt x="3162224" y="2639301"/>
                </a:lnTo>
                <a:lnTo>
                  <a:pt x="3162224" y="2664676"/>
                </a:lnTo>
                <a:lnTo>
                  <a:pt x="3187598" y="2664676"/>
                </a:lnTo>
                <a:close/>
                <a:moveTo>
                  <a:pt x="3324416" y="2389670"/>
                </a:moveTo>
                <a:lnTo>
                  <a:pt x="3324416" y="2364638"/>
                </a:lnTo>
                <a:lnTo>
                  <a:pt x="3349447" y="2364638"/>
                </a:lnTo>
                <a:lnTo>
                  <a:pt x="3349447" y="2339950"/>
                </a:lnTo>
                <a:lnTo>
                  <a:pt x="3324416" y="2339950"/>
                </a:lnTo>
                <a:lnTo>
                  <a:pt x="3324416" y="2314918"/>
                </a:lnTo>
                <a:lnTo>
                  <a:pt x="3299727" y="2314918"/>
                </a:lnTo>
                <a:lnTo>
                  <a:pt x="3299727" y="2339950"/>
                </a:lnTo>
                <a:lnTo>
                  <a:pt x="3274695" y="2339950"/>
                </a:lnTo>
                <a:lnTo>
                  <a:pt x="3274695" y="2364638"/>
                </a:lnTo>
                <a:lnTo>
                  <a:pt x="3299727" y="2364638"/>
                </a:lnTo>
                <a:lnTo>
                  <a:pt x="3299727" y="2389670"/>
                </a:lnTo>
                <a:lnTo>
                  <a:pt x="3324416" y="2389670"/>
                </a:lnTo>
                <a:close/>
                <a:moveTo>
                  <a:pt x="3118676" y="2801150"/>
                </a:moveTo>
                <a:lnTo>
                  <a:pt x="3118676" y="2776118"/>
                </a:lnTo>
                <a:lnTo>
                  <a:pt x="3143707" y="2776118"/>
                </a:lnTo>
                <a:lnTo>
                  <a:pt x="3143707" y="2751430"/>
                </a:lnTo>
                <a:lnTo>
                  <a:pt x="3118676" y="2751430"/>
                </a:lnTo>
                <a:lnTo>
                  <a:pt x="3118676" y="2726398"/>
                </a:lnTo>
                <a:lnTo>
                  <a:pt x="3093987" y="2726398"/>
                </a:lnTo>
                <a:lnTo>
                  <a:pt x="3093987" y="2751430"/>
                </a:lnTo>
                <a:lnTo>
                  <a:pt x="3068955" y="2751430"/>
                </a:lnTo>
                <a:lnTo>
                  <a:pt x="3068955" y="2776118"/>
                </a:lnTo>
                <a:lnTo>
                  <a:pt x="3093987" y="2776118"/>
                </a:lnTo>
                <a:lnTo>
                  <a:pt x="3093987" y="2801150"/>
                </a:lnTo>
                <a:lnTo>
                  <a:pt x="3118676" y="2801150"/>
                </a:lnTo>
                <a:close/>
                <a:moveTo>
                  <a:pt x="2913622" y="2940368"/>
                </a:moveTo>
                <a:lnTo>
                  <a:pt x="2913622" y="2913964"/>
                </a:lnTo>
                <a:lnTo>
                  <a:pt x="2940025" y="2913964"/>
                </a:lnTo>
                <a:lnTo>
                  <a:pt x="2940025" y="2887904"/>
                </a:lnTo>
                <a:lnTo>
                  <a:pt x="2913622" y="2887904"/>
                </a:lnTo>
                <a:lnTo>
                  <a:pt x="2913622" y="2861501"/>
                </a:lnTo>
                <a:lnTo>
                  <a:pt x="2887561" y="2861501"/>
                </a:lnTo>
                <a:lnTo>
                  <a:pt x="2887561" y="2887904"/>
                </a:lnTo>
                <a:lnTo>
                  <a:pt x="2861158" y="2887904"/>
                </a:lnTo>
                <a:lnTo>
                  <a:pt x="2861158" y="2913964"/>
                </a:lnTo>
                <a:lnTo>
                  <a:pt x="2887561" y="2913964"/>
                </a:lnTo>
                <a:lnTo>
                  <a:pt x="2887561" y="2940368"/>
                </a:lnTo>
                <a:lnTo>
                  <a:pt x="2913622" y="2940368"/>
                </a:lnTo>
                <a:close/>
                <a:moveTo>
                  <a:pt x="3050096" y="2937624"/>
                </a:moveTo>
                <a:lnTo>
                  <a:pt x="3050096" y="2913278"/>
                </a:lnTo>
                <a:lnTo>
                  <a:pt x="3074441" y="2913278"/>
                </a:lnTo>
                <a:lnTo>
                  <a:pt x="3074441" y="2888590"/>
                </a:lnTo>
                <a:lnTo>
                  <a:pt x="3050096" y="2888590"/>
                </a:lnTo>
                <a:lnTo>
                  <a:pt x="3050096" y="2864244"/>
                </a:lnTo>
                <a:lnTo>
                  <a:pt x="3025407" y="2864244"/>
                </a:lnTo>
                <a:lnTo>
                  <a:pt x="3025407" y="2888590"/>
                </a:lnTo>
                <a:lnTo>
                  <a:pt x="3001061" y="2888590"/>
                </a:lnTo>
                <a:lnTo>
                  <a:pt x="3001061" y="2913278"/>
                </a:lnTo>
                <a:lnTo>
                  <a:pt x="3025407" y="2913278"/>
                </a:lnTo>
                <a:lnTo>
                  <a:pt x="3025407" y="2937624"/>
                </a:lnTo>
                <a:lnTo>
                  <a:pt x="3050096" y="2937624"/>
                </a:lnTo>
                <a:close/>
                <a:moveTo>
                  <a:pt x="3392653" y="2251481"/>
                </a:moveTo>
                <a:lnTo>
                  <a:pt x="3392653" y="2227136"/>
                </a:lnTo>
                <a:lnTo>
                  <a:pt x="3416999" y="2227136"/>
                </a:lnTo>
                <a:lnTo>
                  <a:pt x="3416999" y="2203133"/>
                </a:lnTo>
                <a:lnTo>
                  <a:pt x="3392653" y="2203133"/>
                </a:lnTo>
                <a:lnTo>
                  <a:pt x="3392653" y="2178787"/>
                </a:lnTo>
                <a:lnTo>
                  <a:pt x="3368650" y="2178787"/>
                </a:lnTo>
                <a:lnTo>
                  <a:pt x="3368650" y="2203133"/>
                </a:lnTo>
                <a:lnTo>
                  <a:pt x="3344304" y="2203133"/>
                </a:lnTo>
                <a:lnTo>
                  <a:pt x="3344304" y="2227136"/>
                </a:lnTo>
                <a:lnTo>
                  <a:pt x="3368650" y="2227136"/>
                </a:lnTo>
                <a:lnTo>
                  <a:pt x="3368650" y="2251481"/>
                </a:lnTo>
                <a:lnTo>
                  <a:pt x="3392653" y="2251481"/>
                </a:lnTo>
                <a:close/>
                <a:moveTo>
                  <a:pt x="2777490" y="2943111"/>
                </a:moveTo>
                <a:lnTo>
                  <a:pt x="2777490" y="2914993"/>
                </a:lnTo>
                <a:lnTo>
                  <a:pt x="2805608" y="2914993"/>
                </a:lnTo>
                <a:lnTo>
                  <a:pt x="2805608" y="2886875"/>
                </a:lnTo>
                <a:lnTo>
                  <a:pt x="2777490" y="2886875"/>
                </a:lnTo>
                <a:lnTo>
                  <a:pt x="2777490" y="2858757"/>
                </a:lnTo>
                <a:lnTo>
                  <a:pt x="2749372" y="2858757"/>
                </a:lnTo>
                <a:lnTo>
                  <a:pt x="2749372" y="2886875"/>
                </a:lnTo>
                <a:lnTo>
                  <a:pt x="2721254" y="2886875"/>
                </a:lnTo>
                <a:lnTo>
                  <a:pt x="2721254" y="2914993"/>
                </a:lnTo>
                <a:lnTo>
                  <a:pt x="2749372" y="2914993"/>
                </a:lnTo>
                <a:lnTo>
                  <a:pt x="2749372" y="2943111"/>
                </a:lnTo>
                <a:lnTo>
                  <a:pt x="2777490" y="2943111"/>
                </a:lnTo>
                <a:close/>
                <a:moveTo>
                  <a:pt x="2982544" y="2804236"/>
                </a:moveTo>
                <a:lnTo>
                  <a:pt x="2982544" y="2777147"/>
                </a:lnTo>
                <a:lnTo>
                  <a:pt x="3009634" y="2777147"/>
                </a:lnTo>
                <a:lnTo>
                  <a:pt x="3009634" y="2750401"/>
                </a:lnTo>
                <a:lnTo>
                  <a:pt x="2982544" y="2750401"/>
                </a:lnTo>
                <a:lnTo>
                  <a:pt x="2982544" y="2723312"/>
                </a:lnTo>
                <a:lnTo>
                  <a:pt x="2955798" y="2723312"/>
                </a:lnTo>
                <a:lnTo>
                  <a:pt x="2955798" y="2750401"/>
                </a:lnTo>
                <a:lnTo>
                  <a:pt x="2928709" y="2750401"/>
                </a:lnTo>
                <a:lnTo>
                  <a:pt x="2928709" y="2777147"/>
                </a:lnTo>
                <a:lnTo>
                  <a:pt x="2955798" y="2777147"/>
                </a:lnTo>
                <a:lnTo>
                  <a:pt x="2955798" y="2804236"/>
                </a:lnTo>
                <a:lnTo>
                  <a:pt x="2982544" y="2804236"/>
                </a:lnTo>
                <a:close/>
                <a:moveTo>
                  <a:pt x="1584884" y="531152"/>
                </a:moveTo>
                <a:lnTo>
                  <a:pt x="1584884" y="556527"/>
                </a:lnTo>
                <a:lnTo>
                  <a:pt x="1559509" y="556527"/>
                </a:lnTo>
                <a:lnTo>
                  <a:pt x="1559509" y="581901"/>
                </a:lnTo>
                <a:lnTo>
                  <a:pt x="1584884" y="581901"/>
                </a:lnTo>
                <a:lnTo>
                  <a:pt x="1584884" y="607276"/>
                </a:lnTo>
                <a:lnTo>
                  <a:pt x="1610258" y="607276"/>
                </a:lnTo>
                <a:lnTo>
                  <a:pt x="1610258" y="581901"/>
                </a:lnTo>
                <a:lnTo>
                  <a:pt x="1635633" y="581901"/>
                </a:lnTo>
                <a:lnTo>
                  <a:pt x="1635633" y="556527"/>
                </a:lnTo>
                <a:lnTo>
                  <a:pt x="1610258" y="556527"/>
                </a:lnTo>
                <a:lnTo>
                  <a:pt x="1610258" y="531152"/>
                </a:lnTo>
                <a:lnTo>
                  <a:pt x="1584884" y="531152"/>
                </a:lnTo>
                <a:close/>
                <a:moveTo>
                  <a:pt x="1544764" y="2947911"/>
                </a:moveTo>
                <a:lnTo>
                  <a:pt x="1544764" y="2916707"/>
                </a:lnTo>
                <a:lnTo>
                  <a:pt x="1575968" y="2916707"/>
                </a:lnTo>
                <a:lnTo>
                  <a:pt x="1575968" y="2885161"/>
                </a:lnTo>
                <a:lnTo>
                  <a:pt x="1544764" y="2885161"/>
                </a:lnTo>
                <a:lnTo>
                  <a:pt x="1544764" y="2853957"/>
                </a:lnTo>
                <a:lnTo>
                  <a:pt x="1513218" y="2853957"/>
                </a:lnTo>
                <a:lnTo>
                  <a:pt x="1513218" y="2885161"/>
                </a:lnTo>
                <a:lnTo>
                  <a:pt x="1482014" y="2885161"/>
                </a:lnTo>
                <a:lnTo>
                  <a:pt x="1482014" y="2916707"/>
                </a:lnTo>
                <a:lnTo>
                  <a:pt x="1513218" y="2916707"/>
                </a:lnTo>
                <a:lnTo>
                  <a:pt x="1513218" y="2947911"/>
                </a:lnTo>
                <a:lnTo>
                  <a:pt x="1544764" y="2947911"/>
                </a:lnTo>
                <a:close/>
                <a:moveTo>
                  <a:pt x="1339024" y="2811094"/>
                </a:moveTo>
                <a:lnTo>
                  <a:pt x="1339024" y="2779547"/>
                </a:lnTo>
                <a:lnTo>
                  <a:pt x="1370571" y="2779547"/>
                </a:lnTo>
                <a:lnTo>
                  <a:pt x="1370571" y="2748001"/>
                </a:lnTo>
                <a:lnTo>
                  <a:pt x="1339024" y="2748001"/>
                </a:lnTo>
                <a:lnTo>
                  <a:pt x="1339024" y="2716454"/>
                </a:lnTo>
                <a:lnTo>
                  <a:pt x="1307478" y="2716454"/>
                </a:lnTo>
                <a:lnTo>
                  <a:pt x="1307478" y="2748001"/>
                </a:lnTo>
                <a:lnTo>
                  <a:pt x="1275931" y="2748001"/>
                </a:lnTo>
                <a:lnTo>
                  <a:pt x="1275931" y="2779547"/>
                </a:lnTo>
                <a:lnTo>
                  <a:pt x="1307478" y="2779547"/>
                </a:lnTo>
                <a:lnTo>
                  <a:pt x="1307478" y="2811094"/>
                </a:lnTo>
                <a:lnTo>
                  <a:pt x="1339024" y="2811094"/>
                </a:lnTo>
                <a:close/>
                <a:moveTo>
                  <a:pt x="1201179" y="2809380"/>
                </a:moveTo>
                <a:lnTo>
                  <a:pt x="1201179" y="2778862"/>
                </a:lnTo>
                <a:lnTo>
                  <a:pt x="1231697" y="2778862"/>
                </a:lnTo>
                <a:lnTo>
                  <a:pt x="1231697" y="2748686"/>
                </a:lnTo>
                <a:lnTo>
                  <a:pt x="1201179" y="2748686"/>
                </a:lnTo>
                <a:lnTo>
                  <a:pt x="1201179" y="2718168"/>
                </a:lnTo>
                <a:lnTo>
                  <a:pt x="1171003" y="2718168"/>
                </a:lnTo>
                <a:lnTo>
                  <a:pt x="1171003" y="2748686"/>
                </a:lnTo>
                <a:lnTo>
                  <a:pt x="1140485" y="2748686"/>
                </a:lnTo>
                <a:lnTo>
                  <a:pt x="1140485" y="2778862"/>
                </a:lnTo>
                <a:lnTo>
                  <a:pt x="1171003" y="2778862"/>
                </a:lnTo>
                <a:lnTo>
                  <a:pt x="1171003" y="2809380"/>
                </a:lnTo>
                <a:lnTo>
                  <a:pt x="1201179" y="2809380"/>
                </a:lnTo>
                <a:close/>
                <a:moveTo>
                  <a:pt x="1476527" y="2812123"/>
                </a:moveTo>
                <a:lnTo>
                  <a:pt x="1476527" y="2779890"/>
                </a:lnTo>
                <a:lnTo>
                  <a:pt x="1508760" y="2779890"/>
                </a:lnTo>
                <a:lnTo>
                  <a:pt x="1508760" y="2747658"/>
                </a:lnTo>
                <a:lnTo>
                  <a:pt x="1476527" y="2747658"/>
                </a:lnTo>
                <a:lnTo>
                  <a:pt x="1476527" y="2715425"/>
                </a:lnTo>
                <a:lnTo>
                  <a:pt x="1444295" y="2715425"/>
                </a:lnTo>
                <a:lnTo>
                  <a:pt x="1444295" y="2747658"/>
                </a:lnTo>
                <a:lnTo>
                  <a:pt x="1412062" y="2747658"/>
                </a:lnTo>
                <a:lnTo>
                  <a:pt x="1412062" y="2779890"/>
                </a:lnTo>
                <a:lnTo>
                  <a:pt x="1444295" y="2779890"/>
                </a:lnTo>
                <a:lnTo>
                  <a:pt x="1444295" y="2812123"/>
                </a:lnTo>
                <a:lnTo>
                  <a:pt x="1476527" y="2812123"/>
                </a:lnTo>
                <a:close/>
                <a:moveTo>
                  <a:pt x="1406919" y="2946540"/>
                </a:moveTo>
                <a:lnTo>
                  <a:pt x="1406919" y="2916022"/>
                </a:lnTo>
                <a:lnTo>
                  <a:pt x="1437437" y="2916022"/>
                </a:lnTo>
                <a:lnTo>
                  <a:pt x="1437437" y="2885846"/>
                </a:lnTo>
                <a:lnTo>
                  <a:pt x="1406919" y="2885846"/>
                </a:lnTo>
                <a:lnTo>
                  <a:pt x="1406919" y="2855328"/>
                </a:lnTo>
                <a:lnTo>
                  <a:pt x="1376743" y="2855328"/>
                </a:lnTo>
                <a:lnTo>
                  <a:pt x="1376743" y="2885846"/>
                </a:lnTo>
                <a:lnTo>
                  <a:pt x="1346225" y="2885846"/>
                </a:lnTo>
                <a:lnTo>
                  <a:pt x="1346225" y="2916022"/>
                </a:lnTo>
                <a:lnTo>
                  <a:pt x="1376743" y="2916022"/>
                </a:lnTo>
                <a:lnTo>
                  <a:pt x="1376743" y="2946540"/>
                </a:lnTo>
                <a:lnTo>
                  <a:pt x="1406919" y="2946540"/>
                </a:lnTo>
                <a:close/>
                <a:moveTo>
                  <a:pt x="1269416" y="2945168"/>
                </a:moveTo>
                <a:lnTo>
                  <a:pt x="1269416" y="2915679"/>
                </a:lnTo>
                <a:lnTo>
                  <a:pt x="1298905" y="2915679"/>
                </a:lnTo>
                <a:lnTo>
                  <a:pt x="1298905" y="2886189"/>
                </a:lnTo>
                <a:lnTo>
                  <a:pt x="1269416" y="2886189"/>
                </a:lnTo>
                <a:lnTo>
                  <a:pt x="1269416" y="2856700"/>
                </a:lnTo>
                <a:lnTo>
                  <a:pt x="1239926" y="2856700"/>
                </a:lnTo>
                <a:lnTo>
                  <a:pt x="1239926" y="2886189"/>
                </a:lnTo>
                <a:lnTo>
                  <a:pt x="1210437" y="2886189"/>
                </a:lnTo>
                <a:lnTo>
                  <a:pt x="1210437" y="2915679"/>
                </a:lnTo>
                <a:lnTo>
                  <a:pt x="1239926" y="2915679"/>
                </a:lnTo>
                <a:lnTo>
                  <a:pt x="1239926" y="2945168"/>
                </a:lnTo>
                <a:lnTo>
                  <a:pt x="1269416" y="2945168"/>
                </a:lnTo>
                <a:close/>
                <a:moveTo>
                  <a:pt x="926516" y="2534031"/>
                </a:moveTo>
                <a:lnTo>
                  <a:pt x="926516" y="2504199"/>
                </a:lnTo>
                <a:lnTo>
                  <a:pt x="956348" y="2504199"/>
                </a:lnTo>
                <a:lnTo>
                  <a:pt x="956348" y="2474709"/>
                </a:lnTo>
                <a:lnTo>
                  <a:pt x="926516" y="2474709"/>
                </a:lnTo>
                <a:lnTo>
                  <a:pt x="926516" y="2444877"/>
                </a:lnTo>
                <a:lnTo>
                  <a:pt x="897026" y="2444877"/>
                </a:lnTo>
                <a:lnTo>
                  <a:pt x="897026" y="2474709"/>
                </a:lnTo>
                <a:lnTo>
                  <a:pt x="867194" y="2474709"/>
                </a:lnTo>
                <a:lnTo>
                  <a:pt x="867194" y="2504199"/>
                </a:lnTo>
                <a:lnTo>
                  <a:pt x="897026" y="2504199"/>
                </a:lnTo>
                <a:lnTo>
                  <a:pt x="897026" y="2534031"/>
                </a:lnTo>
                <a:lnTo>
                  <a:pt x="926516" y="2534031"/>
                </a:lnTo>
                <a:close/>
                <a:moveTo>
                  <a:pt x="995096" y="2670848"/>
                </a:moveTo>
                <a:lnTo>
                  <a:pt x="995096" y="2641359"/>
                </a:lnTo>
                <a:lnTo>
                  <a:pt x="1024585" y="2641359"/>
                </a:lnTo>
                <a:lnTo>
                  <a:pt x="1024585" y="2611869"/>
                </a:lnTo>
                <a:lnTo>
                  <a:pt x="995096" y="2611869"/>
                </a:lnTo>
                <a:lnTo>
                  <a:pt x="995096" y="2582380"/>
                </a:lnTo>
                <a:lnTo>
                  <a:pt x="965606" y="2582380"/>
                </a:lnTo>
                <a:lnTo>
                  <a:pt x="965606" y="2611869"/>
                </a:lnTo>
                <a:lnTo>
                  <a:pt x="936117" y="2611869"/>
                </a:lnTo>
                <a:lnTo>
                  <a:pt x="936117" y="2641359"/>
                </a:lnTo>
                <a:lnTo>
                  <a:pt x="965606" y="2641359"/>
                </a:lnTo>
                <a:lnTo>
                  <a:pt x="965606" y="2670848"/>
                </a:lnTo>
                <a:lnTo>
                  <a:pt x="995096" y="2670848"/>
                </a:lnTo>
                <a:close/>
                <a:moveTo>
                  <a:pt x="1132942" y="2673248"/>
                </a:moveTo>
                <a:lnTo>
                  <a:pt x="1132942" y="2642045"/>
                </a:lnTo>
                <a:lnTo>
                  <a:pt x="1164145" y="2642045"/>
                </a:lnTo>
                <a:lnTo>
                  <a:pt x="1164145" y="2611184"/>
                </a:lnTo>
                <a:lnTo>
                  <a:pt x="1132942" y="2611184"/>
                </a:lnTo>
                <a:lnTo>
                  <a:pt x="1132942" y="2579980"/>
                </a:lnTo>
                <a:lnTo>
                  <a:pt x="1102081" y="2579980"/>
                </a:lnTo>
                <a:lnTo>
                  <a:pt x="1102081" y="2611184"/>
                </a:lnTo>
                <a:lnTo>
                  <a:pt x="1070877" y="2611184"/>
                </a:lnTo>
                <a:lnTo>
                  <a:pt x="1070877" y="2642045"/>
                </a:lnTo>
                <a:lnTo>
                  <a:pt x="1102081" y="2642045"/>
                </a:lnTo>
                <a:lnTo>
                  <a:pt x="1102081" y="2673248"/>
                </a:lnTo>
                <a:lnTo>
                  <a:pt x="1132942" y="2673248"/>
                </a:lnTo>
                <a:close/>
                <a:moveTo>
                  <a:pt x="1063333" y="2807322"/>
                </a:moveTo>
                <a:lnTo>
                  <a:pt x="1063333" y="2778176"/>
                </a:lnTo>
                <a:lnTo>
                  <a:pt x="1092479" y="2778176"/>
                </a:lnTo>
                <a:lnTo>
                  <a:pt x="1092479" y="2749372"/>
                </a:lnTo>
                <a:lnTo>
                  <a:pt x="1063333" y="2749372"/>
                </a:lnTo>
                <a:lnTo>
                  <a:pt x="1063333" y="2720226"/>
                </a:lnTo>
                <a:lnTo>
                  <a:pt x="1034529" y="2720226"/>
                </a:lnTo>
                <a:lnTo>
                  <a:pt x="1034529" y="2749372"/>
                </a:lnTo>
                <a:lnTo>
                  <a:pt x="1005383" y="2749372"/>
                </a:lnTo>
                <a:lnTo>
                  <a:pt x="1005383" y="2778176"/>
                </a:lnTo>
                <a:lnTo>
                  <a:pt x="1034529" y="2778176"/>
                </a:lnTo>
                <a:lnTo>
                  <a:pt x="1034529" y="2807322"/>
                </a:lnTo>
                <a:lnTo>
                  <a:pt x="1063333" y="2807322"/>
                </a:lnTo>
                <a:close/>
                <a:moveTo>
                  <a:pt x="2161299" y="3083700"/>
                </a:moveTo>
                <a:lnTo>
                  <a:pt x="2161299" y="3053182"/>
                </a:lnTo>
                <a:lnTo>
                  <a:pt x="2191817" y="3053182"/>
                </a:lnTo>
                <a:lnTo>
                  <a:pt x="2191817" y="3023006"/>
                </a:lnTo>
                <a:lnTo>
                  <a:pt x="2161299" y="3023006"/>
                </a:lnTo>
                <a:lnTo>
                  <a:pt x="2161299" y="2992488"/>
                </a:lnTo>
                <a:lnTo>
                  <a:pt x="2131124" y="2992488"/>
                </a:lnTo>
                <a:lnTo>
                  <a:pt x="2131124" y="3023006"/>
                </a:lnTo>
                <a:lnTo>
                  <a:pt x="2100605" y="3023006"/>
                </a:lnTo>
                <a:lnTo>
                  <a:pt x="2100605" y="3053182"/>
                </a:lnTo>
                <a:lnTo>
                  <a:pt x="2131124" y="3053182"/>
                </a:lnTo>
                <a:lnTo>
                  <a:pt x="2131124" y="3083700"/>
                </a:lnTo>
                <a:lnTo>
                  <a:pt x="2161299" y="3083700"/>
                </a:lnTo>
                <a:close/>
                <a:moveTo>
                  <a:pt x="2093747" y="2949283"/>
                </a:moveTo>
                <a:lnTo>
                  <a:pt x="2093747" y="2917050"/>
                </a:lnTo>
                <a:lnTo>
                  <a:pt x="2125980" y="2917050"/>
                </a:lnTo>
                <a:lnTo>
                  <a:pt x="2125980" y="2884818"/>
                </a:lnTo>
                <a:lnTo>
                  <a:pt x="2093747" y="2884818"/>
                </a:lnTo>
                <a:lnTo>
                  <a:pt x="2093747" y="2852585"/>
                </a:lnTo>
                <a:lnTo>
                  <a:pt x="2061515" y="2852585"/>
                </a:lnTo>
                <a:lnTo>
                  <a:pt x="2061515" y="2884818"/>
                </a:lnTo>
                <a:lnTo>
                  <a:pt x="2029282" y="2884818"/>
                </a:lnTo>
                <a:lnTo>
                  <a:pt x="2029282" y="2917050"/>
                </a:lnTo>
                <a:lnTo>
                  <a:pt x="2061515" y="2917050"/>
                </a:lnTo>
                <a:lnTo>
                  <a:pt x="2061515" y="2949283"/>
                </a:lnTo>
                <a:lnTo>
                  <a:pt x="2093747" y="2949283"/>
                </a:lnTo>
                <a:close/>
                <a:moveTo>
                  <a:pt x="2230565" y="2948597"/>
                </a:moveTo>
                <a:lnTo>
                  <a:pt x="2230565" y="2916707"/>
                </a:lnTo>
                <a:lnTo>
                  <a:pt x="2262454" y="2916707"/>
                </a:lnTo>
                <a:lnTo>
                  <a:pt x="2262454" y="2885161"/>
                </a:lnTo>
                <a:lnTo>
                  <a:pt x="2230565" y="2885161"/>
                </a:lnTo>
                <a:lnTo>
                  <a:pt x="2230565" y="2853271"/>
                </a:lnTo>
                <a:lnTo>
                  <a:pt x="2199018" y="2853271"/>
                </a:lnTo>
                <a:lnTo>
                  <a:pt x="2199018" y="2885161"/>
                </a:lnTo>
                <a:lnTo>
                  <a:pt x="2167128" y="2885161"/>
                </a:lnTo>
                <a:lnTo>
                  <a:pt x="2167128" y="2916707"/>
                </a:lnTo>
                <a:lnTo>
                  <a:pt x="2199018" y="2916707"/>
                </a:lnTo>
                <a:lnTo>
                  <a:pt x="2199018" y="2948597"/>
                </a:lnTo>
                <a:lnTo>
                  <a:pt x="2230565" y="2948597"/>
                </a:lnTo>
                <a:close/>
                <a:moveTo>
                  <a:pt x="857936" y="2396871"/>
                </a:moveTo>
                <a:lnTo>
                  <a:pt x="857936" y="2367039"/>
                </a:lnTo>
                <a:lnTo>
                  <a:pt x="887768" y="2367039"/>
                </a:lnTo>
                <a:lnTo>
                  <a:pt x="887768" y="2337549"/>
                </a:lnTo>
                <a:lnTo>
                  <a:pt x="857936" y="2337549"/>
                </a:lnTo>
                <a:lnTo>
                  <a:pt x="857936" y="2307717"/>
                </a:lnTo>
                <a:lnTo>
                  <a:pt x="828446" y="2307717"/>
                </a:lnTo>
                <a:lnTo>
                  <a:pt x="828446" y="2337549"/>
                </a:lnTo>
                <a:lnTo>
                  <a:pt x="798614" y="2337549"/>
                </a:lnTo>
                <a:lnTo>
                  <a:pt x="798614" y="2367039"/>
                </a:lnTo>
                <a:lnTo>
                  <a:pt x="828446" y="2367039"/>
                </a:lnTo>
                <a:lnTo>
                  <a:pt x="828446" y="2396871"/>
                </a:lnTo>
                <a:lnTo>
                  <a:pt x="857936" y="2396871"/>
                </a:lnTo>
                <a:close/>
                <a:moveTo>
                  <a:pt x="1956587" y="2949283"/>
                </a:moveTo>
                <a:lnTo>
                  <a:pt x="1956587" y="2917050"/>
                </a:lnTo>
                <a:lnTo>
                  <a:pt x="1988820" y="2917050"/>
                </a:lnTo>
                <a:lnTo>
                  <a:pt x="1988820" y="2884818"/>
                </a:lnTo>
                <a:lnTo>
                  <a:pt x="1956587" y="2884818"/>
                </a:lnTo>
                <a:lnTo>
                  <a:pt x="1956587" y="2852585"/>
                </a:lnTo>
                <a:lnTo>
                  <a:pt x="1924355" y="2852585"/>
                </a:lnTo>
                <a:lnTo>
                  <a:pt x="1924355" y="2884818"/>
                </a:lnTo>
                <a:lnTo>
                  <a:pt x="1892122" y="2884818"/>
                </a:lnTo>
                <a:lnTo>
                  <a:pt x="1892122" y="2917050"/>
                </a:lnTo>
                <a:lnTo>
                  <a:pt x="1924355" y="2917050"/>
                </a:lnTo>
                <a:lnTo>
                  <a:pt x="1924355" y="2949283"/>
                </a:lnTo>
                <a:lnTo>
                  <a:pt x="1956587" y="2949283"/>
                </a:lnTo>
                <a:close/>
                <a:moveTo>
                  <a:pt x="1681924" y="2948597"/>
                </a:moveTo>
                <a:lnTo>
                  <a:pt x="1681924" y="2916707"/>
                </a:lnTo>
                <a:lnTo>
                  <a:pt x="1713814" y="2916707"/>
                </a:lnTo>
                <a:lnTo>
                  <a:pt x="1713814" y="2885161"/>
                </a:lnTo>
                <a:lnTo>
                  <a:pt x="1681924" y="2885161"/>
                </a:lnTo>
                <a:lnTo>
                  <a:pt x="1681924" y="2853271"/>
                </a:lnTo>
                <a:lnTo>
                  <a:pt x="1650378" y="2853271"/>
                </a:lnTo>
                <a:lnTo>
                  <a:pt x="1650378" y="2885161"/>
                </a:lnTo>
                <a:lnTo>
                  <a:pt x="1618488" y="2885161"/>
                </a:lnTo>
                <a:lnTo>
                  <a:pt x="1618488" y="2916707"/>
                </a:lnTo>
                <a:lnTo>
                  <a:pt x="1650378" y="2916707"/>
                </a:lnTo>
                <a:lnTo>
                  <a:pt x="1650378" y="2948597"/>
                </a:lnTo>
                <a:lnTo>
                  <a:pt x="1681924" y="2948597"/>
                </a:lnTo>
                <a:close/>
                <a:moveTo>
                  <a:pt x="1612659" y="3083014"/>
                </a:moveTo>
                <a:lnTo>
                  <a:pt x="1612659" y="3053182"/>
                </a:lnTo>
                <a:lnTo>
                  <a:pt x="1642491" y="3053182"/>
                </a:lnTo>
                <a:lnTo>
                  <a:pt x="1642491" y="3023006"/>
                </a:lnTo>
                <a:lnTo>
                  <a:pt x="1612659" y="3023006"/>
                </a:lnTo>
                <a:lnTo>
                  <a:pt x="1612659" y="2993174"/>
                </a:lnTo>
                <a:lnTo>
                  <a:pt x="1582483" y="2993174"/>
                </a:lnTo>
                <a:lnTo>
                  <a:pt x="1582483" y="3023006"/>
                </a:lnTo>
                <a:lnTo>
                  <a:pt x="1552651" y="3023006"/>
                </a:lnTo>
                <a:lnTo>
                  <a:pt x="1552651" y="3053182"/>
                </a:lnTo>
                <a:lnTo>
                  <a:pt x="1582483" y="3053182"/>
                </a:lnTo>
                <a:lnTo>
                  <a:pt x="1582483" y="3083014"/>
                </a:lnTo>
                <a:lnTo>
                  <a:pt x="1612659" y="3083014"/>
                </a:lnTo>
                <a:close/>
                <a:moveTo>
                  <a:pt x="1887322" y="3084043"/>
                </a:moveTo>
                <a:lnTo>
                  <a:pt x="1887322" y="3053525"/>
                </a:lnTo>
                <a:lnTo>
                  <a:pt x="1917840" y="3053525"/>
                </a:lnTo>
                <a:lnTo>
                  <a:pt x="1917840" y="3022664"/>
                </a:lnTo>
                <a:lnTo>
                  <a:pt x="1887322" y="3022664"/>
                </a:lnTo>
                <a:lnTo>
                  <a:pt x="1887322" y="2992145"/>
                </a:lnTo>
                <a:lnTo>
                  <a:pt x="1856461" y="2992145"/>
                </a:lnTo>
                <a:lnTo>
                  <a:pt x="1856461" y="3022664"/>
                </a:lnTo>
                <a:lnTo>
                  <a:pt x="1825942" y="3022664"/>
                </a:lnTo>
                <a:lnTo>
                  <a:pt x="1825942" y="3053525"/>
                </a:lnTo>
                <a:lnTo>
                  <a:pt x="1856461" y="3053525"/>
                </a:lnTo>
                <a:lnTo>
                  <a:pt x="1856461" y="3084043"/>
                </a:lnTo>
                <a:lnTo>
                  <a:pt x="1887322" y="3084043"/>
                </a:lnTo>
                <a:close/>
                <a:moveTo>
                  <a:pt x="1749819" y="3083700"/>
                </a:moveTo>
                <a:lnTo>
                  <a:pt x="1749819" y="3053182"/>
                </a:lnTo>
                <a:lnTo>
                  <a:pt x="1780337" y="3053182"/>
                </a:lnTo>
                <a:lnTo>
                  <a:pt x="1780337" y="3023006"/>
                </a:lnTo>
                <a:lnTo>
                  <a:pt x="1749819" y="3023006"/>
                </a:lnTo>
                <a:lnTo>
                  <a:pt x="1749819" y="2992488"/>
                </a:lnTo>
                <a:lnTo>
                  <a:pt x="1719643" y="2992488"/>
                </a:lnTo>
                <a:lnTo>
                  <a:pt x="1719643" y="3023006"/>
                </a:lnTo>
                <a:lnTo>
                  <a:pt x="1689125" y="3023006"/>
                </a:lnTo>
                <a:lnTo>
                  <a:pt x="1689125" y="3053182"/>
                </a:lnTo>
                <a:lnTo>
                  <a:pt x="1719643" y="3053182"/>
                </a:lnTo>
                <a:lnTo>
                  <a:pt x="1719643" y="3083700"/>
                </a:lnTo>
                <a:lnTo>
                  <a:pt x="1749819" y="3083700"/>
                </a:lnTo>
                <a:close/>
                <a:moveTo>
                  <a:pt x="1819427" y="2949283"/>
                </a:moveTo>
                <a:lnTo>
                  <a:pt x="1819427" y="2917050"/>
                </a:lnTo>
                <a:lnTo>
                  <a:pt x="1851660" y="2917050"/>
                </a:lnTo>
                <a:lnTo>
                  <a:pt x="1851660" y="2884818"/>
                </a:lnTo>
                <a:lnTo>
                  <a:pt x="1819427" y="2884818"/>
                </a:lnTo>
                <a:lnTo>
                  <a:pt x="1819427" y="2852585"/>
                </a:lnTo>
                <a:lnTo>
                  <a:pt x="1787195" y="2852585"/>
                </a:lnTo>
                <a:lnTo>
                  <a:pt x="1787195" y="2884818"/>
                </a:lnTo>
                <a:lnTo>
                  <a:pt x="1754962" y="2884818"/>
                </a:lnTo>
                <a:lnTo>
                  <a:pt x="1754962" y="2917050"/>
                </a:lnTo>
                <a:lnTo>
                  <a:pt x="1787195" y="2917050"/>
                </a:lnTo>
                <a:lnTo>
                  <a:pt x="1787195" y="2949283"/>
                </a:lnTo>
                <a:lnTo>
                  <a:pt x="1819427" y="2949283"/>
                </a:lnTo>
                <a:close/>
                <a:moveTo>
                  <a:pt x="2024482" y="3084043"/>
                </a:moveTo>
                <a:lnTo>
                  <a:pt x="2024482" y="3053525"/>
                </a:lnTo>
                <a:lnTo>
                  <a:pt x="2055000" y="3053525"/>
                </a:lnTo>
                <a:lnTo>
                  <a:pt x="2055000" y="3022664"/>
                </a:lnTo>
                <a:lnTo>
                  <a:pt x="2024482" y="3022664"/>
                </a:lnTo>
                <a:lnTo>
                  <a:pt x="2024482" y="2992145"/>
                </a:lnTo>
                <a:lnTo>
                  <a:pt x="1993621" y="2992145"/>
                </a:lnTo>
                <a:lnTo>
                  <a:pt x="1993621" y="3022664"/>
                </a:lnTo>
                <a:lnTo>
                  <a:pt x="1963102" y="3022664"/>
                </a:lnTo>
                <a:lnTo>
                  <a:pt x="1963102" y="3053525"/>
                </a:lnTo>
                <a:lnTo>
                  <a:pt x="1993621" y="3053525"/>
                </a:lnTo>
                <a:lnTo>
                  <a:pt x="1993621" y="3084043"/>
                </a:lnTo>
                <a:lnTo>
                  <a:pt x="2024482" y="3084043"/>
                </a:lnTo>
                <a:close/>
                <a:moveTo>
                  <a:pt x="1171003" y="1072248"/>
                </a:moveTo>
                <a:lnTo>
                  <a:pt x="1171003" y="1102766"/>
                </a:lnTo>
                <a:lnTo>
                  <a:pt x="1140485" y="1102766"/>
                </a:lnTo>
                <a:lnTo>
                  <a:pt x="1140485" y="1132942"/>
                </a:lnTo>
                <a:lnTo>
                  <a:pt x="1171003" y="1132942"/>
                </a:lnTo>
                <a:lnTo>
                  <a:pt x="1171003" y="1163460"/>
                </a:lnTo>
                <a:lnTo>
                  <a:pt x="1201179" y="1163460"/>
                </a:lnTo>
                <a:lnTo>
                  <a:pt x="1201179" y="1132942"/>
                </a:lnTo>
                <a:lnTo>
                  <a:pt x="1231697" y="1132942"/>
                </a:lnTo>
                <a:lnTo>
                  <a:pt x="1231697" y="1102766"/>
                </a:lnTo>
                <a:lnTo>
                  <a:pt x="1201179" y="1102766"/>
                </a:lnTo>
                <a:lnTo>
                  <a:pt x="1201179" y="1072248"/>
                </a:lnTo>
                <a:lnTo>
                  <a:pt x="1171003" y="1072248"/>
                </a:lnTo>
                <a:close/>
                <a:moveTo>
                  <a:pt x="965606" y="1210780"/>
                </a:moveTo>
                <a:lnTo>
                  <a:pt x="965606" y="1240269"/>
                </a:lnTo>
                <a:lnTo>
                  <a:pt x="936117" y="1240269"/>
                </a:lnTo>
                <a:lnTo>
                  <a:pt x="936117" y="1269759"/>
                </a:lnTo>
                <a:lnTo>
                  <a:pt x="965606" y="1269759"/>
                </a:lnTo>
                <a:lnTo>
                  <a:pt x="965606" y="1299248"/>
                </a:lnTo>
                <a:lnTo>
                  <a:pt x="995096" y="1299248"/>
                </a:lnTo>
                <a:lnTo>
                  <a:pt x="995096" y="1269759"/>
                </a:lnTo>
                <a:lnTo>
                  <a:pt x="1024585" y="1269759"/>
                </a:lnTo>
                <a:lnTo>
                  <a:pt x="1024585" y="1240269"/>
                </a:lnTo>
                <a:lnTo>
                  <a:pt x="995096" y="1240269"/>
                </a:lnTo>
                <a:lnTo>
                  <a:pt x="995096" y="1210780"/>
                </a:lnTo>
                <a:lnTo>
                  <a:pt x="965606" y="1210780"/>
                </a:lnTo>
                <a:close/>
                <a:moveTo>
                  <a:pt x="1034529" y="1074306"/>
                </a:moveTo>
                <a:lnTo>
                  <a:pt x="1034529" y="1103452"/>
                </a:lnTo>
                <a:lnTo>
                  <a:pt x="1005383" y="1103452"/>
                </a:lnTo>
                <a:lnTo>
                  <a:pt x="1005383" y="1132256"/>
                </a:lnTo>
                <a:lnTo>
                  <a:pt x="1034529" y="1132256"/>
                </a:lnTo>
                <a:lnTo>
                  <a:pt x="1034529" y="1161402"/>
                </a:lnTo>
                <a:lnTo>
                  <a:pt x="1063333" y="1161402"/>
                </a:lnTo>
                <a:lnTo>
                  <a:pt x="1063333" y="1132256"/>
                </a:lnTo>
                <a:lnTo>
                  <a:pt x="1092479" y="1132256"/>
                </a:lnTo>
                <a:lnTo>
                  <a:pt x="1092479" y="1103452"/>
                </a:lnTo>
                <a:lnTo>
                  <a:pt x="1063333" y="1103452"/>
                </a:lnTo>
                <a:lnTo>
                  <a:pt x="1063333" y="1074306"/>
                </a:lnTo>
                <a:lnTo>
                  <a:pt x="1034529" y="1074306"/>
                </a:lnTo>
                <a:close/>
                <a:moveTo>
                  <a:pt x="1307478" y="1070534"/>
                </a:moveTo>
                <a:lnTo>
                  <a:pt x="1307478" y="1102081"/>
                </a:lnTo>
                <a:lnTo>
                  <a:pt x="1275931" y="1102081"/>
                </a:lnTo>
                <a:lnTo>
                  <a:pt x="1275931" y="1133627"/>
                </a:lnTo>
                <a:lnTo>
                  <a:pt x="1307478" y="1133627"/>
                </a:lnTo>
                <a:lnTo>
                  <a:pt x="1307478" y="1165174"/>
                </a:lnTo>
                <a:lnTo>
                  <a:pt x="1339024" y="1165174"/>
                </a:lnTo>
                <a:lnTo>
                  <a:pt x="1339024" y="1133627"/>
                </a:lnTo>
                <a:lnTo>
                  <a:pt x="1370571" y="1133627"/>
                </a:lnTo>
                <a:lnTo>
                  <a:pt x="1370571" y="1102081"/>
                </a:lnTo>
                <a:lnTo>
                  <a:pt x="1339024" y="1102081"/>
                </a:lnTo>
                <a:lnTo>
                  <a:pt x="1339024" y="1070534"/>
                </a:lnTo>
                <a:lnTo>
                  <a:pt x="1307478" y="1070534"/>
                </a:lnTo>
                <a:close/>
                <a:moveTo>
                  <a:pt x="1102081" y="1208380"/>
                </a:moveTo>
                <a:lnTo>
                  <a:pt x="1102081" y="1239584"/>
                </a:lnTo>
                <a:lnTo>
                  <a:pt x="1070877" y="1239584"/>
                </a:lnTo>
                <a:lnTo>
                  <a:pt x="1070877" y="1270445"/>
                </a:lnTo>
                <a:lnTo>
                  <a:pt x="1102081" y="1270445"/>
                </a:lnTo>
                <a:lnTo>
                  <a:pt x="1102081" y="1301648"/>
                </a:lnTo>
                <a:lnTo>
                  <a:pt x="1132942" y="1301648"/>
                </a:lnTo>
                <a:lnTo>
                  <a:pt x="1132942" y="1270445"/>
                </a:lnTo>
                <a:lnTo>
                  <a:pt x="1164145" y="1270445"/>
                </a:lnTo>
                <a:lnTo>
                  <a:pt x="1164145" y="1239584"/>
                </a:lnTo>
                <a:lnTo>
                  <a:pt x="1132942" y="1239584"/>
                </a:lnTo>
                <a:lnTo>
                  <a:pt x="1132942" y="1208380"/>
                </a:lnTo>
                <a:lnTo>
                  <a:pt x="1102081" y="1208380"/>
                </a:lnTo>
                <a:close/>
                <a:moveTo>
                  <a:pt x="1239926" y="936460"/>
                </a:moveTo>
                <a:lnTo>
                  <a:pt x="1239926" y="965949"/>
                </a:lnTo>
                <a:lnTo>
                  <a:pt x="1210437" y="965949"/>
                </a:lnTo>
                <a:lnTo>
                  <a:pt x="1210437" y="995439"/>
                </a:lnTo>
                <a:lnTo>
                  <a:pt x="1239926" y="995439"/>
                </a:lnTo>
                <a:lnTo>
                  <a:pt x="1239926" y="1024928"/>
                </a:lnTo>
                <a:lnTo>
                  <a:pt x="1269416" y="1024928"/>
                </a:lnTo>
                <a:lnTo>
                  <a:pt x="1269416" y="995439"/>
                </a:lnTo>
                <a:lnTo>
                  <a:pt x="1298905" y="995439"/>
                </a:lnTo>
                <a:lnTo>
                  <a:pt x="1298905" y="965949"/>
                </a:lnTo>
                <a:lnTo>
                  <a:pt x="1269416" y="965949"/>
                </a:lnTo>
                <a:lnTo>
                  <a:pt x="1269416" y="936460"/>
                </a:lnTo>
                <a:lnTo>
                  <a:pt x="1239926" y="936460"/>
                </a:lnTo>
                <a:close/>
                <a:moveTo>
                  <a:pt x="1376743" y="935088"/>
                </a:moveTo>
                <a:lnTo>
                  <a:pt x="1376743" y="965606"/>
                </a:lnTo>
                <a:lnTo>
                  <a:pt x="1346225" y="965606"/>
                </a:lnTo>
                <a:lnTo>
                  <a:pt x="1346225" y="995782"/>
                </a:lnTo>
                <a:lnTo>
                  <a:pt x="1376743" y="995782"/>
                </a:lnTo>
                <a:lnTo>
                  <a:pt x="1376743" y="1026300"/>
                </a:lnTo>
                <a:lnTo>
                  <a:pt x="1406919" y="1026300"/>
                </a:lnTo>
                <a:lnTo>
                  <a:pt x="1406919" y="995782"/>
                </a:lnTo>
                <a:lnTo>
                  <a:pt x="1437437" y="995782"/>
                </a:lnTo>
                <a:lnTo>
                  <a:pt x="1437437" y="965606"/>
                </a:lnTo>
                <a:lnTo>
                  <a:pt x="1406919" y="965606"/>
                </a:lnTo>
                <a:lnTo>
                  <a:pt x="1406919" y="935088"/>
                </a:lnTo>
                <a:lnTo>
                  <a:pt x="1376743" y="935088"/>
                </a:lnTo>
                <a:close/>
                <a:moveTo>
                  <a:pt x="1513218" y="933717"/>
                </a:moveTo>
                <a:lnTo>
                  <a:pt x="1513218" y="964921"/>
                </a:lnTo>
                <a:lnTo>
                  <a:pt x="1482014" y="964921"/>
                </a:lnTo>
                <a:lnTo>
                  <a:pt x="1482014" y="996467"/>
                </a:lnTo>
                <a:lnTo>
                  <a:pt x="1513218" y="996467"/>
                </a:lnTo>
                <a:lnTo>
                  <a:pt x="1513218" y="1027671"/>
                </a:lnTo>
                <a:lnTo>
                  <a:pt x="1544764" y="1027671"/>
                </a:lnTo>
                <a:lnTo>
                  <a:pt x="1544764" y="996467"/>
                </a:lnTo>
                <a:lnTo>
                  <a:pt x="1575968" y="996467"/>
                </a:lnTo>
                <a:lnTo>
                  <a:pt x="1575968" y="964921"/>
                </a:lnTo>
                <a:lnTo>
                  <a:pt x="1544764" y="964921"/>
                </a:lnTo>
                <a:lnTo>
                  <a:pt x="1544764" y="933717"/>
                </a:lnTo>
                <a:lnTo>
                  <a:pt x="1513218" y="933717"/>
                </a:lnTo>
                <a:close/>
                <a:moveTo>
                  <a:pt x="1582483" y="798614"/>
                </a:moveTo>
                <a:lnTo>
                  <a:pt x="1582483" y="828446"/>
                </a:lnTo>
                <a:lnTo>
                  <a:pt x="1552651" y="828446"/>
                </a:lnTo>
                <a:lnTo>
                  <a:pt x="1552651" y="858622"/>
                </a:lnTo>
                <a:lnTo>
                  <a:pt x="1582483" y="858622"/>
                </a:lnTo>
                <a:lnTo>
                  <a:pt x="1582483" y="888454"/>
                </a:lnTo>
                <a:lnTo>
                  <a:pt x="1612659" y="888454"/>
                </a:lnTo>
                <a:lnTo>
                  <a:pt x="1612659" y="858622"/>
                </a:lnTo>
                <a:lnTo>
                  <a:pt x="1642491" y="858622"/>
                </a:lnTo>
                <a:lnTo>
                  <a:pt x="1642491" y="828446"/>
                </a:lnTo>
                <a:lnTo>
                  <a:pt x="1612659" y="828446"/>
                </a:lnTo>
                <a:lnTo>
                  <a:pt x="1612659" y="798614"/>
                </a:lnTo>
                <a:lnTo>
                  <a:pt x="1582483" y="798614"/>
                </a:lnTo>
                <a:close/>
                <a:moveTo>
                  <a:pt x="1445666" y="799643"/>
                </a:moveTo>
                <a:lnTo>
                  <a:pt x="1445666" y="828789"/>
                </a:lnTo>
                <a:lnTo>
                  <a:pt x="1416520" y="828789"/>
                </a:lnTo>
                <a:lnTo>
                  <a:pt x="1416520" y="858279"/>
                </a:lnTo>
                <a:lnTo>
                  <a:pt x="1445666" y="858279"/>
                </a:lnTo>
                <a:lnTo>
                  <a:pt x="1445666" y="887425"/>
                </a:lnTo>
                <a:lnTo>
                  <a:pt x="1475156" y="887425"/>
                </a:lnTo>
                <a:lnTo>
                  <a:pt x="1475156" y="858279"/>
                </a:lnTo>
                <a:lnTo>
                  <a:pt x="1504302" y="858279"/>
                </a:lnTo>
                <a:lnTo>
                  <a:pt x="1504302" y="828789"/>
                </a:lnTo>
                <a:lnTo>
                  <a:pt x="1475156" y="828789"/>
                </a:lnTo>
                <a:lnTo>
                  <a:pt x="1475156" y="799643"/>
                </a:lnTo>
                <a:lnTo>
                  <a:pt x="1445666" y="799643"/>
                </a:lnTo>
                <a:close/>
                <a:moveTo>
                  <a:pt x="555841" y="1764563"/>
                </a:moveTo>
                <a:lnTo>
                  <a:pt x="555841" y="1790624"/>
                </a:lnTo>
                <a:lnTo>
                  <a:pt x="529780" y="1790624"/>
                </a:lnTo>
                <a:lnTo>
                  <a:pt x="529780" y="1816684"/>
                </a:lnTo>
                <a:lnTo>
                  <a:pt x="555841" y="1816684"/>
                </a:lnTo>
                <a:lnTo>
                  <a:pt x="555841" y="1842745"/>
                </a:lnTo>
                <a:lnTo>
                  <a:pt x="581901" y="1842745"/>
                </a:lnTo>
                <a:lnTo>
                  <a:pt x="581901" y="1816684"/>
                </a:lnTo>
                <a:lnTo>
                  <a:pt x="607962" y="1816684"/>
                </a:lnTo>
                <a:lnTo>
                  <a:pt x="607962" y="1790624"/>
                </a:lnTo>
                <a:lnTo>
                  <a:pt x="581901" y="1790624"/>
                </a:lnTo>
                <a:lnTo>
                  <a:pt x="581901" y="1764563"/>
                </a:lnTo>
                <a:lnTo>
                  <a:pt x="555841" y="1764563"/>
                </a:lnTo>
                <a:close/>
                <a:moveTo>
                  <a:pt x="650824" y="2255596"/>
                </a:moveTo>
                <a:lnTo>
                  <a:pt x="650824" y="2228507"/>
                </a:lnTo>
                <a:lnTo>
                  <a:pt x="677913" y="2228507"/>
                </a:lnTo>
                <a:lnTo>
                  <a:pt x="677913" y="2201761"/>
                </a:lnTo>
                <a:lnTo>
                  <a:pt x="650824" y="2201761"/>
                </a:lnTo>
                <a:lnTo>
                  <a:pt x="650824" y="2174672"/>
                </a:lnTo>
                <a:lnTo>
                  <a:pt x="624078" y="2174672"/>
                </a:lnTo>
                <a:lnTo>
                  <a:pt x="624078" y="2201761"/>
                </a:lnTo>
                <a:lnTo>
                  <a:pt x="596989" y="2201761"/>
                </a:lnTo>
                <a:lnTo>
                  <a:pt x="596989" y="2228507"/>
                </a:lnTo>
                <a:lnTo>
                  <a:pt x="624078" y="2228507"/>
                </a:lnTo>
                <a:lnTo>
                  <a:pt x="624078" y="2255596"/>
                </a:lnTo>
                <a:lnTo>
                  <a:pt x="650824" y="2255596"/>
                </a:lnTo>
                <a:close/>
                <a:moveTo>
                  <a:pt x="2573807" y="1989163"/>
                </a:moveTo>
                <a:lnTo>
                  <a:pt x="2573807" y="1956930"/>
                </a:lnTo>
                <a:lnTo>
                  <a:pt x="2606040" y="1956930"/>
                </a:lnTo>
                <a:lnTo>
                  <a:pt x="2606040" y="1924698"/>
                </a:lnTo>
                <a:lnTo>
                  <a:pt x="2573807" y="1924698"/>
                </a:lnTo>
                <a:lnTo>
                  <a:pt x="2573807" y="1892465"/>
                </a:lnTo>
                <a:lnTo>
                  <a:pt x="2541575" y="1892465"/>
                </a:lnTo>
                <a:lnTo>
                  <a:pt x="2541575" y="1924698"/>
                </a:lnTo>
                <a:lnTo>
                  <a:pt x="2509342" y="1924698"/>
                </a:lnTo>
                <a:lnTo>
                  <a:pt x="2509342" y="1956930"/>
                </a:lnTo>
                <a:lnTo>
                  <a:pt x="2541575" y="1956930"/>
                </a:lnTo>
                <a:lnTo>
                  <a:pt x="2541575" y="1989163"/>
                </a:lnTo>
                <a:lnTo>
                  <a:pt x="2573807" y="1989163"/>
                </a:lnTo>
                <a:close/>
                <a:moveTo>
                  <a:pt x="788327" y="2530945"/>
                </a:moveTo>
                <a:lnTo>
                  <a:pt x="788327" y="2503170"/>
                </a:lnTo>
                <a:lnTo>
                  <a:pt x="816102" y="2503170"/>
                </a:lnTo>
                <a:lnTo>
                  <a:pt x="816102" y="2475738"/>
                </a:lnTo>
                <a:lnTo>
                  <a:pt x="788327" y="2475738"/>
                </a:lnTo>
                <a:lnTo>
                  <a:pt x="788327" y="2447963"/>
                </a:lnTo>
                <a:lnTo>
                  <a:pt x="760895" y="2447963"/>
                </a:lnTo>
                <a:lnTo>
                  <a:pt x="760895" y="2475738"/>
                </a:lnTo>
                <a:lnTo>
                  <a:pt x="733120" y="2475738"/>
                </a:lnTo>
                <a:lnTo>
                  <a:pt x="733120" y="2503170"/>
                </a:lnTo>
                <a:lnTo>
                  <a:pt x="760895" y="2503170"/>
                </a:lnTo>
                <a:lnTo>
                  <a:pt x="760895" y="2530945"/>
                </a:lnTo>
                <a:lnTo>
                  <a:pt x="788327" y="2530945"/>
                </a:lnTo>
                <a:close/>
                <a:moveTo>
                  <a:pt x="719747" y="2393442"/>
                </a:moveTo>
                <a:lnTo>
                  <a:pt x="719747" y="2366010"/>
                </a:lnTo>
                <a:lnTo>
                  <a:pt x="747179" y="2366010"/>
                </a:lnTo>
                <a:lnTo>
                  <a:pt x="747179" y="2338578"/>
                </a:lnTo>
                <a:lnTo>
                  <a:pt x="719747" y="2338578"/>
                </a:lnTo>
                <a:lnTo>
                  <a:pt x="719747" y="2311146"/>
                </a:lnTo>
                <a:lnTo>
                  <a:pt x="692315" y="2311146"/>
                </a:lnTo>
                <a:lnTo>
                  <a:pt x="692315" y="2338578"/>
                </a:lnTo>
                <a:lnTo>
                  <a:pt x="664883" y="2338578"/>
                </a:lnTo>
                <a:lnTo>
                  <a:pt x="664883" y="2366010"/>
                </a:lnTo>
                <a:lnTo>
                  <a:pt x="692315" y="2366010"/>
                </a:lnTo>
                <a:lnTo>
                  <a:pt x="692315" y="2393442"/>
                </a:lnTo>
                <a:lnTo>
                  <a:pt x="719747" y="2393442"/>
                </a:lnTo>
                <a:close/>
                <a:moveTo>
                  <a:pt x="581901" y="2117065"/>
                </a:moveTo>
                <a:lnTo>
                  <a:pt x="581901" y="2091004"/>
                </a:lnTo>
                <a:lnTo>
                  <a:pt x="607962" y="2091004"/>
                </a:lnTo>
                <a:lnTo>
                  <a:pt x="607962" y="2064944"/>
                </a:lnTo>
                <a:lnTo>
                  <a:pt x="581901" y="2064944"/>
                </a:lnTo>
                <a:lnTo>
                  <a:pt x="581901" y="2038883"/>
                </a:lnTo>
                <a:lnTo>
                  <a:pt x="555841" y="2038883"/>
                </a:lnTo>
                <a:lnTo>
                  <a:pt x="555841" y="2064944"/>
                </a:lnTo>
                <a:lnTo>
                  <a:pt x="529780" y="2064944"/>
                </a:lnTo>
                <a:lnTo>
                  <a:pt x="529780" y="2091004"/>
                </a:lnTo>
                <a:lnTo>
                  <a:pt x="555841" y="2091004"/>
                </a:lnTo>
                <a:lnTo>
                  <a:pt x="555841" y="2117065"/>
                </a:lnTo>
                <a:lnTo>
                  <a:pt x="581901" y="2117065"/>
                </a:lnTo>
                <a:close/>
                <a:moveTo>
                  <a:pt x="829475" y="1213866"/>
                </a:moveTo>
                <a:lnTo>
                  <a:pt x="829475" y="1241298"/>
                </a:lnTo>
                <a:lnTo>
                  <a:pt x="802043" y="1241298"/>
                </a:lnTo>
                <a:lnTo>
                  <a:pt x="802043" y="1268730"/>
                </a:lnTo>
                <a:lnTo>
                  <a:pt x="829475" y="1268730"/>
                </a:lnTo>
                <a:lnTo>
                  <a:pt x="829475" y="1296162"/>
                </a:lnTo>
                <a:lnTo>
                  <a:pt x="856907" y="1296162"/>
                </a:lnTo>
                <a:lnTo>
                  <a:pt x="856907" y="1268730"/>
                </a:lnTo>
                <a:lnTo>
                  <a:pt x="884339" y="1268730"/>
                </a:lnTo>
                <a:lnTo>
                  <a:pt x="884339" y="1241298"/>
                </a:lnTo>
                <a:lnTo>
                  <a:pt x="856907" y="1241298"/>
                </a:lnTo>
                <a:lnTo>
                  <a:pt x="856907" y="1213866"/>
                </a:lnTo>
                <a:lnTo>
                  <a:pt x="829475" y="1213866"/>
                </a:lnTo>
                <a:close/>
                <a:moveTo>
                  <a:pt x="624078" y="1626375"/>
                </a:moveTo>
                <a:lnTo>
                  <a:pt x="624078" y="1653121"/>
                </a:lnTo>
                <a:lnTo>
                  <a:pt x="597332" y="1653121"/>
                </a:lnTo>
                <a:lnTo>
                  <a:pt x="597332" y="1679867"/>
                </a:lnTo>
                <a:lnTo>
                  <a:pt x="624078" y="1679867"/>
                </a:lnTo>
                <a:lnTo>
                  <a:pt x="624078" y="1706613"/>
                </a:lnTo>
                <a:lnTo>
                  <a:pt x="650824" y="1706613"/>
                </a:lnTo>
                <a:lnTo>
                  <a:pt x="650824" y="1679867"/>
                </a:lnTo>
                <a:lnTo>
                  <a:pt x="677570" y="1679867"/>
                </a:lnTo>
                <a:lnTo>
                  <a:pt x="677570" y="1653121"/>
                </a:lnTo>
                <a:lnTo>
                  <a:pt x="650824" y="1653121"/>
                </a:lnTo>
                <a:lnTo>
                  <a:pt x="650824" y="1626375"/>
                </a:lnTo>
                <a:lnTo>
                  <a:pt x="624078" y="1626375"/>
                </a:lnTo>
                <a:close/>
                <a:moveTo>
                  <a:pt x="760895" y="1350683"/>
                </a:moveTo>
                <a:lnTo>
                  <a:pt x="760895" y="1378458"/>
                </a:lnTo>
                <a:lnTo>
                  <a:pt x="733120" y="1378458"/>
                </a:lnTo>
                <a:lnTo>
                  <a:pt x="733120" y="1405890"/>
                </a:lnTo>
                <a:lnTo>
                  <a:pt x="760895" y="1405890"/>
                </a:lnTo>
                <a:lnTo>
                  <a:pt x="760895" y="1433665"/>
                </a:lnTo>
                <a:lnTo>
                  <a:pt x="788327" y="1433665"/>
                </a:lnTo>
                <a:lnTo>
                  <a:pt x="788327" y="1405890"/>
                </a:lnTo>
                <a:lnTo>
                  <a:pt x="816102" y="1405890"/>
                </a:lnTo>
                <a:lnTo>
                  <a:pt x="816102" y="1378458"/>
                </a:lnTo>
                <a:lnTo>
                  <a:pt x="788327" y="1378458"/>
                </a:lnTo>
                <a:lnTo>
                  <a:pt x="788327" y="1350683"/>
                </a:lnTo>
                <a:lnTo>
                  <a:pt x="760895" y="1350683"/>
                </a:lnTo>
                <a:close/>
                <a:moveTo>
                  <a:pt x="692315" y="1488186"/>
                </a:moveTo>
                <a:lnTo>
                  <a:pt x="692315" y="1515618"/>
                </a:lnTo>
                <a:lnTo>
                  <a:pt x="664883" y="1515618"/>
                </a:lnTo>
                <a:lnTo>
                  <a:pt x="664883" y="1543050"/>
                </a:lnTo>
                <a:lnTo>
                  <a:pt x="692315" y="1543050"/>
                </a:lnTo>
                <a:lnTo>
                  <a:pt x="692315" y="1570482"/>
                </a:lnTo>
                <a:lnTo>
                  <a:pt x="719747" y="1570482"/>
                </a:lnTo>
                <a:lnTo>
                  <a:pt x="719747" y="1543050"/>
                </a:lnTo>
                <a:lnTo>
                  <a:pt x="747179" y="1543050"/>
                </a:lnTo>
                <a:lnTo>
                  <a:pt x="747179" y="1515618"/>
                </a:lnTo>
                <a:lnTo>
                  <a:pt x="719747" y="1515618"/>
                </a:lnTo>
                <a:lnTo>
                  <a:pt x="719747" y="1488186"/>
                </a:lnTo>
                <a:lnTo>
                  <a:pt x="692315" y="1488186"/>
                </a:lnTo>
                <a:close/>
                <a:moveTo>
                  <a:pt x="1789252" y="663854"/>
                </a:moveTo>
                <a:lnTo>
                  <a:pt x="1789252" y="692315"/>
                </a:lnTo>
                <a:lnTo>
                  <a:pt x="1760791" y="692315"/>
                </a:lnTo>
                <a:lnTo>
                  <a:pt x="1760791" y="720433"/>
                </a:lnTo>
                <a:lnTo>
                  <a:pt x="1789252" y="720433"/>
                </a:lnTo>
                <a:lnTo>
                  <a:pt x="1789252" y="748894"/>
                </a:lnTo>
                <a:lnTo>
                  <a:pt x="1817370" y="748894"/>
                </a:lnTo>
                <a:lnTo>
                  <a:pt x="1817370" y="720433"/>
                </a:lnTo>
                <a:lnTo>
                  <a:pt x="1845831" y="720433"/>
                </a:lnTo>
                <a:lnTo>
                  <a:pt x="1845831" y="692315"/>
                </a:lnTo>
                <a:lnTo>
                  <a:pt x="1817370" y="692315"/>
                </a:lnTo>
                <a:lnTo>
                  <a:pt x="1817370" y="663854"/>
                </a:lnTo>
                <a:lnTo>
                  <a:pt x="1789252" y="663854"/>
                </a:lnTo>
                <a:close/>
                <a:moveTo>
                  <a:pt x="2749372" y="938517"/>
                </a:moveTo>
                <a:lnTo>
                  <a:pt x="2749372" y="966635"/>
                </a:lnTo>
                <a:lnTo>
                  <a:pt x="2721254" y="966635"/>
                </a:lnTo>
                <a:lnTo>
                  <a:pt x="2721254" y="994753"/>
                </a:lnTo>
                <a:lnTo>
                  <a:pt x="2749372" y="994753"/>
                </a:lnTo>
                <a:lnTo>
                  <a:pt x="2749372" y="1022871"/>
                </a:lnTo>
                <a:lnTo>
                  <a:pt x="2777490" y="1022871"/>
                </a:lnTo>
                <a:lnTo>
                  <a:pt x="2777490" y="994753"/>
                </a:lnTo>
                <a:lnTo>
                  <a:pt x="2805608" y="994753"/>
                </a:lnTo>
                <a:lnTo>
                  <a:pt x="2805608" y="966635"/>
                </a:lnTo>
                <a:lnTo>
                  <a:pt x="2777490" y="966635"/>
                </a:lnTo>
                <a:lnTo>
                  <a:pt x="2777490" y="938517"/>
                </a:lnTo>
                <a:lnTo>
                  <a:pt x="2749372" y="938517"/>
                </a:lnTo>
                <a:close/>
                <a:moveTo>
                  <a:pt x="2613584" y="668312"/>
                </a:moveTo>
                <a:lnTo>
                  <a:pt x="2613584" y="693687"/>
                </a:lnTo>
                <a:lnTo>
                  <a:pt x="2588209" y="693687"/>
                </a:lnTo>
                <a:lnTo>
                  <a:pt x="2588209" y="719061"/>
                </a:lnTo>
                <a:lnTo>
                  <a:pt x="2613584" y="719061"/>
                </a:lnTo>
                <a:lnTo>
                  <a:pt x="2613584" y="744436"/>
                </a:lnTo>
                <a:lnTo>
                  <a:pt x="2638958" y="744436"/>
                </a:lnTo>
                <a:lnTo>
                  <a:pt x="2638958" y="719061"/>
                </a:lnTo>
                <a:lnTo>
                  <a:pt x="2664333" y="719061"/>
                </a:lnTo>
                <a:lnTo>
                  <a:pt x="2664333" y="693687"/>
                </a:lnTo>
                <a:lnTo>
                  <a:pt x="2638958" y="693687"/>
                </a:lnTo>
                <a:lnTo>
                  <a:pt x="2638958" y="668312"/>
                </a:lnTo>
                <a:lnTo>
                  <a:pt x="2613584" y="668312"/>
                </a:lnTo>
                <a:close/>
                <a:moveTo>
                  <a:pt x="2681478" y="803415"/>
                </a:moveTo>
                <a:lnTo>
                  <a:pt x="2681478" y="830161"/>
                </a:lnTo>
                <a:lnTo>
                  <a:pt x="2654732" y="830161"/>
                </a:lnTo>
                <a:lnTo>
                  <a:pt x="2654732" y="856907"/>
                </a:lnTo>
                <a:lnTo>
                  <a:pt x="2681478" y="856907"/>
                </a:lnTo>
                <a:lnTo>
                  <a:pt x="2681478" y="883653"/>
                </a:lnTo>
                <a:lnTo>
                  <a:pt x="2708224" y="883653"/>
                </a:lnTo>
                <a:lnTo>
                  <a:pt x="2708224" y="856907"/>
                </a:lnTo>
                <a:lnTo>
                  <a:pt x="2734970" y="856907"/>
                </a:lnTo>
                <a:lnTo>
                  <a:pt x="2734970" y="830161"/>
                </a:lnTo>
                <a:lnTo>
                  <a:pt x="2708224" y="830161"/>
                </a:lnTo>
                <a:lnTo>
                  <a:pt x="2708224" y="803415"/>
                </a:lnTo>
                <a:lnTo>
                  <a:pt x="2681478" y="803415"/>
                </a:lnTo>
                <a:close/>
                <a:moveTo>
                  <a:pt x="2543632" y="801357"/>
                </a:moveTo>
                <a:lnTo>
                  <a:pt x="2543632" y="829475"/>
                </a:lnTo>
                <a:lnTo>
                  <a:pt x="2515514" y="829475"/>
                </a:lnTo>
                <a:lnTo>
                  <a:pt x="2515514" y="857593"/>
                </a:lnTo>
                <a:lnTo>
                  <a:pt x="2543632" y="857593"/>
                </a:lnTo>
                <a:lnTo>
                  <a:pt x="2543632" y="885711"/>
                </a:lnTo>
                <a:lnTo>
                  <a:pt x="2571750" y="885711"/>
                </a:lnTo>
                <a:lnTo>
                  <a:pt x="2571750" y="857593"/>
                </a:lnTo>
                <a:lnTo>
                  <a:pt x="2599868" y="857593"/>
                </a:lnTo>
                <a:lnTo>
                  <a:pt x="2599868" y="829475"/>
                </a:lnTo>
                <a:lnTo>
                  <a:pt x="2571750" y="829475"/>
                </a:lnTo>
                <a:lnTo>
                  <a:pt x="2571750" y="801357"/>
                </a:lnTo>
                <a:lnTo>
                  <a:pt x="2543632" y="801357"/>
                </a:lnTo>
                <a:close/>
                <a:moveTo>
                  <a:pt x="2475738" y="666598"/>
                </a:moveTo>
                <a:lnTo>
                  <a:pt x="2475738" y="693001"/>
                </a:lnTo>
                <a:lnTo>
                  <a:pt x="2449335" y="693001"/>
                </a:lnTo>
                <a:lnTo>
                  <a:pt x="2449335" y="719747"/>
                </a:lnTo>
                <a:lnTo>
                  <a:pt x="2475738" y="719747"/>
                </a:lnTo>
                <a:lnTo>
                  <a:pt x="2475738" y="746150"/>
                </a:lnTo>
                <a:lnTo>
                  <a:pt x="2502484" y="746150"/>
                </a:lnTo>
                <a:lnTo>
                  <a:pt x="2502484" y="719747"/>
                </a:lnTo>
                <a:lnTo>
                  <a:pt x="2528888" y="719747"/>
                </a:lnTo>
                <a:lnTo>
                  <a:pt x="2528888" y="693001"/>
                </a:lnTo>
                <a:lnTo>
                  <a:pt x="2502484" y="693001"/>
                </a:lnTo>
                <a:lnTo>
                  <a:pt x="2502484" y="666598"/>
                </a:lnTo>
                <a:lnTo>
                  <a:pt x="2475738" y="666598"/>
                </a:lnTo>
                <a:close/>
                <a:moveTo>
                  <a:pt x="2819324" y="805472"/>
                </a:moveTo>
                <a:lnTo>
                  <a:pt x="2819324" y="830847"/>
                </a:lnTo>
                <a:lnTo>
                  <a:pt x="2793949" y="830847"/>
                </a:lnTo>
                <a:lnTo>
                  <a:pt x="2793949" y="856221"/>
                </a:lnTo>
                <a:lnTo>
                  <a:pt x="2819324" y="856221"/>
                </a:lnTo>
                <a:lnTo>
                  <a:pt x="2819324" y="881596"/>
                </a:lnTo>
                <a:lnTo>
                  <a:pt x="2844698" y="881596"/>
                </a:lnTo>
                <a:lnTo>
                  <a:pt x="2844698" y="856221"/>
                </a:lnTo>
                <a:lnTo>
                  <a:pt x="2870073" y="856221"/>
                </a:lnTo>
                <a:lnTo>
                  <a:pt x="2870073" y="830847"/>
                </a:lnTo>
                <a:lnTo>
                  <a:pt x="2844698" y="830847"/>
                </a:lnTo>
                <a:lnTo>
                  <a:pt x="2844698" y="805472"/>
                </a:lnTo>
                <a:lnTo>
                  <a:pt x="2819324" y="805472"/>
                </a:lnTo>
                <a:close/>
                <a:moveTo>
                  <a:pt x="3024035" y="1213866"/>
                </a:moveTo>
                <a:lnTo>
                  <a:pt x="3024035" y="1241298"/>
                </a:lnTo>
                <a:lnTo>
                  <a:pt x="2996603" y="1241298"/>
                </a:lnTo>
                <a:lnTo>
                  <a:pt x="2996603" y="1268730"/>
                </a:lnTo>
                <a:lnTo>
                  <a:pt x="3024035" y="1268730"/>
                </a:lnTo>
                <a:lnTo>
                  <a:pt x="3024035" y="1296162"/>
                </a:lnTo>
                <a:lnTo>
                  <a:pt x="3051467" y="1296162"/>
                </a:lnTo>
                <a:lnTo>
                  <a:pt x="3051467" y="1268730"/>
                </a:lnTo>
                <a:lnTo>
                  <a:pt x="3078899" y="1268730"/>
                </a:lnTo>
                <a:lnTo>
                  <a:pt x="3078899" y="1241298"/>
                </a:lnTo>
                <a:lnTo>
                  <a:pt x="3051467" y="1241298"/>
                </a:lnTo>
                <a:lnTo>
                  <a:pt x="3051467" y="1213866"/>
                </a:lnTo>
                <a:lnTo>
                  <a:pt x="3024035" y="1213866"/>
                </a:lnTo>
                <a:close/>
                <a:moveTo>
                  <a:pt x="2405786" y="799643"/>
                </a:moveTo>
                <a:lnTo>
                  <a:pt x="2405786" y="828789"/>
                </a:lnTo>
                <a:lnTo>
                  <a:pt x="2376640" y="828789"/>
                </a:lnTo>
                <a:lnTo>
                  <a:pt x="2376640" y="858279"/>
                </a:lnTo>
                <a:lnTo>
                  <a:pt x="2405786" y="858279"/>
                </a:lnTo>
                <a:lnTo>
                  <a:pt x="2405786" y="887425"/>
                </a:lnTo>
                <a:lnTo>
                  <a:pt x="2435276" y="887425"/>
                </a:lnTo>
                <a:lnTo>
                  <a:pt x="2435276" y="858279"/>
                </a:lnTo>
                <a:lnTo>
                  <a:pt x="2464423" y="858279"/>
                </a:lnTo>
                <a:lnTo>
                  <a:pt x="2464423" y="828789"/>
                </a:lnTo>
                <a:lnTo>
                  <a:pt x="2435276" y="828789"/>
                </a:lnTo>
                <a:lnTo>
                  <a:pt x="2435276" y="799643"/>
                </a:lnTo>
                <a:lnTo>
                  <a:pt x="2405786" y="799643"/>
                </a:lnTo>
                <a:close/>
                <a:moveTo>
                  <a:pt x="2955455" y="1077049"/>
                </a:moveTo>
                <a:lnTo>
                  <a:pt x="2955455" y="1104138"/>
                </a:lnTo>
                <a:lnTo>
                  <a:pt x="2928366" y="1104138"/>
                </a:lnTo>
                <a:lnTo>
                  <a:pt x="2928366" y="1131570"/>
                </a:lnTo>
                <a:lnTo>
                  <a:pt x="2955455" y="1131570"/>
                </a:lnTo>
                <a:lnTo>
                  <a:pt x="2955455" y="1158659"/>
                </a:lnTo>
                <a:lnTo>
                  <a:pt x="2982887" y="1158659"/>
                </a:lnTo>
                <a:lnTo>
                  <a:pt x="2982887" y="1131570"/>
                </a:lnTo>
                <a:lnTo>
                  <a:pt x="3009976" y="1131570"/>
                </a:lnTo>
                <a:lnTo>
                  <a:pt x="3009976" y="1104138"/>
                </a:lnTo>
                <a:lnTo>
                  <a:pt x="2982887" y="1104138"/>
                </a:lnTo>
                <a:lnTo>
                  <a:pt x="2982887" y="1077049"/>
                </a:lnTo>
                <a:lnTo>
                  <a:pt x="2955455" y="1077049"/>
                </a:lnTo>
                <a:close/>
                <a:moveTo>
                  <a:pt x="2887561" y="941261"/>
                </a:moveTo>
                <a:lnTo>
                  <a:pt x="2887561" y="967664"/>
                </a:lnTo>
                <a:lnTo>
                  <a:pt x="2861158" y="967664"/>
                </a:lnTo>
                <a:lnTo>
                  <a:pt x="2861158" y="993724"/>
                </a:lnTo>
                <a:lnTo>
                  <a:pt x="2887561" y="993724"/>
                </a:lnTo>
                <a:lnTo>
                  <a:pt x="2887561" y="1020128"/>
                </a:lnTo>
                <a:lnTo>
                  <a:pt x="2913622" y="1020128"/>
                </a:lnTo>
                <a:lnTo>
                  <a:pt x="2913622" y="993724"/>
                </a:lnTo>
                <a:lnTo>
                  <a:pt x="2940025" y="993724"/>
                </a:lnTo>
                <a:lnTo>
                  <a:pt x="2940025" y="967664"/>
                </a:lnTo>
                <a:lnTo>
                  <a:pt x="2913622" y="967664"/>
                </a:lnTo>
                <a:lnTo>
                  <a:pt x="2913622" y="941261"/>
                </a:lnTo>
                <a:lnTo>
                  <a:pt x="2887561" y="941261"/>
                </a:lnTo>
                <a:close/>
                <a:moveTo>
                  <a:pt x="2200732" y="664197"/>
                </a:moveTo>
                <a:lnTo>
                  <a:pt x="2200732" y="692315"/>
                </a:lnTo>
                <a:lnTo>
                  <a:pt x="2172614" y="692315"/>
                </a:lnTo>
                <a:lnTo>
                  <a:pt x="2172614" y="720433"/>
                </a:lnTo>
                <a:lnTo>
                  <a:pt x="2200732" y="720433"/>
                </a:lnTo>
                <a:lnTo>
                  <a:pt x="2200732" y="748551"/>
                </a:lnTo>
                <a:lnTo>
                  <a:pt x="2228850" y="748551"/>
                </a:lnTo>
                <a:lnTo>
                  <a:pt x="2228850" y="720433"/>
                </a:lnTo>
                <a:lnTo>
                  <a:pt x="2256968" y="720433"/>
                </a:lnTo>
                <a:lnTo>
                  <a:pt x="2256968" y="692315"/>
                </a:lnTo>
                <a:lnTo>
                  <a:pt x="2228850" y="692315"/>
                </a:lnTo>
                <a:lnTo>
                  <a:pt x="2228850" y="664197"/>
                </a:lnTo>
                <a:lnTo>
                  <a:pt x="2200732" y="664197"/>
                </a:lnTo>
                <a:close/>
                <a:moveTo>
                  <a:pt x="1858861" y="530123"/>
                </a:moveTo>
                <a:lnTo>
                  <a:pt x="1858861" y="556184"/>
                </a:lnTo>
                <a:lnTo>
                  <a:pt x="1832800" y="556184"/>
                </a:lnTo>
                <a:lnTo>
                  <a:pt x="1832800" y="582244"/>
                </a:lnTo>
                <a:lnTo>
                  <a:pt x="1858861" y="582244"/>
                </a:lnTo>
                <a:lnTo>
                  <a:pt x="1858861" y="608305"/>
                </a:lnTo>
                <a:lnTo>
                  <a:pt x="1884921" y="608305"/>
                </a:lnTo>
                <a:lnTo>
                  <a:pt x="1884921" y="582244"/>
                </a:lnTo>
                <a:lnTo>
                  <a:pt x="1910982" y="582244"/>
                </a:lnTo>
                <a:lnTo>
                  <a:pt x="1910982" y="556184"/>
                </a:lnTo>
                <a:lnTo>
                  <a:pt x="1884921" y="556184"/>
                </a:lnTo>
                <a:lnTo>
                  <a:pt x="1884921" y="530123"/>
                </a:lnTo>
                <a:lnTo>
                  <a:pt x="1858861" y="530123"/>
                </a:lnTo>
                <a:close/>
                <a:moveTo>
                  <a:pt x="2338235" y="665226"/>
                </a:moveTo>
                <a:lnTo>
                  <a:pt x="2338235" y="692658"/>
                </a:lnTo>
                <a:lnTo>
                  <a:pt x="2310803" y="692658"/>
                </a:lnTo>
                <a:lnTo>
                  <a:pt x="2310803" y="720090"/>
                </a:lnTo>
                <a:lnTo>
                  <a:pt x="2338235" y="720090"/>
                </a:lnTo>
                <a:lnTo>
                  <a:pt x="2338235" y="747522"/>
                </a:lnTo>
                <a:lnTo>
                  <a:pt x="2365667" y="747522"/>
                </a:lnTo>
                <a:lnTo>
                  <a:pt x="2365667" y="720090"/>
                </a:lnTo>
                <a:lnTo>
                  <a:pt x="2393099" y="720090"/>
                </a:lnTo>
                <a:lnTo>
                  <a:pt x="2393099" y="692658"/>
                </a:lnTo>
                <a:lnTo>
                  <a:pt x="2365667" y="692658"/>
                </a:lnTo>
                <a:lnTo>
                  <a:pt x="2365667" y="665226"/>
                </a:lnTo>
                <a:lnTo>
                  <a:pt x="2338235" y="665226"/>
                </a:lnTo>
                <a:close/>
                <a:moveTo>
                  <a:pt x="1721701" y="530466"/>
                </a:moveTo>
                <a:lnTo>
                  <a:pt x="1721701" y="556184"/>
                </a:lnTo>
                <a:lnTo>
                  <a:pt x="1695983" y="556184"/>
                </a:lnTo>
                <a:lnTo>
                  <a:pt x="1695983" y="582244"/>
                </a:lnTo>
                <a:lnTo>
                  <a:pt x="1721701" y="582244"/>
                </a:lnTo>
                <a:lnTo>
                  <a:pt x="1721701" y="607962"/>
                </a:lnTo>
                <a:lnTo>
                  <a:pt x="1747761" y="607962"/>
                </a:lnTo>
                <a:lnTo>
                  <a:pt x="1747761" y="582244"/>
                </a:lnTo>
                <a:lnTo>
                  <a:pt x="1773479" y="582244"/>
                </a:lnTo>
                <a:lnTo>
                  <a:pt x="1773479" y="556184"/>
                </a:lnTo>
                <a:lnTo>
                  <a:pt x="1747761" y="556184"/>
                </a:lnTo>
                <a:lnTo>
                  <a:pt x="1747761" y="530466"/>
                </a:lnTo>
                <a:lnTo>
                  <a:pt x="1721701" y="530466"/>
                </a:lnTo>
                <a:close/>
                <a:moveTo>
                  <a:pt x="1996021" y="530123"/>
                </a:moveTo>
                <a:lnTo>
                  <a:pt x="1996021" y="556184"/>
                </a:lnTo>
                <a:lnTo>
                  <a:pt x="1969960" y="556184"/>
                </a:lnTo>
                <a:lnTo>
                  <a:pt x="1969960" y="582244"/>
                </a:lnTo>
                <a:lnTo>
                  <a:pt x="1996021" y="582244"/>
                </a:lnTo>
                <a:lnTo>
                  <a:pt x="1996021" y="608305"/>
                </a:lnTo>
                <a:lnTo>
                  <a:pt x="2022081" y="608305"/>
                </a:lnTo>
                <a:lnTo>
                  <a:pt x="2022081" y="582244"/>
                </a:lnTo>
                <a:lnTo>
                  <a:pt x="2048142" y="582244"/>
                </a:lnTo>
                <a:lnTo>
                  <a:pt x="2048142" y="556184"/>
                </a:lnTo>
                <a:lnTo>
                  <a:pt x="2022081" y="556184"/>
                </a:lnTo>
                <a:lnTo>
                  <a:pt x="2022081" y="530123"/>
                </a:lnTo>
                <a:lnTo>
                  <a:pt x="1996021" y="530123"/>
                </a:lnTo>
                <a:close/>
                <a:moveTo>
                  <a:pt x="1926069" y="663512"/>
                </a:moveTo>
                <a:lnTo>
                  <a:pt x="1926069" y="691972"/>
                </a:lnTo>
                <a:lnTo>
                  <a:pt x="1897609" y="691972"/>
                </a:lnTo>
                <a:lnTo>
                  <a:pt x="1897609" y="720776"/>
                </a:lnTo>
                <a:lnTo>
                  <a:pt x="1926069" y="720776"/>
                </a:lnTo>
                <a:lnTo>
                  <a:pt x="1926069" y="749237"/>
                </a:lnTo>
                <a:lnTo>
                  <a:pt x="1954873" y="749237"/>
                </a:lnTo>
                <a:lnTo>
                  <a:pt x="1954873" y="720776"/>
                </a:lnTo>
                <a:lnTo>
                  <a:pt x="1983334" y="720776"/>
                </a:lnTo>
                <a:lnTo>
                  <a:pt x="1983334" y="691972"/>
                </a:lnTo>
                <a:lnTo>
                  <a:pt x="1954873" y="691972"/>
                </a:lnTo>
                <a:lnTo>
                  <a:pt x="1954873" y="663512"/>
                </a:lnTo>
                <a:lnTo>
                  <a:pt x="1926069" y="663512"/>
                </a:lnTo>
                <a:close/>
                <a:moveTo>
                  <a:pt x="3093987" y="1080478"/>
                </a:moveTo>
                <a:lnTo>
                  <a:pt x="3093987" y="1105510"/>
                </a:lnTo>
                <a:lnTo>
                  <a:pt x="3068955" y="1105510"/>
                </a:lnTo>
                <a:lnTo>
                  <a:pt x="3068955" y="1130198"/>
                </a:lnTo>
                <a:lnTo>
                  <a:pt x="3093987" y="1130198"/>
                </a:lnTo>
                <a:lnTo>
                  <a:pt x="3093987" y="1155230"/>
                </a:lnTo>
                <a:lnTo>
                  <a:pt x="3118676" y="1155230"/>
                </a:lnTo>
                <a:lnTo>
                  <a:pt x="3118676" y="1130198"/>
                </a:lnTo>
                <a:lnTo>
                  <a:pt x="3143707" y="1130198"/>
                </a:lnTo>
                <a:lnTo>
                  <a:pt x="3143707" y="1105510"/>
                </a:lnTo>
                <a:lnTo>
                  <a:pt x="3118676" y="1105510"/>
                </a:lnTo>
                <a:lnTo>
                  <a:pt x="3118676" y="1080478"/>
                </a:lnTo>
                <a:lnTo>
                  <a:pt x="3093987" y="1080478"/>
                </a:lnTo>
                <a:close/>
                <a:moveTo>
                  <a:pt x="2270684" y="531152"/>
                </a:moveTo>
                <a:lnTo>
                  <a:pt x="2270684" y="556527"/>
                </a:lnTo>
                <a:lnTo>
                  <a:pt x="2245309" y="556527"/>
                </a:lnTo>
                <a:lnTo>
                  <a:pt x="2245309" y="581901"/>
                </a:lnTo>
                <a:lnTo>
                  <a:pt x="2270684" y="581901"/>
                </a:lnTo>
                <a:lnTo>
                  <a:pt x="2270684" y="607276"/>
                </a:lnTo>
                <a:lnTo>
                  <a:pt x="2296058" y="607276"/>
                </a:lnTo>
                <a:lnTo>
                  <a:pt x="2296058" y="581901"/>
                </a:lnTo>
                <a:lnTo>
                  <a:pt x="2321433" y="581901"/>
                </a:lnTo>
                <a:lnTo>
                  <a:pt x="2321433" y="556527"/>
                </a:lnTo>
                <a:lnTo>
                  <a:pt x="2296058" y="556527"/>
                </a:lnTo>
                <a:lnTo>
                  <a:pt x="2296058" y="531152"/>
                </a:lnTo>
                <a:lnTo>
                  <a:pt x="2270684" y="531152"/>
                </a:lnTo>
                <a:close/>
                <a:moveTo>
                  <a:pt x="2133181" y="530466"/>
                </a:moveTo>
                <a:lnTo>
                  <a:pt x="2133181" y="556184"/>
                </a:lnTo>
                <a:lnTo>
                  <a:pt x="2107463" y="556184"/>
                </a:lnTo>
                <a:lnTo>
                  <a:pt x="2107463" y="582244"/>
                </a:lnTo>
                <a:lnTo>
                  <a:pt x="2133181" y="582244"/>
                </a:lnTo>
                <a:lnTo>
                  <a:pt x="2133181" y="607962"/>
                </a:lnTo>
                <a:lnTo>
                  <a:pt x="2159242" y="607962"/>
                </a:lnTo>
                <a:lnTo>
                  <a:pt x="2159242" y="582244"/>
                </a:lnTo>
                <a:lnTo>
                  <a:pt x="2184959" y="582244"/>
                </a:lnTo>
                <a:lnTo>
                  <a:pt x="2184959" y="556184"/>
                </a:lnTo>
                <a:lnTo>
                  <a:pt x="2159242" y="556184"/>
                </a:lnTo>
                <a:lnTo>
                  <a:pt x="2159242" y="530466"/>
                </a:lnTo>
                <a:lnTo>
                  <a:pt x="2133181" y="530466"/>
                </a:lnTo>
                <a:close/>
                <a:moveTo>
                  <a:pt x="2063572" y="663854"/>
                </a:moveTo>
                <a:lnTo>
                  <a:pt x="2063572" y="692315"/>
                </a:lnTo>
                <a:lnTo>
                  <a:pt x="2035111" y="692315"/>
                </a:lnTo>
                <a:lnTo>
                  <a:pt x="2035111" y="720433"/>
                </a:lnTo>
                <a:lnTo>
                  <a:pt x="2063572" y="720433"/>
                </a:lnTo>
                <a:lnTo>
                  <a:pt x="2063572" y="748894"/>
                </a:lnTo>
                <a:lnTo>
                  <a:pt x="2091690" y="748894"/>
                </a:lnTo>
                <a:lnTo>
                  <a:pt x="2091690" y="720433"/>
                </a:lnTo>
                <a:lnTo>
                  <a:pt x="2120151" y="720433"/>
                </a:lnTo>
                <a:lnTo>
                  <a:pt x="2120151" y="692315"/>
                </a:lnTo>
                <a:lnTo>
                  <a:pt x="2091690" y="692315"/>
                </a:lnTo>
                <a:lnTo>
                  <a:pt x="2091690" y="663854"/>
                </a:lnTo>
                <a:lnTo>
                  <a:pt x="2063572" y="663854"/>
                </a:lnTo>
                <a:close/>
                <a:moveTo>
                  <a:pt x="2778862" y="2673248"/>
                </a:moveTo>
                <a:lnTo>
                  <a:pt x="2778862" y="2642045"/>
                </a:lnTo>
                <a:lnTo>
                  <a:pt x="2810066" y="2642045"/>
                </a:lnTo>
                <a:lnTo>
                  <a:pt x="2810066" y="2611184"/>
                </a:lnTo>
                <a:lnTo>
                  <a:pt x="2778862" y="2611184"/>
                </a:lnTo>
                <a:lnTo>
                  <a:pt x="2778862" y="2579980"/>
                </a:lnTo>
                <a:lnTo>
                  <a:pt x="2748001" y="2579980"/>
                </a:lnTo>
                <a:lnTo>
                  <a:pt x="2748001" y="2611184"/>
                </a:lnTo>
                <a:lnTo>
                  <a:pt x="2716797" y="2611184"/>
                </a:lnTo>
                <a:lnTo>
                  <a:pt x="2716797" y="2642045"/>
                </a:lnTo>
                <a:lnTo>
                  <a:pt x="2748001" y="2642045"/>
                </a:lnTo>
                <a:lnTo>
                  <a:pt x="2748001" y="2673248"/>
                </a:lnTo>
                <a:lnTo>
                  <a:pt x="2778862" y="2673248"/>
                </a:lnTo>
                <a:close/>
                <a:moveTo>
                  <a:pt x="2298459" y="3083014"/>
                </a:moveTo>
                <a:lnTo>
                  <a:pt x="2298459" y="3053182"/>
                </a:lnTo>
                <a:lnTo>
                  <a:pt x="2328291" y="3053182"/>
                </a:lnTo>
                <a:lnTo>
                  <a:pt x="2328291" y="3023006"/>
                </a:lnTo>
                <a:lnTo>
                  <a:pt x="2298459" y="3023006"/>
                </a:lnTo>
                <a:lnTo>
                  <a:pt x="2298459" y="2993174"/>
                </a:lnTo>
                <a:lnTo>
                  <a:pt x="2268284" y="2993174"/>
                </a:lnTo>
                <a:lnTo>
                  <a:pt x="2268284" y="3023006"/>
                </a:lnTo>
                <a:lnTo>
                  <a:pt x="2238451" y="3023006"/>
                </a:lnTo>
                <a:lnTo>
                  <a:pt x="2238451" y="3053182"/>
                </a:lnTo>
                <a:lnTo>
                  <a:pt x="2268284" y="3053182"/>
                </a:lnTo>
                <a:lnTo>
                  <a:pt x="2268284" y="3083014"/>
                </a:lnTo>
                <a:lnTo>
                  <a:pt x="2298459" y="3083014"/>
                </a:lnTo>
                <a:close/>
                <a:moveTo>
                  <a:pt x="2641016" y="2945168"/>
                </a:moveTo>
                <a:lnTo>
                  <a:pt x="2641016" y="2915679"/>
                </a:lnTo>
                <a:lnTo>
                  <a:pt x="2670505" y="2915679"/>
                </a:lnTo>
                <a:lnTo>
                  <a:pt x="2670505" y="2886189"/>
                </a:lnTo>
                <a:lnTo>
                  <a:pt x="2641016" y="2886189"/>
                </a:lnTo>
                <a:lnTo>
                  <a:pt x="2641016" y="2856700"/>
                </a:lnTo>
                <a:lnTo>
                  <a:pt x="2611526" y="2856700"/>
                </a:lnTo>
                <a:lnTo>
                  <a:pt x="2611526" y="2886189"/>
                </a:lnTo>
                <a:lnTo>
                  <a:pt x="2582037" y="2886189"/>
                </a:lnTo>
                <a:lnTo>
                  <a:pt x="2582037" y="2915679"/>
                </a:lnTo>
                <a:lnTo>
                  <a:pt x="2611526" y="2915679"/>
                </a:lnTo>
                <a:lnTo>
                  <a:pt x="2611526" y="2945168"/>
                </a:lnTo>
                <a:lnTo>
                  <a:pt x="2641016" y="2945168"/>
                </a:lnTo>
                <a:close/>
                <a:moveTo>
                  <a:pt x="2709939" y="2809380"/>
                </a:moveTo>
                <a:lnTo>
                  <a:pt x="2709939" y="2778862"/>
                </a:lnTo>
                <a:lnTo>
                  <a:pt x="2740457" y="2778862"/>
                </a:lnTo>
                <a:lnTo>
                  <a:pt x="2740457" y="2748686"/>
                </a:lnTo>
                <a:lnTo>
                  <a:pt x="2709939" y="2748686"/>
                </a:lnTo>
                <a:lnTo>
                  <a:pt x="2709939" y="2718168"/>
                </a:lnTo>
                <a:lnTo>
                  <a:pt x="2679764" y="2718168"/>
                </a:lnTo>
                <a:lnTo>
                  <a:pt x="2679764" y="2748686"/>
                </a:lnTo>
                <a:lnTo>
                  <a:pt x="2649245" y="2748686"/>
                </a:lnTo>
                <a:lnTo>
                  <a:pt x="2649245" y="2778862"/>
                </a:lnTo>
                <a:lnTo>
                  <a:pt x="2679764" y="2778862"/>
                </a:lnTo>
                <a:lnTo>
                  <a:pt x="2679764" y="2809380"/>
                </a:lnTo>
                <a:lnTo>
                  <a:pt x="2709939" y="2809380"/>
                </a:lnTo>
                <a:close/>
                <a:moveTo>
                  <a:pt x="2846413" y="2807322"/>
                </a:moveTo>
                <a:lnTo>
                  <a:pt x="2846413" y="2778176"/>
                </a:lnTo>
                <a:lnTo>
                  <a:pt x="2875559" y="2778176"/>
                </a:lnTo>
                <a:lnTo>
                  <a:pt x="2875559" y="2749372"/>
                </a:lnTo>
                <a:lnTo>
                  <a:pt x="2846413" y="2749372"/>
                </a:lnTo>
                <a:lnTo>
                  <a:pt x="2846413" y="2720226"/>
                </a:lnTo>
                <a:lnTo>
                  <a:pt x="2817610" y="2720226"/>
                </a:lnTo>
                <a:lnTo>
                  <a:pt x="2817610" y="2749372"/>
                </a:lnTo>
                <a:lnTo>
                  <a:pt x="2788463" y="2749372"/>
                </a:lnTo>
                <a:lnTo>
                  <a:pt x="2788463" y="2778176"/>
                </a:lnTo>
                <a:lnTo>
                  <a:pt x="2817610" y="2778176"/>
                </a:lnTo>
                <a:lnTo>
                  <a:pt x="2817610" y="2807322"/>
                </a:lnTo>
                <a:lnTo>
                  <a:pt x="2846413" y="2807322"/>
                </a:lnTo>
                <a:close/>
                <a:moveTo>
                  <a:pt x="2573465" y="2811094"/>
                </a:moveTo>
                <a:lnTo>
                  <a:pt x="2573465" y="2779547"/>
                </a:lnTo>
                <a:lnTo>
                  <a:pt x="2605012" y="2779547"/>
                </a:lnTo>
                <a:lnTo>
                  <a:pt x="2605012" y="2748001"/>
                </a:lnTo>
                <a:lnTo>
                  <a:pt x="2573465" y="2748001"/>
                </a:lnTo>
                <a:lnTo>
                  <a:pt x="2573465" y="2716454"/>
                </a:lnTo>
                <a:lnTo>
                  <a:pt x="2541918" y="2716454"/>
                </a:lnTo>
                <a:lnTo>
                  <a:pt x="2541918" y="2748001"/>
                </a:lnTo>
                <a:lnTo>
                  <a:pt x="2510371" y="2748001"/>
                </a:lnTo>
                <a:lnTo>
                  <a:pt x="2510371" y="2779547"/>
                </a:lnTo>
                <a:lnTo>
                  <a:pt x="2541918" y="2779547"/>
                </a:lnTo>
                <a:lnTo>
                  <a:pt x="2541918" y="2811094"/>
                </a:lnTo>
                <a:lnTo>
                  <a:pt x="2573465" y="2811094"/>
                </a:lnTo>
                <a:close/>
                <a:moveTo>
                  <a:pt x="2435276" y="3081985"/>
                </a:moveTo>
                <a:lnTo>
                  <a:pt x="2435276" y="3052839"/>
                </a:lnTo>
                <a:lnTo>
                  <a:pt x="2464423" y="3052839"/>
                </a:lnTo>
                <a:lnTo>
                  <a:pt x="2464423" y="3023349"/>
                </a:lnTo>
                <a:lnTo>
                  <a:pt x="2435276" y="3023349"/>
                </a:lnTo>
                <a:lnTo>
                  <a:pt x="2435276" y="2994203"/>
                </a:lnTo>
                <a:lnTo>
                  <a:pt x="2405786" y="2994203"/>
                </a:lnTo>
                <a:lnTo>
                  <a:pt x="2405786" y="3023349"/>
                </a:lnTo>
                <a:lnTo>
                  <a:pt x="2376640" y="3023349"/>
                </a:lnTo>
                <a:lnTo>
                  <a:pt x="2376640" y="3052839"/>
                </a:lnTo>
                <a:lnTo>
                  <a:pt x="2405786" y="3052839"/>
                </a:lnTo>
                <a:lnTo>
                  <a:pt x="2405786" y="3081985"/>
                </a:lnTo>
                <a:lnTo>
                  <a:pt x="2435276" y="3081985"/>
                </a:lnTo>
                <a:close/>
                <a:moveTo>
                  <a:pt x="2915336" y="2670505"/>
                </a:moveTo>
                <a:lnTo>
                  <a:pt x="2915336" y="2641359"/>
                </a:lnTo>
                <a:lnTo>
                  <a:pt x="2944483" y="2641359"/>
                </a:lnTo>
                <a:lnTo>
                  <a:pt x="2944483" y="2611869"/>
                </a:lnTo>
                <a:lnTo>
                  <a:pt x="2915336" y="2611869"/>
                </a:lnTo>
                <a:lnTo>
                  <a:pt x="2915336" y="2582723"/>
                </a:lnTo>
                <a:lnTo>
                  <a:pt x="2885846" y="2582723"/>
                </a:lnTo>
                <a:lnTo>
                  <a:pt x="2885846" y="2611869"/>
                </a:lnTo>
                <a:lnTo>
                  <a:pt x="2856700" y="2611869"/>
                </a:lnTo>
                <a:lnTo>
                  <a:pt x="2856700" y="2641359"/>
                </a:lnTo>
                <a:lnTo>
                  <a:pt x="2885846" y="2641359"/>
                </a:lnTo>
                <a:lnTo>
                  <a:pt x="2885846" y="2670505"/>
                </a:lnTo>
                <a:lnTo>
                  <a:pt x="2915336" y="2670505"/>
                </a:lnTo>
                <a:close/>
                <a:moveTo>
                  <a:pt x="2367725" y="2947911"/>
                </a:moveTo>
                <a:lnTo>
                  <a:pt x="2367725" y="2916707"/>
                </a:lnTo>
                <a:lnTo>
                  <a:pt x="2398928" y="2916707"/>
                </a:lnTo>
                <a:lnTo>
                  <a:pt x="2398928" y="2885161"/>
                </a:lnTo>
                <a:lnTo>
                  <a:pt x="2367725" y="2885161"/>
                </a:lnTo>
                <a:lnTo>
                  <a:pt x="2367725" y="2853957"/>
                </a:lnTo>
                <a:lnTo>
                  <a:pt x="2336178" y="2853957"/>
                </a:lnTo>
                <a:lnTo>
                  <a:pt x="2336178" y="2885161"/>
                </a:lnTo>
                <a:lnTo>
                  <a:pt x="2304974" y="2885161"/>
                </a:lnTo>
                <a:lnTo>
                  <a:pt x="2304974" y="2916707"/>
                </a:lnTo>
                <a:lnTo>
                  <a:pt x="2336178" y="2916707"/>
                </a:lnTo>
                <a:lnTo>
                  <a:pt x="2336178" y="2947911"/>
                </a:lnTo>
                <a:lnTo>
                  <a:pt x="2367725" y="2947911"/>
                </a:lnTo>
                <a:close/>
                <a:moveTo>
                  <a:pt x="2504542" y="2946883"/>
                </a:moveTo>
                <a:lnTo>
                  <a:pt x="2504542" y="2916365"/>
                </a:lnTo>
                <a:lnTo>
                  <a:pt x="2535060" y="2916365"/>
                </a:lnTo>
                <a:lnTo>
                  <a:pt x="2535060" y="2885504"/>
                </a:lnTo>
                <a:lnTo>
                  <a:pt x="2504542" y="2885504"/>
                </a:lnTo>
                <a:lnTo>
                  <a:pt x="2504542" y="2854985"/>
                </a:lnTo>
                <a:lnTo>
                  <a:pt x="2473681" y="2854985"/>
                </a:lnTo>
                <a:lnTo>
                  <a:pt x="2473681" y="2885504"/>
                </a:lnTo>
                <a:lnTo>
                  <a:pt x="2443163" y="2885504"/>
                </a:lnTo>
                <a:lnTo>
                  <a:pt x="2443163" y="2916365"/>
                </a:lnTo>
                <a:lnTo>
                  <a:pt x="2473681" y="2916365"/>
                </a:lnTo>
                <a:lnTo>
                  <a:pt x="2473681" y="2946883"/>
                </a:lnTo>
                <a:lnTo>
                  <a:pt x="2504542" y="2946883"/>
                </a:lnTo>
                <a:close/>
                <a:moveTo>
                  <a:pt x="3299727" y="1491958"/>
                </a:moveTo>
                <a:lnTo>
                  <a:pt x="3299727" y="1516990"/>
                </a:lnTo>
                <a:lnTo>
                  <a:pt x="3274695" y="1516990"/>
                </a:lnTo>
                <a:lnTo>
                  <a:pt x="3274695" y="1541678"/>
                </a:lnTo>
                <a:lnTo>
                  <a:pt x="3299727" y="1541678"/>
                </a:lnTo>
                <a:lnTo>
                  <a:pt x="3299727" y="1566710"/>
                </a:lnTo>
                <a:lnTo>
                  <a:pt x="3324416" y="1566710"/>
                </a:lnTo>
                <a:lnTo>
                  <a:pt x="3324416" y="1541678"/>
                </a:lnTo>
                <a:lnTo>
                  <a:pt x="3349447" y="1541678"/>
                </a:lnTo>
                <a:lnTo>
                  <a:pt x="3349447" y="1516990"/>
                </a:lnTo>
                <a:lnTo>
                  <a:pt x="3324416" y="1516990"/>
                </a:lnTo>
                <a:lnTo>
                  <a:pt x="3324416" y="1491958"/>
                </a:lnTo>
                <a:lnTo>
                  <a:pt x="3299727" y="1491958"/>
                </a:lnTo>
                <a:close/>
                <a:moveTo>
                  <a:pt x="3299041" y="1764563"/>
                </a:moveTo>
                <a:lnTo>
                  <a:pt x="3299041" y="1790624"/>
                </a:lnTo>
                <a:lnTo>
                  <a:pt x="3272981" y="1790624"/>
                </a:lnTo>
                <a:lnTo>
                  <a:pt x="3272981" y="1816684"/>
                </a:lnTo>
                <a:lnTo>
                  <a:pt x="3299041" y="1816684"/>
                </a:lnTo>
                <a:lnTo>
                  <a:pt x="3299041" y="1842745"/>
                </a:lnTo>
                <a:lnTo>
                  <a:pt x="3325102" y="1842745"/>
                </a:lnTo>
                <a:lnTo>
                  <a:pt x="3325102" y="1816684"/>
                </a:lnTo>
                <a:lnTo>
                  <a:pt x="3351162" y="1816684"/>
                </a:lnTo>
                <a:lnTo>
                  <a:pt x="3351162" y="1790624"/>
                </a:lnTo>
                <a:lnTo>
                  <a:pt x="3325102" y="1790624"/>
                </a:lnTo>
                <a:lnTo>
                  <a:pt x="3325102" y="1764563"/>
                </a:lnTo>
                <a:lnTo>
                  <a:pt x="3299041" y="1764563"/>
                </a:lnTo>
                <a:close/>
                <a:moveTo>
                  <a:pt x="3162224" y="1216952"/>
                </a:moveTo>
                <a:lnTo>
                  <a:pt x="3162224" y="1242327"/>
                </a:lnTo>
                <a:lnTo>
                  <a:pt x="3136849" y="1242327"/>
                </a:lnTo>
                <a:lnTo>
                  <a:pt x="3136849" y="1267701"/>
                </a:lnTo>
                <a:lnTo>
                  <a:pt x="3162224" y="1267701"/>
                </a:lnTo>
                <a:lnTo>
                  <a:pt x="3162224" y="1293076"/>
                </a:lnTo>
                <a:lnTo>
                  <a:pt x="3187598" y="1293076"/>
                </a:lnTo>
                <a:lnTo>
                  <a:pt x="3187598" y="1267701"/>
                </a:lnTo>
                <a:lnTo>
                  <a:pt x="3212973" y="1267701"/>
                </a:lnTo>
                <a:lnTo>
                  <a:pt x="3212973" y="1242327"/>
                </a:lnTo>
                <a:lnTo>
                  <a:pt x="3187598" y="1242327"/>
                </a:lnTo>
                <a:lnTo>
                  <a:pt x="3187598" y="1216952"/>
                </a:lnTo>
                <a:lnTo>
                  <a:pt x="3162224" y="1216952"/>
                </a:lnTo>
                <a:close/>
                <a:moveTo>
                  <a:pt x="2983916" y="2533688"/>
                </a:moveTo>
                <a:lnTo>
                  <a:pt x="2983916" y="2504199"/>
                </a:lnTo>
                <a:lnTo>
                  <a:pt x="3013405" y="2504199"/>
                </a:lnTo>
                <a:lnTo>
                  <a:pt x="3013405" y="2474709"/>
                </a:lnTo>
                <a:lnTo>
                  <a:pt x="2983916" y="2474709"/>
                </a:lnTo>
                <a:lnTo>
                  <a:pt x="2983916" y="2445220"/>
                </a:lnTo>
                <a:lnTo>
                  <a:pt x="2954426" y="2445220"/>
                </a:lnTo>
                <a:lnTo>
                  <a:pt x="2954426" y="2474709"/>
                </a:lnTo>
                <a:lnTo>
                  <a:pt x="2924937" y="2474709"/>
                </a:lnTo>
                <a:lnTo>
                  <a:pt x="2924937" y="2504199"/>
                </a:lnTo>
                <a:lnTo>
                  <a:pt x="2954426" y="2504199"/>
                </a:lnTo>
                <a:lnTo>
                  <a:pt x="2954426" y="2533688"/>
                </a:lnTo>
                <a:lnTo>
                  <a:pt x="2983916" y="2533688"/>
                </a:lnTo>
                <a:close/>
                <a:moveTo>
                  <a:pt x="3325102" y="2117065"/>
                </a:moveTo>
                <a:lnTo>
                  <a:pt x="3325102" y="2091004"/>
                </a:lnTo>
                <a:lnTo>
                  <a:pt x="3351162" y="2091004"/>
                </a:lnTo>
                <a:lnTo>
                  <a:pt x="3351162" y="2064944"/>
                </a:lnTo>
                <a:lnTo>
                  <a:pt x="3325102" y="2064944"/>
                </a:lnTo>
                <a:lnTo>
                  <a:pt x="3325102" y="2038883"/>
                </a:lnTo>
                <a:lnTo>
                  <a:pt x="3299041" y="2038883"/>
                </a:lnTo>
                <a:lnTo>
                  <a:pt x="3299041" y="2064944"/>
                </a:lnTo>
                <a:lnTo>
                  <a:pt x="3272981" y="2064944"/>
                </a:lnTo>
                <a:lnTo>
                  <a:pt x="3272981" y="2091004"/>
                </a:lnTo>
                <a:lnTo>
                  <a:pt x="3299041" y="2091004"/>
                </a:lnTo>
                <a:lnTo>
                  <a:pt x="3299041" y="2117065"/>
                </a:lnTo>
                <a:lnTo>
                  <a:pt x="3325102" y="2117065"/>
                </a:lnTo>
                <a:close/>
                <a:moveTo>
                  <a:pt x="3230804" y="1354112"/>
                </a:moveTo>
                <a:lnTo>
                  <a:pt x="3230804" y="1379487"/>
                </a:lnTo>
                <a:lnTo>
                  <a:pt x="3205429" y="1379487"/>
                </a:lnTo>
                <a:lnTo>
                  <a:pt x="3205429" y="1404861"/>
                </a:lnTo>
                <a:lnTo>
                  <a:pt x="3230804" y="1404861"/>
                </a:lnTo>
                <a:lnTo>
                  <a:pt x="3230804" y="1430236"/>
                </a:lnTo>
                <a:lnTo>
                  <a:pt x="3256178" y="1430236"/>
                </a:lnTo>
                <a:lnTo>
                  <a:pt x="3256178" y="1404861"/>
                </a:lnTo>
                <a:lnTo>
                  <a:pt x="3281553" y="1404861"/>
                </a:lnTo>
                <a:lnTo>
                  <a:pt x="3281553" y="1379487"/>
                </a:lnTo>
                <a:lnTo>
                  <a:pt x="3256178" y="1379487"/>
                </a:lnTo>
                <a:lnTo>
                  <a:pt x="3256178" y="1354112"/>
                </a:lnTo>
                <a:lnTo>
                  <a:pt x="3230804" y="1354112"/>
                </a:lnTo>
                <a:close/>
                <a:moveTo>
                  <a:pt x="3051467" y="2668105"/>
                </a:moveTo>
                <a:lnTo>
                  <a:pt x="3051467" y="2640330"/>
                </a:lnTo>
                <a:lnTo>
                  <a:pt x="3079242" y="2640330"/>
                </a:lnTo>
                <a:lnTo>
                  <a:pt x="3079242" y="2612898"/>
                </a:lnTo>
                <a:lnTo>
                  <a:pt x="3051467" y="2612898"/>
                </a:lnTo>
                <a:lnTo>
                  <a:pt x="3051467" y="2585123"/>
                </a:lnTo>
                <a:lnTo>
                  <a:pt x="3024035" y="2585123"/>
                </a:lnTo>
                <a:lnTo>
                  <a:pt x="3024035" y="2612898"/>
                </a:lnTo>
                <a:lnTo>
                  <a:pt x="2996260" y="2612898"/>
                </a:lnTo>
                <a:lnTo>
                  <a:pt x="2996260" y="2640330"/>
                </a:lnTo>
                <a:lnTo>
                  <a:pt x="3024035" y="2640330"/>
                </a:lnTo>
                <a:lnTo>
                  <a:pt x="3024035" y="2668105"/>
                </a:lnTo>
                <a:lnTo>
                  <a:pt x="3051467" y="2668105"/>
                </a:lnTo>
                <a:close/>
                <a:moveTo>
                  <a:pt x="3256864" y="2255596"/>
                </a:moveTo>
                <a:lnTo>
                  <a:pt x="3256864" y="2228507"/>
                </a:lnTo>
                <a:lnTo>
                  <a:pt x="3283954" y="2228507"/>
                </a:lnTo>
                <a:lnTo>
                  <a:pt x="3283954" y="2201761"/>
                </a:lnTo>
                <a:lnTo>
                  <a:pt x="3256864" y="2201761"/>
                </a:lnTo>
                <a:lnTo>
                  <a:pt x="3256864" y="2174672"/>
                </a:lnTo>
                <a:lnTo>
                  <a:pt x="3230118" y="2174672"/>
                </a:lnTo>
                <a:lnTo>
                  <a:pt x="3230118" y="2201761"/>
                </a:lnTo>
                <a:lnTo>
                  <a:pt x="3203029" y="2201761"/>
                </a:lnTo>
                <a:lnTo>
                  <a:pt x="3203029" y="2228507"/>
                </a:lnTo>
                <a:lnTo>
                  <a:pt x="3230118" y="2228507"/>
                </a:lnTo>
                <a:lnTo>
                  <a:pt x="3230118" y="2255596"/>
                </a:lnTo>
                <a:lnTo>
                  <a:pt x="3256864" y="2255596"/>
                </a:lnTo>
                <a:close/>
                <a:moveTo>
                  <a:pt x="3120047" y="2530945"/>
                </a:moveTo>
                <a:lnTo>
                  <a:pt x="3120047" y="2503170"/>
                </a:lnTo>
                <a:lnTo>
                  <a:pt x="3147822" y="2503170"/>
                </a:lnTo>
                <a:lnTo>
                  <a:pt x="3147822" y="2475738"/>
                </a:lnTo>
                <a:lnTo>
                  <a:pt x="3120047" y="2475738"/>
                </a:lnTo>
                <a:lnTo>
                  <a:pt x="3120047" y="2447963"/>
                </a:lnTo>
                <a:lnTo>
                  <a:pt x="3092615" y="2447963"/>
                </a:lnTo>
                <a:lnTo>
                  <a:pt x="3092615" y="2475738"/>
                </a:lnTo>
                <a:lnTo>
                  <a:pt x="3064840" y="2475738"/>
                </a:lnTo>
                <a:lnTo>
                  <a:pt x="3064840" y="2503170"/>
                </a:lnTo>
                <a:lnTo>
                  <a:pt x="3092615" y="2503170"/>
                </a:lnTo>
                <a:lnTo>
                  <a:pt x="3092615" y="2530945"/>
                </a:lnTo>
                <a:lnTo>
                  <a:pt x="3120047" y="2530945"/>
                </a:lnTo>
                <a:close/>
                <a:moveTo>
                  <a:pt x="3188627" y="2393442"/>
                </a:moveTo>
                <a:lnTo>
                  <a:pt x="3188627" y="2366010"/>
                </a:lnTo>
                <a:lnTo>
                  <a:pt x="3216059" y="2366010"/>
                </a:lnTo>
                <a:lnTo>
                  <a:pt x="3216059" y="2338578"/>
                </a:lnTo>
                <a:lnTo>
                  <a:pt x="3188627" y="2338578"/>
                </a:lnTo>
                <a:lnTo>
                  <a:pt x="3188627" y="2311146"/>
                </a:lnTo>
                <a:lnTo>
                  <a:pt x="3161195" y="2311146"/>
                </a:lnTo>
                <a:lnTo>
                  <a:pt x="3161195" y="2338578"/>
                </a:lnTo>
                <a:lnTo>
                  <a:pt x="3133763" y="2338578"/>
                </a:lnTo>
                <a:lnTo>
                  <a:pt x="3133763" y="2366010"/>
                </a:lnTo>
                <a:lnTo>
                  <a:pt x="3161195" y="2366010"/>
                </a:lnTo>
                <a:lnTo>
                  <a:pt x="3161195" y="2393442"/>
                </a:lnTo>
                <a:lnTo>
                  <a:pt x="3188627" y="2393442"/>
                </a:lnTo>
                <a:close/>
                <a:moveTo>
                  <a:pt x="1581455" y="1069505"/>
                </a:moveTo>
                <a:lnTo>
                  <a:pt x="1581455" y="1101738"/>
                </a:lnTo>
                <a:lnTo>
                  <a:pt x="1549222" y="1101738"/>
                </a:lnTo>
                <a:lnTo>
                  <a:pt x="1549222" y="1133970"/>
                </a:lnTo>
                <a:lnTo>
                  <a:pt x="1581455" y="1133970"/>
                </a:lnTo>
                <a:lnTo>
                  <a:pt x="1581455" y="1166203"/>
                </a:lnTo>
                <a:lnTo>
                  <a:pt x="1613687" y="1166203"/>
                </a:lnTo>
                <a:lnTo>
                  <a:pt x="1613687" y="1133970"/>
                </a:lnTo>
                <a:lnTo>
                  <a:pt x="1645920" y="1133970"/>
                </a:lnTo>
                <a:lnTo>
                  <a:pt x="1645920" y="1101738"/>
                </a:lnTo>
                <a:lnTo>
                  <a:pt x="1613687" y="1101738"/>
                </a:lnTo>
                <a:lnTo>
                  <a:pt x="1613687" y="1069505"/>
                </a:lnTo>
                <a:lnTo>
                  <a:pt x="1581455" y="1069505"/>
                </a:lnTo>
                <a:close/>
                <a:moveTo>
                  <a:pt x="991324" y="3141993"/>
                </a:moveTo>
                <a:lnTo>
                  <a:pt x="969378" y="3141993"/>
                </a:lnTo>
                <a:lnTo>
                  <a:pt x="969378" y="3164281"/>
                </a:lnTo>
                <a:lnTo>
                  <a:pt x="947090" y="3164281"/>
                </a:lnTo>
                <a:lnTo>
                  <a:pt x="947090" y="3186227"/>
                </a:lnTo>
                <a:lnTo>
                  <a:pt x="969378" y="3186227"/>
                </a:lnTo>
                <a:lnTo>
                  <a:pt x="969378" y="3208515"/>
                </a:lnTo>
                <a:lnTo>
                  <a:pt x="991324" y="3208515"/>
                </a:lnTo>
                <a:lnTo>
                  <a:pt x="991324" y="3186227"/>
                </a:lnTo>
                <a:lnTo>
                  <a:pt x="1013612" y="3186227"/>
                </a:lnTo>
                <a:lnTo>
                  <a:pt x="1013612" y="3164281"/>
                </a:lnTo>
                <a:lnTo>
                  <a:pt x="991324" y="3164281"/>
                </a:lnTo>
                <a:lnTo>
                  <a:pt x="991324" y="3141993"/>
                </a:lnTo>
                <a:close/>
                <a:moveTo>
                  <a:pt x="1056475" y="3564446"/>
                </a:moveTo>
                <a:lnTo>
                  <a:pt x="1041387" y="3564446"/>
                </a:lnTo>
                <a:lnTo>
                  <a:pt x="1041387" y="3579190"/>
                </a:lnTo>
                <a:lnTo>
                  <a:pt x="1026643" y="3579190"/>
                </a:lnTo>
                <a:lnTo>
                  <a:pt x="1026643" y="3594278"/>
                </a:lnTo>
                <a:lnTo>
                  <a:pt x="1041387" y="3594278"/>
                </a:lnTo>
                <a:lnTo>
                  <a:pt x="1041387" y="3609023"/>
                </a:lnTo>
                <a:lnTo>
                  <a:pt x="1056475" y="3609023"/>
                </a:lnTo>
                <a:lnTo>
                  <a:pt x="1056475" y="3594278"/>
                </a:lnTo>
                <a:lnTo>
                  <a:pt x="1071220" y="3594278"/>
                </a:lnTo>
                <a:lnTo>
                  <a:pt x="1071220" y="3579190"/>
                </a:lnTo>
                <a:lnTo>
                  <a:pt x="1056475" y="3579190"/>
                </a:lnTo>
                <a:lnTo>
                  <a:pt x="1056475" y="3564446"/>
                </a:lnTo>
                <a:close/>
                <a:moveTo>
                  <a:pt x="1059218" y="3281553"/>
                </a:moveTo>
                <a:lnTo>
                  <a:pt x="1038644" y="3281553"/>
                </a:lnTo>
                <a:lnTo>
                  <a:pt x="1038644" y="3302127"/>
                </a:lnTo>
                <a:lnTo>
                  <a:pt x="1018070" y="3302127"/>
                </a:lnTo>
                <a:lnTo>
                  <a:pt x="1018070" y="3322701"/>
                </a:lnTo>
                <a:lnTo>
                  <a:pt x="1038644" y="3322701"/>
                </a:lnTo>
                <a:lnTo>
                  <a:pt x="1038644" y="3343275"/>
                </a:lnTo>
                <a:lnTo>
                  <a:pt x="1059218" y="3343275"/>
                </a:lnTo>
                <a:lnTo>
                  <a:pt x="1059218" y="3322701"/>
                </a:lnTo>
                <a:lnTo>
                  <a:pt x="1079792" y="3322701"/>
                </a:lnTo>
                <a:lnTo>
                  <a:pt x="1079792" y="3302127"/>
                </a:lnTo>
                <a:lnTo>
                  <a:pt x="1059218" y="3302127"/>
                </a:lnTo>
                <a:lnTo>
                  <a:pt x="1059218" y="3281553"/>
                </a:lnTo>
                <a:close/>
                <a:moveTo>
                  <a:pt x="988924" y="3424199"/>
                </a:moveTo>
                <a:lnTo>
                  <a:pt x="971779" y="3424199"/>
                </a:lnTo>
                <a:lnTo>
                  <a:pt x="971779" y="3441002"/>
                </a:lnTo>
                <a:lnTo>
                  <a:pt x="954976" y="3441002"/>
                </a:lnTo>
                <a:lnTo>
                  <a:pt x="954976" y="3458147"/>
                </a:lnTo>
                <a:lnTo>
                  <a:pt x="971779" y="3458147"/>
                </a:lnTo>
                <a:lnTo>
                  <a:pt x="971779" y="3474949"/>
                </a:lnTo>
                <a:lnTo>
                  <a:pt x="988924" y="3474949"/>
                </a:lnTo>
                <a:lnTo>
                  <a:pt x="988924" y="3458147"/>
                </a:lnTo>
                <a:lnTo>
                  <a:pt x="1005726" y="3458147"/>
                </a:lnTo>
                <a:lnTo>
                  <a:pt x="1005726" y="3441002"/>
                </a:lnTo>
                <a:lnTo>
                  <a:pt x="988924" y="3441002"/>
                </a:lnTo>
                <a:lnTo>
                  <a:pt x="988924" y="3424199"/>
                </a:lnTo>
                <a:close/>
                <a:moveTo>
                  <a:pt x="923430" y="3003118"/>
                </a:moveTo>
                <a:lnTo>
                  <a:pt x="900112" y="3003118"/>
                </a:lnTo>
                <a:lnTo>
                  <a:pt x="900112" y="3026435"/>
                </a:lnTo>
                <a:lnTo>
                  <a:pt x="876795" y="3026435"/>
                </a:lnTo>
                <a:lnTo>
                  <a:pt x="876795" y="3049753"/>
                </a:lnTo>
                <a:lnTo>
                  <a:pt x="900112" y="3049753"/>
                </a:lnTo>
                <a:lnTo>
                  <a:pt x="900112" y="3073070"/>
                </a:lnTo>
                <a:lnTo>
                  <a:pt x="923430" y="3073070"/>
                </a:lnTo>
                <a:lnTo>
                  <a:pt x="923430" y="3049753"/>
                </a:lnTo>
                <a:lnTo>
                  <a:pt x="946747" y="3049753"/>
                </a:lnTo>
                <a:lnTo>
                  <a:pt x="946747" y="3026435"/>
                </a:lnTo>
                <a:lnTo>
                  <a:pt x="923430" y="3026435"/>
                </a:lnTo>
                <a:lnTo>
                  <a:pt x="923430" y="3003118"/>
                </a:lnTo>
                <a:close/>
                <a:moveTo>
                  <a:pt x="1105510" y="3210916"/>
                </a:moveTo>
                <a:lnTo>
                  <a:pt x="1129513" y="3210916"/>
                </a:lnTo>
                <a:lnTo>
                  <a:pt x="1129513" y="3187256"/>
                </a:lnTo>
                <a:lnTo>
                  <a:pt x="1153173" y="3187256"/>
                </a:lnTo>
                <a:lnTo>
                  <a:pt x="1153173" y="3163253"/>
                </a:lnTo>
                <a:lnTo>
                  <a:pt x="1129513" y="3163253"/>
                </a:lnTo>
                <a:lnTo>
                  <a:pt x="1129513" y="3139592"/>
                </a:lnTo>
                <a:lnTo>
                  <a:pt x="1105510" y="3139592"/>
                </a:lnTo>
                <a:lnTo>
                  <a:pt x="1105510" y="3163253"/>
                </a:lnTo>
                <a:lnTo>
                  <a:pt x="1081849" y="3163253"/>
                </a:lnTo>
                <a:lnTo>
                  <a:pt x="1081849" y="3187256"/>
                </a:lnTo>
                <a:lnTo>
                  <a:pt x="1105510" y="3187256"/>
                </a:lnTo>
                <a:lnTo>
                  <a:pt x="1105510" y="3210916"/>
                </a:lnTo>
                <a:close/>
                <a:moveTo>
                  <a:pt x="1197064" y="3279153"/>
                </a:moveTo>
                <a:lnTo>
                  <a:pt x="1175118" y="3279153"/>
                </a:lnTo>
                <a:lnTo>
                  <a:pt x="1175118" y="3301441"/>
                </a:lnTo>
                <a:lnTo>
                  <a:pt x="1152830" y="3301441"/>
                </a:lnTo>
                <a:lnTo>
                  <a:pt x="1152830" y="3323387"/>
                </a:lnTo>
                <a:lnTo>
                  <a:pt x="1175118" y="3323387"/>
                </a:lnTo>
                <a:lnTo>
                  <a:pt x="1175118" y="3345675"/>
                </a:lnTo>
                <a:lnTo>
                  <a:pt x="1197064" y="3345675"/>
                </a:lnTo>
                <a:lnTo>
                  <a:pt x="1197064" y="3323387"/>
                </a:lnTo>
                <a:lnTo>
                  <a:pt x="1219352" y="3323387"/>
                </a:lnTo>
                <a:lnTo>
                  <a:pt x="1219352" y="3301441"/>
                </a:lnTo>
                <a:lnTo>
                  <a:pt x="1197064" y="3301441"/>
                </a:lnTo>
                <a:lnTo>
                  <a:pt x="1197064" y="3279153"/>
                </a:lnTo>
                <a:close/>
                <a:moveTo>
                  <a:pt x="1194321" y="3562045"/>
                </a:moveTo>
                <a:lnTo>
                  <a:pt x="1177861" y="3562045"/>
                </a:lnTo>
                <a:lnTo>
                  <a:pt x="1177861" y="3578504"/>
                </a:lnTo>
                <a:lnTo>
                  <a:pt x="1161402" y="3578504"/>
                </a:lnTo>
                <a:lnTo>
                  <a:pt x="1161402" y="3594964"/>
                </a:lnTo>
                <a:lnTo>
                  <a:pt x="1177861" y="3594964"/>
                </a:lnTo>
                <a:lnTo>
                  <a:pt x="1177861" y="3611423"/>
                </a:lnTo>
                <a:lnTo>
                  <a:pt x="1194321" y="3611423"/>
                </a:lnTo>
                <a:lnTo>
                  <a:pt x="1194321" y="3594964"/>
                </a:lnTo>
                <a:lnTo>
                  <a:pt x="1210780" y="3594964"/>
                </a:lnTo>
                <a:lnTo>
                  <a:pt x="1210780" y="3578504"/>
                </a:lnTo>
                <a:lnTo>
                  <a:pt x="1194321" y="3578504"/>
                </a:lnTo>
                <a:lnTo>
                  <a:pt x="1194321" y="3562045"/>
                </a:lnTo>
                <a:close/>
                <a:moveTo>
                  <a:pt x="921029" y="3284296"/>
                </a:moveTo>
                <a:lnTo>
                  <a:pt x="902513" y="3284296"/>
                </a:lnTo>
                <a:lnTo>
                  <a:pt x="902513" y="3303156"/>
                </a:lnTo>
                <a:lnTo>
                  <a:pt x="883653" y="3303156"/>
                </a:lnTo>
                <a:lnTo>
                  <a:pt x="883653" y="3321672"/>
                </a:lnTo>
                <a:lnTo>
                  <a:pt x="902513" y="3321672"/>
                </a:lnTo>
                <a:lnTo>
                  <a:pt x="902513" y="3340532"/>
                </a:lnTo>
                <a:lnTo>
                  <a:pt x="921029" y="3340532"/>
                </a:lnTo>
                <a:lnTo>
                  <a:pt x="921029" y="3321672"/>
                </a:lnTo>
                <a:lnTo>
                  <a:pt x="939889" y="3321672"/>
                </a:lnTo>
                <a:lnTo>
                  <a:pt x="939889" y="3303156"/>
                </a:lnTo>
                <a:lnTo>
                  <a:pt x="921029" y="3303156"/>
                </a:lnTo>
                <a:lnTo>
                  <a:pt x="921029" y="3284296"/>
                </a:lnTo>
                <a:close/>
                <a:moveTo>
                  <a:pt x="1123683" y="3705035"/>
                </a:moveTo>
                <a:lnTo>
                  <a:pt x="1111339" y="3705035"/>
                </a:lnTo>
                <a:lnTo>
                  <a:pt x="1111339" y="3717722"/>
                </a:lnTo>
                <a:lnTo>
                  <a:pt x="1098652" y="3717722"/>
                </a:lnTo>
                <a:lnTo>
                  <a:pt x="1098652" y="3730066"/>
                </a:lnTo>
                <a:lnTo>
                  <a:pt x="1111339" y="3730066"/>
                </a:lnTo>
                <a:lnTo>
                  <a:pt x="1111339" y="3742754"/>
                </a:lnTo>
                <a:lnTo>
                  <a:pt x="1123683" y="3742754"/>
                </a:lnTo>
                <a:lnTo>
                  <a:pt x="1123683" y="3730066"/>
                </a:lnTo>
                <a:lnTo>
                  <a:pt x="1136371" y="3730066"/>
                </a:lnTo>
                <a:lnTo>
                  <a:pt x="1136371" y="3717722"/>
                </a:lnTo>
                <a:lnTo>
                  <a:pt x="1123683" y="3717722"/>
                </a:lnTo>
                <a:lnTo>
                  <a:pt x="1123683" y="3705035"/>
                </a:lnTo>
                <a:close/>
                <a:moveTo>
                  <a:pt x="1126769" y="3421799"/>
                </a:moveTo>
                <a:lnTo>
                  <a:pt x="1108253" y="3421799"/>
                </a:lnTo>
                <a:lnTo>
                  <a:pt x="1108253" y="3440316"/>
                </a:lnTo>
                <a:lnTo>
                  <a:pt x="1089736" y="3440316"/>
                </a:lnTo>
                <a:lnTo>
                  <a:pt x="1089736" y="3458832"/>
                </a:lnTo>
                <a:lnTo>
                  <a:pt x="1108253" y="3458832"/>
                </a:lnTo>
                <a:lnTo>
                  <a:pt x="1108253" y="3477349"/>
                </a:lnTo>
                <a:lnTo>
                  <a:pt x="1126769" y="3477349"/>
                </a:lnTo>
                <a:lnTo>
                  <a:pt x="1126769" y="3458832"/>
                </a:lnTo>
                <a:lnTo>
                  <a:pt x="1145286" y="3458832"/>
                </a:lnTo>
                <a:lnTo>
                  <a:pt x="1145286" y="3440316"/>
                </a:lnTo>
                <a:lnTo>
                  <a:pt x="1126769" y="3440316"/>
                </a:lnTo>
                <a:lnTo>
                  <a:pt x="1126769" y="3421799"/>
                </a:lnTo>
                <a:close/>
                <a:moveTo>
                  <a:pt x="717004" y="2867673"/>
                </a:moveTo>
                <a:lnTo>
                  <a:pt x="695058" y="2867673"/>
                </a:lnTo>
                <a:lnTo>
                  <a:pt x="695058" y="2889961"/>
                </a:lnTo>
                <a:lnTo>
                  <a:pt x="672770" y="2889961"/>
                </a:lnTo>
                <a:lnTo>
                  <a:pt x="672770" y="2911907"/>
                </a:lnTo>
                <a:lnTo>
                  <a:pt x="695058" y="2911907"/>
                </a:lnTo>
                <a:lnTo>
                  <a:pt x="695058" y="2934195"/>
                </a:lnTo>
                <a:lnTo>
                  <a:pt x="717004" y="2934195"/>
                </a:lnTo>
                <a:lnTo>
                  <a:pt x="717004" y="2911907"/>
                </a:lnTo>
                <a:lnTo>
                  <a:pt x="739292" y="2911907"/>
                </a:lnTo>
                <a:lnTo>
                  <a:pt x="739292" y="2889961"/>
                </a:lnTo>
                <a:lnTo>
                  <a:pt x="717004" y="2889961"/>
                </a:lnTo>
                <a:lnTo>
                  <a:pt x="717004" y="2867673"/>
                </a:lnTo>
                <a:close/>
                <a:moveTo>
                  <a:pt x="714946" y="3148508"/>
                </a:moveTo>
                <a:lnTo>
                  <a:pt x="697116" y="3148508"/>
                </a:lnTo>
                <a:lnTo>
                  <a:pt x="697116" y="3166339"/>
                </a:lnTo>
                <a:lnTo>
                  <a:pt x="679285" y="3166339"/>
                </a:lnTo>
                <a:lnTo>
                  <a:pt x="679285" y="3184169"/>
                </a:lnTo>
                <a:lnTo>
                  <a:pt x="697116" y="3184169"/>
                </a:lnTo>
                <a:lnTo>
                  <a:pt x="697116" y="3202000"/>
                </a:lnTo>
                <a:lnTo>
                  <a:pt x="714946" y="3202000"/>
                </a:lnTo>
                <a:lnTo>
                  <a:pt x="714946" y="3184169"/>
                </a:lnTo>
                <a:lnTo>
                  <a:pt x="732777" y="3184169"/>
                </a:lnTo>
                <a:lnTo>
                  <a:pt x="732777" y="3166339"/>
                </a:lnTo>
                <a:lnTo>
                  <a:pt x="714946" y="3166339"/>
                </a:lnTo>
                <a:lnTo>
                  <a:pt x="714946" y="3148508"/>
                </a:lnTo>
                <a:close/>
                <a:moveTo>
                  <a:pt x="782841" y="3287382"/>
                </a:moveTo>
                <a:lnTo>
                  <a:pt x="766381" y="3287382"/>
                </a:lnTo>
                <a:lnTo>
                  <a:pt x="766381" y="3304184"/>
                </a:lnTo>
                <a:lnTo>
                  <a:pt x="749579" y="3304184"/>
                </a:lnTo>
                <a:lnTo>
                  <a:pt x="749579" y="3320644"/>
                </a:lnTo>
                <a:lnTo>
                  <a:pt x="766381" y="3320644"/>
                </a:lnTo>
                <a:lnTo>
                  <a:pt x="766381" y="3337446"/>
                </a:lnTo>
                <a:lnTo>
                  <a:pt x="782841" y="3337446"/>
                </a:lnTo>
                <a:lnTo>
                  <a:pt x="782841" y="3320644"/>
                </a:lnTo>
                <a:lnTo>
                  <a:pt x="799643" y="3320644"/>
                </a:lnTo>
                <a:lnTo>
                  <a:pt x="799643" y="3304184"/>
                </a:lnTo>
                <a:lnTo>
                  <a:pt x="782841" y="3304184"/>
                </a:lnTo>
                <a:lnTo>
                  <a:pt x="782841" y="3287382"/>
                </a:lnTo>
                <a:close/>
                <a:moveTo>
                  <a:pt x="648767" y="2729827"/>
                </a:moveTo>
                <a:lnTo>
                  <a:pt x="626135" y="2729827"/>
                </a:lnTo>
                <a:lnTo>
                  <a:pt x="626135" y="2752458"/>
                </a:lnTo>
                <a:lnTo>
                  <a:pt x="603504" y="2752458"/>
                </a:lnTo>
                <a:lnTo>
                  <a:pt x="603504" y="2775090"/>
                </a:lnTo>
                <a:lnTo>
                  <a:pt x="626135" y="2775090"/>
                </a:lnTo>
                <a:lnTo>
                  <a:pt x="626135" y="2797721"/>
                </a:lnTo>
                <a:lnTo>
                  <a:pt x="648767" y="2797721"/>
                </a:lnTo>
                <a:lnTo>
                  <a:pt x="648767" y="2775090"/>
                </a:lnTo>
                <a:lnTo>
                  <a:pt x="671398" y="2775090"/>
                </a:lnTo>
                <a:lnTo>
                  <a:pt x="671398" y="2752458"/>
                </a:lnTo>
                <a:lnTo>
                  <a:pt x="648767" y="2752458"/>
                </a:lnTo>
                <a:lnTo>
                  <a:pt x="648767" y="2729827"/>
                </a:lnTo>
                <a:close/>
                <a:moveTo>
                  <a:pt x="785241" y="3006204"/>
                </a:moveTo>
                <a:lnTo>
                  <a:pt x="763981" y="3006204"/>
                </a:lnTo>
                <a:lnTo>
                  <a:pt x="763981" y="3027464"/>
                </a:lnTo>
                <a:lnTo>
                  <a:pt x="742721" y="3027464"/>
                </a:lnTo>
                <a:lnTo>
                  <a:pt x="742721" y="3048724"/>
                </a:lnTo>
                <a:lnTo>
                  <a:pt x="763981" y="3048724"/>
                </a:lnTo>
                <a:lnTo>
                  <a:pt x="763981" y="3069984"/>
                </a:lnTo>
                <a:lnTo>
                  <a:pt x="785241" y="3069984"/>
                </a:lnTo>
                <a:lnTo>
                  <a:pt x="785241" y="3048724"/>
                </a:lnTo>
                <a:lnTo>
                  <a:pt x="806501" y="3048724"/>
                </a:lnTo>
                <a:lnTo>
                  <a:pt x="806501" y="3027464"/>
                </a:lnTo>
                <a:lnTo>
                  <a:pt x="785241" y="3027464"/>
                </a:lnTo>
                <a:lnTo>
                  <a:pt x="785241" y="3006204"/>
                </a:lnTo>
                <a:close/>
                <a:moveTo>
                  <a:pt x="850735" y="3427286"/>
                </a:moveTo>
                <a:lnTo>
                  <a:pt x="835647" y="3427286"/>
                </a:lnTo>
                <a:lnTo>
                  <a:pt x="835647" y="3442030"/>
                </a:lnTo>
                <a:lnTo>
                  <a:pt x="820903" y="3442030"/>
                </a:lnTo>
                <a:lnTo>
                  <a:pt x="820903" y="3457118"/>
                </a:lnTo>
                <a:lnTo>
                  <a:pt x="835647" y="3457118"/>
                </a:lnTo>
                <a:lnTo>
                  <a:pt x="835647" y="3471863"/>
                </a:lnTo>
                <a:lnTo>
                  <a:pt x="850735" y="3471863"/>
                </a:lnTo>
                <a:lnTo>
                  <a:pt x="850735" y="3457118"/>
                </a:lnTo>
                <a:lnTo>
                  <a:pt x="865480" y="3457118"/>
                </a:lnTo>
                <a:lnTo>
                  <a:pt x="865480" y="3442030"/>
                </a:lnTo>
                <a:lnTo>
                  <a:pt x="850735" y="3442030"/>
                </a:lnTo>
                <a:lnTo>
                  <a:pt x="850735" y="3427286"/>
                </a:lnTo>
                <a:close/>
                <a:moveTo>
                  <a:pt x="918286" y="3567189"/>
                </a:moveTo>
                <a:lnTo>
                  <a:pt x="905256" y="3567189"/>
                </a:lnTo>
                <a:lnTo>
                  <a:pt x="905256" y="3580219"/>
                </a:lnTo>
                <a:lnTo>
                  <a:pt x="892226" y="3580219"/>
                </a:lnTo>
                <a:lnTo>
                  <a:pt x="892226" y="3593249"/>
                </a:lnTo>
                <a:lnTo>
                  <a:pt x="905256" y="3593249"/>
                </a:lnTo>
                <a:lnTo>
                  <a:pt x="905256" y="3606279"/>
                </a:lnTo>
                <a:lnTo>
                  <a:pt x="918286" y="3606279"/>
                </a:lnTo>
                <a:lnTo>
                  <a:pt x="918286" y="3593249"/>
                </a:lnTo>
                <a:lnTo>
                  <a:pt x="931316" y="3593249"/>
                </a:lnTo>
                <a:lnTo>
                  <a:pt x="931316" y="3580219"/>
                </a:lnTo>
                <a:lnTo>
                  <a:pt x="918286" y="3580219"/>
                </a:lnTo>
                <a:lnTo>
                  <a:pt x="918286" y="3567189"/>
                </a:lnTo>
                <a:close/>
                <a:moveTo>
                  <a:pt x="1882178" y="3556216"/>
                </a:moveTo>
                <a:lnTo>
                  <a:pt x="1861604" y="3556216"/>
                </a:lnTo>
                <a:lnTo>
                  <a:pt x="1861604" y="3576447"/>
                </a:lnTo>
                <a:lnTo>
                  <a:pt x="1841373" y="3576447"/>
                </a:lnTo>
                <a:lnTo>
                  <a:pt x="1841373" y="3597021"/>
                </a:lnTo>
                <a:lnTo>
                  <a:pt x="1861604" y="3597021"/>
                </a:lnTo>
                <a:lnTo>
                  <a:pt x="1861604" y="3617252"/>
                </a:lnTo>
                <a:lnTo>
                  <a:pt x="1882178" y="3617252"/>
                </a:lnTo>
                <a:lnTo>
                  <a:pt x="1882178" y="3597021"/>
                </a:lnTo>
                <a:lnTo>
                  <a:pt x="1902409" y="3597021"/>
                </a:lnTo>
                <a:lnTo>
                  <a:pt x="1902409" y="3576447"/>
                </a:lnTo>
                <a:lnTo>
                  <a:pt x="1882178" y="3576447"/>
                </a:lnTo>
                <a:lnTo>
                  <a:pt x="1882178" y="3556216"/>
                </a:lnTo>
                <a:close/>
                <a:moveTo>
                  <a:pt x="830847" y="2937624"/>
                </a:moveTo>
                <a:lnTo>
                  <a:pt x="855535" y="2937624"/>
                </a:lnTo>
                <a:lnTo>
                  <a:pt x="855535" y="2913278"/>
                </a:lnTo>
                <a:lnTo>
                  <a:pt x="879881" y="2913278"/>
                </a:lnTo>
                <a:lnTo>
                  <a:pt x="879881" y="2888590"/>
                </a:lnTo>
                <a:lnTo>
                  <a:pt x="855535" y="2888590"/>
                </a:lnTo>
                <a:lnTo>
                  <a:pt x="855535" y="2864244"/>
                </a:lnTo>
                <a:lnTo>
                  <a:pt x="830847" y="2864244"/>
                </a:lnTo>
                <a:lnTo>
                  <a:pt x="830847" y="2888590"/>
                </a:lnTo>
                <a:lnTo>
                  <a:pt x="806501" y="2888590"/>
                </a:lnTo>
                <a:lnTo>
                  <a:pt x="806501" y="2913278"/>
                </a:lnTo>
                <a:lnTo>
                  <a:pt x="830847" y="2913278"/>
                </a:lnTo>
                <a:lnTo>
                  <a:pt x="830847" y="2937624"/>
                </a:lnTo>
                <a:close/>
                <a:moveTo>
                  <a:pt x="712546" y="3430029"/>
                </a:moveTo>
                <a:lnTo>
                  <a:pt x="699516" y="3430029"/>
                </a:lnTo>
                <a:lnTo>
                  <a:pt x="699516" y="3443059"/>
                </a:lnTo>
                <a:lnTo>
                  <a:pt x="686486" y="3443059"/>
                </a:lnTo>
                <a:lnTo>
                  <a:pt x="686486" y="3456089"/>
                </a:lnTo>
                <a:lnTo>
                  <a:pt x="699516" y="3456089"/>
                </a:lnTo>
                <a:lnTo>
                  <a:pt x="699516" y="3469119"/>
                </a:lnTo>
                <a:lnTo>
                  <a:pt x="712546" y="3469119"/>
                </a:lnTo>
                <a:lnTo>
                  <a:pt x="712546" y="3456089"/>
                </a:lnTo>
                <a:lnTo>
                  <a:pt x="725576" y="3456089"/>
                </a:lnTo>
                <a:lnTo>
                  <a:pt x="725576" y="3443059"/>
                </a:lnTo>
                <a:lnTo>
                  <a:pt x="712546" y="3443059"/>
                </a:lnTo>
                <a:lnTo>
                  <a:pt x="712546" y="3430029"/>
                </a:lnTo>
                <a:close/>
                <a:moveTo>
                  <a:pt x="1741246" y="3841166"/>
                </a:moveTo>
                <a:lnTo>
                  <a:pt x="1728216" y="3841166"/>
                </a:lnTo>
                <a:lnTo>
                  <a:pt x="1728216" y="3854539"/>
                </a:lnTo>
                <a:lnTo>
                  <a:pt x="1714843" y="3854539"/>
                </a:lnTo>
                <a:lnTo>
                  <a:pt x="1714843" y="3867569"/>
                </a:lnTo>
                <a:lnTo>
                  <a:pt x="1728216" y="3867569"/>
                </a:lnTo>
                <a:lnTo>
                  <a:pt x="1728216" y="3880942"/>
                </a:lnTo>
                <a:lnTo>
                  <a:pt x="1741246" y="3880942"/>
                </a:lnTo>
                <a:lnTo>
                  <a:pt x="1741246" y="3867569"/>
                </a:lnTo>
                <a:lnTo>
                  <a:pt x="1754619" y="3867569"/>
                </a:lnTo>
                <a:lnTo>
                  <a:pt x="1754619" y="3854539"/>
                </a:lnTo>
                <a:lnTo>
                  <a:pt x="1741246" y="3854539"/>
                </a:lnTo>
                <a:lnTo>
                  <a:pt x="1741246" y="3841166"/>
                </a:lnTo>
                <a:close/>
                <a:moveTo>
                  <a:pt x="1674381" y="3699205"/>
                </a:moveTo>
                <a:lnTo>
                  <a:pt x="1657921" y="3699205"/>
                </a:lnTo>
                <a:lnTo>
                  <a:pt x="1657921" y="3715664"/>
                </a:lnTo>
                <a:lnTo>
                  <a:pt x="1641462" y="3715664"/>
                </a:lnTo>
                <a:lnTo>
                  <a:pt x="1641462" y="3732124"/>
                </a:lnTo>
                <a:lnTo>
                  <a:pt x="1657921" y="3732124"/>
                </a:lnTo>
                <a:lnTo>
                  <a:pt x="1657921" y="3748583"/>
                </a:lnTo>
                <a:lnTo>
                  <a:pt x="1674381" y="3748583"/>
                </a:lnTo>
                <a:lnTo>
                  <a:pt x="1674381" y="3732124"/>
                </a:lnTo>
                <a:lnTo>
                  <a:pt x="1690840" y="3732124"/>
                </a:lnTo>
                <a:lnTo>
                  <a:pt x="1690840" y="3715664"/>
                </a:lnTo>
                <a:lnTo>
                  <a:pt x="1674381" y="3715664"/>
                </a:lnTo>
                <a:lnTo>
                  <a:pt x="1674381" y="3699205"/>
                </a:lnTo>
                <a:close/>
                <a:moveTo>
                  <a:pt x="1677467" y="3415627"/>
                </a:moveTo>
                <a:lnTo>
                  <a:pt x="1654835" y="3415627"/>
                </a:lnTo>
                <a:lnTo>
                  <a:pt x="1654835" y="3438258"/>
                </a:lnTo>
                <a:lnTo>
                  <a:pt x="1632204" y="3438258"/>
                </a:lnTo>
                <a:lnTo>
                  <a:pt x="1632204" y="3460890"/>
                </a:lnTo>
                <a:lnTo>
                  <a:pt x="1654835" y="3460890"/>
                </a:lnTo>
                <a:lnTo>
                  <a:pt x="1654835" y="3483521"/>
                </a:lnTo>
                <a:lnTo>
                  <a:pt x="1677467" y="3483521"/>
                </a:lnTo>
                <a:lnTo>
                  <a:pt x="1677467" y="3460890"/>
                </a:lnTo>
                <a:lnTo>
                  <a:pt x="1700098" y="3460890"/>
                </a:lnTo>
                <a:lnTo>
                  <a:pt x="1700098" y="3438258"/>
                </a:lnTo>
                <a:lnTo>
                  <a:pt x="1677467" y="3438258"/>
                </a:lnTo>
                <a:lnTo>
                  <a:pt x="1677467" y="3415627"/>
                </a:lnTo>
                <a:close/>
                <a:moveTo>
                  <a:pt x="1604086" y="3841852"/>
                </a:moveTo>
                <a:lnTo>
                  <a:pt x="1591056" y="3841852"/>
                </a:lnTo>
                <a:lnTo>
                  <a:pt x="1591056" y="3854539"/>
                </a:lnTo>
                <a:lnTo>
                  <a:pt x="1578369" y="3854539"/>
                </a:lnTo>
                <a:lnTo>
                  <a:pt x="1578369" y="3867569"/>
                </a:lnTo>
                <a:lnTo>
                  <a:pt x="1591056" y="3867569"/>
                </a:lnTo>
                <a:lnTo>
                  <a:pt x="1591056" y="3880256"/>
                </a:lnTo>
                <a:lnTo>
                  <a:pt x="1604086" y="3880256"/>
                </a:lnTo>
                <a:lnTo>
                  <a:pt x="1604086" y="3867569"/>
                </a:lnTo>
                <a:lnTo>
                  <a:pt x="1616773" y="3867569"/>
                </a:lnTo>
                <a:lnTo>
                  <a:pt x="1616773" y="3854539"/>
                </a:lnTo>
                <a:lnTo>
                  <a:pt x="1604086" y="3854539"/>
                </a:lnTo>
                <a:lnTo>
                  <a:pt x="1604086" y="3841852"/>
                </a:lnTo>
                <a:close/>
                <a:moveTo>
                  <a:pt x="1607172" y="3557588"/>
                </a:moveTo>
                <a:lnTo>
                  <a:pt x="1587970" y="3557588"/>
                </a:lnTo>
                <a:lnTo>
                  <a:pt x="1587970" y="3577133"/>
                </a:lnTo>
                <a:lnTo>
                  <a:pt x="1568425" y="3577133"/>
                </a:lnTo>
                <a:lnTo>
                  <a:pt x="1568425" y="3596335"/>
                </a:lnTo>
                <a:lnTo>
                  <a:pt x="1587970" y="3596335"/>
                </a:lnTo>
                <a:lnTo>
                  <a:pt x="1587970" y="3615881"/>
                </a:lnTo>
                <a:lnTo>
                  <a:pt x="1607172" y="3615881"/>
                </a:lnTo>
                <a:lnTo>
                  <a:pt x="1607172" y="3596335"/>
                </a:lnTo>
                <a:lnTo>
                  <a:pt x="1626718" y="3596335"/>
                </a:lnTo>
                <a:lnTo>
                  <a:pt x="1626718" y="3577133"/>
                </a:lnTo>
                <a:lnTo>
                  <a:pt x="1607172" y="3577133"/>
                </a:lnTo>
                <a:lnTo>
                  <a:pt x="1607172" y="3557588"/>
                </a:lnTo>
                <a:close/>
                <a:moveTo>
                  <a:pt x="1539964" y="3416313"/>
                </a:moveTo>
                <a:lnTo>
                  <a:pt x="1518018" y="3416313"/>
                </a:lnTo>
                <a:lnTo>
                  <a:pt x="1518018" y="3438601"/>
                </a:lnTo>
                <a:lnTo>
                  <a:pt x="1495730" y="3438601"/>
                </a:lnTo>
                <a:lnTo>
                  <a:pt x="1495730" y="3460547"/>
                </a:lnTo>
                <a:lnTo>
                  <a:pt x="1518018" y="3460547"/>
                </a:lnTo>
                <a:lnTo>
                  <a:pt x="1518018" y="3482835"/>
                </a:lnTo>
                <a:lnTo>
                  <a:pt x="1539964" y="3482835"/>
                </a:lnTo>
                <a:lnTo>
                  <a:pt x="1539964" y="3460547"/>
                </a:lnTo>
                <a:lnTo>
                  <a:pt x="1562252" y="3460547"/>
                </a:lnTo>
                <a:lnTo>
                  <a:pt x="1562252" y="3438601"/>
                </a:lnTo>
                <a:lnTo>
                  <a:pt x="1539964" y="3438601"/>
                </a:lnTo>
                <a:lnTo>
                  <a:pt x="1539964" y="3416313"/>
                </a:lnTo>
                <a:close/>
                <a:moveTo>
                  <a:pt x="1878749" y="3840480"/>
                </a:moveTo>
                <a:lnTo>
                  <a:pt x="1865033" y="3840480"/>
                </a:lnTo>
                <a:lnTo>
                  <a:pt x="1865033" y="3854196"/>
                </a:lnTo>
                <a:lnTo>
                  <a:pt x="1851317" y="3854196"/>
                </a:lnTo>
                <a:lnTo>
                  <a:pt x="1851317" y="3867912"/>
                </a:lnTo>
                <a:lnTo>
                  <a:pt x="1865033" y="3867912"/>
                </a:lnTo>
                <a:lnTo>
                  <a:pt x="1865033" y="3881628"/>
                </a:lnTo>
                <a:lnTo>
                  <a:pt x="1878749" y="3881628"/>
                </a:lnTo>
                <a:lnTo>
                  <a:pt x="1878749" y="3867912"/>
                </a:lnTo>
                <a:lnTo>
                  <a:pt x="1892465" y="3867912"/>
                </a:lnTo>
                <a:lnTo>
                  <a:pt x="1892465" y="3854196"/>
                </a:lnTo>
                <a:lnTo>
                  <a:pt x="1878749" y="3854196"/>
                </a:lnTo>
                <a:lnTo>
                  <a:pt x="1878749" y="3840480"/>
                </a:lnTo>
                <a:close/>
                <a:moveTo>
                  <a:pt x="1744675" y="3556902"/>
                </a:moveTo>
                <a:lnTo>
                  <a:pt x="1724787" y="3556902"/>
                </a:lnTo>
                <a:lnTo>
                  <a:pt x="1724787" y="3576790"/>
                </a:lnTo>
                <a:lnTo>
                  <a:pt x="1704899" y="3576790"/>
                </a:lnTo>
                <a:lnTo>
                  <a:pt x="1704899" y="3596678"/>
                </a:lnTo>
                <a:lnTo>
                  <a:pt x="1724787" y="3596678"/>
                </a:lnTo>
                <a:lnTo>
                  <a:pt x="1724787" y="3616566"/>
                </a:lnTo>
                <a:lnTo>
                  <a:pt x="1744675" y="3616566"/>
                </a:lnTo>
                <a:lnTo>
                  <a:pt x="1744675" y="3596678"/>
                </a:lnTo>
                <a:lnTo>
                  <a:pt x="1764563" y="3596678"/>
                </a:lnTo>
                <a:lnTo>
                  <a:pt x="1764563" y="3576790"/>
                </a:lnTo>
                <a:lnTo>
                  <a:pt x="1744675" y="3576790"/>
                </a:lnTo>
                <a:lnTo>
                  <a:pt x="1744675" y="3556902"/>
                </a:lnTo>
                <a:close/>
                <a:moveTo>
                  <a:pt x="1814970" y="3414598"/>
                </a:moveTo>
                <a:lnTo>
                  <a:pt x="1791652" y="3414598"/>
                </a:lnTo>
                <a:lnTo>
                  <a:pt x="1791652" y="3437915"/>
                </a:lnTo>
                <a:lnTo>
                  <a:pt x="1768335" y="3437915"/>
                </a:lnTo>
                <a:lnTo>
                  <a:pt x="1768335" y="3461233"/>
                </a:lnTo>
                <a:lnTo>
                  <a:pt x="1791652" y="3461233"/>
                </a:lnTo>
                <a:lnTo>
                  <a:pt x="1791652" y="3484550"/>
                </a:lnTo>
                <a:lnTo>
                  <a:pt x="1814970" y="3484550"/>
                </a:lnTo>
                <a:lnTo>
                  <a:pt x="1814970" y="3461233"/>
                </a:lnTo>
                <a:lnTo>
                  <a:pt x="1838287" y="3461233"/>
                </a:lnTo>
                <a:lnTo>
                  <a:pt x="1838287" y="3437915"/>
                </a:lnTo>
                <a:lnTo>
                  <a:pt x="1814970" y="3437915"/>
                </a:lnTo>
                <a:lnTo>
                  <a:pt x="1814970" y="3414598"/>
                </a:lnTo>
                <a:close/>
                <a:moveTo>
                  <a:pt x="1811884" y="3698519"/>
                </a:moveTo>
                <a:lnTo>
                  <a:pt x="1794739" y="3698519"/>
                </a:lnTo>
                <a:lnTo>
                  <a:pt x="1794739" y="3715322"/>
                </a:lnTo>
                <a:lnTo>
                  <a:pt x="1777936" y="3715322"/>
                </a:lnTo>
                <a:lnTo>
                  <a:pt x="1777936" y="3732467"/>
                </a:lnTo>
                <a:lnTo>
                  <a:pt x="1794739" y="3732467"/>
                </a:lnTo>
                <a:lnTo>
                  <a:pt x="1794739" y="3749269"/>
                </a:lnTo>
                <a:lnTo>
                  <a:pt x="1811884" y="3749269"/>
                </a:lnTo>
                <a:lnTo>
                  <a:pt x="1811884" y="3732467"/>
                </a:lnTo>
                <a:lnTo>
                  <a:pt x="1828686" y="3732467"/>
                </a:lnTo>
                <a:lnTo>
                  <a:pt x="1828686" y="3715322"/>
                </a:lnTo>
                <a:lnTo>
                  <a:pt x="1811884" y="3715322"/>
                </a:lnTo>
                <a:lnTo>
                  <a:pt x="1811884" y="3698519"/>
                </a:lnTo>
                <a:close/>
                <a:moveTo>
                  <a:pt x="1402461" y="3417684"/>
                </a:moveTo>
                <a:lnTo>
                  <a:pt x="1381201" y="3417684"/>
                </a:lnTo>
                <a:lnTo>
                  <a:pt x="1381201" y="3438944"/>
                </a:lnTo>
                <a:lnTo>
                  <a:pt x="1359941" y="3438944"/>
                </a:lnTo>
                <a:lnTo>
                  <a:pt x="1359941" y="3460204"/>
                </a:lnTo>
                <a:lnTo>
                  <a:pt x="1381201" y="3460204"/>
                </a:lnTo>
                <a:lnTo>
                  <a:pt x="1381201" y="3481464"/>
                </a:lnTo>
                <a:lnTo>
                  <a:pt x="1402461" y="3481464"/>
                </a:lnTo>
                <a:lnTo>
                  <a:pt x="1402461" y="3460204"/>
                </a:lnTo>
                <a:lnTo>
                  <a:pt x="1423721" y="3460204"/>
                </a:lnTo>
                <a:lnTo>
                  <a:pt x="1423721" y="3438944"/>
                </a:lnTo>
                <a:lnTo>
                  <a:pt x="1402461" y="3438944"/>
                </a:lnTo>
                <a:lnTo>
                  <a:pt x="1402461" y="3417684"/>
                </a:lnTo>
                <a:close/>
                <a:moveTo>
                  <a:pt x="1334910" y="3277438"/>
                </a:moveTo>
                <a:lnTo>
                  <a:pt x="1311592" y="3277438"/>
                </a:lnTo>
                <a:lnTo>
                  <a:pt x="1311592" y="3300755"/>
                </a:lnTo>
                <a:lnTo>
                  <a:pt x="1288275" y="3300755"/>
                </a:lnTo>
                <a:lnTo>
                  <a:pt x="1288275" y="3324073"/>
                </a:lnTo>
                <a:lnTo>
                  <a:pt x="1311592" y="3324073"/>
                </a:lnTo>
                <a:lnTo>
                  <a:pt x="1311592" y="3347390"/>
                </a:lnTo>
                <a:lnTo>
                  <a:pt x="1334910" y="3347390"/>
                </a:lnTo>
                <a:lnTo>
                  <a:pt x="1334910" y="3324073"/>
                </a:lnTo>
                <a:lnTo>
                  <a:pt x="1358227" y="3324073"/>
                </a:lnTo>
                <a:lnTo>
                  <a:pt x="1358227" y="3300755"/>
                </a:lnTo>
                <a:lnTo>
                  <a:pt x="1334910" y="3300755"/>
                </a:lnTo>
                <a:lnTo>
                  <a:pt x="1334910" y="3277438"/>
                </a:lnTo>
                <a:close/>
                <a:moveTo>
                  <a:pt x="1399375" y="3701263"/>
                </a:moveTo>
                <a:lnTo>
                  <a:pt x="1384287" y="3701263"/>
                </a:lnTo>
                <a:lnTo>
                  <a:pt x="1384287" y="3716350"/>
                </a:lnTo>
                <a:lnTo>
                  <a:pt x="1369200" y="3716350"/>
                </a:lnTo>
                <a:lnTo>
                  <a:pt x="1369200" y="3731438"/>
                </a:lnTo>
                <a:lnTo>
                  <a:pt x="1384287" y="3731438"/>
                </a:lnTo>
                <a:lnTo>
                  <a:pt x="1384287" y="3746525"/>
                </a:lnTo>
                <a:lnTo>
                  <a:pt x="1399375" y="3746525"/>
                </a:lnTo>
                <a:lnTo>
                  <a:pt x="1399375" y="3731438"/>
                </a:lnTo>
                <a:lnTo>
                  <a:pt x="1414462" y="3731438"/>
                </a:lnTo>
                <a:lnTo>
                  <a:pt x="1414462" y="3716350"/>
                </a:lnTo>
                <a:lnTo>
                  <a:pt x="1399375" y="3716350"/>
                </a:lnTo>
                <a:lnTo>
                  <a:pt x="1399375" y="3701263"/>
                </a:lnTo>
                <a:close/>
                <a:moveTo>
                  <a:pt x="1332166" y="3560331"/>
                </a:moveTo>
                <a:lnTo>
                  <a:pt x="1314336" y="3560331"/>
                </a:lnTo>
                <a:lnTo>
                  <a:pt x="1314336" y="3577819"/>
                </a:lnTo>
                <a:lnTo>
                  <a:pt x="1296848" y="3577819"/>
                </a:lnTo>
                <a:lnTo>
                  <a:pt x="1296848" y="3595649"/>
                </a:lnTo>
                <a:lnTo>
                  <a:pt x="1314336" y="3595649"/>
                </a:lnTo>
                <a:lnTo>
                  <a:pt x="1314336" y="3613137"/>
                </a:lnTo>
                <a:lnTo>
                  <a:pt x="1332166" y="3613137"/>
                </a:lnTo>
                <a:lnTo>
                  <a:pt x="1332166" y="3595649"/>
                </a:lnTo>
                <a:lnTo>
                  <a:pt x="1349654" y="3595649"/>
                </a:lnTo>
                <a:lnTo>
                  <a:pt x="1349654" y="3577819"/>
                </a:lnTo>
                <a:lnTo>
                  <a:pt x="1332166" y="3577819"/>
                </a:lnTo>
                <a:lnTo>
                  <a:pt x="1332166" y="3560331"/>
                </a:lnTo>
                <a:close/>
                <a:moveTo>
                  <a:pt x="1264615" y="3419399"/>
                </a:moveTo>
                <a:lnTo>
                  <a:pt x="1244727" y="3419399"/>
                </a:lnTo>
                <a:lnTo>
                  <a:pt x="1244727" y="3439630"/>
                </a:lnTo>
                <a:lnTo>
                  <a:pt x="1224496" y="3439630"/>
                </a:lnTo>
                <a:lnTo>
                  <a:pt x="1224496" y="3459518"/>
                </a:lnTo>
                <a:lnTo>
                  <a:pt x="1244727" y="3459518"/>
                </a:lnTo>
                <a:lnTo>
                  <a:pt x="1244727" y="3479749"/>
                </a:lnTo>
                <a:lnTo>
                  <a:pt x="1264615" y="3479749"/>
                </a:lnTo>
                <a:lnTo>
                  <a:pt x="1264615" y="3459518"/>
                </a:lnTo>
                <a:lnTo>
                  <a:pt x="1284846" y="3459518"/>
                </a:lnTo>
                <a:lnTo>
                  <a:pt x="1284846" y="3439630"/>
                </a:lnTo>
                <a:lnTo>
                  <a:pt x="1264615" y="3439630"/>
                </a:lnTo>
                <a:lnTo>
                  <a:pt x="1264615" y="3419399"/>
                </a:lnTo>
                <a:close/>
                <a:moveTo>
                  <a:pt x="1536878" y="3699891"/>
                </a:moveTo>
                <a:lnTo>
                  <a:pt x="1521104" y="3699891"/>
                </a:lnTo>
                <a:lnTo>
                  <a:pt x="1521104" y="3716007"/>
                </a:lnTo>
                <a:lnTo>
                  <a:pt x="1504988" y="3716007"/>
                </a:lnTo>
                <a:lnTo>
                  <a:pt x="1504988" y="3731781"/>
                </a:lnTo>
                <a:lnTo>
                  <a:pt x="1521104" y="3731781"/>
                </a:lnTo>
                <a:lnTo>
                  <a:pt x="1521104" y="3747897"/>
                </a:lnTo>
                <a:lnTo>
                  <a:pt x="1536878" y="3747897"/>
                </a:lnTo>
                <a:lnTo>
                  <a:pt x="1536878" y="3731781"/>
                </a:lnTo>
                <a:lnTo>
                  <a:pt x="1552994" y="3731781"/>
                </a:lnTo>
                <a:lnTo>
                  <a:pt x="1552994" y="3716007"/>
                </a:lnTo>
                <a:lnTo>
                  <a:pt x="1536878" y="3716007"/>
                </a:lnTo>
                <a:lnTo>
                  <a:pt x="1536878" y="3699891"/>
                </a:lnTo>
                <a:close/>
                <a:moveTo>
                  <a:pt x="1466583" y="3842880"/>
                </a:moveTo>
                <a:lnTo>
                  <a:pt x="1454239" y="3842880"/>
                </a:lnTo>
                <a:lnTo>
                  <a:pt x="1454239" y="3854882"/>
                </a:lnTo>
                <a:lnTo>
                  <a:pt x="1442237" y="3854882"/>
                </a:lnTo>
                <a:lnTo>
                  <a:pt x="1442237" y="3867226"/>
                </a:lnTo>
                <a:lnTo>
                  <a:pt x="1454239" y="3867226"/>
                </a:lnTo>
                <a:lnTo>
                  <a:pt x="1454239" y="3879228"/>
                </a:lnTo>
                <a:lnTo>
                  <a:pt x="1466583" y="3879228"/>
                </a:lnTo>
                <a:lnTo>
                  <a:pt x="1466583" y="3867226"/>
                </a:lnTo>
                <a:lnTo>
                  <a:pt x="1478585" y="3867226"/>
                </a:lnTo>
                <a:lnTo>
                  <a:pt x="1478585" y="3854882"/>
                </a:lnTo>
                <a:lnTo>
                  <a:pt x="1466583" y="3854882"/>
                </a:lnTo>
                <a:lnTo>
                  <a:pt x="1466583" y="3842880"/>
                </a:lnTo>
                <a:close/>
                <a:moveTo>
                  <a:pt x="1261529" y="3703320"/>
                </a:moveTo>
                <a:lnTo>
                  <a:pt x="1247813" y="3703320"/>
                </a:lnTo>
                <a:lnTo>
                  <a:pt x="1247813" y="3717036"/>
                </a:lnTo>
                <a:lnTo>
                  <a:pt x="1234097" y="3717036"/>
                </a:lnTo>
                <a:lnTo>
                  <a:pt x="1234097" y="3730752"/>
                </a:lnTo>
                <a:lnTo>
                  <a:pt x="1247813" y="3730752"/>
                </a:lnTo>
                <a:lnTo>
                  <a:pt x="1247813" y="3744468"/>
                </a:lnTo>
                <a:lnTo>
                  <a:pt x="1261529" y="3744468"/>
                </a:lnTo>
                <a:lnTo>
                  <a:pt x="1261529" y="3730752"/>
                </a:lnTo>
                <a:lnTo>
                  <a:pt x="1275245" y="3730752"/>
                </a:lnTo>
                <a:lnTo>
                  <a:pt x="1275245" y="3717036"/>
                </a:lnTo>
                <a:lnTo>
                  <a:pt x="1261529" y="3717036"/>
                </a:lnTo>
                <a:lnTo>
                  <a:pt x="1261529" y="3703320"/>
                </a:lnTo>
                <a:close/>
                <a:moveTo>
                  <a:pt x="1469669" y="3558616"/>
                </a:moveTo>
                <a:lnTo>
                  <a:pt x="1451153" y="3558616"/>
                </a:lnTo>
                <a:lnTo>
                  <a:pt x="1451153" y="3577476"/>
                </a:lnTo>
                <a:lnTo>
                  <a:pt x="1432293" y="3577476"/>
                </a:lnTo>
                <a:lnTo>
                  <a:pt x="1432293" y="3595992"/>
                </a:lnTo>
                <a:lnTo>
                  <a:pt x="1451153" y="3595992"/>
                </a:lnTo>
                <a:lnTo>
                  <a:pt x="1451153" y="3614852"/>
                </a:lnTo>
                <a:lnTo>
                  <a:pt x="1469669" y="3614852"/>
                </a:lnTo>
                <a:lnTo>
                  <a:pt x="1469669" y="3595992"/>
                </a:lnTo>
                <a:lnTo>
                  <a:pt x="1488529" y="3595992"/>
                </a:lnTo>
                <a:lnTo>
                  <a:pt x="1488529" y="3577476"/>
                </a:lnTo>
                <a:lnTo>
                  <a:pt x="1469669" y="3577476"/>
                </a:lnTo>
                <a:lnTo>
                  <a:pt x="1469669" y="3558616"/>
                </a:lnTo>
                <a:close/>
                <a:moveTo>
                  <a:pt x="1448067" y="3349104"/>
                </a:moveTo>
                <a:lnTo>
                  <a:pt x="1472755" y="3349104"/>
                </a:lnTo>
                <a:lnTo>
                  <a:pt x="1472755" y="3324758"/>
                </a:lnTo>
                <a:lnTo>
                  <a:pt x="1497101" y="3324758"/>
                </a:lnTo>
                <a:lnTo>
                  <a:pt x="1497101" y="3300070"/>
                </a:lnTo>
                <a:lnTo>
                  <a:pt x="1472755" y="3300070"/>
                </a:lnTo>
                <a:lnTo>
                  <a:pt x="1472755" y="3275724"/>
                </a:lnTo>
                <a:lnTo>
                  <a:pt x="1448067" y="3275724"/>
                </a:lnTo>
                <a:lnTo>
                  <a:pt x="1448067" y="3300070"/>
                </a:lnTo>
                <a:lnTo>
                  <a:pt x="1423721" y="3300070"/>
                </a:lnTo>
                <a:lnTo>
                  <a:pt x="1423721" y="3324758"/>
                </a:lnTo>
                <a:lnTo>
                  <a:pt x="1448067" y="3324758"/>
                </a:lnTo>
                <a:lnTo>
                  <a:pt x="1448067" y="3349104"/>
                </a:lnTo>
                <a:close/>
                <a:moveTo>
                  <a:pt x="853135" y="3145079"/>
                </a:moveTo>
                <a:lnTo>
                  <a:pt x="833247" y="3145079"/>
                </a:lnTo>
                <a:lnTo>
                  <a:pt x="833247" y="3165310"/>
                </a:lnTo>
                <a:lnTo>
                  <a:pt x="813016" y="3165310"/>
                </a:lnTo>
                <a:lnTo>
                  <a:pt x="813016" y="3185198"/>
                </a:lnTo>
                <a:lnTo>
                  <a:pt x="833247" y="3185198"/>
                </a:lnTo>
                <a:lnTo>
                  <a:pt x="833247" y="3205429"/>
                </a:lnTo>
                <a:lnTo>
                  <a:pt x="853135" y="3205429"/>
                </a:lnTo>
                <a:lnTo>
                  <a:pt x="853135" y="3185198"/>
                </a:lnTo>
                <a:lnTo>
                  <a:pt x="873366" y="3185198"/>
                </a:lnTo>
                <a:lnTo>
                  <a:pt x="873366" y="3165310"/>
                </a:lnTo>
                <a:lnTo>
                  <a:pt x="853135" y="3165310"/>
                </a:lnTo>
                <a:lnTo>
                  <a:pt x="853135" y="3145079"/>
                </a:lnTo>
                <a:close/>
                <a:moveTo>
                  <a:pt x="233172" y="2742514"/>
                </a:moveTo>
                <a:lnTo>
                  <a:pt x="218770" y="2742514"/>
                </a:lnTo>
                <a:lnTo>
                  <a:pt x="218770" y="2756573"/>
                </a:lnTo>
                <a:lnTo>
                  <a:pt x="204711" y="2756573"/>
                </a:lnTo>
                <a:lnTo>
                  <a:pt x="204711" y="2770975"/>
                </a:lnTo>
                <a:lnTo>
                  <a:pt x="218770" y="2770975"/>
                </a:lnTo>
                <a:lnTo>
                  <a:pt x="218770" y="2785034"/>
                </a:lnTo>
                <a:lnTo>
                  <a:pt x="233172" y="2785034"/>
                </a:lnTo>
                <a:lnTo>
                  <a:pt x="233172" y="2770975"/>
                </a:lnTo>
                <a:lnTo>
                  <a:pt x="247231" y="2770975"/>
                </a:lnTo>
                <a:lnTo>
                  <a:pt x="247231" y="2756573"/>
                </a:lnTo>
                <a:lnTo>
                  <a:pt x="233172" y="2756573"/>
                </a:lnTo>
                <a:lnTo>
                  <a:pt x="233172" y="2742514"/>
                </a:lnTo>
                <a:close/>
                <a:moveTo>
                  <a:pt x="234201" y="2464422"/>
                </a:moveTo>
                <a:lnTo>
                  <a:pt x="217742" y="2464422"/>
                </a:lnTo>
                <a:lnTo>
                  <a:pt x="217742" y="2481224"/>
                </a:lnTo>
                <a:lnTo>
                  <a:pt x="200939" y="2481224"/>
                </a:lnTo>
                <a:lnTo>
                  <a:pt x="200939" y="2497684"/>
                </a:lnTo>
                <a:lnTo>
                  <a:pt x="217742" y="2497684"/>
                </a:lnTo>
                <a:lnTo>
                  <a:pt x="217742" y="2514486"/>
                </a:lnTo>
                <a:lnTo>
                  <a:pt x="234201" y="2514486"/>
                </a:lnTo>
                <a:lnTo>
                  <a:pt x="234201" y="2497684"/>
                </a:lnTo>
                <a:lnTo>
                  <a:pt x="251003" y="2497684"/>
                </a:lnTo>
                <a:lnTo>
                  <a:pt x="251003" y="2481224"/>
                </a:lnTo>
                <a:lnTo>
                  <a:pt x="234201" y="2481224"/>
                </a:lnTo>
                <a:lnTo>
                  <a:pt x="234201" y="2464422"/>
                </a:lnTo>
                <a:close/>
                <a:moveTo>
                  <a:pt x="165278" y="2328634"/>
                </a:moveTo>
                <a:lnTo>
                  <a:pt x="149504" y="2328634"/>
                </a:lnTo>
                <a:lnTo>
                  <a:pt x="149504" y="2344407"/>
                </a:lnTo>
                <a:lnTo>
                  <a:pt x="133731" y="2344407"/>
                </a:lnTo>
                <a:lnTo>
                  <a:pt x="133731" y="2360181"/>
                </a:lnTo>
                <a:lnTo>
                  <a:pt x="149504" y="2360181"/>
                </a:lnTo>
                <a:lnTo>
                  <a:pt x="149504" y="2375954"/>
                </a:lnTo>
                <a:lnTo>
                  <a:pt x="165278" y="2375954"/>
                </a:lnTo>
                <a:lnTo>
                  <a:pt x="165278" y="2360181"/>
                </a:lnTo>
                <a:lnTo>
                  <a:pt x="181051" y="2360181"/>
                </a:lnTo>
                <a:lnTo>
                  <a:pt x="181051" y="2344407"/>
                </a:lnTo>
                <a:lnTo>
                  <a:pt x="165278" y="2344407"/>
                </a:lnTo>
                <a:lnTo>
                  <a:pt x="165278" y="2328634"/>
                </a:lnTo>
                <a:close/>
                <a:moveTo>
                  <a:pt x="165964" y="2052599"/>
                </a:moveTo>
                <a:lnTo>
                  <a:pt x="148819" y="2052599"/>
                </a:lnTo>
                <a:lnTo>
                  <a:pt x="148819" y="2069402"/>
                </a:lnTo>
                <a:lnTo>
                  <a:pt x="132017" y="2069402"/>
                </a:lnTo>
                <a:lnTo>
                  <a:pt x="132017" y="2086547"/>
                </a:lnTo>
                <a:lnTo>
                  <a:pt x="148819" y="2086547"/>
                </a:lnTo>
                <a:lnTo>
                  <a:pt x="148819" y="2103349"/>
                </a:lnTo>
                <a:lnTo>
                  <a:pt x="165964" y="2103349"/>
                </a:lnTo>
                <a:lnTo>
                  <a:pt x="165964" y="2086547"/>
                </a:lnTo>
                <a:lnTo>
                  <a:pt x="182766" y="2086547"/>
                </a:lnTo>
                <a:lnTo>
                  <a:pt x="182766" y="2069402"/>
                </a:lnTo>
                <a:lnTo>
                  <a:pt x="165964" y="2069402"/>
                </a:lnTo>
                <a:lnTo>
                  <a:pt x="165964" y="2052599"/>
                </a:lnTo>
                <a:close/>
                <a:moveTo>
                  <a:pt x="165964" y="1778279"/>
                </a:moveTo>
                <a:lnTo>
                  <a:pt x="148819" y="1778279"/>
                </a:lnTo>
                <a:lnTo>
                  <a:pt x="148819" y="1795082"/>
                </a:lnTo>
                <a:lnTo>
                  <a:pt x="132017" y="1795082"/>
                </a:lnTo>
                <a:lnTo>
                  <a:pt x="132017" y="1812227"/>
                </a:lnTo>
                <a:lnTo>
                  <a:pt x="148819" y="1812227"/>
                </a:lnTo>
                <a:lnTo>
                  <a:pt x="148819" y="1829029"/>
                </a:lnTo>
                <a:lnTo>
                  <a:pt x="165964" y="1829029"/>
                </a:lnTo>
                <a:lnTo>
                  <a:pt x="165964" y="1812227"/>
                </a:lnTo>
                <a:lnTo>
                  <a:pt x="182766" y="1812227"/>
                </a:lnTo>
                <a:lnTo>
                  <a:pt x="182766" y="1795082"/>
                </a:lnTo>
                <a:lnTo>
                  <a:pt x="165964" y="1795082"/>
                </a:lnTo>
                <a:lnTo>
                  <a:pt x="165964" y="1778279"/>
                </a:lnTo>
                <a:close/>
                <a:moveTo>
                  <a:pt x="304495" y="2047799"/>
                </a:moveTo>
                <a:lnTo>
                  <a:pt x="284607" y="2047799"/>
                </a:lnTo>
                <a:lnTo>
                  <a:pt x="284607" y="2068030"/>
                </a:lnTo>
                <a:lnTo>
                  <a:pt x="264376" y="2068030"/>
                </a:lnTo>
                <a:lnTo>
                  <a:pt x="264376" y="2087918"/>
                </a:lnTo>
                <a:lnTo>
                  <a:pt x="284607" y="2087918"/>
                </a:lnTo>
                <a:lnTo>
                  <a:pt x="284607" y="2108149"/>
                </a:lnTo>
                <a:lnTo>
                  <a:pt x="304495" y="2108149"/>
                </a:lnTo>
                <a:lnTo>
                  <a:pt x="304495" y="2087918"/>
                </a:lnTo>
                <a:lnTo>
                  <a:pt x="324726" y="2087918"/>
                </a:lnTo>
                <a:lnTo>
                  <a:pt x="324726" y="2068030"/>
                </a:lnTo>
                <a:lnTo>
                  <a:pt x="304495" y="2068030"/>
                </a:lnTo>
                <a:lnTo>
                  <a:pt x="304495" y="2047799"/>
                </a:lnTo>
                <a:close/>
                <a:moveTo>
                  <a:pt x="304152" y="2323833"/>
                </a:moveTo>
                <a:lnTo>
                  <a:pt x="284950" y="2323833"/>
                </a:lnTo>
                <a:lnTo>
                  <a:pt x="284950" y="2342693"/>
                </a:lnTo>
                <a:lnTo>
                  <a:pt x="266090" y="2342693"/>
                </a:lnTo>
                <a:lnTo>
                  <a:pt x="266090" y="2361895"/>
                </a:lnTo>
                <a:lnTo>
                  <a:pt x="284950" y="2361895"/>
                </a:lnTo>
                <a:lnTo>
                  <a:pt x="284950" y="2380755"/>
                </a:lnTo>
                <a:lnTo>
                  <a:pt x="304152" y="2380755"/>
                </a:lnTo>
                <a:lnTo>
                  <a:pt x="304152" y="2361895"/>
                </a:lnTo>
                <a:lnTo>
                  <a:pt x="323012" y="2361895"/>
                </a:lnTo>
                <a:lnTo>
                  <a:pt x="323012" y="2342693"/>
                </a:lnTo>
                <a:lnTo>
                  <a:pt x="304152" y="2342693"/>
                </a:lnTo>
                <a:lnTo>
                  <a:pt x="304152" y="2323833"/>
                </a:lnTo>
                <a:close/>
                <a:moveTo>
                  <a:pt x="303124" y="2600897"/>
                </a:moveTo>
                <a:lnTo>
                  <a:pt x="285979" y="2600897"/>
                </a:lnTo>
                <a:lnTo>
                  <a:pt x="285979" y="2618042"/>
                </a:lnTo>
                <a:lnTo>
                  <a:pt x="268834" y="2618042"/>
                </a:lnTo>
                <a:lnTo>
                  <a:pt x="268834" y="2635187"/>
                </a:lnTo>
                <a:lnTo>
                  <a:pt x="285979" y="2635187"/>
                </a:lnTo>
                <a:lnTo>
                  <a:pt x="285979" y="2652332"/>
                </a:lnTo>
                <a:lnTo>
                  <a:pt x="303124" y="2652332"/>
                </a:lnTo>
                <a:lnTo>
                  <a:pt x="303124" y="2635187"/>
                </a:lnTo>
                <a:lnTo>
                  <a:pt x="320269" y="2635187"/>
                </a:lnTo>
                <a:lnTo>
                  <a:pt x="320269" y="2618042"/>
                </a:lnTo>
                <a:lnTo>
                  <a:pt x="303124" y="2618042"/>
                </a:lnTo>
                <a:lnTo>
                  <a:pt x="303124" y="2600897"/>
                </a:lnTo>
                <a:close/>
                <a:moveTo>
                  <a:pt x="235229" y="1912696"/>
                </a:moveTo>
                <a:lnTo>
                  <a:pt x="216713" y="1912696"/>
                </a:lnTo>
                <a:lnTo>
                  <a:pt x="216713" y="1931556"/>
                </a:lnTo>
                <a:lnTo>
                  <a:pt x="197853" y="1931556"/>
                </a:lnTo>
                <a:lnTo>
                  <a:pt x="197853" y="1950072"/>
                </a:lnTo>
                <a:lnTo>
                  <a:pt x="216713" y="1950072"/>
                </a:lnTo>
                <a:lnTo>
                  <a:pt x="216713" y="1968932"/>
                </a:lnTo>
                <a:lnTo>
                  <a:pt x="235229" y="1968932"/>
                </a:lnTo>
                <a:lnTo>
                  <a:pt x="235229" y="1950072"/>
                </a:lnTo>
                <a:lnTo>
                  <a:pt x="254089" y="1950072"/>
                </a:lnTo>
                <a:lnTo>
                  <a:pt x="254089" y="1931556"/>
                </a:lnTo>
                <a:lnTo>
                  <a:pt x="235229" y="1931556"/>
                </a:lnTo>
                <a:lnTo>
                  <a:pt x="235229" y="1912696"/>
                </a:lnTo>
                <a:close/>
                <a:moveTo>
                  <a:pt x="301409" y="2880017"/>
                </a:moveTo>
                <a:lnTo>
                  <a:pt x="287693" y="2880017"/>
                </a:lnTo>
                <a:lnTo>
                  <a:pt x="287693" y="2894076"/>
                </a:lnTo>
                <a:lnTo>
                  <a:pt x="273634" y="2894076"/>
                </a:lnTo>
                <a:lnTo>
                  <a:pt x="273634" y="2907792"/>
                </a:lnTo>
                <a:lnTo>
                  <a:pt x="287693" y="2907792"/>
                </a:lnTo>
                <a:lnTo>
                  <a:pt x="287693" y="2921851"/>
                </a:lnTo>
                <a:lnTo>
                  <a:pt x="301409" y="2921851"/>
                </a:lnTo>
                <a:lnTo>
                  <a:pt x="301409" y="2907792"/>
                </a:lnTo>
                <a:lnTo>
                  <a:pt x="315468" y="2907792"/>
                </a:lnTo>
                <a:lnTo>
                  <a:pt x="315468" y="2894076"/>
                </a:lnTo>
                <a:lnTo>
                  <a:pt x="301409" y="2894076"/>
                </a:lnTo>
                <a:lnTo>
                  <a:pt x="301409" y="2880017"/>
                </a:lnTo>
                <a:close/>
                <a:moveTo>
                  <a:pt x="235229" y="2187702"/>
                </a:moveTo>
                <a:lnTo>
                  <a:pt x="216713" y="2187702"/>
                </a:lnTo>
                <a:lnTo>
                  <a:pt x="216713" y="2205876"/>
                </a:lnTo>
                <a:lnTo>
                  <a:pt x="198539" y="2205876"/>
                </a:lnTo>
                <a:lnTo>
                  <a:pt x="198539" y="2224392"/>
                </a:lnTo>
                <a:lnTo>
                  <a:pt x="216713" y="2224392"/>
                </a:lnTo>
                <a:lnTo>
                  <a:pt x="216713" y="2242566"/>
                </a:lnTo>
                <a:lnTo>
                  <a:pt x="235229" y="2242566"/>
                </a:lnTo>
                <a:lnTo>
                  <a:pt x="235229" y="2224392"/>
                </a:lnTo>
                <a:lnTo>
                  <a:pt x="253403" y="2224392"/>
                </a:lnTo>
                <a:lnTo>
                  <a:pt x="253403" y="2205876"/>
                </a:lnTo>
                <a:lnTo>
                  <a:pt x="235229" y="2205876"/>
                </a:lnTo>
                <a:lnTo>
                  <a:pt x="235229" y="2187702"/>
                </a:lnTo>
                <a:close/>
                <a:moveTo>
                  <a:pt x="27089" y="2057743"/>
                </a:moveTo>
                <a:lnTo>
                  <a:pt x="13373" y="2057743"/>
                </a:lnTo>
                <a:lnTo>
                  <a:pt x="13373" y="2071116"/>
                </a:lnTo>
                <a:lnTo>
                  <a:pt x="0" y="2071116"/>
                </a:lnTo>
                <a:lnTo>
                  <a:pt x="0" y="2084832"/>
                </a:lnTo>
                <a:lnTo>
                  <a:pt x="13373" y="2084832"/>
                </a:lnTo>
                <a:lnTo>
                  <a:pt x="13373" y="2098205"/>
                </a:lnTo>
                <a:lnTo>
                  <a:pt x="27089" y="2098205"/>
                </a:lnTo>
                <a:lnTo>
                  <a:pt x="27089" y="2084832"/>
                </a:lnTo>
                <a:lnTo>
                  <a:pt x="40462" y="2084832"/>
                </a:lnTo>
                <a:lnTo>
                  <a:pt x="40462" y="2071116"/>
                </a:lnTo>
                <a:lnTo>
                  <a:pt x="27089" y="2071116"/>
                </a:lnTo>
                <a:lnTo>
                  <a:pt x="27089" y="2057743"/>
                </a:lnTo>
                <a:close/>
                <a:moveTo>
                  <a:pt x="164249" y="2605697"/>
                </a:moveTo>
                <a:lnTo>
                  <a:pt x="150533" y="2605697"/>
                </a:lnTo>
                <a:lnTo>
                  <a:pt x="150533" y="2619756"/>
                </a:lnTo>
                <a:lnTo>
                  <a:pt x="136474" y="2619756"/>
                </a:lnTo>
                <a:lnTo>
                  <a:pt x="136474" y="2633472"/>
                </a:lnTo>
                <a:lnTo>
                  <a:pt x="150533" y="2633472"/>
                </a:lnTo>
                <a:lnTo>
                  <a:pt x="150533" y="2647531"/>
                </a:lnTo>
                <a:lnTo>
                  <a:pt x="164249" y="2647531"/>
                </a:lnTo>
                <a:lnTo>
                  <a:pt x="164249" y="2633472"/>
                </a:lnTo>
                <a:lnTo>
                  <a:pt x="178308" y="2633472"/>
                </a:lnTo>
                <a:lnTo>
                  <a:pt x="178308" y="2619756"/>
                </a:lnTo>
                <a:lnTo>
                  <a:pt x="164249" y="2619756"/>
                </a:lnTo>
                <a:lnTo>
                  <a:pt x="164249" y="2605697"/>
                </a:lnTo>
                <a:close/>
                <a:moveTo>
                  <a:pt x="26403" y="2333435"/>
                </a:moveTo>
                <a:lnTo>
                  <a:pt x="14059" y="2333435"/>
                </a:lnTo>
                <a:lnTo>
                  <a:pt x="14059" y="2346122"/>
                </a:lnTo>
                <a:lnTo>
                  <a:pt x="1372" y="2346122"/>
                </a:lnTo>
                <a:lnTo>
                  <a:pt x="1372" y="2358466"/>
                </a:lnTo>
                <a:lnTo>
                  <a:pt x="14059" y="2358466"/>
                </a:lnTo>
                <a:lnTo>
                  <a:pt x="14059" y="2371154"/>
                </a:lnTo>
                <a:lnTo>
                  <a:pt x="26403" y="2371154"/>
                </a:lnTo>
                <a:lnTo>
                  <a:pt x="26403" y="2358466"/>
                </a:lnTo>
                <a:lnTo>
                  <a:pt x="39091" y="2358466"/>
                </a:lnTo>
                <a:lnTo>
                  <a:pt x="39091" y="2346122"/>
                </a:lnTo>
                <a:lnTo>
                  <a:pt x="26403" y="2346122"/>
                </a:lnTo>
                <a:lnTo>
                  <a:pt x="26403" y="2333435"/>
                </a:lnTo>
                <a:close/>
                <a:moveTo>
                  <a:pt x="81267" y="1688783"/>
                </a:moveTo>
                <a:lnTo>
                  <a:pt x="96355" y="1688783"/>
                </a:lnTo>
                <a:lnTo>
                  <a:pt x="96355" y="1674038"/>
                </a:lnTo>
                <a:lnTo>
                  <a:pt x="111100" y="1674038"/>
                </a:lnTo>
                <a:lnTo>
                  <a:pt x="111100" y="1658950"/>
                </a:lnTo>
                <a:lnTo>
                  <a:pt x="96355" y="1658950"/>
                </a:lnTo>
                <a:lnTo>
                  <a:pt x="96355" y="1644206"/>
                </a:lnTo>
                <a:lnTo>
                  <a:pt x="81267" y="1644206"/>
                </a:lnTo>
                <a:lnTo>
                  <a:pt x="81267" y="1658950"/>
                </a:lnTo>
                <a:lnTo>
                  <a:pt x="66523" y="1658950"/>
                </a:lnTo>
                <a:lnTo>
                  <a:pt x="66523" y="1674038"/>
                </a:lnTo>
                <a:lnTo>
                  <a:pt x="81267" y="1674038"/>
                </a:lnTo>
                <a:lnTo>
                  <a:pt x="81267" y="1688783"/>
                </a:lnTo>
                <a:close/>
                <a:moveTo>
                  <a:pt x="81953" y="1412405"/>
                </a:moveTo>
                <a:lnTo>
                  <a:pt x="95669" y="1412405"/>
                </a:lnTo>
                <a:lnTo>
                  <a:pt x="95669" y="1399032"/>
                </a:lnTo>
                <a:lnTo>
                  <a:pt x="109042" y="1399032"/>
                </a:lnTo>
                <a:lnTo>
                  <a:pt x="109042" y="1385316"/>
                </a:lnTo>
                <a:lnTo>
                  <a:pt x="95669" y="1385316"/>
                </a:lnTo>
                <a:lnTo>
                  <a:pt x="95669" y="1371943"/>
                </a:lnTo>
                <a:lnTo>
                  <a:pt x="81953" y="1371943"/>
                </a:lnTo>
                <a:lnTo>
                  <a:pt x="81953" y="1385316"/>
                </a:lnTo>
                <a:lnTo>
                  <a:pt x="68580" y="1385316"/>
                </a:lnTo>
                <a:lnTo>
                  <a:pt x="68580" y="1399032"/>
                </a:lnTo>
                <a:lnTo>
                  <a:pt x="81953" y="1399032"/>
                </a:lnTo>
                <a:lnTo>
                  <a:pt x="81953" y="1412405"/>
                </a:lnTo>
                <a:close/>
                <a:moveTo>
                  <a:pt x="27089" y="1783423"/>
                </a:moveTo>
                <a:lnTo>
                  <a:pt x="13373" y="1783423"/>
                </a:lnTo>
                <a:lnTo>
                  <a:pt x="13373" y="1796796"/>
                </a:lnTo>
                <a:lnTo>
                  <a:pt x="0" y="1796796"/>
                </a:lnTo>
                <a:lnTo>
                  <a:pt x="0" y="1810512"/>
                </a:lnTo>
                <a:lnTo>
                  <a:pt x="13373" y="1810512"/>
                </a:lnTo>
                <a:lnTo>
                  <a:pt x="13373" y="1823885"/>
                </a:lnTo>
                <a:lnTo>
                  <a:pt x="27089" y="1823885"/>
                </a:lnTo>
                <a:lnTo>
                  <a:pt x="27089" y="1810512"/>
                </a:lnTo>
                <a:lnTo>
                  <a:pt x="40462" y="1810512"/>
                </a:lnTo>
                <a:lnTo>
                  <a:pt x="40462" y="1796796"/>
                </a:lnTo>
                <a:lnTo>
                  <a:pt x="27089" y="1796796"/>
                </a:lnTo>
                <a:lnTo>
                  <a:pt x="27089" y="1783423"/>
                </a:lnTo>
                <a:close/>
                <a:moveTo>
                  <a:pt x="96355" y="1917840"/>
                </a:moveTo>
                <a:lnTo>
                  <a:pt x="81267" y="1917840"/>
                </a:lnTo>
                <a:lnTo>
                  <a:pt x="81267" y="1933270"/>
                </a:lnTo>
                <a:lnTo>
                  <a:pt x="65837" y="1933270"/>
                </a:lnTo>
                <a:lnTo>
                  <a:pt x="65837" y="1948358"/>
                </a:lnTo>
                <a:lnTo>
                  <a:pt x="81267" y="1948358"/>
                </a:lnTo>
                <a:lnTo>
                  <a:pt x="81267" y="1963788"/>
                </a:lnTo>
                <a:lnTo>
                  <a:pt x="96355" y="1963788"/>
                </a:lnTo>
                <a:lnTo>
                  <a:pt x="96355" y="1948358"/>
                </a:lnTo>
                <a:lnTo>
                  <a:pt x="111785" y="1948358"/>
                </a:lnTo>
                <a:lnTo>
                  <a:pt x="111785" y="1933270"/>
                </a:lnTo>
                <a:lnTo>
                  <a:pt x="96355" y="1933270"/>
                </a:lnTo>
                <a:lnTo>
                  <a:pt x="96355" y="1917840"/>
                </a:lnTo>
                <a:close/>
                <a:moveTo>
                  <a:pt x="96012" y="2193188"/>
                </a:moveTo>
                <a:lnTo>
                  <a:pt x="81610" y="2193188"/>
                </a:lnTo>
                <a:lnTo>
                  <a:pt x="81610" y="2207933"/>
                </a:lnTo>
                <a:lnTo>
                  <a:pt x="66866" y="2207933"/>
                </a:lnTo>
                <a:lnTo>
                  <a:pt x="66866" y="2222335"/>
                </a:lnTo>
                <a:lnTo>
                  <a:pt x="81610" y="2222335"/>
                </a:lnTo>
                <a:lnTo>
                  <a:pt x="81610" y="2237080"/>
                </a:lnTo>
                <a:lnTo>
                  <a:pt x="96012" y="2237080"/>
                </a:lnTo>
                <a:lnTo>
                  <a:pt x="96012" y="2222335"/>
                </a:lnTo>
                <a:lnTo>
                  <a:pt x="110757" y="2222335"/>
                </a:lnTo>
                <a:lnTo>
                  <a:pt x="110757" y="2207933"/>
                </a:lnTo>
                <a:lnTo>
                  <a:pt x="96012" y="2207933"/>
                </a:lnTo>
                <a:lnTo>
                  <a:pt x="96012" y="2193188"/>
                </a:lnTo>
                <a:close/>
                <a:moveTo>
                  <a:pt x="95326" y="2469566"/>
                </a:moveTo>
                <a:lnTo>
                  <a:pt x="82296" y="2469566"/>
                </a:lnTo>
                <a:lnTo>
                  <a:pt x="82296" y="2482939"/>
                </a:lnTo>
                <a:lnTo>
                  <a:pt x="68923" y="2482939"/>
                </a:lnTo>
                <a:lnTo>
                  <a:pt x="68923" y="2495969"/>
                </a:lnTo>
                <a:lnTo>
                  <a:pt x="82296" y="2495969"/>
                </a:lnTo>
                <a:lnTo>
                  <a:pt x="82296" y="2509342"/>
                </a:lnTo>
                <a:lnTo>
                  <a:pt x="95326" y="2509342"/>
                </a:lnTo>
                <a:lnTo>
                  <a:pt x="95326" y="2495969"/>
                </a:lnTo>
                <a:lnTo>
                  <a:pt x="108699" y="2495969"/>
                </a:lnTo>
                <a:lnTo>
                  <a:pt x="108699" y="2482939"/>
                </a:lnTo>
                <a:lnTo>
                  <a:pt x="95326" y="2482939"/>
                </a:lnTo>
                <a:lnTo>
                  <a:pt x="95326" y="2469566"/>
                </a:lnTo>
                <a:close/>
                <a:moveTo>
                  <a:pt x="440284" y="2875559"/>
                </a:moveTo>
                <a:lnTo>
                  <a:pt x="423139" y="2875559"/>
                </a:lnTo>
                <a:lnTo>
                  <a:pt x="423139" y="2892362"/>
                </a:lnTo>
                <a:lnTo>
                  <a:pt x="406336" y="2892362"/>
                </a:lnTo>
                <a:lnTo>
                  <a:pt x="406336" y="2909507"/>
                </a:lnTo>
                <a:lnTo>
                  <a:pt x="423139" y="2909507"/>
                </a:lnTo>
                <a:lnTo>
                  <a:pt x="423139" y="2926309"/>
                </a:lnTo>
                <a:lnTo>
                  <a:pt x="440284" y="2926309"/>
                </a:lnTo>
                <a:lnTo>
                  <a:pt x="440284" y="2909507"/>
                </a:lnTo>
                <a:lnTo>
                  <a:pt x="457086" y="2909507"/>
                </a:lnTo>
                <a:lnTo>
                  <a:pt x="457086" y="2892362"/>
                </a:lnTo>
                <a:lnTo>
                  <a:pt x="440284" y="2892362"/>
                </a:lnTo>
                <a:lnTo>
                  <a:pt x="440284" y="2875559"/>
                </a:lnTo>
                <a:close/>
                <a:moveTo>
                  <a:pt x="510235" y="2733599"/>
                </a:moveTo>
                <a:lnTo>
                  <a:pt x="490347" y="2733599"/>
                </a:lnTo>
                <a:lnTo>
                  <a:pt x="490347" y="2753830"/>
                </a:lnTo>
                <a:lnTo>
                  <a:pt x="470116" y="2753830"/>
                </a:lnTo>
                <a:lnTo>
                  <a:pt x="470116" y="2773718"/>
                </a:lnTo>
                <a:lnTo>
                  <a:pt x="490347" y="2773718"/>
                </a:lnTo>
                <a:lnTo>
                  <a:pt x="490347" y="2793949"/>
                </a:lnTo>
                <a:lnTo>
                  <a:pt x="510235" y="2793949"/>
                </a:lnTo>
                <a:lnTo>
                  <a:pt x="510235" y="2773718"/>
                </a:lnTo>
                <a:lnTo>
                  <a:pt x="530466" y="2773718"/>
                </a:lnTo>
                <a:lnTo>
                  <a:pt x="530466" y="2753830"/>
                </a:lnTo>
                <a:lnTo>
                  <a:pt x="510235" y="2753830"/>
                </a:lnTo>
                <a:lnTo>
                  <a:pt x="510235" y="2733599"/>
                </a:lnTo>
                <a:close/>
                <a:moveTo>
                  <a:pt x="508521" y="3013748"/>
                </a:moveTo>
                <a:lnTo>
                  <a:pt x="492061" y="3013748"/>
                </a:lnTo>
                <a:lnTo>
                  <a:pt x="492061" y="3029864"/>
                </a:lnTo>
                <a:lnTo>
                  <a:pt x="475945" y="3029864"/>
                </a:lnTo>
                <a:lnTo>
                  <a:pt x="475945" y="3046324"/>
                </a:lnTo>
                <a:lnTo>
                  <a:pt x="492061" y="3046324"/>
                </a:lnTo>
                <a:lnTo>
                  <a:pt x="492061" y="3062440"/>
                </a:lnTo>
                <a:lnTo>
                  <a:pt x="508521" y="3062440"/>
                </a:lnTo>
                <a:lnTo>
                  <a:pt x="508521" y="3046324"/>
                </a:lnTo>
                <a:lnTo>
                  <a:pt x="524637" y="3046324"/>
                </a:lnTo>
                <a:lnTo>
                  <a:pt x="524637" y="3029864"/>
                </a:lnTo>
                <a:lnTo>
                  <a:pt x="508521" y="3029864"/>
                </a:lnTo>
                <a:lnTo>
                  <a:pt x="508521" y="3013748"/>
                </a:lnTo>
                <a:close/>
                <a:moveTo>
                  <a:pt x="511607" y="2455507"/>
                </a:moveTo>
                <a:lnTo>
                  <a:pt x="488975" y="2455507"/>
                </a:lnTo>
                <a:lnTo>
                  <a:pt x="488975" y="2478138"/>
                </a:lnTo>
                <a:lnTo>
                  <a:pt x="466344" y="2478138"/>
                </a:lnTo>
                <a:lnTo>
                  <a:pt x="466344" y="2500770"/>
                </a:lnTo>
                <a:lnTo>
                  <a:pt x="488975" y="2500770"/>
                </a:lnTo>
                <a:lnTo>
                  <a:pt x="488975" y="2523401"/>
                </a:lnTo>
                <a:lnTo>
                  <a:pt x="511607" y="2523401"/>
                </a:lnTo>
                <a:lnTo>
                  <a:pt x="511607" y="2500770"/>
                </a:lnTo>
                <a:lnTo>
                  <a:pt x="534238" y="2500770"/>
                </a:lnTo>
                <a:lnTo>
                  <a:pt x="534238" y="2478138"/>
                </a:lnTo>
                <a:lnTo>
                  <a:pt x="511607" y="2478138"/>
                </a:lnTo>
                <a:lnTo>
                  <a:pt x="511607" y="2455507"/>
                </a:lnTo>
                <a:close/>
                <a:moveTo>
                  <a:pt x="506120" y="3294583"/>
                </a:moveTo>
                <a:lnTo>
                  <a:pt x="494462" y="3294583"/>
                </a:lnTo>
                <a:lnTo>
                  <a:pt x="494462" y="3306585"/>
                </a:lnTo>
                <a:lnTo>
                  <a:pt x="482460" y="3306585"/>
                </a:lnTo>
                <a:lnTo>
                  <a:pt x="482460" y="3318243"/>
                </a:lnTo>
                <a:lnTo>
                  <a:pt x="494462" y="3318243"/>
                </a:lnTo>
                <a:lnTo>
                  <a:pt x="494462" y="3330245"/>
                </a:lnTo>
                <a:lnTo>
                  <a:pt x="506120" y="3330245"/>
                </a:lnTo>
                <a:lnTo>
                  <a:pt x="506120" y="3318243"/>
                </a:lnTo>
                <a:lnTo>
                  <a:pt x="518122" y="3318243"/>
                </a:lnTo>
                <a:lnTo>
                  <a:pt x="518122" y="3306585"/>
                </a:lnTo>
                <a:lnTo>
                  <a:pt x="506120" y="3306585"/>
                </a:lnTo>
                <a:lnTo>
                  <a:pt x="506120" y="3294583"/>
                </a:lnTo>
                <a:close/>
                <a:moveTo>
                  <a:pt x="442684" y="2319376"/>
                </a:moveTo>
                <a:lnTo>
                  <a:pt x="420738" y="2319376"/>
                </a:lnTo>
                <a:lnTo>
                  <a:pt x="420738" y="2341321"/>
                </a:lnTo>
                <a:lnTo>
                  <a:pt x="398793" y="2341321"/>
                </a:lnTo>
                <a:lnTo>
                  <a:pt x="398793" y="2363267"/>
                </a:lnTo>
                <a:lnTo>
                  <a:pt x="420738" y="2363267"/>
                </a:lnTo>
                <a:lnTo>
                  <a:pt x="420738" y="2385212"/>
                </a:lnTo>
                <a:lnTo>
                  <a:pt x="442684" y="2385212"/>
                </a:lnTo>
                <a:lnTo>
                  <a:pt x="442684" y="2363267"/>
                </a:lnTo>
                <a:lnTo>
                  <a:pt x="464629" y="2363267"/>
                </a:lnTo>
                <a:lnTo>
                  <a:pt x="464629" y="2341321"/>
                </a:lnTo>
                <a:lnTo>
                  <a:pt x="442684" y="2341321"/>
                </a:lnTo>
                <a:lnTo>
                  <a:pt x="442684" y="2319376"/>
                </a:lnTo>
                <a:close/>
                <a:moveTo>
                  <a:pt x="580187" y="2592324"/>
                </a:moveTo>
                <a:lnTo>
                  <a:pt x="557555" y="2592324"/>
                </a:lnTo>
                <a:lnTo>
                  <a:pt x="557555" y="2615298"/>
                </a:lnTo>
                <a:lnTo>
                  <a:pt x="534581" y="2615298"/>
                </a:lnTo>
                <a:lnTo>
                  <a:pt x="534581" y="2637930"/>
                </a:lnTo>
                <a:lnTo>
                  <a:pt x="557555" y="2637930"/>
                </a:lnTo>
                <a:lnTo>
                  <a:pt x="557555" y="2660904"/>
                </a:lnTo>
                <a:lnTo>
                  <a:pt x="580187" y="2660904"/>
                </a:lnTo>
                <a:lnTo>
                  <a:pt x="580187" y="2637930"/>
                </a:lnTo>
                <a:lnTo>
                  <a:pt x="603161" y="2637930"/>
                </a:lnTo>
                <a:lnTo>
                  <a:pt x="603161" y="2615298"/>
                </a:lnTo>
                <a:lnTo>
                  <a:pt x="580187" y="2615298"/>
                </a:lnTo>
                <a:lnTo>
                  <a:pt x="580187" y="2592324"/>
                </a:lnTo>
                <a:close/>
                <a:moveTo>
                  <a:pt x="644652" y="3290811"/>
                </a:moveTo>
                <a:lnTo>
                  <a:pt x="630250" y="3290811"/>
                </a:lnTo>
                <a:lnTo>
                  <a:pt x="630250" y="3305213"/>
                </a:lnTo>
                <a:lnTo>
                  <a:pt x="615848" y="3305213"/>
                </a:lnTo>
                <a:lnTo>
                  <a:pt x="615848" y="3319615"/>
                </a:lnTo>
                <a:lnTo>
                  <a:pt x="630250" y="3319615"/>
                </a:lnTo>
                <a:lnTo>
                  <a:pt x="630250" y="3334017"/>
                </a:lnTo>
                <a:lnTo>
                  <a:pt x="644652" y="3334017"/>
                </a:lnTo>
                <a:lnTo>
                  <a:pt x="644652" y="3319615"/>
                </a:lnTo>
                <a:lnTo>
                  <a:pt x="659054" y="3319615"/>
                </a:lnTo>
                <a:lnTo>
                  <a:pt x="659054" y="3305213"/>
                </a:lnTo>
                <a:lnTo>
                  <a:pt x="644652" y="3305213"/>
                </a:lnTo>
                <a:lnTo>
                  <a:pt x="644652" y="3290811"/>
                </a:lnTo>
                <a:close/>
                <a:moveTo>
                  <a:pt x="576758" y="3151937"/>
                </a:moveTo>
                <a:lnTo>
                  <a:pt x="560984" y="3151937"/>
                </a:lnTo>
                <a:lnTo>
                  <a:pt x="560984" y="3167367"/>
                </a:lnTo>
                <a:lnTo>
                  <a:pt x="545554" y="3167367"/>
                </a:lnTo>
                <a:lnTo>
                  <a:pt x="545554" y="3183141"/>
                </a:lnTo>
                <a:lnTo>
                  <a:pt x="560984" y="3183141"/>
                </a:lnTo>
                <a:lnTo>
                  <a:pt x="560984" y="3198571"/>
                </a:lnTo>
                <a:lnTo>
                  <a:pt x="576758" y="3198571"/>
                </a:lnTo>
                <a:lnTo>
                  <a:pt x="576758" y="3183141"/>
                </a:lnTo>
                <a:lnTo>
                  <a:pt x="592188" y="3183141"/>
                </a:lnTo>
                <a:lnTo>
                  <a:pt x="592188" y="3167367"/>
                </a:lnTo>
                <a:lnTo>
                  <a:pt x="576758" y="3167367"/>
                </a:lnTo>
                <a:lnTo>
                  <a:pt x="576758" y="3151937"/>
                </a:lnTo>
                <a:close/>
                <a:moveTo>
                  <a:pt x="578815" y="2871445"/>
                </a:moveTo>
                <a:lnTo>
                  <a:pt x="558927" y="2871445"/>
                </a:lnTo>
                <a:lnTo>
                  <a:pt x="558927" y="2890990"/>
                </a:lnTo>
                <a:lnTo>
                  <a:pt x="539382" y="2890990"/>
                </a:lnTo>
                <a:lnTo>
                  <a:pt x="539382" y="2910878"/>
                </a:lnTo>
                <a:lnTo>
                  <a:pt x="558927" y="2910878"/>
                </a:lnTo>
                <a:lnTo>
                  <a:pt x="558927" y="2930423"/>
                </a:lnTo>
                <a:lnTo>
                  <a:pt x="578815" y="2930423"/>
                </a:lnTo>
                <a:lnTo>
                  <a:pt x="578815" y="2910878"/>
                </a:lnTo>
                <a:lnTo>
                  <a:pt x="598360" y="2910878"/>
                </a:lnTo>
                <a:lnTo>
                  <a:pt x="598360" y="2890990"/>
                </a:lnTo>
                <a:lnTo>
                  <a:pt x="578815" y="2890990"/>
                </a:lnTo>
                <a:lnTo>
                  <a:pt x="578815" y="2871445"/>
                </a:lnTo>
                <a:close/>
                <a:moveTo>
                  <a:pt x="373761" y="2183244"/>
                </a:moveTo>
                <a:lnTo>
                  <a:pt x="352501" y="2183244"/>
                </a:lnTo>
                <a:lnTo>
                  <a:pt x="352501" y="2204504"/>
                </a:lnTo>
                <a:lnTo>
                  <a:pt x="331241" y="2204504"/>
                </a:lnTo>
                <a:lnTo>
                  <a:pt x="331241" y="2225764"/>
                </a:lnTo>
                <a:lnTo>
                  <a:pt x="352501" y="2225764"/>
                </a:lnTo>
                <a:lnTo>
                  <a:pt x="352501" y="2247024"/>
                </a:lnTo>
                <a:lnTo>
                  <a:pt x="373761" y="2247024"/>
                </a:lnTo>
                <a:lnTo>
                  <a:pt x="373761" y="2225764"/>
                </a:lnTo>
                <a:lnTo>
                  <a:pt x="395021" y="2225764"/>
                </a:lnTo>
                <a:lnTo>
                  <a:pt x="395021" y="2204504"/>
                </a:lnTo>
                <a:lnTo>
                  <a:pt x="373761" y="2204504"/>
                </a:lnTo>
                <a:lnTo>
                  <a:pt x="373761" y="2183244"/>
                </a:lnTo>
                <a:close/>
                <a:moveTo>
                  <a:pt x="371704" y="2738057"/>
                </a:moveTo>
                <a:lnTo>
                  <a:pt x="354559" y="2738057"/>
                </a:lnTo>
                <a:lnTo>
                  <a:pt x="354559" y="2755202"/>
                </a:lnTo>
                <a:lnTo>
                  <a:pt x="337414" y="2755202"/>
                </a:lnTo>
                <a:lnTo>
                  <a:pt x="337414" y="2772347"/>
                </a:lnTo>
                <a:lnTo>
                  <a:pt x="354559" y="2772347"/>
                </a:lnTo>
                <a:lnTo>
                  <a:pt x="354559" y="2789492"/>
                </a:lnTo>
                <a:lnTo>
                  <a:pt x="371704" y="2789492"/>
                </a:lnTo>
                <a:lnTo>
                  <a:pt x="371704" y="2772347"/>
                </a:lnTo>
                <a:lnTo>
                  <a:pt x="388849" y="2772347"/>
                </a:lnTo>
                <a:lnTo>
                  <a:pt x="388849" y="2755202"/>
                </a:lnTo>
                <a:lnTo>
                  <a:pt x="371704" y="2755202"/>
                </a:lnTo>
                <a:lnTo>
                  <a:pt x="371704" y="2738057"/>
                </a:lnTo>
                <a:close/>
                <a:moveTo>
                  <a:pt x="373075" y="2459965"/>
                </a:moveTo>
                <a:lnTo>
                  <a:pt x="353187" y="2459965"/>
                </a:lnTo>
                <a:lnTo>
                  <a:pt x="353187" y="2479510"/>
                </a:lnTo>
                <a:lnTo>
                  <a:pt x="333642" y="2479510"/>
                </a:lnTo>
                <a:lnTo>
                  <a:pt x="333642" y="2499398"/>
                </a:lnTo>
                <a:lnTo>
                  <a:pt x="353187" y="2499398"/>
                </a:lnTo>
                <a:lnTo>
                  <a:pt x="353187" y="2518943"/>
                </a:lnTo>
                <a:lnTo>
                  <a:pt x="373075" y="2518943"/>
                </a:lnTo>
                <a:lnTo>
                  <a:pt x="373075" y="2499398"/>
                </a:lnTo>
                <a:lnTo>
                  <a:pt x="392620" y="2499398"/>
                </a:lnTo>
                <a:lnTo>
                  <a:pt x="392620" y="2479510"/>
                </a:lnTo>
                <a:lnTo>
                  <a:pt x="373075" y="2479510"/>
                </a:lnTo>
                <a:lnTo>
                  <a:pt x="373075" y="2459965"/>
                </a:lnTo>
                <a:close/>
                <a:moveTo>
                  <a:pt x="304495" y="1773479"/>
                </a:moveTo>
                <a:lnTo>
                  <a:pt x="284607" y="1773479"/>
                </a:lnTo>
                <a:lnTo>
                  <a:pt x="284607" y="1793710"/>
                </a:lnTo>
                <a:lnTo>
                  <a:pt x="264376" y="1793710"/>
                </a:lnTo>
                <a:lnTo>
                  <a:pt x="264376" y="1813598"/>
                </a:lnTo>
                <a:lnTo>
                  <a:pt x="284607" y="1813598"/>
                </a:lnTo>
                <a:lnTo>
                  <a:pt x="284607" y="1833829"/>
                </a:lnTo>
                <a:lnTo>
                  <a:pt x="304495" y="1833829"/>
                </a:lnTo>
                <a:lnTo>
                  <a:pt x="304495" y="1813598"/>
                </a:lnTo>
                <a:lnTo>
                  <a:pt x="324726" y="1813598"/>
                </a:lnTo>
                <a:lnTo>
                  <a:pt x="324726" y="1793710"/>
                </a:lnTo>
                <a:lnTo>
                  <a:pt x="304495" y="1793710"/>
                </a:lnTo>
                <a:lnTo>
                  <a:pt x="304495" y="1773479"/>
                </a:lnTo>
                <a:close/>
                <a:moveTo>
                  <a:pt x="369989" y="3017520"/>
                </a:moveTo>
                <a:lnTo>
                  <a:pt x="356273" y="3017520"/>
                </a:lnTo>
                <a:lnTo>
                  <a:pt x="356273" y="3031236"/>
                </a:lnTo>
                <a:lnTo>
                  <a:pt x="342557" y="3031236"/>
                </a:lnTo>
                <a:lnTo>
                  <a:pt x="342557" y="3044952"/>
                </a:lnTo>
                <a:lnTo>
                  <a:pt x="356273" y="3044952"/>
                </a:lnTo>
                <a:lnTo>
                  <a:pt x="356273" y="3058668"/>
                </a:lnTo>
                <a:lnTo>
                  <a:pt x="369989" y="3058668"/>
                </a:lnTo>
                <a:lnTo>
                  <a:pt x="369989" y="3044952"/>
                </a:lnTo>
                <a:lnTo>
                  <a:pt x="383705" y="3044952"/>
                </a:lnTo>
                <a:lnTo>
                  <a:pt x="383705" y="3031236"/>
                </a:lnTo>
                <a:lnTo>
                  <a:pt x="369989" y="3031236"/>
                </a:lnTo>
                <a:lnTo>
                  <a:pt x="369989" y="3017520"/>
                </a:lnTo>
                <a:close/>
                <a:moveTo>
                  <a:pt x="441655" y="2596439"/>
                </a:moveTo>
                <a:lnTo>
                  <a:pt x="421767" y="2596439"/>
                </a:lnTo>
                <a:lnTo>
                  <a:pt x="421767" y="2616670"/>
                </a:lnTo>
                <a:lnTo>
                  <a:pt x="401536" y="2616670"/>
                </a:lnTo>
                <a:lnTo>
                  <a:pt x="401536" y="2636558"/>
                </a:lnTo>
                <a:lnTo>
                  <a:pt x="421767" y="2636558"/>
                </a:lnTo>
                <a:lnTo>
                  <a:pt x="421767" y="2656789"/>
                </a:lnTo>
                <a:lnTo>
                  <a:pt x="441655" y="2656789"/>
                </a:lnTo>
                <a:lnTo>
                  <a:pt x="441655" y="2636558"/>
                </a:lnTo>
                <a:lnTo>
                  <a:pt x="461886" y="2636558"/>
                </a:lnTo>
                <a:lnTo>
                  <a:pt x="461886" y="2616670"/>
                </a:lnTo>
                <a:lnTo>
                  <a:pt x="441655" y="2616670"/>
                </a:lnTo>
                <a:lnTo>
                  <a:pt x="441655" y="2596439"/>
                </a:lnTo>
                <a:close/>
                <a:moveTo>
                  <a:pt x="438226" y="3156052"/>
                </a:moveTo>
                <a:lnTo>
                  <a:pt x="425196" y="3156052"/>
                </a:lnTo>
                <a:lnTo>
                  <a:pt x="425196" y="3168739"/>
                </a:lnTo>
                <a:lnTo>
                  <a:pt x="412509" y="3168739"/>
                </a:lnTo>
                <a:lnTo>
                  <a:pt x="412509" y="3181769"/>
                </a:lnTo>
                <a:lnTo>
                  <a:pt x="425196" y="3181769"/>
                </a:lnTo>
                <a:lnTo>
                  <a:pt x="425196" y="3194456"/>
                </a:lnTo>
                <a:lnTo>
                  <a:pt x="438226" y="3194456"/>
                </a:lnTo>
                <a:lnTo>
                  <a:pt x="438226" y="3181769"/>
                </a:lnTo>
                <a:lnTo>
                  <a:pt x="450913" y="3181769"/>
                </a:lnTo>
                <a:lnTo>
                  <a:pt x="450913" y="3168739"/>
                </a:lnTo>
                <a:lnTo>
                  <a:pt x="438226" y="3168739"/>
                </a:lnTo>
                <a:lnTo>
                  <a:pt x="438226" y="3156052"/>
                </a:lnTo>
                <a:close/>
                <a:moveTo>
                  <a:pt x="647052" y="3009633"/>
                </a:moveTo>
                <a:lnTo>
                  <a:pt x="627850" y="3009633"/>
                </a:lnTo>
                <a:lnTo>
                  <a:pt x="627850" y="3028493"/>
                </a:lnTo>
                <a:lnTo>
                  <a:pt x="608990" y="3028493"/>
                </a:lnTo>
                <a:lnTo>
                  <a:pt x="608990" y="3047695"/>
                </a:lnTo>
                <a:lnTo>
                  <a:pt x="627850" y="3047695"/>
                </a:lnTo>
                <a:lnTo>
                  <a:pt x="627850" y="3066555"/>
                </a:lnTo>
                <a:lnTo>
                  <a:pt x="647052" y="3066555"/>
                </a:lnTo>
                <a:lnTo>
                  <a:pt x="647052" y="3047695"/>
                </a:lnTo>
                <a:lnTo>
                  <a:pt x="665912" y="3047695"/>
                </a:lnTo>
                <a:lnTo>
                  <a:pt x="665912" y="3028493"/>
                </a:lnTo>
                <a:lnTo>
                  <a:pt x="647052" y="3028493"/>
                </a:lnTo>
                <a:lnTo>
                  <a:pt x="647052" y="3009633"/>
                </a:lnTo>
                <a:close/>
                <a:moveTo>
                  <a:pt x="420052" y="2112607"/>
                </a:moveTo>
                <a:lnTo>
                  <a:pt x="443370" y="2112607"/>
                </a:lnTo>
                <a:lnTo>
                  <a:pt x="443370" y="2089633"/>
                </a:lnTo>
                <a:lnTo>
                  <a:pt x="466344" y="2089633"/>
                </a:lnTo>
                <a:lnTo>
                  <a:pt x="466344" y="2066315"/>
                </a:lnTo>
                <a:lnTo>
                  <a:pt x="443370" y="2066315"/>
                </a:lnTo>
                <a:lnTo>
                  <a:pt x="443370" y="2043341"/>
                </a:lnTo>
                <a:lnTo>
                  <a:pt x="420052" y="2043341"/>
                </a:lnTo>
                <a:lnTo>
                  <a:pt x="420052" y="2066315"/>
                </a:lnTo>
                <a:lnTo>
                  <a:pt x="397078" y="2066315"/>
                </a:lnTo>
                <a:lnTo>
                  <a:pt x="397078" y="2089633"/>
                </a:lnTo>
                <a:lnTo>
                  <a:pt x="420052" y="2089633"/>
                </a:lnTo>
                <a:lnTo>
                  <a:pt x="420052" y="2112607"/>
                </a:lnTo>
                <a:close/>
                <a:moveTo>
                  <a:pt x="374104" y="1907896"/>
                </a:moveTo>
                <a:lnTo>
                  <a:pt x="352158" y="1907896"/>
                </a:lnTo>
                <a:lnTo>
                  <a:pt x="352158" y="1929841"/>
                </a:lnTo>
                <a:lnTo>
                  <a:pt x="330213" y="1929841"/>
                </a:lnTo>
                <a:lnTo>
                  <a:pt x="330213" y="1951787"/>
                </a:lnTo>
                <a:lnTo>
                  <a:pt x="352158" y="1951787"/>
                </a:lnTo>
                <a:lnTo>
                  <a:pt x="352158" y="1973732"/>
                </a:lnTo>
                <a:lnTo>
                  <a:pt x="374104" y="1973732"/>
                </a:lnTo>
                <a:lnTo>
                  <a:pt x="374104" y="1951787"/>
                </a:lnTo>
                <a:lnTo>
                  <a:pt x="396049" y="1951787"/>
                </a:lnTo>
                <a:lnTo>
                  <a:pt x="396049" y="1929841"/>
                </a:lnTo>
                <a:lnTo>
                  <a:pt x="374104" y="1929841"/>
                </a:lnTo>
                <a:lnTo>
                  <a:pt x="374104" y="1907896"/>
                </a:lnTo>
                <a:close/>
                <a:moveTo>
                  <a:pt x="14059" y="1547851"/>
                </a:moveTo>
                <a:lnTo>
                  <a:pt x="26403" y="1547851"/>
                </a:lnTo>
                <a:lnTo>
                  <a:pt x="26403" y="1535506"/>
                </a:lnTo>
                <a:lnTo>
                  <a:pt x="38748" y="1535506"/>
                </a:lnTo>
                <a:lnTo>
                  <a:pt x="38748" y="1523162"/>
                </a:lnTo>
                <a:lnTo>
                  <a:pt x="26403" y="1523162"/>
                </a:lnTo>
                <a:lnTo>
                  <a:pt x="26403" y="1510817"/>
                </a:lnTo>
                <a:lnTo>
                  <a:pt x="14059" y="1510817"/>
                </a:lnTo>
                <a:lnTo>
                  <a:pt x="14059" y="1523162"/>
                </a:lnTo>
                <a:lnTo>
                  <a:pt x="1715" y="1523162"/>
                </a:lnTo>
                <a:lnTo>
                  <a:pt x="1715" y="1535506"/>
                </a:lnTo>
                <a:lnTo>
                  <a:pt x="14059" y="1535506"/>
                </a:lnTo>
                <a:lnTo>
                  <a:pt x="14059" y="1547851"/>
                </a:lnTo>
                <a:close/>
                <a:moveTo>
                  <a:pt x="1949044" y="3698177"/>
                </a:moveTo>
                <a:lnTo>
                  <a:pt x="1931899" y="3698177"/>
                </a:lnTo>
                <a:lnTo>
                  <a:pt x="1931899" y="3715322"/>
                </a:lnTo>
                <a:lnTo>
                  <a:pt x="1914754" y="3715322"/>
                </a:lnTo>
                <a:lnTo>
                  <a:pt x="1914754" y="3732467"/>
                </a:lnTo>
                <a:lnTo>
                  <a:pt x="1931899" y="3732467"/>
                </a:lnTo>
                <a:lnTo>
                  <a:pt x="1931899" y="3749612"/>
                </a:lnTo>
                <a:lnTo>
                  <a:pt x="1949044" y="3749612"/>
                </a:lnTo>
                <a:lnTo>
                  <a:pt x="1949044" y="3732467"/>
                </a:lnTo>
                <a:lnTo>
                  <a:pt x="1966189" y="3732467"/>
                </a:lnTo>
                <a:lnTo>
                  <a:pt x="1966189" y="3715322"/>
                </a:lnTo>
                <a:lnTo>
                  <a:pt x="1949044" y="3715322"/>
                </a:lnTo>
                <a:lnTo>
                  <a:pt x="1949044" y="3698177"/>
                </a:lnTo>
                <a:close/>
                <a:moveTo>
                  <a:pt x="3460890" y="1769021"/>
                </a:moveTo>
                <a:lnTo>
                  <a:pt x="3437573" y="1769021"/>
                </a:lnTo>
                <a:lnTo>
                  <a:pt x="3437573" y="1791995"/>
                </a:lnTo>
                <a:lnTo>
                  <a:pt x="3414598" y="1791995"/>
                </a:lnTo>
                <a:lnTo>
                  <a:pt x="3414598" y="1815313"/>
                </a:lnTo>
                <a:lnTo>
                  <a:pt x="3437573" y="1815313"/>
                </a:lnTo>
                <a:lnTo>
                  <a:pt x="3437573" y="1838287"/>
                </a:lnTo>
                <a:lnTo>
                  <a:pt x="3460890" y="1838287"/>
                </a:lnTo>
                <a:lnTo>
                  <a:pt x="3460890" y="1815313"/>
                </a:lnTo>
                <a:lnTo>
                  <a:pt x="3483864" y="1815313"/>
                </a:lnTo>
                <a:lnTo>
                  <a:pt x="3483864" y="1791995"/>
                </a:lnTo>
                <a:lnTo>
                  <a:pt x="3460890" y="1791995"/>
                </a:lnTo>
                <a:lnTo>
                  <a:pt x="3460890" y="1769021"/>
                </a:lnTo>
                <a:close/>
                <a:moveTo>
                  <a:pt x="3455746" y="3156052"/>
                </a:moveTo>
                <a:lnTo>
                  <a:pt x="3442716" y="3156052"/>
                </a:lnTo>
                <a:lnTo>
                  <a:pt x="3442716" y="3168739"/>
                </a:lnTo>
                <a:lnTo>
                  <a:pt x="3430029" y="3168739"/>
                </a:lnTo>
                <a:lnTo>
                  <a:pt x="3430029" y="3181769"/>
                </a:lnTo>
                <a:lnTo>
                  <a:pt x="3442716" y="3181769"/>
                </a:lnTo>
                <a:lnTo>
                  <a:pt x="3442716" y="3194456"/>
                </a:lnTo>
                <a:lnTo>
                  <a:pt x="3455746" y="3194456"/>
                </a:lnTo>
                <a:lnTo>
                  <a:pt x="3455746" y="3181769"/>
                </a:lnTo>
                <a:lnTo>
                  <a:pt x="3468434" y="3181769"/>
                </a:lnTo>
                <a:lnTo>
                  <a:pt x="3468434" y="3168739"/>
                </a:lnTo>
                <a:lnTo>
                  <a:pt x="3455746" y="3168739"/>
                </a:lnTo>
                <a:lnTo>
                  <a:pt x="3455746" y="3156052"/>
                </a:lnTo>
                <a:close/>
                <a:moveTo>
                  <a:pt x="3459175" y="2596439"/>
                </a:moveTo>
                <a:lnTo>
                  <a:pt x="3439287" y="2596439"/>
                </a:lnTo>
                <a:lnTo>
                  <a:pt x="3439287" y="2616670"/>
                </a:lnTo>
                <a:lnTo>
                  <a:pt x="3419056" y="2616670"/>
                </a:lnTo>
                <a:lnTo>
                  <a:pt x="3419056" y="2636558"/>
                </a:lnTo>
                <a:lnTo>
                  <a:pt x="3439287" y="2636558"/>
                </a:lnTo>
                <a:lnTo>
                  <a:pt x="3439287" y="2656789"/>
                </a:lnTo>
                <a:lnTo>
                  <a:pt x="3459175" y="2656789"/>
                </a:lnTo>
                <a:lnTo>
                  <a:pt x="3459175" y="2636558"/>
                </a:lnTo>
                <a:lnTo>
                  <a:pt x="3479407" y="2636558"/>
                </a:lnTo>
                <a:lnTo>
                  <a:pt x="3479407" y="2616670"/>
                </a:lnTo>
                <a:lnTo>
                  <a:pt x="3459175" y="2616670"/>
                </a:lnTo>
                <a:lnTo>
                  <a:pt x="3459175" y="2596439"/>
                </a:lnTo>
                <a:close/>
                <a:moveTo>
                  <a:pt x="3457804" y="2875559"/>
                </a:moveTo>
                <a:lnTo>
                  <a:pt x="3440659" y="2875559"/>
                </a:lnTo>
                <a:lnTo>
                  <a:pt x="3440659" y="2892362"/>
                </a:lnTo>
                <a:lnTo>
                  <a:pt x="3423857" y="2892362"/>
                </a:lnTo>
                <a:lnTo>
                  <a:pt x="3423857" y="2909507"/>
                </a:lnTo>
                <a:lnTo>
                  <a:pt x="3440659" y="2909507"/>
                </a:lnTo>
                <a:lnTo>
                  <a:pt x="3440659" y="2926309"/>
                </a:lnTo>
                <a:lnTo>
                  <a:pt x="3457804" y="2926309"/>
                </a:lnTo>
                <a:lnTo>
                  <a:pt x="3457804" y="2909507"/>
                </a:lnTo>
                <a:lnTo>
                  <a:pt x="3474606" y="2909507"/>
                </a:lnTo>
                <a:lnTo>
                  <a:pt x="3474606" y="2892362"/>
                </a:lnTo>
                <a:lnTo>
                  <a:pt x="3457804" y="2892362"/>
                </a:lnTo>
                <a:lnTo>
                  <a:pt x="3457804" y="2875559"/>
                </a:lnTo>
                <a:close/>
                <a:moveTo>
                  <a:pt x="3460204" y="2319033"/>
                </a:moveTo>
                <a:lnTo>
                  <a:pt x="3438259" y="2319033"/>
                </a:lnTo>
                <a:lnTo>
                  <a:pt x="3438259" y="2341321"/>
                </a:lnTo>
                <a:lnTo>
                  <a:pt x="3415970" y="2341321"/>
                </a:lnTo>
                <a:lnTo>
                  <a:pt x="3415970" y="2363267"/>
                </a:lnTo>
                <a:lnTo>
                  <a:pt x="3438259" y="2363267"/>
                </a:lnTo>
                <a:lnTo>
                  <a:pt x="3438259" y="2385555"/>
                </a:lnTo>
                <a:lnTo>
                  <a:pt x="3460204" y="2385555"/>
                </a:lnTo>
                <a:lnTo>
                  <a:pt x="3460204" y="2363267"/>
                </a:lnTo>
                <a:lnTo>
                  <a:pt x="3482492" y="2363267"/>
                </a:lnTo>
                <a:lnTo>
                  <a:pt x="3482492" y="2341321"/>
                </a:lnTo>
                <a:lnTo>
                  <a:pt x="3460204" y="2341321"/>
                </a:lnTo>
                <a:lnTo>
                  <a:pt x="3460204" y="2319033"/>
                </a:lnTo>
                <a:close/>
                <a:moveTo>
                  <a:pt x="3528441" y="2183244"/>
                </a:moveTo>
                <a:lnTo>
                  <a:pt x="3507181" y="2183244"/>
                </a:lnTo>
                <a:lnTo>
                  <a:pt x="3507181" y="2204504"/>
                </a:lnTo>
                <a:lnTo>
                  <a:pt x="3485921" y="2204504"/>
                </a:lnTo>
                <a:lnTo>
                  <a:pt x="3485921" y="2225764"/>
                </a:lnTo>
                <a:lnTo>
                  <a:pt x="3507181" y="2225764"/>
                </a:lnTo>
                <a:lnTo>
                  <a:pt x="3507181" y="2247024"/>
                </a:lnTo>
                <a:lnTo>
                  <a:pt x="3528441" y="2247024"/>
                </a:lnTo>
                <a:lnTo>
                  <a:pt x="3528441" y="2225764"/>
                </a:lnTo>
                <a:lnTo>
                  <a:pt x="3549701" y="2225764"/>
                </a:lnTo>
                <a:lnTo>
                  <a:pt x="3549701" y="2204504"/>
                </a:lnTo>
                <a:lnTo>
                  <a:pt x="3528441" y="2204504"/>
                </a:lnTo>
                <a:lnTo>
                  <a:pt x="3528441" y="2183244"/>
                </a:lnTo>
                <a:close/>
                <a:moveTo>
                  <a:pt x="3250692" y="3290811"/>
                </a:moveTo>
                <a:lnTo>
                  <a:pt x="3236290" y="3290811"/>
                </a:lnTo>
                <a:lnTo>
                  <a:pt x="3236290" y="3305213"/>
                </a:lnTo>
                <a:lnTo>
                  <a:pt x="3221888" y="3305213"/>
                </a:lnTo>
                <a:lnTo>
                  <a:pt x="3221888" y="3319615"/>
                </a:lnTo>
                <a:lnTo>
                  <a:pt x="3236290" y="3319615"/>
                </a:lnTo>
                <a:lnTo>
                  <a:pt x="3236290" y="3334017"/>
                </a:lnTo>
                <a:lnTo>
                  <a:pt x="3250692" y="3334017"/>
                </a:lnTo>
                <a:lnTo>
                  <a:pt x="3250692" y="3319615"/>
                </a:lnTo>
                <a:lnTo>
                  <a:pt x="3265094" y="3319615"/>
                </a:lnTo>
                <a:lnTo>
                  <a:pt x="3265094" y="3305213"/>
                </a:lnTo>
                <a:lnTo>
                  <a:pt x="3250692" y="3305213"/>
                </a:lnTo>
                <a:lnTo>
                  <a:pt x="3250692" y="3290811"/>
                </a:lnTo>
                <a:close/>
                <a:moveTo>
                  <a:pt x="3524669" y="3017863"/>
                </a:moveTo>
                <a:lnTo>
                  <a:pt x="3510953" y="3017863"/>
                </a:lnTo>
                <a:lnTo>
                  <a:pt x="3510953" y="3031236"/>
                </a:lnTo>
                <a:lnTo>
                  <a:pt x="3497580" y="3031236"/>
                </a:lnTo>
                <a:lnTo>
                  <a:pt x="3497580" y="3044952"/>
                </a:lnTo>
                <a:lnTo>
                  <a:pt x="3510953" y="3044952"/>
                </a:lnTo>
                <a:lnTo>
                  <a:pt x="3510953" y="3058325"/>
                </a:lnTo>
                <a:lnTo>
                  <a:pt x="3524669" y="3058325"/>
                </a:lnTo>
                <a:lnTo>
                  <a:pt x="3524669" y="3044952"/>
                </a:lnTo>
                <a:lnTo>
                  <a:pt x="3538042" y="3044952"/>
                </a:lnTo>
                <a:lnTo>
                  <a:pt x="3538042" y="3031236"/>
                </a:lnTo>
                <a:lnTo>
                  <a:pt x="3524669" y="3031236"/>
                </a:lnTo>
                <a:lnTo>
                  <a:pt x="3524669" y="3017863"/>
                </a:lnTo>
                <a:close/>
                <a:moveTo>
                  <a:pt x="3526384" y="2738057"/>
                </a:moveTo>
                <a:lnTo>
                  <a:pt x="3509239" y="2738057"/>
                </a:lnTo>
                <a:lnTo>
                  <a:pt x="3509239" y="2755202"/>
                </a:lnTo>
                <a:lnTo>
                  <a:pt x="3492094" y="2755202"/>
                </a:lnTo>
                <a:lnTo>
                  <a:pt x="3492094" y="2772347"/>
                </a:lnTo>
                <a:lnTo>
                  <a:pt x="3509239" y="2772347"/>
                </a:lnTo>
                <a:lnTo>
                  <a:pt x="3509239" y="2789492"/>
                </a:lnTo>
                <a:lnTo>
                  <a:pt x="3526384" y="2789492"/>
                </a:lnTo>
                <a:lnTo>
                  <a:pt x="3526384" y="2772347"/>
                </a:lnTo>
                <a:lnTo>
                  <a:pt x="3543529" y="2772347"/>
                </a:lnTo>
                <a:lnTo>
                  <a:pt x="3543529" y="2755202"/>
                </a:lnTo>
                <a:lnTo>
                  <a:pt x="3526384" y="2755202"/>
                </a:lnTo>
                <a:lnTo>
                  <a:pt x="3526384" y="2738057"/>
                </a:lnTo>
                <a:close/>
                <a:moveTo>
                  <a:pt x="3460890" y="2043341"/>
                </a:moveTo>
                <a:lnTo>
                  <a:pt x="3437573" y="2043341"/>
                </a:lnTo>
                <a:lnTo>
                  <a:pt x="3437573" y="2066315"/>
                </a:lnTo>
                <a:lnTo>
                  <a:pt x="3414598" y="2066315"/>
                </a:lnTo>
                <a:lnTo>
                  <a:pt x="3414598" y="2089633"/>
                </a:lnTo>
                <a:lnTo>
                  <a:pt x="3437573" y="2089633"/>
                </a:lnTo>
                <a:lnTo>
                  <a:pt x="3437573" y="2112607"/>
                </a:lnTo>
                <a:lnTo>
                  <a:pt x="3460890" y="2112607"/>
                </a:lnTo>
                <a:lnTo>
                  <a:pt x="3460890" y="2089633"/>
                </a:lnTo>
                <a:lnTo>
                  <a:pt x="3483864" y="2089633"/>
                </a:lnTo>
                <a:lnTo>
                  <a:pt x="3483864" y="2066315"/>
                </a:lnTo>
                <a:lnTo>
                  <a:pt x="3460890" y="2066315"/>
                </a:lnTo>
                <a:lnTo>
                  <a:pt x="3460890" y="2043341"/>
                </a:lnTo>
                <a:close/>
                <a:moveTo>
                  <a:pt x="3254807" y="2729827"/>
                </a:moveTo>
                <a:lnTo>
                  <a:pt x="3232175" y="2729827"/>
                </a:lnTo>
                <a:lnTo>
                  <a:pt x="3232175" y="2752458"/>
                </a:lnTo>
                <a:lnTo>
                  <a:pt x="3209544" y="2752458"/>
                </a:lnTo>
                <a:lnTo>
                  <a:pt x="3209544" y="2775090"/>
                </a:lnTo>
                <a:lnTo>
                  <a:pt x="3232175" y="2775090"/>
                </a:lnTo>
                <a:lnTo>
                  <a:pt x="3232175" y="2797721"/>
                </a:lnTo>
                <a:lnTo>
                  <a:pt x="3254807" y="2797721"/>
                </a:lnTo>
                <a:lnTo>
                  <a:pt x="3254807" y="2775090"/>
                </a:lnTo>
                <a:lnTo>
                  <a:pt x="3277438" y="2775090"/>
                </a:lnTo>
                <a:lnTo>
                  <a:pt x="3277438" y="2752458"/>
                </a:lnTo>
                <a:lnTo>
                  <a:pt x="3254807" y="2752458"/>
                </a:lnTo>
                <a:lnTo>
                  <a:pt x="3254807" y="2729827"/>
                </a:lnTo>
                <a:close/>
                <a:moveTo>
                  <a:pt x="3319958" y="3151937"/>
                </a:moveTo>
                <a:lnTo>
                  <a:pt x="3304184" y="3151937"/>
                </a:lnTo>
                <a:lnTo>
                  <a:pt x="3304184" y="3167367"/>
                </a:lnTo>
                <a:lnTo>
                  <a:pt x="3288754" y="3167367"/>
                </a:lnTo>
                <a:lnTo>
                  <a:pt x="3288754" y="3183141"/>
                </a:lnTo>
                <a:lnTo>
                  <a:pt x="3304184" y="3183141"/>
                </a:lnTo>
                <a:lnTo>
                  <a:pt x="3304184" y="3198571"/>
                </a:lnTo>
                <a:lnTo>
                  <a:pt x="3319958" y="3198571"/>
                </a:lnTo>
                <a:lnTo>
                  <a:pt x="3319958" y="3183141"/>
                </a:lnTo>
                <a:lnTo>
                  <a:pt x="3335389" y="3183141"/>
                </a:lnTo>
                <a:lnTo>
                  <a:pt x="3335389" y="3167367"/>
                </a:lnTo>
                <a:lnTo>
                  <a:pt x="3319958" y="3167367"/>
                </a:lnTo>
                <a:lnTo>
                  <a:pt x="3319958" y="3151937"/>
                </a:lnTo>
                <a:close/>
                <a:moveTo>
                  <a:pt x="3322015" y="2871445"/>
                </a:moveTo>
                <a:lnTo>
                  <a:pt x="3302127" y="2871445"/>
                </a:lnTo>
                <a:lnTo>
                  <a:pt x="3302127" y="2890990"/>
                </a:lnTo>
                <a:lnTo>
                  <a:pt x="3282582" y="2890990"/>
                </a:lnTo>
                <a:lnTo>
                  <a:pt x="3282582" y="2910878"/>
                </a:lnTo>
                <a:lnTo>
                  <a:pt x="3302127" y="2910878"/>
                </a:lnTo>
                <a:lnTo>
                  <a:pt x="3302127" y="2930423"/>
                </a:lnTo>
                <a:lnTo>
                  <a:pt x="3322015" y="2930423"/>
                </a:lnTo>
                <a:lnTo>
                  <a:pt x="3322015" y="2910878"/>
                </a:lnTo>
                <a:lnTo>
                  <a:pt x="3341561" y="2910878"/>
                </a:lnTo>
                <a:lnTo>
                  <a:pt x="3341561" y="2890990"/>
                </a:lnTo>
                <a:lnTo>
                  <a:pt x="3322015" y="2890990"/>
                </a:lnTo>
                <a:lnTo>
                  <a:pt x="3322015" y="2871445"/>
                </a:lnTo>
                <a:close/>
                <a:moveTo>
                  <a:pt x="3253093" y="3009633"/>
                </a:moveTo>
                <a:lnTo>
                  <a:pt x="3233890" y="3009633"/>
                </a:lnTo>
                <a:lnTo>
                  <a:pt x="3233890" y="3028493"/>
                </a:lnTo>
                <a:lnTo>
                  <a:pt x="3215030" y="3028493"/>
                </a:lnTo>
                <a:lnTo>
                  <a:pt x="3215030" y="3047695"/>
                </a:lnTo>
                <a:lnTo>
                  <a:pt x="3233890" y="3047695"/>
                </a:lnTo>
                <a:lnTo>
                  <a:pt x="3233890" y="3066555"/>
                </a:lnTo>
                <a:lnTo>
                  <a:pt x="3253093" y="3066555"/>
                </a:lnTo>
                <a:lnTo>
                  <a:pt x="3253093" y="3047695"/>
                </a:lnTo>
                <a:lnTo>
                  <a:pt x="3271952" y="3047695"/>
                </a:lnTo>
                <a:lnTo>
                  <a:pt x="3271952" y="3028493"/>
                </a:lnTo>
                <a:lnTo>
                  <a:pt x="3253093" y="3028493"/>
                </a:lnTo>
                <a:lnTo>
                  <a:pt x="3253093" y="3009633"/>
                </a:lnTo>
                <a:close/>
                <a:moveTo>
                  <a:pt x="3323387" y="2592667"/>
                </a:moveTo>
                <a:lnTo>
                  <a:pt x="3300755" y="2592667"/>
                </a:lnTo>
                <a:lnTo>
                  <a:pt x="3300755" y="2615298"/>
                </a:lnTo>
                <a:lnTo>
                  <a:pt x="3278124" y="2615298"/>
                </a:lnTo>
                <a:lnTo>
                  <a:pt x="3278124" y="2637930"/>
                </a:lnTo>
                <a:lnTo>
                  <a:pt x="3300755" y="2637930"/>
                </a:lnTo>
                <a:lnTo>
                  <a:pt x="3300755" y="2660561"/>
                </a:lnTo>
                <a:lnTo>
                  <a:pt x="3323387" y="2660561"/>
                </a:lnTo>
                <a:lnTo>
                  <a:pt x="3323387" y="2637930"/>
                </a:lnTo>
                <a:lnTo>
                  <a:pt x="3346018" y="2637930"/>
                </a:lnTo>
                <a:lnTo>
                  <a:pt x="3346018" y="2615298"/>
                </a:lnTo>
                <a:lnTo>
                  <a:pt x="3323387" y="2615298"/>
                </a:lnTo>
                <a:lnTo>
                  <a:pt x="3323387" y="2592667"/>
                </a:lnTo>
                <a:close/>
                <a:moveTo>
                  <a:pt x="3388881" y="3013405"/>
                </a:moveTo>
                <a:lnTo>
                  <a:pt x="3372422" y="3013405"/>
                </a:lnTo>
                <a:lnTo>
                  <a:pt x="3372422" y="3029864"/>
                </a:lnTo>
                <a:lnTo>
                  <a:pt x="3355963" y="3029864"/>
                </a:lnTo>
                <a:lnTo>
                  <a:pt x="3355963" y="3046324"/>
                </a:lnTo>
                <a:lnTo>
                  <a:pt x="3372422" y="3046324"/>
                </a:lnTo>
                <a:lnTo>
                  <a:pt x="3372422" y="3062783"/>
                </a:lnTo>
                <a:lnTo>
                  <a:pt x="3388881" y="3062783"/>
                </a:lnTo>
                <a:lnTo>
                  <a:pt x="3388881" y="3046324"/>
                </a:lnTo>
                <a:lnTo>
                  <a:pt x="3405340" y="3046324"/>
                </a:lnTo>
                <a:lnTo>
                  <a:pt x="3405340" y="3029864"/>
                </a:lnTo>
                <a:lnTo>
                  <a:pt x="3388881" y="3029864"/>
                </a:lnTo>
                <a:lnTo>
                  <a:pt x="3388881" y="3013405"/>
                </a:lnTo>
                <a:close/>
                <a:moveTo>
                  <a:pt x="3391967" y="2455507"/>
                </a:moveTo>
                <a:lnTo>
                  <a:pt x="3369335" y="2455507"/>
                </a:lnTo>
                <a:lnTo>
                  <a:pt x="3369335" y="2478138"/>
                </a:lnTo>
                <a:lnTo>
                  <a:pt x="3346704" y="2478138"/>
                </a:lnTo>
                <a:lnTo>
                  <a:pt x="3346704" y="2500770"/>
                </a:lnTo>
                <a:lnTo>
                  <a:pt x="3369335" y="2500770"/>
                </a:lnTo>
                <a:lnTo>
                  <a:pt x="3369335" y="2523401"/>
                </a:lnTo>
                <a:lnTo>
                  <a:pt x="3391967" y="2523401"/>
                </a:lnTo>
                <a:lnTo>
                  <a:pt x="3391967" y="2500770"/>
                </a:lnTo>
                <a:lnTo>
                  <a:pt x="3414598" y="2500770"/>
                </a:lnTo>
                <a:lnTo>
                  <a:pt x="3414598" y="2478138"/>
                </a:lnTo>
                <a:lnTo>
                  <a:pt x="3391967" y="2478138"/>
                </a:lnTo>
                <a:lnTo>
                  <a:pt x="3391967" y="2455507"/>
                </a:lnTo>
                <a:close/>
                <a:moveTo>
                  <a:pt x="3390595" y="2733599"/>
                </a:moveTo>
                <a:lnTo>
                  <a:pt x="3370707" y="2733599"/>
                </a:lnTo>
                <a:lnTo>
                  <a:pt x="3370707" y="2753830"/>
                </a:lnTo>
                <a:lnTo>
                  <a:pt x="3350476" y="2753830"/>
                </a:lnTo>
                <a:lnTo>
                  <a:pt x="3350476" y="2773718"/>
                </a:lnTo>
                <a:lnTo>
                  <a:pt x="3370707" y="2773718"/>
                </a:lnTo>
                <a:lnTo>
                  <a:pt x="3370707" y="2793949"/>
                </a:lnTo>
                <a:lnTo>
                  <a:pt x="3390595" y="2793949"/>
                </a:lnTo>
                <a:lnTo>
                  <a:pt x="3390595" y="2773718"/>
                </a:lnTo>
                <a:lnTo>
                  <a:pt x="3410827" y="2773718"/>
                </a:lnTo>
                <a:lnTo>
                  <a:pt x="3410827" y="2753830"/>
                </a:lnTo>
                <a:lnTo>
                  <a:pt x="3390595" y="2753830"/>
                </a:lnTo>
                <a:lnTo>
                  <a:pt x="3390595" y="2733599"/>
                </a:lnTo>
                <a:close/>
                <a:moveTo>
                  <a:pt x="3386480" y="3294583"/>
                </a:moveTo>
                <a:lnTo>
                  <a:pt x="3374822" y="3294583"/>
                </a:lnTo>
                <a:lnTo>
                  <a:pt x="3374822" y="3306585"/>
                </a:lnTo>
                <a:lnTo>
                  <a:pt x="3362821" y="3306585"/>
                </a:lnTo>
                <a:lnTo>
                  <a:pt x="3362821" y="3318243"/>
                </a:lnTo>
                <a:lnTo>
                  <a:pt x="3374822" y="3318243"/>
                </a:lnTo>
                <a:lnTo>
                  <a:pt x="3374822" y="3330245"/>
                </a:lnTo>
                <a:lnTo>
                  <a:pt x="3386480" y="3330245"/>
                </a:lnTo>
                <a:lnTo>
                  <a:pt x="3386480" y="3318243"/>
                </a:lnTo>
                <a:lnTo>
                  <a:pt x="3398482" y="3318243"/>
                </a:lnTo>
                <a:lnTo>
                  <a:pt x="3398482" y="3306585"/>
                </a:lnTo>
                <a:lnTo>
                  <a:pt x="3386480" y="3306585"/>
                </a:lnTo>
                <a:lnTo>
                  <a:pt x="3386480" y="3294583"/>
                </a:lnTo>
                <a:close/>
                <a:moveTo>
                  <a:pt x="3527755" y="2459965"/>
                </a:moveTo>
                <a:lnTo>
                  <a:pt x="3507867" y="2459965"/>
                </a:lnTo>
                <a:lnTo>
                  <a:pt x="3507867" y="2479510"/>
                </a:lnTo>
                <a:lnTo>
                  <a:pt x="3488322" y="2479510"/>
                </a:lnTo>
                <a:lnTo>
                  <a:pt x="3488322" y="2499398"/>
                </a:lnTo>
                <a:lnTo>
                  <a:pt x="3507867" y="2499398"/>
                </a:lnTo>
                <a:lnTo>
                  <a:pt x="3507867" y="2518943"/>
                </a:lnTo>
                <a:lnTo>
                  <a:pt x="3527755" y="2518943"/>
                </a:lnTo>
                <a:lnTo>
                  <a:pt x="3527755" y="2499398"/>
                </a:lnTo>
                <a:lnTo>
                  <a:pt x="3547301" y="2499398"/>
                </a:lnTo>
                <a:lnTo>
                  <a:pt x="3547301" y="2479510"/>
                </a:lnTo>
                <a:lnTo>
                  <a:pt x="3527755" y="2479510"/>
                </a:lnTo>
                <a:lnTo>
                  <a:pt x="3527755" y="2459965"/>
                </a:lnTo>
                <a:close/>
                <a:moveTo>
                  <a:pt x="3799675" y="2192846"/>
                </a:moveTo>
                <a:lnTo>
                  <a:pt x="3784588" y="2192846"/>
                </a:lnTo>
                <a:lnTo>
                  <a:pt x="3784588" y="2207590"/>
                </a:lnTo>
                <a:lnTo>
                  <a:pt x="3769843" y="2207590"/>
                </a:lnTo>
                <a:lnTo>
                  <a:pt x="3769843" y="2222678"/>
                </a:lnTo>
                <a:lnTo>
                  <a:pt x="3784588" y="2222678"/>
                </a:lnTo>
                <a:lnTo>
                  <a:pt x="3784588" y="2237423"/>
                </a:lnTo>
                <a:lnTo>
                  <a:pt x="3799675" y="2237423"/>
                </a:lnTo>
                <a:lnTo>
                  <a:pt x="3799675" y="2222678"/>
                </a:lnTo>
                <a:lnTo>
                  <a:pt x="3814420" y="2222678"/>
                </a:lnTo>
                <a:lnTo>
                  <a:pt x="3814420" y="2207590"/>
                </a:lnTo>
                <a:lnTo>
                  <a:pt x="3799675" y="2207590"/>
                </a:lnTo>
                <a:lnTo>
                  <a:pt x="3799675" y="2192846"/>
                </a:lnTo>
                <a:close/>
                <a:moveTo>
                  <a:pt x="3798646" y="2469566"/>
                </a:moveTo>
                <a:lnTo>
                  <a:pt x="3785616" y="2469566"/>
                </a:lnTo>
                <a:lnTo>
                  <a:pt x="3785616" y="2482939"/>
                </a:lnTo>
                <a:lnTo>
                  <a:pt x="3772243" y="2482939"/>
                </a:lnTo>
                <a:lnTo>
                  <a:pt x="3772243" y="2495969"/>
                </a:lnTo>
                <a:lnTo>
                  <a:pt x="3785616" y="2495969"/>
                </a:lnTo>
                <a:lnTo>
                  <a:pt x="3785616" y="2509342"/>
                </a:lnTo>
                <a:lnTo>
                  <a:pt x="3798646" y="2509342"/>
                </a:lnTo>
                <a:lnTo>
                  <a:pt x="3798646" y="2495969"/>
                </a:lnTo>
                <a:lnTo>
                  <a:pt x="3812020" y="2495969"/>
                </a:lnTo>
                <a:lnTo>
                  <a:pt x="3812020" y="2482939"/>
                </a:lnTo>
                <a:lnTo>
                  <a:pt x="3798646" y="2482939"/>
                </a:lnTo>
                <a:lnTo>
                  <a:pt x="3798646" y="2469566"/>
                </a:lnTo>
                <a:close/>
                <a:moveTo>
                  <a:pt x="3799675" y="1917840"/>
                </a:moveTo>
                <a:lnTo>
                  <a:pt x="3784588" y="1917840"/>
                </a:lnTo>
                <a:lnTo>
                  <a:pt x="3784588" y="1933270"/>
                </a:lnTo>
                <a:lnTo>
                  <a:pt x="3769157" y="1933270"/>
                </a:lnTo>
                <a:lnTo>
                  <a:pt x="3769157" y="1948358"/>
                </a:lnTo>
                <a:lnTo>
                  <a:pt x="3784588" y="1948358"/>
                </a:lnTo>
                <a:lnTo>
                  <a:pt x="3784588" y="1963788"/>
                </a:lnTo>
                <a:lnTo>
                  <a:pt x="3799675" y="1963788"/>
                </a:lnTo>
                <a:lnTo>
                  <a:pt x="3799675" y="1948358"/>
                </a:lnTo>
                <a:lnTo>
                  <a:pt x="3815105" y="1948358"/>
                </a:lnTo>
                <a:lnTo>
                  <a:pt x="3815105" y="1933270"/>
                </a:lnTo>
                <a:lnTo>
                  <a:pt x="3799675" y="1933270"/>
                </a:lnTo>
                <a:lnTo>
                  <a:pt x="3799675" y="1917840"/>
                </a:lnTo>
                <a:close/>
                <a:moveTo>
                  <a:pt x="3732124" y="2052599"/>
                </a:moveTo>
                <a:lnTo>
                  <a:pt x="3714979" y="2052599"/>
                </a:lnTo>
                <a:lnTo>
                  <a:pt x="3714979" y="2069402"/>
                </a:lnTo>
                <a:lnTo>
                  <a:pt x="3698177" y="2069402"/>
                </a:lnTo>
                <a:lnTo>
                  <a:pt x="3698177" y="2086547"/>
                </a:lnTo>
                <a:lnTo>
                  <a:pt x="3714979" y="2086547"/>
                </a:lnTo>
                <a:lnTo>
                  <a:pt x="3714979" y="2103349"/>
                </a:lnTo>
                <a:lnTo>
                  <a:pt x="3732124" y="2103349"/>
                </a:lnTo>
                <a:lnTo>
                  <a:pt x="3732124" y="2086547"/>
                </a:lnTo>
                <a:lnTo>
                  <a:pt x="3748926" y="2086547"/>
                </a:lnTo>
                <a:lnTo>
                  <a:pt x="3748926" y="2069402"/>
                </a:lnTo>
                <a:lnTo>
                  <a:pt x="3732124" y="2069402"/>
                </a:lnTo>
                <a:lnTo>
                  <a:pt x="3732124" y="2052599"/>
                </a:lnTo>
                <a:close/>
                <a:moveTo>
                  <a:pt x="3593249" y="2880017"/>
                </a:moveTo>
                <a:lnTo>
                  <a:pt x="3579533" y="2880017"/>
                </a:lnTo>
                <a:lnTo>
                  <a:pt x="3579533" y="2894076"/>
                </a:lnTo>
                <a:lnTo>
                  <a:pt x="3565474" y="2894076"/>
                </a:lnTo>
                <a:lnTo>
                  <a:pt x="3565474" y="2907792"/>
                </a:lnTo>
                <a:lnTo>
                  <a:pt x="3579533" y="2907792"/>
                </a:lnTo>
                <a:lnTo>
                  <a:pt x="3579533" y="2921851"/>
                </a:lnTo>
                <a:lnTo>
                  <a:pt x="3593249" y="2921851"/>
                </a:lnTo>
                <a:lnTo>
                  <a:pt x="3593249" y="2907792"/>
                </a:lnTo>
                <a:lnTo>
                  <a:pt x="3607308" y="2907792"/>
                </a:lnTo>
                <a:lnTo>
                  <a:pt x="3607308" y="2894076"/>
                </a:lnTo>
                <a:lnTo>
                  <a:pt x="3593249" y="2894076"/>
                </a:lnTo>
                <a:lnTo>
                  <a:pt x="3593249" y="2880017"/>
                </a:lnTo>
                <a:close/>
                <a:moveTo>
                  <a:pt x="3732124" y="1778279"/>
                </a:moveTo>
                <a:lnTo>
                  <a:pt x="3714979" y="1778279"/>
                </a:lnTo>
                <a:lnTo>
                  <a:pt x="3714979" y="1795082"/>
                </a:lnTo>
                <a:lnTo>
                  <a:pt x="3698177" y="1795082"/>
                </a:lnTo>
                <a:lnTo>
                  <a:pt x="3698177" y="1812227"/>
                </a:lnTo>
                <a:lnTo>
                  <a:pt x="3714979" y="1812227"/>
                </a:lnTo>
                <a:lnTo>
                  <a:pt x="3714979" y="1829029"/>
                </a:lnTo>
                <a:lnTo>
                  <a:pt x="3732124" y="1829029"/>
                </a:lnTo>
                <a:lnTo>
                  <a:pt x="3732124" y="1812227"/>
                </a:lnTo>
                <a:lnTo>
                  <a:pt x="3748926" y="1812227"/>
                </a:lnTo>
                <a:lnTo>
                  <a:pt x="3748926" y="1795082"/>
                </a:lnTo>
                <a:lnTo>
                  <a:pt x="3732124" y="1795082"/>
                </a:lnTo>
                <a:lnTo>
                  <a:pt x="3732124" y="1778279"/>
                </a:lnTo>
                <a:close/>
                <a:moveTo>
                  <a:pt x="3866884" y="2333435"/>
                </a:moveTo>
                <a:lnTo>
                  <a:pt x="3854539" y="2333435"/>
                </a:lnTo>
                <a:lnTo>
                  <a:pt x="3854539" y="2346122"/>
                </a:lnTo>
                <a:lnTo>
                  <a:pt x="3841852" y="2346122"/>
                </a:lnTo>
                <a:lnTo>
                  <a:pt x="3841852" y="2358466"/>
                </a:lnTo>
                <a:lnTo>
                  <a:pt x="3854539" y="2358466"/>
                </a:lnTo>
                <a:lnTo>
                  <a:pt x="3854539" y="2371154"/>
                </a:lnTo>
                <a:lnTo>
                  <a:pt x="3866884" y="2371154"/>
                </a:lnTo>
                <a:lnTo>
                  <a:pt x="3866884" y="2358466"/>
                </a:lnTo>
                <a:lnTo>
                  <a:pt x="3879571" y="2358466"/>
                </a:lnTo>
                <a:lnTo>
                  <a:pt x="3879571" y="2346122"/>
                </a:lnTo>
                <a:lnTo>
                  <a:pt x="3866884" y="2346122"/>
                </a:lnTo>
                <a:lnTo>
                  <a:pt x="3866884" y="2333435"/>
                </a:lnTo>
                <a:close/>
                <a:moveTo>
                  <a:pt x="3947122" y="1934985"/>
                </a:moveTo>
                <a:lnTo>
                  <a:pt x="3935120" y="1934985"/>
                </a:lnTo>
                <a:lnTo>
                  <a:pt x="3935120" y="1922983"/>
                </a:lnTo>
                <a:lnTo>
                  <a:pt x="3923462" y="1922983"/>
                </a:lnTo>
                <a:lnTo>
                  <a:pt x="3923462" y="1934985"/>
                </a:lnTo>
                <a:lnTo>
                  <a:pt x="3911461" y="1934985"/>
                </a:lnTo>
                <a:lnTo>
                  <a:pt x="3911461" y="1946643"/>
                </a:lnTo>
                <a:lnTo>
                  <a:pt x="3923462" y="1946643"/>
                </a:lnTo>
                <a:lnTo>
                  <a:pt x="3923462" y="1958645"/>
                </a:lnTo>
                <a:lnTo>
                  <a:pt x="3935120" y="1958645"/>
                </a:lnTo>
                <a:lnTo>
                  <a:pt x="3935120" y="1946643"/>
                </a:lnTo>
                <a:lnTo>
                  <a:pt x="3947122" y="1946643"/>
                </a:lnTo>
                <a:cubicBezTo>
                  <a:pt x="3947122" y="1944586"/>
                  <a:pt x="3947122" y="1942871"/>
                  <a:pt x="3947122" y="1940814"/>
                </a:cubicBezTo>
                <a:cubicBezTo>
                  <a:pt x="3947122" y="1938757"/>
                  <a:pt x="3947122" y="1937042"/>
                  <a:pt x="3947122" y="1934985"/>
                </a:cubicBezTo>
                <a:close/>
                <a:moveTo>
                  <a:pt x="3867569" y="1783423"/>
                </a:moveTo>
                <a:lnTo>
                  <a:pt x="3853853" y="1783423"/>
                </a:lnTo>
                <a:lnTo>
                  <a:pt x="3853853" y="1796796"/>
                </a:lnTo>
                <a:lnTo>
                  <a:pt x="3840480" y="1796796"/>
                </a:lnTo>
                <a:lnTo>
                  <a:pt x="3840480" y="1810512"/>
                </a:lnTo>
                <a:lnTo>
                  <a:pt x="3853853" y="1810512"/>
                </a:lnTo>
                <a:lnTo>
                  <a:pt x="3853853" y="1823885"/>
                </a:lnTo>
                <a:lnTo>
                  <a:pt x="3867569" y="1823885"/>
                </a:lnTo>
                <a:lnTo>
                  <a:pt x="3867569" y="1810512"/>
                </a:lnTo>
                <a:lnTo>
                  <a:pt x="3880942" y="1810512"/>
                </a:lnTo>
                <a:lnTo>
                  <a:pt x="3880942" y="1796796"/>
                </a:lnTo>
                <a:lnTo>
                  <a:pt x="3867569" y="1796796"/>
                </a:lnTo>
                <a:lnTo>
                  <a:pt x="3867569" y="1783423"/>
                </a:lnTo>
                <a:close/>
                <a:moveTo>
                  <a:pt x="3867569" y="2057743"/>
                </a:moveTo>
                <a:lnTo>
                  <a:pt x="3853853" y="2057743"/>
                </a:lnTo>
                <a:lnTo>
                  <a:pt x="3853853" y="2071116"/>
                </a:lnTo>
                <a:lnTo>
                  <a:pt x="3840480" y="2071116"/>
                </a:lnTo>
                <a:lnTo>
                  <a:pt x="3840480" y="2084832"/>
                </a:lnTo>
                <a:lnTo>
                  <a:pt x="3853853" y="2084832"/>
                </a:lnTo>
                <a:lnTo>
                  <a:pt x="3853853" y="2098205"/>
                </a:lnTo>
                <a:lnTo>
                  <a:pt x="3867569" y="2098205"/>
                </a:lnTo>
                <a:lnTo>
                  <a:pt x="3867569" y="2084832"/>
                </a:lnTo>
                <a:lnTo>
                  <a:pt x="3880942" y="2084832"/>
                </a:lnTo>
                <a:lnTo>
                  <a:pt x="3880942" y="2071116"/>
                </a:lnTo>
                <a:lnTo>
                  <a:pt x="3867569" y="2071116"/>
                </a:lnTo>
                <a:lnTo>
                  <a:pt x="3867569" y="2057743"/>
                </a:lnTo>
                <a:close/>
                <a:moveTo>
                  <a:pt x="3731438" y="2328634"/>
                </a:moveTo>
                <a:lnTo>
                  <a:pt x="3715664" y="2328634"/>
                </a:lnTo>
                <a:lnTo>
                  <a:pt x="3715664" y="2344407"/>
                </a:lnTo>
                <a:lnTo>
                  <a:pt x="3699891" y="2344407"/>
                </a:lnTo>
                <a:lnTo>
                  <a:pt x="3699891" y="2360181"/>
                </a:lnTo>
                <a:lnTo>
                  <a:pt x="3715664" y="2360181"/>
                </a:lnTo>
                <a:lnTo>
                  <a:pt x="3715664" y="2375954"/>
                </a:lnTo>
                <a:lnTo>
                  <a:pt x="3731438" y="2375954"/>
                </a:lnTo>
                <a:lnTo>
                  <a:pt x="3731438" y="2360181"/>
                </a:lnTo>
                <a:lnTo>
                  <a:pt x="3747211" y="2360181"/>
                </a:lnTo>
                <a:lnTo>
                  <a:pt x="3747211" y="2344407"/>
                </a:lnTo>
                <a:lnTo>
                  <a:pt x="3731438" y="2344407"/>
                </a:lnTo>
                <a:lnTo>
                  <a:pt x="3731438" y="2328634"/>
                </a:lnTo>
                <a:close/>
                <a:moveTo>
                  <a:pt x="3596335" y="1773479"/>
                </a:moveTo>
                <a:lnTo>
                  <a:pt x="3576447" y="1773479"/>
                </a:lnTo>
                <a:lnTo>
                  <a:pt x="3576447" y="1793710"/>
                </a:lnTo>
                <a:lnTo>
                  <a:pt x="3556216" y="1793710"/>
                </a:lnTo>
                <a:lnTo>
                  <a:pt x="3556216" y="1813598"/>
                </a:lnTo>
                <a:lnTo>
                  <a:pt x="3576447" y="1813598"/>
                </a:lnTo>
                <a:lnTo>
                  <a:pt x="3576447" y="1833829"/>
                </a:lnTo>
                <a:lnTo>
                  <a:pt x="3596335" y="1833829"/>
                </a:lnTo>
                <a:lnTo>
                  <a:pt x="3596335" y="1813598"/>
                </a:lnTo>
                <a:lnTo>
                  <a:pt x="3616567" y="1813598"/>
                </a:lnTo>
                <a:lnTo>
                  <a:pt x="3616567" y="1793710"/>
                </a:lnTo>
                <a:lnTo>
                  <a:pt x="3596335" y="1793710"/>
                </a:lnTo>
                <a:lnTo>
                  <a:pt x="3596335" y="1773479"/>
                </a:lnTo>
                <a:close/>
                <a:moveTo>
                  <a:pt x="3595993" y="2323833"/>
                </a:moveTo>
                <a:lnTo>
                  <a:pt x="3576790" y="2323833"/>
                </a:lnTo>
                <a:lnTo>
                  <a:pt x="3576790" y="2342693"/>
                </a:lnTo>
                <a:lnTo>
                  <a:pt x="3557930" y="2342693"/>
                </a:lnTo>
                <a:lnTo>
                  <a:pt x="3557930" y="2361895"/>
                </a:lnTo>
                <a:lnTo>
                  <a:pt x="3576790" y="2361895"/>
                </a:lnTo>
                <a:lnTo>
                  <a:pt x="3576790" y="2380755"/>
                </a:lnTo>
                <a:lnTo>
                  <a:pt x="3595993" y="2380755"/>
                </a:lnTo>
                <a:lnTo>
                  <a:pt x="3595993" y="2361895"/>
                </a:lnTo>
                <a:lnTo>
                  <a:pt x="3614852" y="2361895"/>
                </a:lnTo>
                <a:lnTo>
                  <a:pt x="3614852" y="2342693"/>
                </a:lnTo>
                <a:lnTo>
                  <a:pt x="3595993" y="2342693"/>
                </a:lnTo>
                <a:lnTo>
                  <a:pt x="3595993" y="2323833"/>
                </a:lnTo>
                <a:close/>
                <a:moveTo>
                  <a:pt x="3596335" y="2047799"/>
                </a:moveTo>
                <a:lnTo>
                  <a:pt x="3576447" y="2047799"/>
                </a:lnTo>
                <a:lnTo>
                  <a:pt x="3576447" y="2068030"/>
                </a:lnTo>
                <a:lnTo>
                  <a:pt x="3556216" y="2068030"/>
                </a:lnTo>
                <a:lnTo>
                  <a:pt x="3556216" y="2087918"/>
                </a:lnTo>
                <a:lnTo>
                  <a:pt x="3576447" y="2087918"/>
                </a:lnTo>
                <a:lnTo>
                  <a:pt x="3576447" y="2108149"/>
                </a:lnTo>
                <a:lnTo>
                  <a:pt x="3596335" y="2108149"/>
                </a:lnTo>
                <a:lnTo>
                  <a:pt x="3596335" y="2087918"/>
                </a:lnTo>
                <a:lnTo>
                  <a:pt x="3616567" y="2087918"/>
                </a:lnTo>
                <a:lnTo>
                  <a:pt x="3616567" y="2068030"/>
                </a:lnTo>
                <a:lnTo>
                  <a:pt x="3596335" y="2068030"/>
                </a:lnTo>
                <a:lnTo>
                  <a:pt x="3596335" y="2047799"/>
                </a:lnTo>
                <a:close/>
                <a:moveTo>
                  <a:pt x="3730409" y="2606040"/>
                </a:moveTo>
                <a:lnTo>
                  <a:pt x="3716693" y="2606040"/>
                </a:lnTo>
                <a:lnTo>
                  <a:pt x="3716693" y="2619756"/>
                </a:lnTo>
                <a:lnTo>
                  <a:pt x="3702977" y="2619756"/>
                </a:lnTo>
                <a:lnTo>
                  <a:pt x="3702977" y="2633472"/>
                </a:lnTo>
                <a:lnTo>
                  <a:pt x="3716693" y="2633472"/>
                </a:lnTo>
                <a:lnTo>
                  <a:pt x="3716693" y="2647188"/>
                </a:lnTo>
                <a:lnTo>
                  <a:pt x="3730409" y="2647188"/>
                </a:lnTo>
                <a:lnTo>
                  <a:pt x="3730409" y="2633472"/>
                </a:lnTo>
                <a:lnTo>
                  <a:pt x="3744125" y="2633472"/>
                </a:lnTo>
                <a:lnTo>
                  <a:pt x="3744125" y="2619756"/>
                </a:lnTo>
                <a:lnTo>
                  <a:pt x="3730409" y="2619756"/>
                </a:lnTo>
                <a:lnTo>
                  <a:pt x="3730409" y="2606040"/>
                </a:lnTo>
                <a:close/>
                <a:moveTo>
                  <a:pt x="3594964" y="2600897"/>
                </a:moveTo>
                <a:lnTo>
                  <a:pt x="3577819" y="2600897"/>
                </a:lnTo>
                <a:lnTo>
                  <a:pt x="3577819" y="2618042"/>
                </a:lnTo>
                <a:lnTo>
                  <a:pt x="3560674" y="2618042"/>
                </a:lnTo>
                <a:lnTo>
                  <a:pt x="3560674" y="2635187"/>
                </a:lnTo>
                <a:lnTo>
                  <a:pt x="3577819" y="2635187"/>
                </a:lnTo>
                <a:lnTo>
                  <a:pt x="3577819" y="2652332"/>
                </a:lnTo>
                <a:lnTo>
                  <a:pt x="3594964" y="2652332"/>
                </a:lnTo>
                <a:lnTo>
                  <a:pt x="3594964" y="2635187"/>
                </a:lnTo>
                <a:lnTo>
                  <a:pt x="3612109" y="2635187"/>
                </a:lnTo>
                <a:lnTo>
                  <a:pt x="3612109" y="2618042"/>
                </a:lnTo>
                <a:lnTo>
                  <a:pt x="3594964" y="2618042"/>
                </a:lnTo>
                <a:lnTo>
                  <a:pt x="3594964" y="2600897"/>
                </a:lnTo>
                <a:close/>
                <a:moveTo>
                  <a:pt x="3664229" y="1913039"/>
                </a:moveTo>
                <a:lnTo>
                  <a:pt x="3645713" y="1913039"/>
                </a:lnTo>
                <a:lnTo>
                  <a:pt x="3645713" y="1931556"/>
                </a:lnTo>
                <a:lnTo>
                  <a:pt x="3627196" y="1931556"/>
                </a:lnTo>
                <a:lnTo>
                  <a:pt x="3627196" y="1950072"/>
                </a:lnTo>
                <a:lnTo>
                  <a:pt x="3645713" y="1950072"/>
                </a:lnTo>
                <a:lnTo>
                  <a:pt x="3645713" y="1968589"/>
                </a:lnTo>
                <a:lnTo>
                  <a:pt x="3664229" y="1968589"/>
                </a:lnTo>
                <a:lnTo>
                  <a:pt x="3664229" y="1950072"/>
                </a:lnTo>
                <a:lnTo>
                  <a:pt x="3682746" y="1950072"/>
                </a:lnTo>
                <a:lnTo>
                  <a:pt x="3682746" y="1931556"/>
                </a:lnTo>
                <a:lnTo>
                  <a:pt x="3664229" y="1931556"/>
                </a:lnTo>
                <a:lnTo>
                  <a:pt x="3664229" y="1913039"/>
                </a:lnTo>
                <a:close/>
                <a:moveTo>
                  <a:pt x="3663887" y="2188045"/>
                </a:moveTo>
                <a:lnTo>
                  <a:pt x="3646056" y="2188045"/>
                </a:lnTo>
                <a:lnTo>
                  <a:pt x="3646056" y="2206219"/>
                </a:lnTo>
                <a:lnTo>
                  <a:pt x="3627882" y="2206219"/>
                </a:lnTo>
                <a:lnTo>
                  <a:pt x="3627882" y="2224049"/>
                </a:lnTo>
                <a:lnTo>
                  <a:pt x="3646056" y="2224049"/>
                </a:lnTo>
                <a:lnTo>
                  <a:pt x="3646056" y="2242223"/>
                </a:lnTo>
                <a:lnTo>
                  <a:pt x="3663887" y="2242223"/>
                </a:lnTo>
                <a:lnTo>
                  <a:pt x="3663887" y="2224049"/>
                </a:lnTo>
                <a:lnTo>
                  <a:pt x="3682060" y="2224049"/>
                </a:lnTo>
                <a:lnTo>
                  <a:pt x="3682060" y="2206219"/>
                </a:lnTo>
                <a:lnTo>
                  <a:pt x="3663887" y="2206219"/>
                </a:lnTo>
                <a:lnTo>
                  <a:pt x="3663887" y="2188045"/>
                </a:lnTo>
                <a:close/>
                <a:moveTo>
                  <a:pt x="3661829" y="2742857"/>
                </a:moveTo>
                <a:lnTo>
                  <a:pt x="3648113" y="2742857"/>
                </a:lnTo>
                <a:lnTo>
                  <a:pt x="3648113" y="2756916"/>
                </a:lnTo>
                <a:lnTo>
                  <a:pt x="3634054" y="2756916"/>
                </a:lnTo>
                <a:lnTo>
                  <a:pt x="3634054" y="2770632"/>
                </a:lnTo>
                <a:lnTo>
                  <a:pt x="3648113" y="2770632"/>
                </a:lnTo>
                <a:lnTo>
                  <a:pt x="3648113" y="2784691"/>
                </a:lnTo>
                <a:lnTo>
                  <a:pt x="3661829" y="2784691"/>
                </a:lnTo>
                <a:lnTo>
                  <a:pt x="3661829" y="2770632"/>
                </a:lnTo>
                <a:lnTo>
                  <a:pt x="3675888" y="2770632"/>
                </a:lnTo>
                <a:lnTo>
                  <a:pt x="3675888" y="2756916"/>
                </a:lnTo>
                <a:lnTo>
                  <a:pt x="3661829" y="2756916"/>
                </a:lnTo>
                <a:lnTo>
                  <a:pt x="3661829" y="2742857"/>
                </a:lnTo>
                <a:close/>
                <a:moveTo>
                  <a:pt x="3663201" y="2464422"/>
                </a:moveTo>
                <a:lnTo>
                  <a:pt x="3646742" y="2464422"/>
                </a:lnTo>
                <a:lnTo>
                  <a:pt x="3646742" y="2481224"/>
                </a:lnTo>
                <a:lnTo>
                  <a:pt x="3629939" y="2481224"/>
                </a:lnTo>
                <a:lnTo>
                  <a:pt x="3629939" y="2497684"/>
                </a:lnTo>
                <a:lnTo>
                  <a:pt x="3646742" y="2497684"/>
                </a:lnTo>
                <a:lnTo>
                  <a:pt x="3646742" y="2514486"/>
                </a:lnTo>
                <a:lnTo>
                  <a:pt x="3663201" y="2514486"/>
                </a:lnTo>
                <a:lnTo>
                  <a:pt x="3663201" y="2497684"/>
                </a:lnTo>
                <a:lnTo>
                  <a:pt x="3680003" y="2497684"/>
                </a:lnTo>
                <a:lnTo>
                  <a:pt x="3680003" y="2481224"/>
                </a:lnTo>
                <a:lnTo>
                  <a:pt x="3663201" y="2481224"/>
                </a:lnTo>
                <a:lnTo>
                  <a:pt x="3663201" y="2464422"/>
                </a:lnTo>
                <a:close/>
                <a:moveTo>
                  <a:pt x="3528784" y="1907896"/>
                </a:moveTo>
                <a:lnTo>
                  <a:pt x="3506839" y="1907896"/>
                </a:lnTo>
                <a:lnTo>
                  <a:pt x="3506839" y="1929841"/>
                </a:lnTo>
                <a:lnTo>
                  <a:pt x="3484893" y="1929841"/>
                </a:lnTo>
                <a:lnTo>
                  <a:pt x="3484893" y="1951787"/>
                </a:lnTo>
                <a:lnTo>
                  <a:pt x="3506839" y="1951787"/>
                </a:lnTo>
                <a:lnTo>
                  <a:pt x="3506839" y="1973732"/>
                </a:lnTo>
                <a:lnTo>
                  <a:pt x="3528784" y="1973732"/>
                </a:lnTo>
                <a:lnTo>
                  <a:pt x="3528784" y="1951787"/>
                </a:lnTo>
                <a:lnTo>
                  <a:pt x="3550730" y="1951787"/>
                </a:lnTo>
                <a:lnTo>
                  <a:pt x="3550730" y="1929841"/>
                </a:lnTo>
                <a:lnTo>
                  <a:pt x="3528784" y="1929841"/>
                </a:lnTo>
                <a:lnTo>
                  <a:pt x="3528784" y="1907896"/>
                </a:lnTo>
                <a:close/>
                <a:moveTo>
                  <a:pt x="2362924" y="3416313"/>
                </a:moveTo>
                <a:lnTo>
                  <a:pt x="2340979" y="3416313"/>
                </a:lnTo>
                <a:lnTo>
                  <a:pt x="2340979" y="3438601"/>
                </a:lnTo>
                <a:lnTo>
                  <a:pt x="2318690" y="3438601"/>
                </a:lnTo>
                <a:lnTo>
                  <a:pt x="2318690" y="3460547"/>
                </a:lnTo>
                <a:lnTo>
                  <a:pt x="2340979" y="3460547"/>
                </a:lnTo>
                <a:lnTo>
                  <a:pt x="2340979" y="3482835"/>
                </a:lnTo>
                <a:lnTo>
                  <a:pt x="2362924" y="3482835"/>
                </a:lnTo>
                <a:lnTo>
                  <a:pt x="2362924" y="3460547"/>
                </a:lnTo>
                <a:lnTo>
                  <a:pt x="2385212" y="3460547"/>
                </a:lnTo>
                <a:lnTo>
                  <a:pt x="2385212" y="3438601"/>
                </a:lnTo>
                <a:lnTo>
                  <a:pt x="2362924" y="3438601"/>
                </a:lnTo>
                <a:lnTo>
                  <a:pt x="2362924" y="3416313"/>
                </a:lnTo>
                <a:close/>
                <a:moveTo>
                  <a:pt x="2426704" y="3842880"/>
                </a:moveTo>
                <a:lnTo>
                  <a:pt x="2414359" y="3842880"/>
                </a:lnTo>
                <a:lnTo>
                  <a:pt x="2414359" y="3854882"/>
                </a:lnTo>
                <a:lnTo>
                  <a:pt x="2402357" y="3854882"/>
                </a:lnTo>
                <a:lnTo>
                  <a:pt x="2402357" y="3867226"/>
                </a:lnTo>
                <a:lnTo>
                  <a:pt x="2414359" y="3867226"/>
                </a:lnTo>
                <a:lnTo>
                  <a:pt x="2414359" y="3879228"/>
                </a:lnTo>
                <a:lnTo>
                  <a:pt x="2426704" y="3879228"/>
                </a:lnTo>
                <a:lnTo>
                  <a:pt x="2426704" y="3867226"/>
                </a:lnTo>
                <a:lnTo>
                  <a:pt x="2438705" y="3867226"/>
                </a:lnTo>
                <a:lnTo>
                  <a:pt x="2438705" y="3854882"/>
                </a:lnTo>
                <a:lnTo>
                  <a:pt x="2426704" y="3854882"/>
                </a:lnTo>
                <a:lnTo>
                  <a:pt x="2426704" y="3842880"/>
                </a:lnTo>
                <a:close/>
                <a:moveTo>
                  <a:pt x="2289886" y="3841852"/>
                </a:moveTo>
                <a:lnTo>
                  <a:pt x="2276856" y="3841852"/>
                </a:lnTo>
                <a:lnTo>
                  <a:pt x="2276856" y="3854539"/>
                </a:lnTo>
                <a:lnTo>
                  <a:pt x="2264169" y="3854539"/>
                </a:lnTo>
                <a:lnTo>
                  <a:pt x="2264169" y="3867569"/>
                </a:lnTo>
                <a:lnTo>
                  <a:pt x="2276856" y="3867569"/>
                </a:lnTo>
                <a:lnTo>
                  <a:pt x="2276856" y="3880256"/>
                </a:lnTo>
                <a:lnTo>
                  <a:pt x="2289886" y="3880256"/>
                </a:lnTo>
                <a:lnTo>
                  <a:pt x="2289886" y="3867569"/>
                </a:lnTo>
                <a:lnTo>
                  <a:pt x="2302574" y="3867569"/>
                </a:lnTo>
                <a:lnTo>
                  <a:pt x="2302574" y="3854539"/>
                </a:lnTo>
                <a:lnTo>
                  <a:pt x="2289886" y="3854539"/>
                </a:lnTo>
                <a:lnTo>
                  <a:pt x="2289886" y="3841852"/>
                </a:lnTo>
                <a:close/>
                <a:moveTo>
                  <a:pt x="3185884" y="2867673"/>
                </a:moveTo>
                <a:lnTo>
                  <a:pt x="3163939" y="2867673"/>
                </a:lnTo>
                <a:lnTo>
                  <a:pt x="3163939" y="2889961"/>
                </a:lnTo>
                <a:lnTo>
                  <a:pt x="3141650" y="2889961"/>
                </a:lnTo>
                <a:lnTo>
                  <a:pt x="3141650" y="2911907"/>
                </a:lnTo>
                <a:lnTo>
                  <a:pt x="3163939" y="2911907"/>
                </a:lnTo>
                <a:lnTo>
                  <a:pt x="3163939" y="2934195"/>
                </a:lnTo>
                <a:lnTo>
                  <a:pt x="3185884" y="2934195"/>
                </a:lnTo>
                <a:lnTo>
                  <a:pt x="3185884" y="2911907"/>
                </a:lnTo>
                <a:lnTo>
                  <a:pt x="3208172" y="2911907"/>
                </a:lnTo>
                <a:lnTo>
                  <a:pt x="3208172" y="2889961"/>
                </a:lnTo>
                <a:lnTo>
                  <a:pt x="3185884" y="2889961"/>
                </a:lnTo>
                <a:lnTo>
                  <a:pt x="3185884" y="2867673"/>
                </a:lnTo>
                <a:close/>
                <a:moveTo>
                  <a:pt x="2359838" y="3700234"/>
                </a:moveTo>
                <a:lnTo>
                  <a:pt x="2344064" y="3700234"/>
                </a:lnTo>
                <a:lnTo>
                  <a:pt x="2344064" y="3716007"/>
                </a:lnTo>
                <a:lnTo>
                  <a:pt x="2328291" y="3716007"/>
                </a:lnTo>
                <a:lnTo>
                  <a:pt x="2328291" y="3731781"/>
                </a:lnTo>
                <a:lnTo>
                  <a:pt x="2344064" y="3731781"/>
                </a:lnTo>
                <a:lnTo>
                  <a:pt x="2344064" y="3747554"/>
                </a:lnTo>
                <a:lnTo>
                  <a:pt x="2359838" y="3747554"/>
                </a:lnTo>
                <a:lnTo>
                  <a:pt x="2359838" y="3731781"/>
                </a:lnTo>
                <a:lnTo>
                  <a:pt x="2375611" y="3731781"/>
                </a:lnTo>
                <a:lnTo>
                  <a:pt x="2375611" y="3716007"/>
                </a:lnTo>
                <a:lnTo>
                  <a:pt x="2359838" y="3716007"/>
                </a:lnTo>
                <a:lnTo>
                  <a:pt x="2359838" y="3700234"/>
                </a:lnTo>
                <a:close/>
                <a:moveTo>
                  <a:pt x="2292973" y="3557588"/>
                </a:moveTo>
                <a:lnTo>
                  <a:pt x="2273770" y="3557588"/>
                </a:lnTo>
                <a:lnTo>
                  <a:pt x="2273770" y="3577133"/>
                </a:lnTo>
                <a:lnTo>
                  <a:pt x="2254225" y="3577133"/>
                </a:lnTo>
                <a:lnTo>
                  <a:pt x="2254225" y="3596335"/>
                </a:lnTo>
                <a:lnTo>
                  <a:pt x="2273770" y="3596335"/>
                </a:lnTo>
                <a:lnTo>
                  <a:pt x="2273770" y="3615881"/>
                </a:lnTo>
                <a:lnTo>
                  <a:pt x="2292973" y="3615881"/>
                </a:lnTo>
                <a:lnTo>
                  <a:pt x="2292973" y="3596335"/>
                </a:lnTo>
                <a:lnTo>
                  <a:pt x="2312518" y="3596335"/>
                </a:lnTo>
                <a:lnTo>
                  <a:pt x="2312518" y="3577133"/>
                </a:lnTo>
                <a:lnTo>
                  <a:pt x="2292973" y="3577133"/>
                </a:lnTo>
                <a:lnTo>
                  <a:pt x="2292973" y="3557588"/>
                </a:lnTo>
                <a:close/>
                <a:moveTo>
                  <a:pt x="2566607" y="3560331"/>
                </a:moveTo>
                <a:lnTo>
                  <a:pt x="2548776" y="3560331"/>
                </a:lnTo>
                <a:lnTo>
                  <a:pt x="2548776" y="3577819"/>
                </a:lnTo>
                <a:lnTo>
                  <a:pt x="2531288" y="3577819"/>
                </a:lnTo>
                <a:lnTo>
                  <a:pt x="2531288" y="3595649"/>
                </a:lnTo>
                <a:lnTo>
                  <a:pt x="2548776" y="3595649"/>
                </a:lnTo>
                <a:lnTo>
                  <a:pt x="2548776" y="3613137"/>
                </a:lnTo>
                <a:lnTo>
                  <a:pt x="2566607" y="3613137"/>
                </a:lnTo>
                <a:lnTo>
                  <a:pt x="2566607" y="3595649"/>
                </a:lnTo>
                <a:lnTo>
                  <a:pt x="2584094" y="3595649"/>
                </a:lnTo>
                <a:lnTo>
                  <a:pt x="2584094" y="3577819"/>
                </a:lnTo>
                <a:lnTo>
                  <a:pt x="2566607" y="3577819"/>
                </a:lnTo>
                <a:lnTo>
                  <a:pt x="2566607" y="3560331"/>
                </a:lnTo>
                <a:close/>
                <a:moveTo>
                  <a:pt x="2569350" y="3277438"/>
                </a:moveTo>
                <a:lnTo>
                  <a:pt x="2546033" y="3277438"/>
                </a:lnTo>
                <a:lnTo>
                  <a:pt x="2546033" y="3300755"/>
                </a:lnTo>
                <a:lnTo>
                  <a:pt x="2522716" y="3300755"/>
                </a:lnTo>
                <a:lnTo>
                  <a:pt x="2522716" y="3324073"/>
                </a:lnTo>
                <a:lnTo>
                  <a:pt x="2546033" y="3324073"/>
                </a:lnTo>
                <a:lnTo>
                  <a:pt x="2546033" y="3347390"/>
                </a:lnTo>
                <a:lnTo>
                  <a:pt x="2569350" y="3347390"/>
                </a:lnTo>
                <a:lnTo>
                  <a:pt x="2569350" y="3324073"/>
                </a:lnTo>
                <a:lnTo>
                  <a:pt x="2592667" y="3324073"/>
                </a:lnTo>
                <a:lnTo>
                  <a:pt x="2592667" y="3300755"/>
                </a:lnTo>
                <a:lnTo>
                  <a:pt x="2569350" y="3300755"/>
                </a:lnTo>
                <a:lnTo>
                  <a:pt x="2569350" y="3277438"/>
                </a:lnTo>
                <a:close/>
                <a:moveTo>
                  <a:pt x="2496655" y="3701263"/>
                </a:moveTo>
                <a:lnTo>
                  <a:pt x="2481568" y="3701263"/>
                </a:lnTo>
                <a:lnTo>
                  <a:pt x="2481568" y="3716350"/>
                </a:lnTo>
                <a:lnTo>
                  <a:pt x="2466480" y="3716350"/>
                </a:lnTo>
                <a:lnTo>
                  <a:pt x="2466480" y="3731438"/>
                </a:lnTo>
                <a:lnTo>
                  <a:pt x="2481568" y="3731438"/>
                </a:lnTo>
                <a:lnTo>
                  <a:pt x="2481568" y="3746525"/>
                </a:lnTo>
                <a:lnTo>
                  <a:pt x="2496655" y="3746525"/>
                </a:lnTo>
                <a:lnTo>
                  <a:pt x="2496655" y="3731438"/>
                </a:lnTo>
                <a:lnTo>
                  <a:pt x="2511743" y="3731438"/>
                </a:lnTo>
                <a:lnTo>
                  <a:pt x="2511743" y="3716350"/>
                </a:lnTo>
                <a:lnTo>
                  <a:pt x="2496655" y="3716350"/>
                </a:lnTo>
                <a:lnTo>
                  <a:pt x="2496655" y="3701263"/>
                </a:lnTo>
                <a:close/>
                <a:moveTo>
                  <a:pt x="2499741" y="3417684"/>
                </a:moveTo>
                <a:lnTo>
                  <a:pt x="2478481" y="3417684"/>
                </a:lnTo>
                <a:lnTo>
                  <a:pt x="2478481" y="3438944"/>
                </a:lnTo>
                <a:lnTo>
                  <a:pt x="2457221" y="3438944"/>
                </a:lnTo>
                <a:lnTo>
                  <a:pt x="2457221" y="3460204"/>
                </a:lnTo>
                <a:lnTo>
                  <a:pt x="2478481" y="3460204"/>
                </a:lnTo>
                <a:lnTo>
                  <a:pt x="2478481" y="3481464"/>
                </a:lnTo>
                <a:lnTo>
                  <a:pt x="2499741" y="3481464"/>
                </a:lnTo>
                <a:lnTo>
                  <a:pt x="2499741" y="3460204"/>
                </a:lnTo>
                <a:lnTo>
                  <a:pt x="2521001" y="3460204"/>
                </a:lnTo>
                <a:lnTo>
                  <a:pt x="2521001" y="3438944"/>
                </a:lnTo>
                <a:lnTo>
                  <a:pt x="2499741" y="3438944"/>
                </a:lnTo>
                <a:lnTo>
                  <a:pt x="2499741" y="3417684"/>
                </a:lnTo>
                <a:close/>
                <a:moveTo>
                  <a:pt x="1952130" y="3414598"/>
                </a:moveTo>
                <a:lnTo>
                  <a:pt x="1928812" y="3414598"/>
                </a:lnTo>
                <a:lnTo>
                  <a:pt x="1928812" y="3437915"/>
                </a:lnTo>
                <a:lnTo>
                  <a:pt x="1905495" y="3437915"/>
                </a:lnTo>
                <a:lnTo>
                  <a:pt x="1905495" y="3461233"/>
                </a:lnTo>
                <a:lnTo>
                  <a:pt x="1928812" y="3461233"/>
                </a:lnTo>
                <a:lnTo>
                  <a:pt x="1928812" y="3484550"/>
                </a:lnTo>
                <a:lnTo>
                  <a:pt x="1952130" y="3484550"/>
                </a:lnTo>
                <a:lnTo>
                  <a:pt x="1952130" y="3461233"/>
                </a:lnTo>
                <a:lnTo>
                  <a:pt x="1975447" y="3461233"/>
                </a:lnTo>
                <a:lnTo>
                  <a:pt x="1975447" y="3437915"/>
                </a:lnTo>
                <a:lnTo>
                  <a:pt x="1952130" y="3437915"/>
                </a:lnTo>
                <a:lnTo>
                  <a:pt x="1952130" y="3414598"/>
                </a:lnTo>
                <a:close/>
                <a:moveTo>
                  <a:pt x="2019338" y="3556216"/>
                </a:moveTo>
                <a:lnTo>
                  <a:pt x="1998764" y="3556216"/>
                </a:lnTo>
                <a:lnTo>
                  <a:pt x="1998764" y="3576447"/>
                </a:lnTo>
                <a:lnTo>
                  <a:pt x="1978533" y="3576447"/>
                </a:lnTo>
                <a:lnTo>
                  <a:pt x="1978533" y="3597021"/>
                </a:lnTo>
                <a:lnTo>
                  <a:pt x="1998764" y="3597021"/>
                </a:lnTo>
                <a:lnTo>
                  <a:pt x="1998764" y="3617252"/>
                </a:lnTo>
                <a:lnTo>
                  <a:pt x="2019338" y="3617252"/>
                </a:lnTo>
                <a:lnTo>
                  <a:pt x="2019338" y="3597021"/>
                </a:lnTo>
                <a:lnTo>
                  <a:pt x="2039569" y="3597021"/>
                </a:lnTo>
                <a:lnTo>
                  <a:pt x="2039569" y="3576447"/>
                </a:lnTo>
                <a:lnTo>
                  <a:pt x="2019338" y="3576447"/>
                </a:lnTo>
                <a:lnTo>
                  <a:pt x="2019338" y="3556216"/>
                </a:lnTo>
                <a:close/>
                <a:moveTo>
                  <a:pt x="2015909" y="3840823"/>
                </a:moveTo>
                <a:lnTo>
                  <a:pt x="2002193" y="3840823"/>
                </a:lnTo>
                <a:lnTo>
                  <a:pt x="2002193" y="3854196"/>
                </a:lnTo>
                <a:lnTo>
                  <a:pt x="1988820" y="3854196"/>
                </a:lnTo>
                <a:lnTo>
                  <a:pt x="1988820" y="3867912"/>
                </a:lnTo>
                <a:lnTo>
                  <a:pt x="2002193" y="3867912"/>
                </a:lnTo>
                <a:lnTo>
                  <a:pt x="2002193" y="3881285"/>
                </a:lnTo>
                <a:lnTo>
                  <a:pt x="2015909" y="3881285"/>
                </a:lnTo>
                <a:lnTo>
                  <a:pt x="2015909" y="3867912"/>
                </a:lnTo>
                <a:lnTo>
                  <a:pt x="2029282" y="3867912"/>
                </a:lnTo>
                <a:lnTo>
                  <a:pt x="2029282" y="3854196"/>
                </a:lnTo>
                <a:lnTo>
                  <a:pt x="2015909" y="3854196"/>
                </a:lnTo>
                <a:lnTo>
                  <a:pt x="2015909" y="3840823"/>
                </a:lnTo>
                <a:close/>
                <a:moveTo>
                  <a:pt x="2086204" y="3698519"/>
                </a:moveTo>
                <a:lnTo>
                  <a:pt x="2069059" y="3698519"/>
                </a:lnTo>
                <a:lnTo>
                  <a:pt x="2069059" y="3715322"/>
                </a:lnTo>
                <a:lnTo>
                  <a:pt x="2052256" y="3715322"/>
                </a:lnTo>
                <a:lnTo>
                  <a:pt x="2052256" y="3732467"/>
                </a:lnTo>
                <a:lnTo>
                  <a:pt x="2069059" y="3732467"/>
                </a:lnTo>
                <a:lnTo>
                  <a:pt x="2069059" y="3749269"/>
                </a:lnTo>
                <a:lnTo>
                  <a:pt x="2086204" y="3749269"/>
                </a:lnTo>
                <a:lnTo>
                  <a:pt x="2086204" y="3732467"/>
                </a:lnTo>
                <a:lnTo>
                  <a:pt x="2103006" y="3732467"/>
                </a:lnTo>
                <a:lnTo>
                  <a:pt x="2103006" y="3715322"/>
                </a:lnTo>
                <a:lnTo>
                  <a:pt x="2086204" y="3715322"/>
                </a:lnTo>
                <a:lnTo>
                  <a:pt x="2086204" y="3698519"/>
                </a:lnTo>
                <a:close/>
                <a:moveTo>
                  <a:pt x="2633129" y="3703320"/>
                </a:moveTo>
                <a:lnTo>
                  <a:pt x="2619413" y="3703320"/>
                </a:lnTo>
                <a:lnTo>
                  <a:pt x="2619413" y="3717036"/>
                </a:lnTo>
                <a:lnTo>
                  <a:pt x="2605697" y="3717036"/>
                </a:lnTo>
                <a:lnTo>
                  <a:pt x="2605697" y="3730752"/>
                </a:lnTo>
                <a:lnTo>
                  <a:pt x="2619413" y="3730752"/>
                </a:lnTo>
                <a:lnTo>
                  <a:pt x="2619413" y="3744468"/>
                </a:lnTo>
                <a:lnTo>
                  <a:pt x="2633129" y="3744468"/>
                </a:lnTo>
                <a:lnTo>
                  <a:pt x="2633129" y="3730752"/>
                </a:lnTo>
                <a:lnTo>
                  <a:pt x="2646845" y="3730752"/>
                </a:lnTo>
                <a:lnTo>
                  <a:pt x="2646845" y="3717036"/>
                </a:lnTo>
                <a:lnTo>
                  <a:pt x="2633129" y="3717036"/>
                </a:lnTo>
                <a:lnTo>
                  <a:pt x="2633129" y="3703320"/>
                </a:lnTo>
                <a:close/>
                <a:moveTo>
                  <a:pt x="2156155" y="3556559"/>
                </a:moveTo>
                <a:lnTo>
                  <a:pt x="2136267" y="3556559"/>
                </a:lnTo>
                <a:lnTo>
                  <a:pt x="2136267" y="3576790"/>
                </a:lnTo>
                <a:lnTo>
                  <a:pt x="2116036" y="3576790"/>
                </a:lnTo>
                <a:lnTo>
                  <a:pt x="2116036" y="3596678"/>
                </a:lnTo>
                <a:lnTo>
                  <a:pt x="2136267" y="3596678"/>
                </a:lnTo>
                <a:lnTo>
                  <a:pt x="2136267" y="3616909"/>
                </a:lnTo>
                <a:lnTo>
                  <a:pt x="2156155" y="3616909"/>
                </a:lnTo>
                <a:lnTo>
                  <a:pt x="2156155" y="3596678"/>
                </a:lnTo>
                <a:lnTo>
                  <a:pt x="2176387" y="3596678"/>
                </a:lnTo>
                <a:lnTo>
                  <a:pt x="2176387" y="3576790"/>
                </a:lnTo>
                <a:lnTo>
                  <a:pt x="2156155" y="3576790"/>
                </a:lnTo>
                <a:lnTo>
                  <a:pt x="2156155" y="3556559"/>
                </a:lnTo>
                <a:close/>
                <a:moveTo>
                  <a:pt x="2223021" y="3699205"/>
                </a:moveTo>
                <a:lnTo>
                  <a:pt x="2206562" y="3699205"/>
                </a:lnTo>
                <a:lnTo>
                  <a:pt x="2206562" y="3715664"/>
                </a:lnTo>
                <a:lnTo>
                  <a:pt x="2190103" y="3715664"/>
                </a:lnTo>
                <a:lnTo>
                  <a:pt x="2190103" y="3732124"/>
                </a:lnTo>
                <a:lnTo>
                  <a:pt x="2206562" y="3732124"/>
                </a:lnTo>
                <a:lnTo>
                  <a:pt x="2206562" y="3748583"/>
                </a:lnTo>
                <a:lnTo>
                  <a:pt x="2223021" y="3748583"/>
                </a:lnTo>
                <a:lnTo>
                  <a:pt x="2223021" y="3732124"/>
                </a:lnTo>
                <a:lnTo>
                  <a:pt x="2239480" y="3732124"/>
                </a:lnTo>
                <a:lnTo>
                  <a:pt x="2239480" y="3715664"/>
                </a:lnTo>
                <a:lnTo>
                  <a:pt x="2223021" y="3715664"/>
                </a:lnTo>
                <a:lnTo>
                  <a:pt x="2223021" y="3699205"/>
                </a:lnTo>
                <a:close/>
                <a:moveTo>
                  <a:pt x="2089290" y="3414598"/>
                </a:moveTo>
                <a:lnTo>
                  <a:pt x="2065972" y="3414598"/>
                </a:lnTo>
                <a:lnTo>
                  <a:pt x="2065972" y="3437915"/>
                </a:lnTo>
                <a:lnTo>
                  <a:pt x="2042656" y="3437915"/>
                </a:lnTo>
                <a:lnTo>
                  <a:pt x="2042656" y="3461233"/>
                </a:lnTo>
                <a:lnTo>
                  <a:pt x="2065972" y="3461233"/>
                </a:lnTo>
                <a:lnTo>
                  <a:pt x="2065972" y="3484550"/>
                </a:lnTo>
                <a:lnTo>
                  <a:pt x="2089290" y="3484550"/>
                </a:lnTo>
                <a:lnTo>
                  <a:pt x="2089290" y="3461233"/>
                </a:lnTo>
                <a:lnTo>
                  <a:pt x="2112607" y="3461233"/>
                </a:lnTo>
                <a:lnTo>
                  <a:pt x="2112607" y="3437915"/>
                </a:lnTo>
                <a:lnTo>
                  <a:pt x="2089290" y="3437915"/>
                </a:lnTo>
                <a:lnTo>
                  <a:pt x="2089290" y="3414598"/>
                </a:lnTo>
                <a:close/>
                <a:moveTo>
                  <a:pt x="2226107" y="3415627"/>
                </a:moveTo>
                <a:lnTo>
                  <a:pt x="2203475" y="3415627"/>
                </a:lnTo>
                <a:lnTo>
                  <a:pt x="2203475" y="3438258"/>
                </a:lnTo>
                <a:lnTo>
                  <a:pt x="2180844" y="3438258"/>
                </a:lnTo>
                <a:lnTo>
                  <a:pt x="2180844" y="3460890"/>
                </a:lnTo>
                <a:lnTo>
                  <a:pt x="2203475" y="3460890"/>
                </a:lnTo>
                <a:lnTo>
                  <a:pt x="2203475" y="3483521"/>
                </a:lnTo>
                <a:lnTo>
                  <a:pt x="2226107" y="3483521"/>
                </a:lnTo>
                <a:lnTo>
                  <a:pt x="2226107" y="3460890"/>
                </a:lnTo>
                <a:lnTo>
                  <a:pt x="2248738" y="3460890"/>
                </a:lnTo>
                <a:lnTo>
                  <a:pt x="2248738" y="3438258"/>
                </a:lnTo>
                <a:lnTo>
                  <a:pt x="2226107" y="3438258"/>
                </a:lnTo>
                <a:lnTo>
                  <a:pt x="2226107" y="3415627"/>
                </a:lnTo>
                <a:close/>
                <a:moveTo>
                  <a:pt x="2153069" y="3840823"/>
                </a:moveTo>
                <a:lnTo>
                  <a:pt x="2139353" y="3840823"/>
                </a:lnTo>
                <a:lnTo>
                  <a:pt x="2139353" y="3854196"/>
                </a:lnTo>
                <a:lnTo>
                  <a:pt x="2125980" y="3854196"/>
                </a:lnTo>
                <a:lnTo>
                  <a:pt x="2125980" y="3867912"/>
                </a:lnTo>
                <a:lnTo>
                  <a:pt x="2139353" y="3867912"/>
                </a:lnTo>
                <a:lnTo>
                  <a:pt x="2139353" y="3881285"/>
                </a:lnTo>
                <a:lnTo>
                  <a:pt x="2153069" y="3881285"/>
                </a:lnTo>
                <a:lnTo>
                  <a:pt x="2153069" y="3867912"/>
                </a:lnTo>
                <a:lnTo>
                  <a:pt x="2166442" y="3867912"/>
                </a:lnTo>
                <a:lnTo>
                  <a:pt x="2166442" y="3854196"/>
                </a:lnTo>
                <a:lnTo>
                  <a:pt x="2153069" y="3854196"/>
                </a:lnTo>
                <a:lnTo>
                  <a:pt x="2153069" y="3840823"/>
                </a:lnTo>
                <a:close/>
                <a:moveTo>
                  <a:pt x="2429789" y="3558616"/>
                </a:moveTo>
                <a:lnTo>
                  <a:pt x="2411273" y="3558616"/>
                </a:lnTo>
                <a:lnTo>
                  <a:pt x="2411273" y="3577476"/>
                </a:lnTo>
                <a:lnTo>
                  <a:pt x="2392414" y="3577476"/>
                </a:lnTo>
                <a:lnTo>
                  <a:pt x="2392414" y="3595992"/>
                </a:lnTo>
                <a:lnTo>
                  <a:pt x="2411273" y="3595992"/>
                </a:lnTo>
                <a:lnTo>
                  <a:pt x="2411273" y="3614852"/>
                </a:lnTo>
                <a:lnTo>
                  <a:pt x="2429789" y="3614852"/>
                </a:lnTo>
                <a:lnTo>
                  <a:pt x="2429789" y="3595992"/>
                </a:lnTo>
                <a:lnTo>
                  <a:pt x="2448649" y="3595992"/>
                </a:lnTo>
                <a:lnTo>
                  <a:pt x="2448649" y="3577476"/>
                </a:lnTo>
                <a:lnTo>
                  <a:pt x="2429789" y="3577476"/>
                </a:lnTo>
                <a:lnTo>
                  <a:pt x="2429789" y="3558616"/>
                </a:lnTo>
                <a:close/>
                <a:moveTo>
                  <a:pt x="3048038" y="3144736"/>
                </a:moveTo>
                <a:lnTo>
                  <a:pt x="3027464" y="3144736"/>
                </a:lnTo>
                <a:lnTo>
                  <a:pt x="3027464" y="3164967"/>
                </a:lnTo>
                <a:lnTo>
                  <a:pt x="3007233" y="3164967"/>
                </a:lnTo>
                <a:lnTo>
                  <a:pt x="3007233" y="3185541"/>
                </a:lnTo>
                <a:lnTo>
                  <a:pt x="3027464" y="3185541"/>
                </a:lnTo>
                <a:lnTo>
                  <a:pt x="3027464" y="3205772"/>
                </a:lnTo>
                <a:lnTo>
                  <a:pt x="3048038" y="3205772"/>
                </a:lnTo>
                <a:lnTo>
                  <a:pt x="3048038" y="3185541"/>
                </a:lnTo>
                <a:lnTo>
                  <a:pt x="3068269" y="3185541"/>
                </a:lnTo>
                <a:lnTo>
                  <a:pt x="3068269" y="3164967"/>
                </a:lnTo>
                <a:lnTo>
                  <a:pt x="3048038" y="3164967"/>
                </a:lnTo>
                <a:lnTo>
                  <a:pt x="3048038" y="3144736"/>
                </a:lnTo>
                <a:close/>
                <a:moveTo>
                  <a:pt x="2980830" y="3003118"/>
                </a:moveTo>
                <a:lnTo>
                  <a:pt x="2957513" y="3003118"/>
                </a:lnTo>
                <a:lnTo>
                  <a:pt x="2957513" y="3026435"/>
                </a:lnTo>
                <a:lnTo>
                  <a:pt x="2934196" y="3026435"/>
                </a:lnTo>
                <a:lnTo>
                  <a:pt x="2934196" y="3049753"/>
                </a:lnTo>
                <a:lnTo>
                  <a:pt x="2957513" y="3049753"/>
                </a:lnTo>
                <a:lnTo>
                  <a:pt x="2957513" y="3073070"/>
                </a:lnTo>
                <a:lnTo>
                  <a:pt x="2980830" y="3073070"/>
                </a:lnTo>
                <a:lnTo>
                  <a:pt x="2980830" y="3049753"/>
                </a:lnTo>
                <a:lnTo>
                  <a:pt x="3004147" y="3049753"/>
                </a:lnTo>
                <a:lnTo>
                  <a:pt x="3004147" y="3026435"/>
                </a:lnTo>
                <a:lnTo>
                  <a:pt x="2980830" y="3026435"/>
                </a:lnTo>
                <a:lnTo>
                  <a:pt x="2980830" y="3003118"/>
                </a:lnTo>
                <a:close/>
                <a:moveTo>
                  <a:pt x="3045295" y="3426943"/>
                </a:moveTo>
                <a:lnTo>
                  <a:pt x="3030208" y="3426943"/>
                </a:lnTo>
                <a:lnTo>
                  <a:pt x="3030208" y="3442030"/>
                </a:lnTo>
                <a:lnTo>
                  <a:pt x="3015120" y="3442030"/>
                </a:lnTo>
                <a:lnTo>
                  <a:pt x="3015120" y="3457118"/>
                </a:lnTo>
                <a:lnTo>
                  <a:pt x="3030208" y="3457118"/>
                </a:lnTo>
                <a:lnTo>
                  <a:pt x="3030208" y="3472205"/>
                </a:lnTo>
                <a:lnTo>
                  <a:pt x="3045295" y="3472205"/>
                </a:lnTo>
                <a:lnTo>
                  <a:pt x="3045295" y="3457118"/>
                </a:lnTo>
                <a:lnTo>
                  <a:pt x="3060383" y="3457118"/>
                </a:lnTo>
                <a:lnTo>
                  <a:pt x="3060383" y="3442030"/>
                </a:lnTo>
                <a:lnTo>
                  <a:pt x="3045295" y="3442030"/>
                </a:lnTo>
                <a:lnTo>
                  <a:pt x="3045295" y="3426943"/>
                </a:lnTo>
                <a:close/>
                <a:moveTo>
                  <a:pt x="2636215" y="3419399"/>
                </a:moveTo>
                <a:lnTo>
                  <a:pt x="2616327" y="3419399"/>
                </a:lnTo>
                <a:lnTo>
                  <a:pt x="2616327" y="3439630"/>
                </a:lnTo>
                <a:lnTo>
                  <a:pt x="2596096" y="3439630"/>
                </a:lnTo>
                <a:lnTo>
                  <a:pt x="2596096" y="3459518"/>
                </a:lnTo>
                <a:lnTo>
                  <a:pt x="2616327" y="3459518"/>
                </a:lnTo>
                <a:lnTo>
                  <a:pt x="2616327" y="3479749"/>
                </a:lnTo>
                <a:lnTo>
                  <a:pt x="2636215" y="3479749"/>
                </a:lnTo>
                <a:lnTo>
                  <a:pt x="2636215" y="3459518"/>
                </a:lnTo>
                <a:lnTo>
                  <a:pt x="2656447" y="3459518"/>
                </a:lnTo>
                <a:lnTo>
                  <a:pt x="2656447" y="3439630"/>
                </a:lnTo>
                <a:lnTo>
                  <a:pt x="2636215" y="3439630"/>
                </a:lnTo>
                <a:lnTo>
                  <a:pt x="2636215" y="3419399"/>
                </a:lnTo>
                <a:close/>
                <a:moveTo>
                  <a:pt x="3114561" y="3287382"/>
                </a:moveTo>
                <a:lnTo>
                  <a:pt x="3098102" y="3287382"/>
                </a:lnTo>
                <a:lnTo>
                  <a:pt x="3098102" y="3304184"/>
                </a:lnTo>
                <a:lnTo>
                  <a:pt x="3081299" y="3304184"/>
                </a:lnTo>
                <a:lnTo>
                  <a:pt x="3081299" y="3320644"/>
                </a:lnTo>
                <a:lnTo>
                  <a:pt x="3098102" y="3320644"/>
                </a:lnTo>
                <a:lnTo>
                  <a:pt x="3098102" y="3337446"/>
                </a:lnTo>
                <a:lnTo>
                  <a:pt x="3114561" y="3337446"/>
                </a:lnTo>
                <a:lnTo>
                  <a:pt x="3114561" y="3320644"/>
                </a:lnTo>
                <a:lnTo>
                  <a:pt x="3131363" y="3320644"/>
                </a:lnTo>
                <a:lnTo>
                  <a:pt x="3131363" y="3304184"/>
                </a:lnTo>
                <a:lnTo>
                  <a:pt x="3114561" y="3304184"/>
                </a:lnTo>
                <a:lnTo>
                  <a:pt x="3114561" y="3287382"/>
                </a:lnTo>
                <a:close/>
                <a:moveTo>
                  <a:pt x="2975686" y="3567189"/>
                </a:moveTo>
                <a:lnTo>
                  <a:pt x="2962656" y="3567189"/>
                </a:lnTo>
                <a:lnTo>
                  <a:pt x="2962656" y="3580219"/>
                </a:lnTo>
                <a:lnTo>
                  <a:pt x="2949626" y="3580219"/>
                </a:lnTo>
                <a:lnTo>
                  <a:pt x="2949626" y="3593249"/>
                </a:lnTo>
                <a:lnTo>
                  <a:pt x="2962656" y="3593249"/>
                </a:lnTo>
                <a:lnTo>
                  <a:pt x="2962656" y="3606279"/>
                </a:lnTo>
                <a:lnTo>
                  <a:pt x="2975686" y="3606279"/>
                </a:lnTo>
                <a:lnTo>
                  <a:pt x="2975686" y="3593249"/>
                </a:lnTo>
                <a:lnTo>
                  <a:pt x="2988716" y="3593249"/>
                </a:lnTo>
                <a:lnTo>
                  <a:pt x="2988716" y="3580219"/>
                </a:lnTo>
                <a:lnTo>
                  <a:pt x="2975686" y="3580219"/>
                </a:lnTo>
                <a:lnTo>
                  <a:pt x="2975686" y="3567189"/>
                </a:lnTo>
                <a:close/>
                <a:moveTo>
                  <a:pt x="3183827" y="3148508"/>
                </a:moveTo>
                <a:lnTo>
                  <a:pt x="3165996" y="3148508"/>
                </a:lnTo>
                <a:lnTo>
                  <a:pt x="3165996" y="3166339"/>
                </a:lnTo>
                <a:lnTo>
                  <a:pt x="3148165" y="3166339"/>
                </a:lnTo>
                <a:lnTo>
                  <a:pt x="3148165" y="3184169"/>
                </a:lnTo>
                <a:lnTo>
                  <a:pt x="3165996" y="3184169"/>
                </a:lnTo>
                <a:lnTo>
                  <a:pt x="3165996" y="3202000"/>
                </a:lnTo>
                <a:lnTo>
                  <a:pt x="3183827" y="3202000"/>
                </a:lnTo>
                <a:lnTo>
                  <a:pt x="3183827" y="3184169"/>
                </a:lnTo>
                <a:lnTo>
                  <a:pt x="3201658" y="3184169"/>
                </a:lnTo>
                <a:lnTo>
                  <a:pt x="3201658" y="3166339"/>
                </a:lnTo>
                <a:lnTo>
                  <a:pt x="3183827" y="3166339"/>
                </a:lnTo>
                <a:lnTo>
                  <a:pt x="3183827" y="3148508"/>
                </a:lnTo>
                <a:close/>
                <a:moveTo>
                  <a:pt x="3181426" y="3430029"/>
                </a:moveTo>
                <a:lnTo>
                  <a:pt x="3168396" y="3430029"/>
                </a:lnTo>
                <a:lnTo>
                  <a:pt x="3168396" y="3443059"/>
                </a:lnTo>
                <a:lnTo>
                  <a:pt x="3155366" y="3443059"/>
                </a:lnTo>
                <a:lnTo>
                  <a:pt x="3155366" y="3456089"/>
                </a:lnTo>
                <a:lnTo>
                  <a:pt x="3168396" y="3456089"/>
                </a:lnTo>
                <a:lnTo>
                  <a:pt x="3168396" y="3469119"/>
                </a:lnTo>
                <a:lnTo>
                  <a:pt x="3181426" y="3469119"/>
                </a:lnTo>
                <a:lnTo>
                  <a:pt x="3181426" y="3456089"/>
                </a:lnTo>
                <a:lnTo>
                  <a:pt x="3194456" y="3456089"/>
                </a:lnTo>
                <a:lnTo>
                  <a:pt x="3194456" y="3443059"/>
                </a:lnTo>
                <a:lnTo>
                  <a:pt x="3181426" y="3443059"/>
                </a:lnTo>
                <a:lnTo>
                  <a:pt x="3181426" y="3430029"/>
                </a:lnTo>
                <a:close/>
                <a:moveTo>
                  <a:pt x="3116961" y="3006204"/>
                </a:moveTo>
                <a:lnTo>
                  <a:pt x="3095701" y="3006204"/>
                </a:lnTo>
                <a:lnTo>
                  <a:pt x="3095701" y="3027464"/>
                </a:lnTo>
                <a:lnTo>
                  <a:pt x="3074441" y="3027464"/>
                </a:lnTo>
                <a:lnTo>
                  <a:pt x="3074441" y="3048724"/>
                </a:lnTo>
                <a:lnTo>
                  <a:pt x="3095701" y="3048724"/>
                </a:lnTo>
                <a:lnTo>
                  <a:pt x="3095701" y="3069984"/>
                </a:lnTo>
                <a:lnTo>
                  <a:pt x="3116961" y="3069984"/>
                </a:lnTo>
                <a:lnTo>
                  <a:pt x="3116961" y="3048724"/>
                </a:lnTo>
                <a:lnTo>
                  <a:pt x="3138221" y="3048724"/>
                </a:lnTo>
                <a:lnTo>
                  <a:pt x="3138221" y="3027464"/>
                </a:lnTo>
                <a:lnTo>
                  <a:pt x="3116961" y="3027464"/>
                </a:lnTo>
                <a:lnTo>
                  <a:pt x="3116961" y="3006204"/>
                </a:lnTo>
                <a:close/>
                <a:moveTo>
                  <a:pt x="2978429" y="3284296"/>
                </a:moveTo>
                <a:lnTo>
                  <a:pt x="2959913" y="3284296"/>
                </a:lnTo>
                <a:lnTo>
                  <a:pt x="2959913" y="3303156"/>
                </a:lnTo>
                <a:lnTo>
                  <a:pt x="2941054" y="3303156"/>
                </a:lnTo>
                <a:lnTo>
                  <a:pt x="2941054" y="3321672"/>
                </a:lnTo>
                <a:lnTo>
                  <a:pt x="2959913" y="3321672"/>
                </a:lnTo>
                <a:lnTo>
                  <a:pt x="2959913" y="3340532"/>
                </a:lnTo>
                <a:lnTo>
                  <a:pt x="2978429" y="3340532"/>
                </a:lnTo>
                <a:lnTo>
                  <a:pt x="2978429" y="3321672"/>
                </a:lnTo>
                <a:lnTo>
                  <a:pt x="2997289" y="3321672"/>
                </a:lnTo>
                <a:lnTo>
                  <a:pt x="2997289" y="3303156"/>
                </a:lnTo>
                <a:lnTo>
                  <a:pt x="2978429" y="3303156"/>
                </a:lnTo>
                <a:lnTo>
                  <a:pt x="2978429" y="3284296"/>
                </a:lnTo>
                <a:close/>
                <a:moveTo>
                  <a:pt x="2772689" y="3421799"/>
                </a:moveTo>
                <a:lnTo>
                  <a:pt x="2754173" y="3421799"/>
                </a:lnTo>
                <a:lnTo>
                  <a:pt x="2754173" y="3440316"/>
                </a:lnTo>
                <a:lnTo>
                  <a:pt x="2735656" y="3440316"/>
                </a:lnTo>
                <a:lnTo>
                  <a:pt x="2735656" y="3458832"/>
                </a:lnTo>
                <a:lnTo>
                  <a:pt x="2754173" y="3458832"/>
                </a:lnTo>
                <a:lnTo>
                  <a:pt x="2754173" y="3477349"/>
                </a:lnTo>
                <a:lnTo>
                  <a:pt x="2772689" y="3477349"/>
                </a:lnTo>
                <a:lnTo>
                  <a:pt x="2772689" y="3458832"/>
                </a:lnTo>
                <a:lnTo>
                  <a:pt x="2791206" y="3458832"/>
                </a:lnTo>
                <a:lnTo>
                  <a:pt x="2791206" y="3440316"/>
                </a:lnTo>
                <a:lnTo>
                  <a:pt x="2772689" y="3440316"/>
                </a:lnTo>
                <a:lnTo>
                  <a:pt x="2772689" y="3421799"/>
                </a:lnTo>
                <a:close/>
                <a:moveTo>
                  <a:pt x="2705824" y="3279153"/>
                </a:moveTo>
                <a:lnTo>
                  <a:pt x="2683879" y="3279153"/>
                </a:lnTo>
                <a:lnTo>
                  <a:pt x="2683879" y="3301441"/>
                </a:lnTo>
                <a:lnTo>
                  <a:pt x="2661590" y="3301441"/>
                </a:lnTo>
                <a:lnTo>
                  <a:pt x="2661590" y="3323387"/>
                </a:lnTo>
                <a:lnTo>
                  <a:pt x="2683879" y="3323387"/>
                </a:lnTo>
                <a:lnTo>
                  <a:pt x="2683879" y="3345675"/>
                </a:lnTo>
                <a:lnTo>
                  <a:pt x="2705824" y="3345675"/>
                </a:lnTo>
                <a:lnTo>
                  <a:pt x="2705824" y="3323387"/>
                </a:lnTo>
                <a:lnTo>
                  <a:pt x="2728112" y="3323387"/>
                </a:lnTo>
                <a:lnTo>
                  <a:pt x="2728112" y="3301441"/>
                </a:lnTo>
                <a:lnTo>
                  <a:pt x="2705824" y="3301441"/>
                </a:lnTo>
                <a:lnTo>
                  <a:pt x="2705824" y="3279153"/>
                </a:lnTo>
                <a:close/>
                <a:moveTo>
                  <a:pt x="2769604" y="3705035"/>
                </a:moveTo>
                <a:lnTo>
                  <a:pt x="2757259" y="3705035"/>
                </a:lnTo>
                <a:lnTo>
                  <a:pt x="2757259" y="3717722"/>
                </a:lnTo>
                <a:lnTo>
                  <a:pt x="2744572" y="3717722"/>
                </a:lnTo>
                <a:lnTo>
                  <a:pt x="2744572" y="3730066"/>
                </a:lnTo>
                <a:lnTo>
                  <a:pt x="2757259" y="3730066"/>
                </a:lnTo>
                <a:lnTo>
                  <a:pt x="2757259" y="3742754"/>
                </a:lnTo>
                <a:lnTo>
                  <a:pt x="2769604" y="3742754"/>
                </a:lnTo>
                <a:lnTo>
                  <a:pt x="2769604" y="3730066"/>
                </a:lnTo>
                <a:lnTo>
                  <a:pt x="2782291" y="3730066"/>
                </a:lnTo>
                <a:lnTo>
                  <a:pt x="2782291" y="3717722"/>
                </a:lnTo>
                <a:lnTo>
                  <a:pt x="2769604" y="3717722"/>
                </a:lnTo>
                <a:lnTo>
                  <a:pt x="2769604" y="3705035"/>
                </a:lnTo>
                <a:close/>
                <a:moveTo>
                  <a:pt x="2911564" y="3141993"/>
                </a:moveTo>
                <a:lnTo>
                  <a:pt x="2889619" y="3141993"/>
                </a:lnTo>
                <a:lnTo>
                  <a:pt x="2889619" y="3164281"/>
                </a:lnTo>
                <a:lnTo>
                  <a:pt x="2867330" y="3164281"/>
                </a:lnTo>
                <a:lnTo>
                  <a:pt x="2867330" y="3186227"/>
                </a:lnTo>
                <a:lnTo>
                  <a:pt x="2889619" y="3186227"/>
                </a:lnTo>
                <a:lnTo>
                  <a:pt x="2889619" y="3208515"/>
                </a:lnTo>
                <a:lnTo>
                  <a:pt x="2911564" y="3208515"/>
                </a:lnTo>
                <a:lnTo>
                  <a:pt x="2911564" y="3186227"/>
                </a:lnTo>
                <a:lnTo>
                  <a:pt x="2933852" y="3186227"/>
                </a:lnTo>
                <a:lnTo>
                  <a:pt x="2933852" y="3164281"/>
                </a:lnTo>
                <a:lnTo>
                  <a:pt x="2911564" y="3164281"/>
                </a:lnTo>
                <a:lnTo>
                  <a:pt x="2911564" y="3141993"/>
                </a:lnTo>
                <a:close/>
                <a:moveTo>
                  <a:pt x="2703081" y="3562045"/>
                </a:moveTo>
                <a:lnTo>
                  <a:pt x="2686622" y="3562045"/>
                </a:lnTo>
                <a:lnTo>
                  <a:pt x="2686622" y="3578504"/>
                </a:lnTo>
                <a:lnTo>
                  <a:pt x="2670163" y="3578504"/>
                </a:lnTo>
                <a:lnTo>
                  <a:pt x="2670163" y="3594964"/>
                </a:lnTo>
                <a:lnTo>
                  <a:pt x="2686622" y="3594964"/>
                </a:lnTo>
                <a:lnTo>
                  <a:pt x="2686622" y="3611423"/>
                </a:lnTo>
                <a:lnTo>
                  <a:pt x="2703081" y="3611423"/>
                </a:lnTo>
                <a:lnTo>
                  <a:pt x="2703081" y="3594964"/>
                </a:lnTo>
                <a:lnTo>
                  <a:pt x="2719540" y="3594964"/>
                </a:lnTo>
                <a:lnTo>
                  <a:pt x="2719540" y="3578504"/>
                </a:lnTo>
                <a:lnTo>
                  <a:pt x="2703081" y="3578504"/>
                </a:lnTo>
                <a:lnTo>
                  <a:pt x="2703081" y="3562045"/>
                </a:lnTo>
                <a:close/>
                <a:moveTo>
                  <a:pt x="2909164" y="3424199"/>
                </a:moveTo>
                <a:lnTo>
                  <a:pt x="2892019" y="3424199"/>
                </a:lnTo>
                <a:lnTo>
                  <a:pt x="2892019" y="3441002"/>
                </a:lnTo>
                <a:lnTo>
                  <a:pt x="2875217" y="3441002"/>
                </a:lnTo>
                <a:lnTo>
                  <a:pt x="2875217" y="3458147"/>
                </a:lnTo>
                <a:lnTo>
                  <a:pt x="2892019" y="3458147"/>
                </a:lnTo>
                <a:lnTo>
                  <a:pt x="2892019" y="3474949"/>
                </a:lnTo>
                <a:lnTo>
                  <a:pt x="2909164" y="3474949"/>
                </a:lnTo>
                <a:lnTo>
                  <a:pt x="2909164" y="3458147"/>
                </a:lnTo>
                <a:lnTo>
                  <a:pt x="2925966" y="3458147"/>
                </a:lnTo>
                <a:lnTo>
                  <a:pt x="2925966" y="3441002"/>
                </a:lnTo>
                <a:lnTo>
                  <a:pt x="2909164" y="3441002"/>
                </a:lnTo>
                <a:lnTo>
                  <a:pt x="2909164" y="3424199"/>
                </a:lnTo>
                <a:close/>
                <a:moveTo>
                  <a:pt x="2842298" y="3281553"/>
                </a:moveTo>
                <a:lnTo>
                  <a:pt x="2821724" y="3281553"/>
                </a:lnTo>
                <a:lnTo>
                  <a:pt x="2821724" y="3302127"/>
                </a:lnTo>
                <a:lnTo>
                  <a:pt x="2801150" y="3302127"/>
                </a:lnTo>
                <a:lnTo>
                  <a:pt x="2801150" y="3322701"/>
                </a:lnTo>
                <a:lnTo>
                  <a:pt x="2821724" y="3322701"/>
                </a:lnTo>
                <a:lnTo>
                  <a:pt x="2821724" y="3343275"/>
                </a:lnTo>
                <a:lnTo>
                  <a:pt x="2842298" y="3343275"/>
                </a:lnTo>
                <a:lnTo>
                  <a:pt x="2842298" y="3322701"/>
                </a:lnTo>
                <a:lnTo>
                  <a:pt x="2862872" y="3322701"/>
                </a:lnTo>
                <a:lnTo>
                  <a:pt x="2862872" y="3302127"/>
                </a:lnTo>
                <a:lnTo>
                  <a:pt x="2842298" y="3302127"/>
                </a:lnTo>
                <a:lnTo>
                  <a:pt x="2842298" y="3281553"/>
                </a:lnTo>
                <a:close/>
                <a:moveTo>
                  <a:pt x="2839555" y="3564446"/>
                </a:moveTo>
                <a:lnTo>
                  <a:pt x="2824468" y="3564446"/>
                </a:lnTo>
                <a:lnTo>
                  <a:pt x="2824468" y="3579190"/>
                </a:lnTo>
                <a:lnTo>
                  <a:pt x="2809723" y="3579190"/>
                </a:lnTo>
                <a:lnTo>
                  <a:pt x="2809723" y="3594278"/>
                </a:lnTo>
                <a:lnTo>
                  <a:pt x="2824468" y="3594278"/>
                </a:lnTo>
                <a:lnTo>
                  <a:pt x="2824468" y="3609023"/>
                </a:lnTo>
                <a:lnTo>
                  <a:pt x="2839555" y="3609023"/>
                </a:lnTo>
                <a:lnTo>
                  <a:pt x="2839555" y="3594278"/>
                </a:lnTo>
                <a:lnTo>
                  <a:pt x="2854300" y="3594278"/>
                </a:lnTo>
                <a:lnTo>
                  <a:pt x="2854300" y="3579190"/>
                </a:lnTo>
                <a:lnTo>
                  <a:pt x="2839555" y="3579190"/>
                </a:lnTo>
                <a:lnTo>
                  <a:pt x="2839555" y="3564446"/>
                </a:lnTo>
                <a:close/>
                <a:moveTo>
                  <a:pt x="2775433" y="3139592"/>
                </a:moveTo>
                <a:lnTo>
                  <a:pt x="2751430" y="3139592"/>
                </a:lnTo>
                <a:lnTo>
                  <a:pt x="2751430" y="3163253"/>
                </a:lnTo>
                <a:lnTo>
                  <a:pt x="2727770" y="3163253"/>
                </a:lnTo>
                <a:lnTo>
                  <a:pt x="2727770" y="3187256"/>
                </a:lnTo>
                <a:lnTo>
                  <a:pt x="2751430" y="3187256"/>
                </a:lnTo>
                <a:lnTo>
                  <a:pt x="2751430" y="3210916"/>
                </a:lnTo>
                <a:lnTo>
                  <a:pt x="2775433" y="3210916"/>
                </a:lnTo>
                <a:lnTo>
                  <a:pt x="2775433" y="3187256"/>
                </a:lnTo>
                <a:lnTo>
                  <a:pt x="2799093" y="3187256"/>
                </a:lnTo>
                <a:lnTo>
                  <a:pt x="2799093" y="3163253"/>
                </a:lnTo>
                <a:lnTo>
                  <a:pt x="2775433" y="3163253"/>
                </a:lnTo>
                <a:lnTo>
                  <a:pt x="2775433" y="3139592"/>
                </a:lnTo>
                <a:close/>
                <a:moveTo>
                  <a:pt x="1038644" y="600075"/>
                </a:moveTo>
                <a:lnTo>
                  <a:pt x="1059218" y="600075"/>
                </a:lnTo>
                <a:lnTo>
                  <a:pt x="1059218" y="579501"/>
                </a:lnTo>
                <a:lnTo>
                  <a:pt x="1079792" y="579501"/>
                </a:lnTo>
                <a:lnTo>
                  <a:pt x="1079792" y="558927"/>
                </a:lnTo>
                <a:lnTo>
                  <a:pt x="1059218" y="558927"/>
                </a:lnTo>
                <a:lnTo>
                  <a:pt x="1059218" y="538353"/>
                </a:lnTo>
                <a:lnTo>
                  <a:pt x="1038644" y="538353"/>
                </a:lnTo>
                <a:lnTo>
                  <a:pt x="1038644" y="558927"/>
                </a:lnTo>
                <a:lnTo>
                  <a:pt x="1018070" y="558927"/>
                </a:lnTo>
                <a:lnTo>
                  <a:pt x="1018070" y="579501"/>
                </a:lnTo>
                <a:lnTo>
                  <a:pt x="1038644" y="579501"/>
                </a:lnTo>
                <a:lnTo>
                  <a:pt x="1038644" y="600075"/>
                </a:lnTo>
                <a:close/>
                <a:moveTo>
                  <a:pt x="3236290" y="590817"/>
                </a:moveTo>
                <a:lnTo>
                  <a:pt x="3250692" y="590817"/>
                </a:lnTo>
                <a:lnTo>
                  <a:pt x="3250692" y="576415"/>
                </a:lnTo>
                <a:lnTo>
                  <a:pt x="3265094" y="576415"/>
                </a:lnTo>
                <a:lnTo>
                  <a:pt x="3265094" y="562013"/>
                </a:lnTo>
                <a:lnTo>
                  <a:pt x="3250692" y="562013"/>
                </a:lnTo>
                <a:lnTo>
                  <a:pt x="3250692" y="547611"/>
                </a:lnTo>
                <a:lnTo>
                  <a:pt x="3236290" y="547611"/>
                </a:lnTo>
                <a:lnTo>
                  <a:pt x="3236290" y="562013"/>
                </a:lnTo>
                <a:lnTo>
                  <a:pt x="3221888" y="562013"/>
                </a:lnTo>
                <a:lnTo>
                  <a:pt x="3221888" y="576415"/>
                </a:lnTo>
                <a:lnTo>
                  <a:pt x="3236290" y="576415"/>
                </a:lnTo>
                <a:lnTo>
                  <a:pt x="3236290" y="590817"/>
                </a:lnTo>
                <a:close/>
                <a:moveTo>
                  <a:pt x="3233890" y="871995"/>
                </a:moveTo>
                <a:lnTo>
                  <a:pt x="3253093" y="871995"/>
                </a:lnTo>
                <a:lnTo>
                  <a:pt x="3253093" y="853135"/>
                </a:lnTo>
                <a:lnTo>
                  <a:pt x="3271952" y="853135"/>
                </a:lnTo>
                <a:lnTo>
                  <a:pt x="3271952" y="833933"/>
                </a:lnTo>
                <a:lnTo>
                  <a:pt x="3253093" y="833933"/>
                </a:lnTo>
                <a:lnTo>
                  <a:pt x="3253093" y="815073"/>
                </a:lnTo>
                <a:lnTo>
                  <a:pt x="3233890" y="815073"/>
                </a:lnTo>
                <a:lnTo>
                  <a:pt x="3233890" y="833933"/>
                </a:lnTo>
                <a:lnTo>
                  <a:pt x="3215030" y="833933"/>
                </a:lnTo>
                <a:lnTo>
                  <a:pt x="3215030" y="853135"/>
                </a:lnTo>
                <a:lnTo>
                  <a:pt x="3233890" y="853135"/>
                </a:lnTo>
                <a:lnTo>
                  <a:pt x="3233890" y="871995"/>
                </a:lnTo>
                <a:close/>
                <a:moveTo>
                  <a:pt x="3300755" y="1288961"/>
                </a:moveTo>
                <a:lnTo>
                  <a:pt x="3323387" y="1288961"/>
                </a:lnTo>
                <a:lnTo>
                  <a:pt x="3323387" y="1266330"/>
                </a:lnTo>
                <a:lnTo>
                  <a:pt x="3346018" y="1266330"/>
                </a:lnTo>
                <a:lnTo>
                  <a:pt x="3346018" y="1243698"/>
                </a:lnTo>
                <a:lnTo>
                  <a:pt x="3323387" y="1243698"/>
                </a:lnTo>
                <a:lnTo>
                  <a:pt x="3323387" y="1221067"/>
                </a:lnTo>
                <a:lnTo>
                  <a:pt x="3300755" y="1221067"/>
                </a:lnTo>
                <a:lnTo>
                  <a:pt x="3300755" y="1243698"/>
                </a:lnTo>
                <a:lnTo>
                  <a:pt x="3278124" y="1243698"/>
                </a:lnTo>
                <a:lnTo>
                  <a:pt x="3278124" y="1266330"/>
                </a:lnTo>
                <a:lnTo>
                  <a:pt x="3300755" y="1266330"/>
                </a:lnTo>
                <a:lnTo>
                  <a:pt x="3300755" y="1288961"/>
                </a:lnTo>
                <a:close/>
                <a:moveTo>
                  <a:pt x="3304184" y="729691"/>
                </a:moveTo>
                <a:lnTo>
                  <a:pt x="3319958" y="729691"/>
                </a:lnTo>
                <a:lnTo>
                  <a:pt x="3319958" y="714261"/>
                </a:lnTo>
                <a:lnTo>
                  <a:pt x="3335389" y="714261"/>
                </a:lnTo>
                <a:lnTo>
                  <a:pt x="3335389" y="698487"/>
                </a:lnTo>
                <a:lnTo>
                  <a:pt x="3319958" y="698487"/>
                </a:lnTo>
                <a:lnTo>
                  <a:pt x="3319958" y="683057"/>
                </a:lnTo>
                <a:lnTo>
                  <a:pt x="3304184" y="683057"/>
                </a:lnTo>
                <a:lnTo>
                  <a:pt x="3304184" y="698487"/>
                </a:lnTo>
                <a:lnTo>
                  <a:pt x="3288754" y="698487"/>
                </a:lnTo>
                <a:lnTo>
                  <a:pt x="3288754" y="714261"/>
                </a:lnTo>
                <a:lnTo>
                  <a:pt x="3304184" y="714261"/>
                </a:lnTo>
                <a:lnTo>
                  <a:pt x="3304184" y="729691"/>
                </a:lnTo>
                <a:close/>
                <a:moveTo>
                  <a:pt x="3232175" y="1151801"/>
                </a:moveTo>
                <a:lnTo>
                  <a:pt x="3254807" y="1151801"/>
                </a:lnTo>
                <a:lnTo>
                  <a:pt x="3254807" y="1129170"/>
                </a:lnTo>
                <a:lnTo>
                  <a:pt x="3277438" y="1129170"/>
                </a:lnTo>
                <a:lnTo>
                  <a:pt x="3277438" y="1106538"/>
                </a:lnTo>
                <a:lnTo>
                  <a:pt x="3254807" y="1106538"/>
                </a:lnTo>
                <a:lnTo>
                  <a:pt x="3254807" y="1083907"/>
                </a:lnTo>
                <a:lnTo>
                  <a:pt x="3232175" y="1083907"/>
                </a:lnTo>
                <a:lnTo>
                  <a:pt x="3232175" y="1106538"/>
                </a:lnTo>
                <a:lnTo>
                  <a:pt x="3209544" y="1106538"/>
                </a:lnTo>
                <a:lnTo>
                  <a:pt x="3209544" y="1129170"/>
                </a:lnTo>
                <a:lnTo>
                  <a:pt x="3232175" y="1129170"/>
                </a:lnTo>
                <a:lnTo>
                  <a:pt x="3232175" y="1151801"/>
                </a:lnTo>
                <a:close/>
                <a:moveTo>
                  <a:pt x="3302127" y="1010183"/>
                </a:moveTo>
                <a:lnTo>
                  <a:pt x="3322015" y="1010183"/>
                </a:lnTo>
                <a:lnTo>
                  <a:pt x="3322015" y="990638"/>
                </a:lnTo>
                <a:lnTo>
                  <a:pt x="3341561" y="990638"/>
                </a:lnTo>
                <a:lnTo>
                  <a:pt x="3341561" y="970750"/>
                </a:lnTo>
                <a:lnTo>
                  <a:pt x="3322015" y="970750"/>
                </a:lnTo>
                <a:lnTo>
                  <a:pt x="3322015" y="951205"/>
                </a:lnTo>
                <a:lnTo>
                  <a:pt x="3302127" y="951205"/>
                </a:lnTo>
                <a:lnTo>
                  <a:pt x="3302127" y="970750"/>
                </a:lnTo>
                <a:lnTo>
                  <a:pt x="3282582" y="970750"/>
                </a:lnTo>
                <a:lnTo>
                  <a:pt x="3282582" y="990638"/>
                </a:lnTo>
                <a:lnTo>
                  <a:pt x="3302127" y="990638"/>
                </a:lnTo>
                <a:lnTo>
                  <a:pt x="3302127" y="1010183"/>
                </a:lnTo>
                <a:close/>
                <a:moveTo>
                  <a:pt x="3098102" y="594246"/>
                </a:moveTo>
                <a:lnTo>
                  <a:pt x="3114561" y="594246"/>
                </a:lnTo>
                <a:lnTo>
                  <a:pt x="3114561" y="577444"/>
                </a:lnTo>
                <a:lnTo>
                  <a:pt x="3131363" y="577444"/>
                </a:lnTo>
                <a:lnTo>
                  <a:pt x="3131363" y="560984"/>
                </a:lnTo>
                <a:lnTo>
                  <a:pt x="3114561" y="560984"/>
                </a:lnTo>
                <a:lnTo>
                  <a:pt x="3114561" y="544182"/>
                </a:lnTo>
                <a:lnTo>
                  <a:pt x="3098102" y="544182"/>
                </a:lnTo>
                <a:lnTo>
                  <a:pt x="3098102" y="560984"/>
                </a:lnTo>
                <a:lnTo>
                  <a:pt x="3081299" y="560984"/>
                </a:lnTo>
                <a:lnTo>
                  <a:pt x="3081299" y="577444"/>
                </a:lnTo>
                <a:lnTo>
                  <a:pt x="3098102" y="577444"/>
                </a:lnTo>
                <a:lnTo>
                  <a:pt x="3098102" y="594246"/>
                </a:lnTo>
                <a:close/>
                <a:moveTo>
                  <a:pt x="3163939" y="1013955"/>
                </a:moveTo>
                <a:lnTo>
                  <a:pt x="3185884" y="1013955"/>
                </a:lnTo>
                <a:lnTo>
                  <a:pt x="3185884" y="991667"/>
                </a:lnTo>
                <a:lnTo>
                  <a:pt x="3208172" y="991667"/>
                </a:lnTo>
                <a:lnTo>
                  <a:pt x="3208172" y="969721"/>
                </a:lnTo>
                <a:lnTo>
                  <a:pt x="3185884" y="969721"/>
                </a:lnTo>
                <a:lnTo>
                  <a:pt x="3185884" y="947433"/>
                </a:lnTo>
                <a:lnTo>
                  <a:pt x="3163939" y="947433"/>
                </a:lnTo>
                <a:lnTo>
                  <a:pt x="3163939" y="969721"/>
                </a:lnTo>
                <a:lnTo>
                  <a:pt x="3141650" y="969721"/>
                </a:lnTo>
                <a:lnTo>
                  <a:pt x="3141650" y="991667"/>
                </a:lnTo>
                <a:lnTo>
                  <a:pt x="3163939" y="991667"/>
                </a:lnTo>
                <a:lnTo>
                  <a:pt x="3163939" y="1013955"/>
                </a:lnTo>
                <a:close/>
                <a:moveTo>
                  <a:pt x="3165996" y="733463"/>
                </a:moveTo>
                <a:lnTo>
                  <a:pt x="3183827" y="733463"/>
                </a:lnTo>
                <a:lnTo>
                  <a:pt x="3183827" y="715289"/>
                </a:lnTo>
                <a:lnTo>
                  <a:pt x="3202000" y="715289"/>
                </a:lnTo>
                <a:lnTo>
                  <a:pt x="3202000" y="697459"/>
                </a:lnTo>
                <a:lnTo>
                  <a:pt x="3183827" y="697459"/>
                </a:lnTo>
                <a:lnTo>
                  <a:pt x="3183827" y="679285"/>
                </a:lnTo>
                <a:lnTo>
                  <a:pt x="3165996" y="679285"/>
                </a:lnTo>
                <a:lnTo>
                  <a:pt x="3165996" y="697459"/>
                </a:lnTo>
                <a:lnTo>
                  <a:pt x="3147822" y="697459"/>
                </a:lnTo>
                <a:lnTo>
                  <a:pt x="3147822" y="715289"/>
                </a:lnTo>
                <a:lnTo>
                  <a:pt x="3165996" y="715289"/>
                </a:lnTo>
                <a:lnTo>
                  <a:pt x="3165996" y="733463"/>
                </a:lnTo>
                <a:close/>
                <a:moveTo>
                  <a:pt x="3168396" y="451599"/>
                </a:moveTo>
                <a:lnTo>
                  <a:pt x="3181426" y="451599"/>
                </a:lnTo>
                <a:lnTo>
                  <a:pt x="3181426" y="438569"/>
                </a:lnTo>
                <a:lnTo>
                  <a:pt x="3194456" y="438569"/>
                </a:lnTo>
                <a:lnTo>
                  <a:pt x="3194456" y="425539"/>
                </a:lnTo>
                <a:lnTo>
                  <a:pt x="3181426" y="425539"/>
                </a:lnTo>
                <a:lnTo>
                  <a:pt x="3181426" y="412509"/>
                </a:lnTo>
                <a:lnTo>
                  <a:pt x="3168396" y="412509"/>
                </a:lnTo>
                <a:lnTo>
                  <a:pt x="3168396" y="425539"/>
                </a:lnTo>
                <a:lnTo>
                  <a:pt x="3155366" y="425539"/>
                </a:lnTo>
                <a:lnTo>
                  <a:pt x="3155366" y="438569"/>
                </a:lnTo>
                <a:lnTo>
                  <a:pt x="3168396" y="438569"/>
                </a:lnTo>
                <a:lnTo>
                  <a:pt x="3168396" y="451599"/>
                </a:lnTo>
                <a:close/>
                <a:moveTo>
                  <a:pt x="3374822" y="587045"/>
                </a:moveTo>
                <a:lnTo>
                  <a:pt x="3386480" y="587045"/>
                </a:lnTo>
                <a:lnTo>
                  <a:pt x="3386480" y="575043"/>
                </a:lnTo>
                <a:lnTo>
                  <a:pt x="3398482" y="575043"/>
                </a:lnTo>
                <a:lnTo>
                  <a:pt x="3398482" y="563385"/>
                </a:lnTo>
                <a:lnTo>
                  <a:pt x="3386480" y="563385"/>
                </a:lnTo>
                <a:lnTo>
                  <a:pt x="3386480" y="551383"/>
                </a:lnTo>
                <a:lnTo>
                  <a:pt x="3374822" y="551383"/>
                </a:lnTo>
                <a:lnTo>
                  <a:pt x="3374822" y="563385"/>
                </a:lnTo>
                <a:lnTo>
                  <a:pt x="3362821" y="563385"/>
                </a:lnTo>
                <a:lnTo>
                  <a:pt x="3362821" y="575043"/>
                </a:lnTo>
                <a:lnTo>
                  <a:pt x="3374822" y="575043"/>
                </a:lnTo>
                <a:lnTo>
                  <a:pt x="3374822" y="587045"/>
                </a:lnTo>
                <a:close/>
                <a:moveTo>
                  <a:pt x="1065047" y="1989163"/>
                </a:moveTo>
                <a:lnTo>
                  <a:pt x="1065047" y="1956930"/>
                </a:lnTo>
                <a:lnTo>
                  <a:pt x="1097280" y="1956930"/>
                </a:lnTo>
                <a:lnTo>
                  <a:pt x="1097280" y="1924698"/>
                </a:lnTo>
                <a:lnTo>
                  <a:pt x="1065047" y="1924698"/>
                </a:lnTo>
                <a:lnTo>
                  <a:pt x="1065047" y="1892465"/>
                </a:lnTo>
                <a:lnTo>
                  <a:pt x="1032815" y="1892465"/>
                </a:lnTo>
                <a:lnTo>
                  <a:pt x="1032815" y="1924698"/>
                </a:lnTo>
                <a:lnTo>
                  <a:pt x="1000582" y="1924698"/>
                </a:lnTo>
                <a:lnTo>
                  <a:pt x="1000582" y="1956930"/>
                </a:lnTo>
                <a:lnTo>
                  <a:pt x="1032815" y="1956930"/>
                </a:lnTo>
                <a:lnTo>
                  <a:pt x="1032815" y="1989163"/>
                </a:lnTo>
                <a:lnTo>
                  <a:pt x="1065047" y="1989163"/>
                </a:lnTo>
                <a:close/>
                <a:moveTo>
                  <a:pt x="2610155" y="1755305"/>
                </a:moveTo>
                <a:lnTo>
                  <a:pt x="2610155" y="1787538"/>
                </a:lnTo>
                <a:lnTo>
                  <a:pt x="2577922" y="1787538"/>
                </a:lnTo>
                <a:lnTo>
                  <a:pt x="2577922" y="1819770"/>
                </a:lnTo>
                <a:lnTo>
                  <a:pt x="2610155" y="1819770"/>
                </a:lnTo>
                <a:lnTo>
                  <a:pt x="2610155" y="1852003"/>
                </a:lnTo>
                <a:lnTo>
                  <a:pt x="2642387" y="1852003"/>
                </a:lnTo>
                <a:lnTo>
                  <a:pt x="2642387" y="1819770"/>
                </a:lnTo>
                <a:lnTo>
                  <a:pt x="2674620" y="1819770"/>
                </a:lnTo>
                <a:lnTo>
                  <a:pt x="2674620" y="1787538"/>
                </a:lnTo>
                <a:lnTo>
                  <a:pt x="2642387" y="1787538"/>
                </a:lnTo>
                <a:lnTo>
                  <a:pt x="2642387" y="1755305"/>
                </a:lnTo>
                <a:lnTo>
                  <a:pt x="2610155" y="1755305"/>
                </a:lnTo>
                <a:close/>
                <a:moveTo>
                  <a:pt x="1613687" y="1989163"/>
                </a:moveTo>
                <a:lnTo>
                  <a:pt x="1613687" y="1956930"/>
                </a:lnTo>
                <a:lnTo>
                  <a:pt x="1645920" y="1956930"/>
                </a:lnTo>
                <a:lnTo>
                  <a:pt x="1645920" y="1924698"/>
                </a:lnTo>
                <a:lnTo>
                  <a:pt x="1613687" y="1924698"/>
                </a:lnTo>
                <a:lnTo>
                  <a:pt x="1613687" y="1892465"/>
                </a:lnTo>
                <a:lnTo>
                  <a:pt x="1581455" y="1892465"/>
                </a:lnTo>
                <a:lnTo>
                  <a:pt x="1581455" y="1924698"/>
                </a:lnTo>
                <a:lnTo>
                  <a:pt x="1549222" y="1924698"/>
                </a:lnTo>
                <a:lnTo>
                  <a:pt x="1549222" y="1956930"/>
                </a:lnTo>
                <a:lnTo>
                  <a:pt x="1581455" y="1956930"/>
                </a:lnTo>
                <a:lnTo>
                  <a:pt x="1581455" y="1989163"/>
                </a:lnTo>
                <a:lnTo>
                  <a:pt x="1613687" y="1989163"/>
                </a:lnTo>
                <a:close/>
                <a:moveTo>
                  <a:pt x="1750847" y="1989163"/>
                </a:moveTo>
                <a:lnTo>
                  <a:pt x="1750847" y="1956930"/>
                </a:lnTo>
                <a:lnTo>
                  <a:pt x="1783080" y="1956930"/>
                </a:lnTo>
                <a:lnTo>
                  <a:pt x="1783080" y="1924698"/>
                </a:lnTo>
                <a:lnTo>
                  <a:pt x="1750847" y="1924698"/>
                </a:lnTo>
                <a:lnTo>
                  <a:pt x="1750847" y="1892465"/>
                </a:lnTo>
                <a:lnTo>
                  <a:pt x="1718615" y="1892465"/>
                </a:lnTo>
                <a:lnTo>
                  <a:pt x="1718615" y="1924698"/>
                </a:lnTo>
                <a:lnTo>
                  <a:pt x="1686382" y="1924698"/>
                </a:lnTo>
                <a:lnTo>
                  <a:pt x="1686382" y="1956930"/>
                </a:lnTo>
                <a:lnTo>
                  <a:pt x="1718615" y="1956930"/>
                </a:lnTo>
                <a:lnTo>
                  <a:pt x="1718615" y="1989163"/>
                </a:lnTo>
                <a:lnTo>
                  <a:pt x="1750847" y="1989163"/>
                </a:lnTo>
                <a:close/>
                <a:moveTo>
                  <a:pt x="3372422" y="868223"/>
                </a:moveTo>
                <a:lnTo>
                  <a:pt x="3388881" y="868223"/>
                </a:lnTo>
                <a:lnTo>
                  <a:pt x="3388881" y="851764"/>
                </a:lnTo>
                <a:lnTo>
                  <a:pt x="3405340" y="851764"/>
                </a:lnTo>
                <a:lnTo>
                  <a:pt x="3405340" y="835304"/>
                </a:lnTo>
                <a:lnTo>
                  <a:pt x="3388881" y="835304"/>
                </a:lnTo>
                <a:lnTo>
                  <a:pt x="3388881" y="818845"/>
                </a:lnTo>
                <a:lnTo>
                  <a:pt x="3372422" y="818845"/>
                </a:lnTo>
                <a:lnTo>
                  <a:pt x="3372422" y="835304"/>
                </a:lnTo>
                <a:lnTo>
                  <a:pt x="3355963" y="835304"/>
                </a:lnTo>
                <a:lnTo>
                  <a:pt x="3355963" y="851764"/>
                </a:lnTo>
                <a:lnTo>
                  <a:pt x="3372422" y="851764"/>
                </a:lnTo>
                <a:lnTo>
                  <a:pt x="3372422" y="868223"/>
                </a:lnTo>
                <a:close/>
                <a:moveTo>
                  <a:pt x="3369335" y="1426121"/>
                </a:moveTo>
                <a:lnTo>
                  <a:pt x="3391967" y="1426121"/>
                </a:lnTo>
                <a:lnTo>
                  <a:pt x="3391967" y="1403490"/>
                </a:lnTo>
                <a:lnTo>
                  <a:pt x="3414598" y="1403490"/>
                </a:lnTo>
                <a:lnTo>
                  <a:pt x="3414598" y="1380858"/>
                </a:lnTo>
                <a:lnTo>
                  <a:pt x="3391967" y="1380858"/>
                </a:lnTo>
                <a:lnTo>
                  <a:pt x="3391967" y="1358227"/>
                </a:lnTo>
                <a:lnTo>
                  <a:pt x="3369335" y="1358227"/>
                </a:lnTo>
                <a:lnTo>
                  <a:pt x="3369335" y="1380858"/>
                </a:lnTo>
                <a:lnTo>
                  <a:pt x="3346704" y="1380858"/>
                </a:lnTo>
                <a:lnTo>
                  <a:pt x="3346704" y="1403490"/>
                </a:lnTo>
                <a:lnTo>
                  <a:pt x="3369335" y="1403490"/>
                </a:lnTo>
                <a:lnTo>
                  <a:pt x="3369335" y="1426121"/>
                </a:lnTo>
                <a:close/>
                <a:moveTo>
                  <a:pt x="3370707" y="1148029"/>
                </a:moveTo>
                <a:lnTo>
                  <a:pt x="3390595" y="1148029"/>
                </a:lnTo>
                <a:lnTo>
                  <a:pt x="3390595" y="1127798"/>
                </a:lnTo>
                <a:lnTo>
                  <a:pt x="3410827" y="1127798"/>
                </a:lnTo>
                <a:lnTo>
                  <a:pt x="3410827" y="1107910"/>
                </a:lnTo>
                <a:lnTo>
                  <a:pt x="3390595" y="1107910"/>
                </a:lnTo>
                <a:lnTo>
                  <a:pt x="3390595" y="1087679"/>
                </a:lnTo>
                <a:lnTo>
                  <a:pt x="3370707" y="1087679"/>
                </a:lnTo>
                <a:lnTo>
                  <a:pt x="3370707" y="1107910"/>
                </a:lnTo>
                <a:lnTo>
                  <a:pt x="3350476" y="1107910"/>
                </a:lnTo>
                <a:lnTo>
                  <a:pt x="3350476" y="1127798"/>
                </a:lnTo>
                <a:lnTo>
                  <a:pt x="3370707" y="1127798"/>
                </a:lnTo>
                <a:lnTo>
                  <a:pt x="3370707" y="1148029"/>
                </a:lnTo>
                <a:close/>
                <a:moveTo>
                  <a:pt x="3095701" y="875424"/>
                </a:moveTo>
                <a:lnTo>
                  <a:pt x="3116961" y="875424"/>
                </a:lnTo>
                <a:lnTo>
                  <a:pt x="3116961" y="854164"/>
                </a:lnTo>
                <a:lnTo>
                  <a:pt x="3138221" y="854164"/>
                </a:lnTo>
                <a:lnTo>
                  <a:pt x="3138221" y="832904"/>
                </a:lnTo>
                <a:lnTo>
                  <a:pt x="3116961" y="832904"/>
                </a:lnTo>
                <a:lnTo>
                  <a:pt x="3116961" y="811644"/>
                </a:lnTo>
                <a:lnTo>
                  <a:pt x="3095701" y="811644"/>
                </a:lnTo>
                <a:lnTo>
                  <a:pt x="3095701" y="832904"/>
                </a:lnTo>
                <a:lnTo>
                  <a:pt x="3074441" y="832904"/>
                </a:lnTo>
                <a:lnTo>
                  <a:pt x="3074441" y="854164"/>
                </a:lnTo>
                <a:lnTo>
                  <a:pt x="3095701" y="854164"/>
                </a:lnTo>
                <a:lnTo>
                  <a:pt x="3095701" y="875424"/>
                </a:lnTo>
                <a:close/>
                <a:moveTo>
                  <a:pt x="3416999" y="1654493"/>
                </a:moveTo>
                <a:lnTo>
                  <a:pt x="3392653" y="1654493"/>
                </a:lnTo>
                <a:lnTo>
                  <a:pt x="3392653" y="1630147"/>
                </a:lnTo>
                <a:lnTo>
                  <a:pt x="3368650" y="1630147"/>
                </a:lnTo>
                <a:lnTo>
                  <a:pt x="3368650" y="1654493"/>
                </a:lnTo>
                <a:lnTo>
                  <a:pt x="3344304" y="1654493"/>
                </a:lnTo>
                <a:lnTo>
                  <a:pt x="3344304" y="1678496"/>
                </a:lnTo>
                <a:lnTo>
                  <a:pt x="3368650" y="1678496"/>
                </a:lnTo>
                <a:lnTo>
                  <a:pt x="3368650" y="1702841"/>
                </a:lnTo>
                <a:lnTo>
                  <a:pt x="3392653" y="1702841"/>
                </a:lnTo>
                <a:lnTo>
                  <a:pt x="3392653" y="1678496"/>
                </a:lnTo>
                <a:lnTo>
                  <a:pt x="3416999" y="1678496"/>
                </a:lnTo>
                <a:lnTo>
                  <a:pt x="3416999" y="1654493"/>
                </a:lnTo>
                <a:close/>
                <a:moveTo>
                  <a:pt x="1888007" y="1989163"/>
                </a:moveTo>
                <a:lnTo>
                  <a:pt x="1888007" y="1956930"/>
                </a:lnTo>
                <a:lnTo>
                  <a:pt x="1920240" y="1956930"/>
                </a:lnTo>
                <a:lnTo>
                  <a:pt x="1920240" y="1924698"/>
                </a:lnTo>
                <a:lnTo>
                  <a:pt x="1888007" y="1924698"/>
                </a:lnTo>
                <a:lnTo>
                  <a:pt x="1888007" y="1892465"/>
                </a:lnTo>
                <a:lnTo>
                  <a:pt x="1855775" y="1892465"/>
                </a:lnTo>
                <a:lnTo>
                  <a:pt x="1855775" y="1924698"/>
                </a:lnTo>
                <a:lnTo>
                  <a:pt x="1823542" y="1924698"/>
                </a:lnTo>
                <a:lnTo>
                  <a:pt x="1823542" y="1956930"/>
                </a:lnTo>
                <a:lnTo>
                  <a:pt x="1855775" y="1956930"/>
                </a:lnTo>
                <a:lnTo>
                  <a:pt x="1855775" y="1989163"/>
                </a:lnTo>
                <a:lnTo>
                  <a:pt x="1888007" y="1989163"/>
                </a:lnTo>
                <a:close/>
                <a:moveTo>
                  <a:pt x="2686622" y="319583"/>
                </a:moveTo>
                <a:lnTo>
                  <a:pt x="2703081" y="319583"/>
                </a:lnTo>
                <a:lnTo>
                  <a:pt x="2703081" y="303124"/>
                </a:lnTo>
                <a:lnTo>
                  <a:pt x="2719540" y="303124"/>
                </a:lnTo>
                <a:lnTo>
                  <a:pt x="2719540" y="286664"/>
                </a:lnTo>
                <a:lnTo>
                  <a:pt x="2703081" y="286664"/>
                </a:lnTo>
                <a:lnTo>
                  <a:pt x="2703081" y="270205"/>
                </a:lnTo>
                <a:lnTo>
                  <a:pt x="2686622" y="270205"/>
                </a:lnTo>
                <a:lnTo>
                  <a:pt x="2686622" y="286664"/>
                </a:lnTo>
                <a:lnTo>
                  <a:pt x="2670163" y="286664"/>
                </a:lnTo>
                <a:lnTo>
                  <a:pt x="2670163" y="303124"/>
                </a:lnTo>
                <a:lnTo>
                  <a:pt x="2686622" y="303124"/>
                </a:lnTo>
                <a:lnTo>
                  <a:pt x="2686622" y="319583"/>
                </a:lnTo>
                <a:close/>
                <a:moveTo>
                  <a:pt x="2683879" y="602132"/>
                </a:moveTo>
                <a:lnTo>
                  <a:pt x="2705824" y="602132"/>
                </a:lnTo>
                <a:lnTo>
                  <a:pt x="2705824" y="580187"/>
                </a:lnTo>
                <a:lnTo>
                  <a:pt x="2727770" y="580187"/>
                </a:lnTo>
                <a:lnTo>
                  <a:pt x="2727770" y="558241"/>
                </a:lnTo>
                <a:lnTo>
                  <a:pt x="2705824" y="558241"/>
                </a:lnTo>
                <a:lnTo>
                  <a:pt x="2705824" y="536296"/>
                </a:lnTo>
                <a:lnTo>
                  <a:pt x="2683879" y="536296"/>
                </a:lnTo>
                <a:lnTo>
                  <a:pt x="2683879" y="558241"/>
                </a:lnTo>
                <a:lnTo>
                  <a:pt x="2661933" y="558241"/>
                </a:lnTo>
                <a:lnTo>
                  <a:pt x="2661933" y="580187"/>
                </a:lnTo>
                <a:lnTo>
                  <a:pt x="2683879" y="580187"/>
                </a:lnTo>
                <a:lnTo>
                  <a:pt x="2683879" y="602132"/>
                </a:lnTo>
                <a:close/>
                <a:moveTo>
                  <a:pt x="2619413" y="178651"/>
                </a:moveTo>
                <a:lnTo>
                  <a:pt x="2633129" y="178651"/>
                </a:lnTo>
                <a:lnTo>
                  <a:pt x="2633129" y="164592"/>
                </a:lnTo>
                <a:lnTo>
                  <a:pt x="2647188" y="164592"/>
                </a:lnTo>
                <a:lnTo>
                  <a:pt x="2647188" y="150876"/>
                </a:lnTo>
                <a:lnTo>
                  <a:pt x="2633129" y="150876"/>
                </a:lnTo>
                <a:lnTo>
                  <a:pt x="2633129" y="136817"/>
                </a:lnTo>
                <a:lnTo>
                  <a:pt x="2619413" y="136817"/>
                </a:lnTo>
                <a:lnTo>
                  <a:pt x="2619413" y="150876"/>
                </a:lnTo>
                <a:lnTo>
                  <a:pt x="2605354" y="150876"/>
                </a:lnTo>
                <a:lnTo>
                  <a:pt x="2605354" y="164592"/>
                </a:lnTo>
                <a:lnTo>
                  <a:pt x="2619413" y="164592"/>
                </a:lnTo>
                <a:lnTo>
                  <a:pt x="2619413" y="178651"/>
                </a:lnTo>
                <a:close/>
                <a:moveTo>
                  <a:pt x="2754173" y="459829"/>
                </a:moveTo>
                <a:lnTo>
                  <a:pt x="2772689" y="459829"/>
                </a:lnTo>
                <a:lnTo>
                  <a:pt x="2772689" y="441312"/>
                </a:lnTo>
                <a:lnTo>
                  <a:pt x="2791206" y="441312"/>
                </a:lnTo>
                <a:lnTo>
                  <a:pt x="2791206" y="422796"/>
                </a:lnTo>
                <a:lnTo>
                  <a:pt x="2772689" y="422796"/>
                </a:lnTo>
                <a:lnTo>
                  <a:pt x="2772689" y="404279"/>
                </a:lnTo>
                <a:lnTo>
                  <a:pt x="2754173" y="404279"/>
                </a:lnTo>
                <a:lnTo>
                  <a:pt x="2754173" y="422796"/>
                </a:lnTo>
                <a:lnTo>
                  <a:pt x="2735656" y="422796"/>
                </a:lnTo>
                <a:lnTo>
                  <a:pt x="2735656" y="441312"/>
                </a:lnTo>
                <a:lnTo>
                  <a:pt x="2754173" y="441312"/>
                </a:lnTo>
                <a:lnTo>
                  <a:pt x="2754173" y="459829"/>
                </a:lnTo>
                <a:close/>
                <a:moveTo>
                  <a:pt x="3049753" y="944347"/>
                </a:moveTo>
                <a:lnTo>
                  <a:pt x="3025750" y="944347"/>
                </a:lnTo>
                <a:lnTo>
                  <a:pt x="3025750" y="968693"/>
                </a:lnTo>
                <a:lnTo>
                  <a:pt x="3001404" y="968693"/>
                </a:lnTo>
                <a:lnTo>
                  <a:pt x="3001404" y="992696"/>
                </a:lnTo>
                <a:lnTo>
                  <a:pt x="3025750" y="992696"/>
                </a:lnTo>
                <a:lnTo>
                  <a:pt x="3025750" y="1017041"/>
                </a:lnTo>
                <a:lnTo>
                  <a:pt x="3049753" y="1017041"/>
                </a:lnTo>
                <a:lnTo>
                  <a:pt x="3049753" y="992696"/>
                </a:lnTo>
                <a:lnTo>
                  <a:pt x="3074099" y="992696"/>
                </a:lnTo>
                <a:lnTo>
                  <a:pt x="3074099" y="968693"/>
                </a:lnTo>
                <a:lnTo>
                  <a:pt x="3049753" y="968693"/>
                </a:lnTo>
                <a:lnTo>
                  <a:pt x="3049753" y="944347"/>
                </a:lnTo>
                <a:close/>
                <a:moveTo>
                  <a:pt x="2616327" y="462229"/>
                </a:moveTo>
                <a:lnTo>
                  <a:pt x="2636215" y="462229"/>
                </a:lnTo>
                <a:lnTo>
                  <a:pt x="2636215" y="441998"/>
                </a:lnTo>
                <a:lnTo>
                  <a:pt x="2656447" y="441998"/>
                </a:lnTo>
                <a:lnTo>
                  <a:pt x="2656447" y="422110"/>
                </a:lnTo>
                <a:lnTo>
                  <a:pt x="2636215" y="422110"/>
                </a:lnTo>
                <a:lnTo>
                  <a:pt x="2636215" y="401879"/>
                </a:lnTo>
                <a:lnTo>
                  <a:pt x="2616327" y="401879"/>
                </a:lnTo>
                <a:lnTo>
                  <a:pt x="2616327" y="422110"/>
                </a:lnTo>
                <a:lnTo>
                  <a:pt x="2596096" y="422110"/>
                </a:lnTo>
                <a:lnTo>
                  <a:pt x="2596096" y="441998"/>
                </a:lnTo>
                <a:lnTo>
                  <a:pt x="2616327" y="441998"/>
                </a:lnTo>
                <a:lnTo>
                  <a:pt x="2616327" y="462229"/>
                </a:lnTo>
                <a:close/>
                <a:moveTo>
                  <a:pt x="2546033" y="604190"/>
                </a:moveTo>
                <a:lnTo>
                  <a:pt x="2569350" y="604190"/>
                </a:lnTo>
                <a:lnTo>
                  <a:pt x="2569350" y="580873"/>
                </a:lnTo>
                <a:lnTo>
                  <a:pt x="2592667" y="580873"/>
                </a:lnTo>
                <a:lnTo>
                  <a:pt x="2592667" y="557555"/>
                </a:lnTo>
                <a:lnTo>
                  <a:pt x="2569350" y="557555"/>
                </a:lnTo>
                <a:lnTo>
                  <a:pt x="2569350" y="534238"/>
                </a:lnTo>
                <a:lnTo>
                  <a:pt x="2546033" y="534238"/>
                </a:lnTo>
                <a:lnTo>
                  <a:pt x="2546033" y="557555"/>
                </a:lnTo>
                <a:lnTo>
                  <a:pt x="2522716" y="557555"/>
                </a:lnTo>
                <a:lnTo>
                  <a:pt x="2522716" y="580873"/>
                </a:lnTo>
                <a:lnTo>
                  <a:pt x="2546033" y="580873"/>
                </a:lnTo>
                <a:lnTo>
                  <a:pt x="2546033" y="604190"/>
                </a:lnTo>
                <a:close/>
                <a:moveTo>
                  <a:pt x="2775433" y="670712"/>
                </a:moveTo>
                <a:lnTo>
                  <a:pt x="2751430" y="670712"/>
                </a:lnTo>
                <a:lnTo>
                  <a:pt x="2751430" y="694373"/>
                </a:lnTo>
                <a:lnTo>
                  <a:pt x="2727770" y="694373"/>
                </a:lnTo>
                <a:lnTo>
                  <a:pt x="2727770" y="718376"/>
                </a:lnTo>
                <a:lnTo>
                  <a:pt x="2751430" y="718376"/>
                </a:lnTo>
                <a:lnTo>
                  <a:pt x="2751430" y="742036"/>
                </a:lnTo>
                <a:lnTo>
                  <a:pt x="2775433" y="742036"/>
                </a:lnTo>
                <a:lnTo>
                  <a:pt x="2775433" y="718376"/>
                </a:lnTo>
                <a:lnTo>
                  <a:pt x="2799093" y="718376"/>
                </a:lnTo>
                <a:lnTo>
                  <a:pt x="2799093" y="694373"/>
                </a:lnTo>
                <a:lnTo>
                  <a:pt x="2775433" y="694373"/>
                </a:lnTo>
                <a:lnTo>
                  <a:pt x="2775433" y="670712"/>
                </a:lnTo>
                <a:close/>
                <a:moveTo>
                  <a:pt x="2481568" y="180365"/>
                </a:moveTo>
                <a:lnTo>
                  <a:pt x="2496655" y="180365"/>
                </a:lnTo>
                <a:lnTo>
                  <a:pt x="2496655" y="165278"/>
                </a:lnTo>
                <a:lnTo>
                  <a:pt x="2511743" y="165278"/>
                </a:lnTo>
                <a:lnTo>
                  <a:pt x="2511743" y="150190"/>
                </a:lnTo>
                <a:lnTo>
                  <a:pt x="2496655" y="150190"/>
                </a:lnTo>
                <a:lnTo>
                  <a:pt x="2496655" y="135103"/>
                </a:lnTo>
                <a:lnTo>
                  <a:pt x="2481568" y="135103"/>
                </a:lnTo>
                <a:lnTo>
                  <a:pt x="2481568" y="150190"/>
                </a:lnTo>
                <a:lnTo>
                  <a:pt x="2466480" y="150190"/>
                </a:lnTo>
                <a:lnTo>
                  <a:pt x="2466480" y="165278"/>
                </a:lnTo>
                <a:lnTo>
                  <a:pt x="2481568" y="165278"/>
                </a:lnTo>
                <a:lnTo>
                  <a:pt x="2481568" y="180365"/>
                </a:lnTo>
                <a:close/>
                <a:moveTo>
                  <a:pt x="2548776" y="321297"/>
                </a:moveTo>
                <a:lnTo>
                  <a:pt x="2566607" y="321297"/>
                </a:lnTo>
                <a:lnTo>
                  <a:pt x="2566607" y="303809"/>
                </a:lnTo>
                <a:lnTo>
                  <a:pt x="2584094" y="303809"/>
                </a:lnTo>
                <a:lnTo>
                  <a:pt x="2584094" y="285979"/>
                </a:lnTo>
                <a:lnTo>
                  <a:pt x="2566607" y="285979"/>
                </a:lnTo>
                <a:lnTo>
                  <a:pt x="2566607" y="268491"/>
                </a:lnTo>
                <a:lnTo>
                  <a:pt x="2548776" y="268491"/>
                </a:lnTo>
                <a:lnTo>
                  <a:pt x="2548776" y="285979"/>
                </a:lnTo>
                <a:lnTo>
                  <a:pt x="2531288" y="285979"/>
                </a:lnTo>
                <a:lnTo>
                  <a:pt x="2531288" y="303809"/>
                </a:lnTo>
                <a:lnTo>
                  <a:pt x="2548776" y="303809"/>
                </a:lnTo>
                <a:lnTo>
                  <a:pt x="2548776" y="321297"/>
                </a:lnTo>
                <a:close/>
                <a:moveTo>
                  <a:pt x="2757259" y="176594"/>
                </a:moveTo>
                <a:lnTo>
                  <a:pt x="2769604" y="176594"/>
                </a:lnTo>
                <a:lnTo>
                  <a:pt x="2769604" y="163906"/>
                </a:lnTo>
                <a:lnTo>
                  <a:pt x="2782291" y="163906"/>
                </a:lnTo>
                <a:lnTo>
                  <a:pt x="2782291" y="151562"/>
                </a:lnTo>
                <a:lnTo>
                  <a:pt x="2769604" y="151562"/>
                </a:lnTo>
                <a:lnTo>
                  <a:pt x="2769604" y="138875"/>
                </a:lnTo>
                <a:lnTo>
                  <a:pt x="2757259" y="138875"/>
                </a:lnTo>
                <a:lnTo>
                  <a:pt x="2757259" y="151562"/>
                </a:lnTo>
                <a:lnTo>
                  <a:pt x="2744572" y="151562"/>
                </a:lnTo>
                <a:lnTo>
                  <a:pt x="2744572" y="163906"/>
                </a:lnTo>
                <a:lnTo>
                  <a:pt x="2757259" y="163906"/>
                </a:lnTo>
                <a:lnTo>
                  <a:pt x="2757259" y="176594"/>
                </a:lnTo>
                <a:close/>
                <a:moveTo>
                  <a:pt x="2821724" y="600075"/>
                </a:moveTo>
                <a:lnTo>
                  <a:pt x="2842298" y="600075"/>
                </a:lnTo>
                <a:lnTo>
                  <a:pt x="2842298" y="579501"/>
                </a:lnTo>
                <a:lnTo>
                  <a:pt x="2862872" y="579501"/>
                </a:lnTo>
                <a:lnTo>
                  <a:pt x="2862872" y="558927"/>
                </a:lnTo>
                <a:lnTo>
                  <a:pt x="2842298" y="558927"/>
                </a:lnTo>
                <a:lnTo>
                  <a:pt x="2842298" y="538353"/>
                </a:lnTo>
                <a:lnTo>
                  <a:pt x="2821724" y="538353"/>
                </a:lnTo>
                <a:lnTo>
                  <a:pt x="2821724" y="558927"/>
                </a:lnTo>
                <a:lnTo>
                  <a:pt x="2801150" y="558927"/>
                </a:lnTo>
                <a:lnTo>
                  <a:pt x="2801150" y="579501"/>
                </a:lnTo>
                <a:lnTo>
                  <a:pt x="2821724" y="579501"/>
                </a:lnTo>
                <a:lnTo>
                  <a:pt x="2821724" y="600075"/>
                </a:lnTo>
                <a:close/>
                <a:moveTo>
                  <a:pt x="2980830" y="808215"/>
                </a:moveTo>
                <a:lnTo>
                  <a:pt x="2957513" y="808215"/>
                </a:lnTo>
                <a:lnTo>
                  <a:pt x="2957513" y="831875"/>
                </a:lnTo>
                <a:lnTo>
                  <a:pt x="2933852" y="831875"/>
                </a:lnTo>
                <a:lnTo>
                  <a:pt x="2933852" y="855193"/>
                </a:lnTo>
                <a:lnTo>
                  <a:pt x="2957513" y="855193"/>
                </a:lnTo>
                <a:lnTo>
                  <a:pt x="2957513" y="878853"/>
                </a:lnTo>
                <a:lnTo>
                  <a:pt x="2980830" y="878853"/>
                </a:lnTo>
                <a:lnTo>
                  <a:pt x="2980830" y="855193"/>
                </a:lnTo>
                <a:lnTo>
                  <a:pt x="3004490" y="855193"/>
                </a:lnTo>
                <a:lnTo>
                  <a:pt x="3004490" y="831875"/>
                </a:lnTo>
                <a:lnTo>
                  <a:pt x="2980830" y="831875"/>
                </a:lnTo>
                <a:lnTo>
                  <a:pt x="2980830" y="808215"/>
                </a:lnTo>
                <a:close/>
                <a:moveTo>
                  <a:pt x="2962656" y="314439"/>
                </a:moveTo>
                <a:lnTo>
                  <a:pt x="2975686" y="314439"/>
                </a:lnTo>
                <a:lnTo>
                  <a:pt x="2975686" y="301409"/>
                </a:lnTo>
                <a:lnTo>
                  <a:pt x="2988716" y="301409"/>
                </a:lnTo>
                <a:lnTo>
                  <a:pt x="2988716" y="288379"/>
                </a:lnTo>
                <a:lnTo>
                  <a:pt x="2975686" y="288379"/>
                </a:lnTo>
                <a:lnTo>
                  <a:pt x="2975686" y="275349"/>
                </a:lnTo>
                <a:lnTo>
                  <a:pt x="2962656" y="275349"/>
                </a:lnTo>
                <a:lnTo>
                  <a:pt x="2962656" y="288379"/>
                </a:lnTo>
                <a:lnTo>
                  <a:pt x="2949626" y="288379"/>
                </a:lnTo>
                <a:lnTo>
                  <a:pt x="2949626" y="301409"/>
                </a:lnTo>
                <a:lnTo>
                  <a:pt x="2962656" y="301409"/>
                </a:lnTo>
                <a:lnTo>
                  <a:pt x="2962656" y="314439"/>
                </a:lnTo>
                <a:close/>
                <a:moveTo>
                  <a:pt x="3030208" y="454685"/>
                </a:moveTo>
                <a:lnTo>
                  <a:pt x="3045295" y="454685"/>
                </a:lnTo>
                <a:lnTo>
                  <a:pt x="3045295" y="439598"/>
                </a:lnTo>
                <a:lnTo>
                  <a:pt x="3060383" y="439598"/>
                </a:lnTo>
                <a:lnTo>
                  <a:pt x="3060383" y="424510"/>
                </a:lnTo>
                <a:lnTo>
                  <a:pt x="3045295" y="424510"/>
                </a:lnTo>
                <a:lnTo>
                  <a:pt x="3045295" y="409423"/>
                </a:lnTo>
                <a:lnTo>
                  <a:pt x="3030208" y="409423"/>
                </a:lnTo>
                <a:lnTo>
                  <a:pt x="3030208" y="424510"/>
                </a:lnTo>
                <a:lnTo>
                  <a:pt x="3015120" y="424510"/>
                </a:lnTo>
                <a:lnTo>
                  <a:pt x="3015120" y="439598"/>
                </a:lnTo>
                <a:lnTo>
                  <a:pt x="3030208" y="439598"/>
                </a:lnTo>
                <a:lnTo>
                  <a:pt x="3030208" y="454685"/>
                </a:lnTo>
                <a:close/>
                <a:moveTo>
                  <a:pt x="3027807" y="736549"/>
                </a:moveTo>
                <a:lnTo>
                  <a:pt x="3047695" y="736549"/>
                </a:lnTo>
                <a:lnTo>
                  <a:pt x="3047695" y="716318"/>
                </a:lnTo>
                <a:lnTo>
                  <a:pt x="3067927" y="716318"/>
                </a:lnTo>
                <a:lnTo>
                  <a:pt x="3067927" y="696430"/>
                </a:lnTo>
                <a:lnTo>
                  <a:pt x="3047695" y="696430"/>
                </a:lnTo>
                <a:lnTo>
                  <a:pt x="3047695" y="676199"/>
                </a:lnTo>
                <a:lnTo>
                  <a:pt x="3027807" y="676199"/>
                </a:lnTo>
                <a:lnTo>
                  <a:pt x="3027807" y="696430"/>
                </a:lnTo>
                <a:lnTo>
                  <a:pt x="3007576" y="696430"/>
                </a:lnTo>
                <a:lnTo>
                  <a:pt x="3007576" y="716318"/>
                </a:lnTo>
                <a:lnTo>
                  <a:pt x="3027807" y="716318"/>
                </a:lnTo>
                <a:lnTo>
                  <a:pt x="3027807" y="736549"/>
                </a:lnTo>
                <a:close/>
                <a:moveTo>
                  <a:pt x="2889619" y="739635"/>
                </a:moveTo>
                <a:lnTo>
                  <a:pt x="2911564" y="739635"/>
                </a:lnTo>
                <a:lnTo>
                  <a:pt x="2911564" y="717347"/>
                </a:lnTo>
                <a:lnTo>
                  <a:pt x="2933852" y="717347"/>
                </a:lnTo>
                <a:lnTo>
                  <a:pt x="2933852" y="695401"/>
                </a:lnTo>
                <a:lnTo>
                  <a:pt x="2911564" y="695401"/>
                </a:lnTo>
                <a:lnTo>
                  <a:pt x="2911564" y="673113"/>
                </a:lnTo>
                <a:lnTo>
                  <a:pt x="2889619" y="673113"/>
                </a:lnTo>
                <a:lnTo>
                  <a:pt x="2889619" y="695401"/>
                </a:lnTo>
                <a:lnTo>
                  <a:pt x="2867330" y="695401"/>
                </a:lnTo>
                <a:lnTo>
                  <a:pt x="2867330" y="717347"/>
                </a:lnTo>
                <a:lnTo>
                  <a:pt x="2889619" y="717347"/>
                </a:lnTo>
                <a:lnTo>
                  <a:pt x="2889619" y="739635"/>
                </a:lnTo>
                <a:close/>
                <a:moveTo>
                  <a:pt x="2824468" y="317183"/>
                </a:moveTo>
                <a:lnTo>
                  <a:pt x="2839555" y="317183"/>
                </a:lnTo>
                <a:lnTo>
                  <a:pt x="2839555" y="302438"/>
                </a:lnTo>
                <a:lnTo>
                  <a:pt x="2854300" y="302438"/>
                </a:lnTo>
                <a:lnTo>
                  <a:pt x="2854300" y="287350"/>
                </a:lnTo>
                <a:lnTo>
                  <a:pt x="2839555" y="287350"/>
                </a:lnTo>
                <a:lnTo>
                  <a:pt x="2839555" y="272606"/>
                </a:lnTo>
                <a:lnTo>
                  <a:pt x="2824468" y="272606"/>
                </a:lnTo>
                <a:lnTo>
                  <a:pt x="2824468" y="287350"/>
                </a:lnTo>
                <a:lnTo>
                  <a:pt x="2809723" y="287350"/>
                </a:lnTo>
                <a:lnTo>
                  <a:pt x="2809723" y="302438"/>
                </a:lnTo>
                <a:lnTo>
                  <a:pt x="2824468" y="302438"/>
                </a:lnTo>
                <a:lnTo>
                  <a:pt x="2824468" y="317183"/>
                </a:lnTo>
                <a:close/>
                <a:moveTo>
                  <a:pt x="2892019" y="457429"/>
                </a:moveTo>
                <a:lnTo>
                  <a:pt x="2909164" y="457429"/>
                </a:lnTo>
                <a:lnTo>
                  <a:pt x="2909164" y="440627"/>
                </a:lnTo>
                <a:lnTo>
                  <a:pt x="2925966" y="440627"/>
                </a:lnTo>
                <a:lnTo>
                  <a:pt x="2925966" y="423482"/>
                </a:lnTo>
                <a:lnTo>
                  <a:pt x="2909164" y="423482"/>
                </a:lnTo>
                <a:lnTo>
                  <a:pt x="2909164" y="406679"/>
                </a:lnTo>
                <a:lnTo>
                  <a:pt x="2892019" y="406679"/>
                </a:lnTo>
                <a:lnTo>
                  <a:pt x="2892019" y="423482"/>
                </a:lnTo>
                <a:lnTo>
                  <a:pt x="2875217" y="423482"/>
                </a:lnTo>
                <a:lnTo>
                  <a:pt x="2875217" y="440627"/>
                </a:lnTo>
                <a:lnTo>
                  <a:pt x="2892019" y="440627"/>
                </a:lnTo>
                <a:lnTo>
                  <a:pt x="2892019" y="457429"/>
                </a:lnTo>
                <a:close/>
                <a:moveTo>
                  <a:pt x="2959913" y="597332"/>
                </a:moveTo>
                <a:lnTo>
                  <a:pt x="2978429" y="597332"/>
                </a:lnTo>
                <a:lnTo>
                  <a:pt x="2978429" y="578472"/>
                </a:lnTo>
                <a:lnTo>
                  <a:pt x="2997289" y="578472"/>
                </a:lnTo>
                <a:lnTo>
                  <a:pt x="2997289" y="559956"/>
                </a:lnTo>
                <a:lnTo>
                  <a:pt x="2978429" y="559956"/>
                </a:lnTo>
                <a:lnTo>
                  <a:pt x="2978429" y="541096"/>
                </a:lnTo>
                <a:lnTo>
                  <a:pt x="2959913" y="541096"/>
                </a:lnTo>
                <a:lnTo>
                  <a:pt x="2959913" y="559956"/>
                </a:lnTo>
                <a:lnTo>
                  <a:pt x="2941054" y="559956"/>
                </a:lnTo>
                <a:lnTo>
                  <a:pt x="2941054" y="578472"/>
                </a:lnTo>
                <a:lnTo>
                  <a:pt x="2959913" y="578472"/>
                </a:lnTo>
                <a:lnTo>
                  <a:pt x="2959913" y="597332"/>
                </a:lnTo>
                <a:close/>
                <a:moveTo>
                  <a:pt x="2230907" y="2126323"/>
                </a:moveTo>
                <a:lnTo>
                  <a:pt x="2230907" y="2094090"/>
                </a:lnTo>
                <a:lnTo>
                  <a:pt x="2263140" y="2094090"/>
                </a:lnTo>
                <a:lnTo>
                  <a:pt x="2263140" y="2061858"/>
                </a:lnTo>
                <a:lnTo>
                  <a:pt x="2230907" y="2061858"/>
                </a:lnTo>
                <a:lnTo>
                  <a:pt x="2230907" y="2029625"/>
                </a:lnTo>
                <a:lnTo>
                  <a:pt x="2198675" y="2029625"/>
                </a:lnTo>
                <a:lnTo>
                  <a:pt x="2198675" y="2061858"/>
                </a:lnTo>
                <a:lnTo>
                  <a:pt x="2166442" y="2061858"/>
                </a:lnTo>
                <a:lnTo>
                  <a:pt x="2166442" y="2094090"/>
                </a:lnTo>
                <a:lnTo>
                  <a:pt x="2198675" y="2094090"/>
                </a:lnTo>
                <a:lnTo>
                  <a:pt x="2198675" y="2126323"/>
                </a:lnTo>
                <a:lnTo>
                  <a:pt x="2230907" y="2126323"/>
                </a:lnTo>
                <a:close/>
                <a:moveTo>
                  <a:pt x="1476527" y="1989163"/>
                </a:moveTo>
                <a:lnTo>
                  <a:pt x="1476527" y="1956930"/>
                </a:lnTo>
                <a:lnTo>
                  <a:pt x="1508760" y="1956930"/>
                </a:lnTo>
                <a:lnTo>
                  <a:pt x="1508760" y="1924698"/>
                </a:lnTo>
                <a:lnTo>
                  <a:pt x="1476527" y="1924698"/>
                </a:lnTo>
                <a:lnTo>
                  <a:pt x="1476527" y="1892465"/>
                </a:lnTo>
                <a:lnTo>
                  <a:pt x="1444295" y="1892465"/>
                </a:lnTo>
                <a:lnTo>
                  <a:pt x="1444295" y="1924698"/>
                </a:lnTo>
                <a:lnTo>
                  <a:pt x="1412062" y="1924698"/>
                </a:lnTo>
                <a:lnTo>
                  <a:pt x="1412062" y="1956930"/>
                </a:lnTo>
                <a:lnTo>
                  <a:pt x="1444295" y="1956930"/>
                </a:lnTo>
                <a:lnTo>
                  <a:pt x="1444295" y="1989163"/>
                </a:lnTo>
                <a:lnTo>
                  <a:pt x="1476527" y="1989163"/>
                </a:lnTo>
                <a:close/>
                <a:moveTo>
                  <a:pt x="1545107" y="2126323"/>
                </a:moveTo>
                <a:lnTo>
                  <a:pt x="1545107" y="2094090"/>
                </a:lnTo>
                <a:lnTo>
                  <a:pt x="1577340" y="2094090"/>
                </a:lnTo>
                <a:lnTo>
                  <a:pt x="1577340" y="2061858"/>
                </a:lnTo>
                <a:lnTo>
                  <a:pt x="1545107" y="2061858"/>
                </a:lnTo>
                <a:lnTo>
                  <a:pt x="1545107" y="2029625"/>
                </a:lnTo>
                <a:lnTo>
                  <a:pt x="1512875" y="2029625"/>
                </a:lnTo>
                <a:lnTo>
                  <a:pt x="1512875" y="2061858"/>
                </a:lnTo>
                <a:lnTo>
                  <a:pt x="1480642" y="2061858"/>
                </a:lnTo>
                <a:lnTo>
                  <a:pt x="1480642" y="2094090"/>
                </a:lnTo>
                <a:lnTo>
                  <a:pt x="1512875" y="2094090"/>
                </a:lnTo>
                <a:lnTo>
                  <a:pt x="1512875" y="2126323"/>
                </a:lnTo>
                <a:lnTo>
                  <a:pt x="1545107" y="2126323"/>
                </a:lnTo>
                <a:close/>
                <a:moveTo>
                  <a:pt x="1613687" y="2263483"/>
                </a:moveTo>
                <a:lnTo>
                  <a:pt x="1613687" y="2231250"/>
                </a:lnTo>
                <a:lnTo>
                  <a:pt x="1645920" y="2231250"/>
                </a:lnTo>
                <a:lnTo>
                  <a:pt x="1645920" y="2199018"/>
                </a:lnTo>
                <a:lnTo>
                  <a:pt x="1613687" y="2199018"/>
                </a:lnTo>
                <a:lnTo>
                  <a:pt x="1613687" y="2166785"/>
                </a:lnTo>
                <a:lnTo>
                  <a:pt x="1581455" y="2166785"/>
                </a:lnTo>
                <a:lnTo>
                  <a:pt x="1581455" y="2199018"/>
                </a:lnTo>
                <a:lnTo>
                  <a:pt x="1549222" y="2199018"/>
                </a:lnTo>
                <a:lnTo>
                  <a:pt x="1549222" y="2231250"/>
                </a:lnTo>
                <a:lnTo>
                  <a:pt x="1581455" y="2231250"/>
                </a:lnTo>
                <a:lnTo>
                  <a:pt x="1581455" y="2263483"/>
                </a:lnTo>
                <a:lnTo>
                  <a:pt x="1613687" y="2263483"/>
                </a:lnTo>
                <a:close/>
                <a:moveTo>
                  <a:pt x="1819427" y="2126323"/>
                </a:moveTo>
                <a:lnTo>
                  <a:pt x="1819427" y="2094090"/>
                </a:lnTo>
                <a:lnTo>
                  <a:pt x="1851660" y="2094090"/>
                </a:lnTo>
                <a:lnTo>
                  <a:pt x="1851660" y="2061858"/>
                </a:lnTo>
                <a:lnTo>
                  <a:pt x="1819427" y="2061858"/>
                </a:lnTo>
                <a:lnTo>
                  <a:pt x="1819427" y="2029625"/>
                </a:lnTo>
                <a:lnTo>
                  <a:pt x="1787195" y="2029625"/>
                </a:lnTo>
                <a:lnTo>
                  <a:pt x="1787195" y="2061858"/>
                </a:lnTo>
                <a:lnTo>
                  <a:pt x="1754962" y="2061858"/>
                </a:lnTo>
                <a:lnTo>
                  <a:pt x="1754962" y="2094090"/>
                </a:lnTo>
                <a:lnTo>
                  <a:pt x="1787195" y="2094090"/>
                </a:lnTo>
                <a:lnTo>
                  <a:pt x="1787195" y="2126323"/>
                </a:lnTo>
                <a:lnTo>
                  <a:pt x="1819427" y="2126323"/>
                </a:lnTo>
                <a:close/>
                <a:moveTo>
                  <a:pt x="1682267" y="2126323"/>
                </a:moveTo>
                <a:lnTo>
                  <a:pt x="1682267" y="2094090"/>
                </a:lnTo>
                <a:lnTo>
                  <a:pt x="1714500" y="2094090"/>
                </a:lnTo>
                <a:lnTo>
                  <a:pt x="1714500" y="2061858"/>
                </a:lnTo>
                <a:lnTo>
                  <a:pt x="1682267" y="2061858"/>
                </a:lnTo>
                <a:lnTo>
                  <a:pt x="1682267" y="2029625"/>
                </a:lnTo>
                <a:lnTo>
                  <a:pt x="1650035" y="2029625"/>
                </a:lnTo>
                <a:lnTo>
                  <a:pt x="1650035" y="2061858"/>
                </a:lnTo>
                <a:lnTo>
                  <a:pt x="1617802" y="2061858"/>
                </a:lnTo>
                <a:lnTo>
                  <a:pt x="1617802" y="2094090"/>
                </a:lnTo>
                <a:lnTo>
                  <a:pt x="1650035" y="2094090"/>
                </a:lnTo>
                <a:lnTo>
                  <a:pt x="1650035" y="2126323"/>
                </a:lnTo>
                <a:lnTo>
                  <a:pt x="1682267" y="2126323"/>
                </a:lnTo>
                <a:close/>
                <a:moveTo>
                  <a:pt x="1750847" y="2263483"/>
                </a:moveTo>
                <a:lnTo>
                  <a:pt x="1750847" y="2231250"/>
                </a:lnTo>
                <a:lnTo>
                  <a:pt x="1783080" y="2231250"/>
                </a:lnTo>
                <a:lnTo>
                  <a:pt x="1783080" y="2199018"/>
                </a:lnTo>
                <a:lnTo>
                  <a:pt x="1750847" y="2199018"/>
                </a:lnTo>
                <a:lnTo>
                  <a:pt x="1750847" y="2166785"/>
                </a:lnTo>
                <a:lnTo>
                  <a:pt x="1718615" y="2166785"/>
                </a:lnTo>
                <a:lnTo>
                  <a:pt x="1718615" y="2199018"/>
                </a:lnTo>
                <a:lnTo>
                  <a:pt x="1686382" y="2199018"/>
                </a:lnTo>
                <a:lnTo>
                  <a:pt x="1686382" y="2231250"/>
                </a:lnTo>
                <a:lnTo>
                  <a:pt x="1718615" y="2231250"/>
                </a:lnTo>
                <a:lnTo>
                  <a:pt x="1718615" y="2263483"/>
                </a:lnTo>
                <a:lnTo>
                  <a:pt x="1750847" y="2263483"/>
                </a:lnTo>
                <a:close/>
                <a:moveTo>
                  <a:pt x="1407947" y="2126323"/>
                </a:moveTo>
                <a:lnTo>
                  <a:pt x="1407947" y="2094090"/>
                </a:lnTo>
                <a:lnTo>
                  <a:pt x="1440180" y="2094090"/>
                </a:lnTo>
                <a:lnTo>
                  <a:pt x="1440180" y="2061858"/>
                </a:lnTo>
                <a:lnTo>
                  <a:pt x="1407947" y="2061858"/>
                </a:lnTo>
                <a:lnTo>
                  <a:pt x="1407947" y="2029625"/>
                </a:lnTo>
                <a:lnTo>
                  <a:pt x="1375715" y="2029625"/>
                </a:lnTo>
                <a:lnTo>
                  <a:pt x="1375715" y="2061858"/>
                </a:lnTo>
                <a:lnTo>
                  <a:pt x="1343482" y="2061858"/>
                </a:lnTo>
                <a:lnTo>
                  <a:pt x="1343482" y="2094090"/>
                </a:lnTo>
                <a:lnTo>
                  <a:pt x="1375715" y="2094090"/>
                </a:lnTo>
                <a:lnTo>
                  <a:pt x="1375715" y="2126323"/>
                </a:lnTo>
                <a:lnTo>
                  <a:pt x="1407947" y="2126323"/>
                </a:lnTo>
                <a:close/>
                <a:moveTo>
                  <a:pt x="1202207" y="1989163"/>
                </a:moveTo>
                <a:lnTo>
                  <a:pt x="1202207" y="1956930"/>
                </a:lnTo>
                <a:lnTo>
                  <a:pt x="1234440" y="1956930"/>
                </a:lnTo>
                <a:lnTo>
                  <a:pt x="1234440" y="1924698"/>
                </a:lnTo>
                <a:lnTo>
                  <a:pt x="1202207" y="1924698"/>
                </a:lnTo>
                <a:lnTo>
                  <a:pt x="1202207" y="1892465"/>
                </a:lnTo>
                <a:lnTo>
                  <a:pt x="1169975" y="1892465"/>
                </a:lnTo>
                <a:lnTo>
                  <a:pt x="1169975" y="1924698"/>
                </a:lnTo>
                <a:lnTo>
                  <a:pt x="1137742" y="1924698"/>
                </a:lnTo>
                <a:lnTo>
                  <a:pt x="1137742" y="1956930"/>
                </a:lnTo>
                <a:lnTo>
                  <a:pt x="1169975" y="1956930"/>
                </a:lnTo>
                <a:lnTo>
                  <a:pt x="1169975" y="1989163"/>
                </a:lnTo>
                <a:lnTo>
                  <a:pt x="1202207" y="1989163"/>
                </a:lnTo>
                <a:close/>
                <a:moveTo>
                  <a:pt x="1270787" y="2126323"/>
                </a:moveTo>
                <a:lnTo>
                  <a:pt x="1270787" y="2094090"/>
                </a:lnTo>
                <a:lnTo>
                  <a:pt x="1303020" y="2094090"/>
                </a:lnTo>
                <a:lnTo>
                  <a:pt x="1303020" y="2061858"/>
                </a:lnTo>
                <a:lnTo>
                  <a:pt x="1270787" y="2061858"/>
                </a:lnTo>
                <a:lnTo>
                  <a:pt x="1270787" y="2029625"/>
                </a:lnTo>
                <a:lnTo>
                  <a:pt x="1238555" y="2029625"/>
                </a:lnTo>
                <a:lnTo>
                  <a:pt x="1238555" y="2061858"/>
                </a:lnTo>
                <a:lnTo>
                  <a:pt x="1206322" y="2061858"/>
                </a:lnTo>
                <a:lnTo>
                  <a:pt x="1206322" y="2094090"/>
                </a:lnTo>
                <a:lnTo>
                  <a:pt x="1238555" y="2094090"/>
                </a:lnTo>
                <a:lnTo>
                  <a:pt x="1238555" y="2126323"/>
                </a:lnTo>
                <a:lnTo>
                  <a:pt x="1270787" y="2126323"/>
                </a:lnTo>
                <a:close/>
                <a:moveTo>
                  <a:pt x="1339367" y="1989163"/>
                </a:moveTo>
                <a:lnTo>
                  <a:pt x="1339367" y="1956930"/>
                </a:lnTo>
                <a:lnTo>
                  <a:pt x="1371600" y="1956930"/>
                </a:lnTo>
                <a:lnTo>
                  <a:pt x="1371600" y="1924698"/>
                </a:lnTo>
                <a:lnTo>
                  <a:pt x="1339367" y="1924698"/>
                </a:lnTo>
                <a:lnTo>
                  <a:pt x="1339367" y="1892465"/>
                </a:lnTo>
                <a:lnTo>
                  <a:pt x="1307135" y="1892465"/>
                </a:lnTo>
                <a:lnTo>
                  <a:pt x="1307135" y="1924698"/>
                </a:lnTo>
                <a:lnTo>
                  <a:pt x="1274902" y="1924698"/>
                </a:lnTo>
                <a:lnTo>
                  <a:pt x="1274902" y="1956930"/>
                </a:lnTo>
                <a:lnTo>
                  <a:pt x="1307135" y="1956930"/>
                </a:lnTo>
                <a:lnTo>
                  <a:pt x="1307135" y="1989163"/>
                </a:lnTo>
                <a:lnTo>
                  <a:pt x="1339367" y="1989163"/>
                </a:lnTo>
                <a:close/>
                <a:moveTo>
                  <a:pt x="2299487" y="2263483"/>
                </a:moveTo>
                <a:lnTo>
                  <a:pt x="2299487" y="2231250"/>
                </a:lnTo>
                <a:lnTo>
                  <a:pt x="2331720" y="2231250"/>
                </a:lnTo>
                <a:lnTo>
                  <a:pt x="2331720" y="2199018"/>
                </a:lnTo>
                <a:lnTo>
                  <a:pt x="2299487" y="2199018"/>
                </a:lnTo>
                <a:lnTo>
                  <a:pt x="2299487" y="2166785"/>
                </a:lnTo>
                <a:lnTo>
                  <a:pt x="2267255" y="2166785"/>
                </a:lnTo>
                <a:lnTo>
                  <a:pt x="2267255" y="2199018"/>
                </a:lnTo>
                <a:lnTo>
                  <a:pt x="2235022" y="2199018"/>
                </a:lnTo>
                <a:lnTo>
                  <a:pt x="2235022" y="2231250"/>
                </a:lnTo>
                <a:lnTo>
                  <a:pt x="2267255" y="2231250"/>
                </a:lnTo>
                <a:lnTo>
                  <a:pt x="2267255" y="2263483"/>
                </a:lnTo>
                <a:lnTo>
                  <a:pt x="2299487" y="2263483"/>
                </a:lnTo>
                <a:close/>
                <a:moveTo>
                  <a:pt x="2368067" y="2126323"/>
                </a:moveTo>
                <a:lnTo>
                  <a:pt x="2368067" y="2094090"/>
                </a:lnTo>
                <a:lnTo>
                  <a:pt x="2400300" y="2094090"/>
                </a:lnTo>
                <a:lnTo>
                  <a:pt x="2400300" y="2061858"/>
                </a:lnTo>
                <a:lnTo>
                  <a:pt x="2368067" y="2061858"/>
                </a:lnTo>
                <a:lnTo>
                  <a:pt x="2368067" y="2029625"/>
                </a:lnTo>
                <a:lnTo>
                  <a:pt x="2335835" y="2029625"/>
                </a:lnTo>
                <a:lnTo>
                  <a:pt x="2335835" y="2061858"/>
                </a:lnTo>
                <a:lnTo>
                  <a:pt x="2303602" y="2061858"/>
                </a:lnTo>
                <a:lnTo>
                  <a:pt x="2303602" y="2094090"/>
                </a:lnTo>
                <a:lnTo>
                  <a:pt x="2335835" y="2094090"/>
                </a:lnTo>
                <a:lnTo>
                  <a:pt x="2335835" y="2126323"/>
                </a:lnTo>
                <a:lnTo>
                  <a:pt x="2368067" y="2126323"/>
                </a:lnTo>
                <a:close/>
                <a:moveTo>
                  <a:pt x="1888007" y="2263483"/>
                </a:moveTo>
                <a:lnTo>
                  <a:pt x="1888007" y="2231250"/>
                </a:lnTo>
                <a:lnTo>
                  <a:pt x="1920240" y="2231250"/>
                </a:lnTo>
                <a:lnTo>
                  <a:pt x="1920240" y="2199018"/>
                </a:lnTo>
                <a:lnTo>
                  <a:pt x="1888007" y="2199018"/>
                </a:lnTo>
                <a:lnTo>
                  <a:pt x="1888007" y="2166785"/>
                </a:lnTo>
                <a:lnTo>
                  <a:pt x="1855775" y="2166785"/>
                </a:lnTo>
                <a:lnTo>
                  <a:pt x="1855775" y="2199018"/>
                </a:lnTo>
                <a:lnTo>
                  <a:pt x="1823542" y="2199018"/>
                </a:lnTo>
                <a:lnTo>
                  <a:pt x="1823542" y="2231250"/>
                </a:lnTo>
                <a:lnTo>
                  <a:pt x="1855775" y="2231250"/>
                </a:lnTo>
                <a:lnTo>
                  <a:pt x="1855775" y="2263483"/>
                </a:lnTo>
                <a:lnTo>
                  <a:pt x="1888007" y="2263483"/>
                </a:lnTo>
                <a:close/>
                <a:moveTo>
                  <a:pt x="2436647" y="2263483"/>
                </a:moveTo>
                <a:lnTo>
                  <a:pt x="2436647" y="2231250"/>
                </a:lnTo>
                <a:lnTo>
                  <a:pt x="2468880" y="2231250"/>
                </a:lnTo>
                <a:lnTo>
                  <a:pt x="2468880" y="2199018"/>
                </a:lnTo>
                <a:lnTo>
                  <a:pt x="2436647" y="2199018"/>
                </a:lnTo>
                <a:lnTo>
                  <a:pt x="2436647" y="2166785"/>
                </a:lnTo>
                <a:lnTo>
                  <a:pt x="2404415" y="2166785"/>
                </a:lnTo>
                <a:lnTo>
                  <a:pt x="2404415" y="2199018"/>
                </a:lnTo>
                <a:lnTo>
                  <a:pt x="2372182" y="2199018"/>
                </a:lnTo>
                <a:lnTo>
                  <a:pt x="2372182" y="2231250"/>
                </a:lnTo>
                <a:lnTo>
                  <a:pt x="2404415" y="2231250"/>
                </a:lnTo>
                <a:lnTo>
                  <a:pt x="2404415" y="2263483"/>
                </a:lnTo>
                <a:lnTo>
                  <a:pt x="2436647" y="2263483"/>
                </a:lnTo>
                <a:close/>
                <a:moveTo>
                  <a:pt x="2478481" y="463944"/>
                </a:moveTo>
                <a:lnTo>
                  <a:pt x="2499741" y="463944"/>
                </a:lnTo>
                <a:lnTo>
                  <a:pt x="2499741" y="442684"/>
                </a:lnTo>
                <a:lnTo>
                  <a:pt x="2521001" y="442684"/>
                </a:lnTo>
                <a:lnTo>
                  <a:pt x="2521001" y="421424"/>
                </a:lnTo>
                <a:lnTo>
                  <a:pt x="2499741" y="421424"/>
                </a:lnTo>
                <a:lnTo>
                  <a:pt x="2499741" y="400164"/>
                </a:lnTo>
                <a:lnTo>
                  <a:pt x="2478481" y="400164"/>
                </a:lnTo>
                <a:lnTo>
                  <a:pt x="2478481" y="421424"/>
                </a:lnTo>
                <a:lnTo>
                  <a:pt x="2457221" y="421424"/>
                </a:lnTo>
                <a:lnTo>
                  <a:pt x="2457221" y="442684"/>
                </a:lnTo>
                <a:lnTo>
                  <a:pt x="2478481" y="442684"/>
                </a:lnTo>
                <a:lnTo>
                  <a:pt x="2478481" y="463944"/>
                </a:lnTo>
                <a:close/>
                <a:moveTo>
                  <a:pt x="1238555" y="1755305"/>
                </a:moveTo>
                <a:lnTo>
                  <a:pt x="1238555" y="1787538"/>
                </a:lnTo>
                <a:lnTo>
                  <a:pt x="1206322" y="1787538"/>
                </a:lnTo>
                <a:lnTo>
                  <a:pt x="1206322" y="1819770"/>
                </a:lnTo>
                <a:lnTo>
                  <a:pt x="1238555" y="1819770"/>
                </a:lnTo>
                <a:lnTo>
                  <a:pt x="1238555" y="1852003"/>
                </a:lnTo>
                <a:lnTo>
                  <a:pt x="1270787" y="1852003"/>
                </a:lnTo>
                <a:lnTo>
                  <a:pt x="1270787" y="1819770"/>
                </a:lnTo>
                <a:lnTo>
                  <a:pt x="1303020" y="1819770"/>
                </a:lnTo>
                <a:lnTo>
                  <a:pt x="1303020" y="1787538"/>
                </a:lnTo>
                <a:lnTo>
                  <a:pt x="1270787" y="1787538"/>
                </a:lnTo>
                <a:lnTo>
                  <a:pt x="1270787" y="1755305"/>
                </a:lnTo>
                <a:lnTo>
                  <a:pt x="1238555" y="1755305"/>
                </a:lnTo>
                <a:close/>
                <a:moveTo>
                  <a:pt x="2025167" y="2263483"/>
                </a:moveTo>
                <a:lnTo>
                  <a:pt x="2025167" y="2231250"/>
                </a:lnTo>
                <a:lnTo>
                  <a:pt x="2057400" y="2231250"/>
                </a:lnTo>
                <a:lnTo>
                  <a:pt x="2057400" y="2199018"/>
                </a:lnTo>
                <a:lnTo>
                  <a:pt x="2025167" y="2199018"/>
                </a:lnTo>
                <a:lnTo>
                  <a:pt x="2025167" y="2166785"/>
                </a:lnTo>
                <a:lnTo>
                  <a:pt x="1992935" y="2166785"/>
                </a:lnTo>
                <a:lnTo>
                  <a:pt x="1992935" y="2199018"/>
                </a:lnTo>
                <a:lnTo>
                  <a:pt x="1960702" y="2199018"/>
                </a:lnTo>
                <a:lnTo>
                  <a:pt x="1960702" y="2231250"/>
                </a:lnTo>
                <a:lnTo>
                  <a:pt x="1992935" y="2231250"/>
                </a:lnTo>
                <a:lnTo>
                  <a:pt x="1992935" y="2263483"/>
                </a:lnTo>
                <a:lnTo>
                  <a:pt x="2025167" y="2263483"/>
                </a:lnTo>
                <a:close/>
                <a:moveTo>
                  <a:pt x="1956587" y="2126323"/>
                </a:moveTo>
                <a:lnTo>
                  <a:pt x="1956587" y="2094090"/>
                </a:lnTo>
                <a:lnTo>
                  <a:pt x="1988820" y="2094090"/>
                </a:lnTo>
                <a:lnTo>
                  <a:pt x="1988820" y="2061858"/>
                </a:lnTo>
                <a:lnTo>
                  <a:pt x="1956587" y="2061858"/>
                </a:lnTo>
                <a:lnTo>
                  <a:pt x="1956587" y="2029625"/>
                </a:lnTo>
                <a:lnTo>
                  <a:pt x="1924355" y="2029625"/>
                </a:lnTo>
                <a:lnTo>
                  <a:pt x="1924355" y="2061858"/>
                </a:lnTo>
                <a:lnTo>
                  <a:pt x="1892122" y="2061858"/>
                </a:lnTo>
                <a:lnTo>
                  <a:pt x="1892122" y="2094090"/>
                </a:lnTo>
                <a:lnTo>
                  <a:pt x="1924355" y="2094090"/>
                </a:lnTo>
                <a:lnTo>
                  <a:pt x="1924355" y="2126323"/>
                </a:lnTo>
                <a:lnTo>
                  <a:pt x="1956587" y="2126323"/>
                </a:lnTo>
                <a:close/>
                <a:moveTo>
                  <a:pt x="2093747" y="2126323"/>
                </a:moveTo>
                <a:lnTo>
                  <a:pt x="2093747" y="2094090"/>
                </a:lnTo>
                <a:lnTo>
                  <a:pt x="2125980" y="2094090"/>
                </a:lnTo>
                <a:lnTo>
                  <a:pt x="2125980" y="2061858"/>
                </a:lnTo>
                <a:lnTo>
                  <a:pt x="2093747" y="2061858"/>
                </a:lnTo>
                <a:lnTo>
                  <a:pt x="2093747" y="2029625"/>
                </a:lnTo>
                <a:lnTo>
                  <a:pt x="2061515" y="2029625"/>
                </a:lnTo>
                <a:lnTo>
                  <a:pt x="2061515" y="2061858"/>
                </a:lnTo>
                <a:lnTo>
                  <a:pt x="2029282" y="2061858"/>
                </a:lnTo>
                <a:lnTo>
                  <a:pt x="2029282" y="2094090"/>
                </a:lnTo>
                <a:lnTo>
                  <a:pt x="2061515" y="2094090"/>
                </a:lnTo>
                <a:lnTo>
                  <a:pt x="2061515" y="2126323"/>
                </a:lnTo>
                <a:lnTo>
                  <a:pt x="2093747" y="2126323"/>
                </a:lnTo>
                <a:close/>
                <a:moveTo>
                  <a:pt x="2162327" y="2263483"/>
                </a:moveTo>
                <a:lnTo>
                  <a:pt x="2162327" y="2231250"/>
                </a:lnTo>
                <a:lnTo>
                  <a:pt x="2194560" y="2231250"/>
                </a:lnTo>
                <a:lnTo>
                  <a:pt x="2194560" y="2199018"/>
                </a:lnTo>
                <a:lnTo>
                  <a:pt x="2162327" y="2199018"/>
                </a:lnTo>
                <a:lnTo>
                  <a:pt x="2162327" y="2166785"/>
                </a:lnTo>
                <a:lnTo>
                  <a:pt x="2130095" y="2166785"/>
                </a:lnTo>
                <a:lnTo>
                  <a:pt x="2130095" y="2199018"/>
                </a:lnTo>
                <a:lnTo>
                  <a:pt x="2097862" y="2199018"/>
                </a:lnTo>
                <a:lnTo>
                  <a:pt x="2097862" y="2231250"/>
                </a:lnTo>
                <a:lnTo>
                  <a:pt x="2130095" y="2231250"/>
                </a:lnTo>
                <a:lnTo>
                  <a:pt x="2130095" y="2263483"/>
                </a:lnTo>
                <a:lnTo>
                  <a:pt x="2162327" y="2263483"/>
                </a:lnTo>
                <a:close/>
                <a:moveTo>
                  <a:pt x="1581455" y="1618145"/>
                </a:moveTo>
                <a:lnTo>
                  <a:pt x="1581455" y="1650378"/>
                </a:lnTo>
                <a:lnTo>
                  <a:pt x="1549222" y="1650378"/>
                </a:lnTo>
                <a:lnTo>
                  <a:pt x="1549222" y="1682610"/>
                </a:lnTo>
                <a:lnTo>
                  <a:pt x="1581455" y="1682610"/>
                </a:lnTo>
                <a:lnTo>
                  <a:pt x="1581455" y="1714843"/>
                </a:lnTo>
                <a:lnTo>
                  <a:pt x="1613687" y="1714843"/>
                </a:lnTo>
                <a:lnTo>
                  <a:pt x="1613687" y="1682610"/>
                </a:lnTo>
                <a:lnTo>
                  <a:pt x="1645920" y="1682610"/>
                </a:lnTo>
                <a:lnTo>
                  <a:pt x="1645920" y="1650378"/>
                </a:lnTo>
                <a:lnTo>
                  <a:pt x="1613687" y="1650378"/>
                </a:lnTo>
                <a:lnTo>
                  <a:pt x="1613687" y="1618145"/>
                </a:lnTo>
                <a:lnTo>
                  <a:pt x="1581455" y="1618145"/>
                </a:lnTo>
                <a:close/>
                <a:moveTo>
                  <a:pt x="2198675" y="1755305"/>
                </a:moveTo>
                <a:lnTo>
                  <a:pt x="2198675" y="1787538"/>
                </a:lnTo>
                <a:lnTo>
                  <a:pt x="2166442" y="1787538"/>
                </a:lnTo>
                <a:lnTo>
                  <a:pt x="2166442" y="1819770"/>
                </a:lnTo>
                <a:lnTo>
                  <a:pt x="2198675" y="1819770"/>
                </a:lnTo>
                <a:lnTo>
                  <a:pt x="2198675" y="1852003"/>
                </a:lnTo>
                <a:lnTo>
                  <a:pt x="2230907" y="1852003"/>
                </a:lnTo>
                <a:lnTo>
                  <a:pt x="2230907" y="1819770"/>
                </a:lnTo>
                <a:lnTo>
                  <a:pt x="2263140" y="1819770"/>
                </a:lnTo>
                <a:lnTo>
                  <a:pt x="2263140" y="1787538"/>
                </a:lnTo>
                <a:lnTo>
                  <a:pt x="2230907" y="1787538"/>
                </a:lnTo>
                <a:lnTo>
                  <a:pt x="2230907" y="1755305"/>
                </a:lnTo>
                <a:lnTo>
                  <a:pt x="2198675" y="1755305"/>
                </a:lnTo>
                <a:close/>
                <a:moveTo>
                  <a:pt x="2267255" y="1618145"/>
                </a:moveTo>
                <a:lnTo>
                  <a:pt x="2267255" y="1650378"/>
                </a:lnTo>
                <a:lnTo>
                  <a:pt x="2235022" y="1650378"/>
                </a:lnTo>
                <a:lnTo>
                  <a:pt x="2235022" y="1682610"/>
                </a:lnTo>
                <a:lnTo>
                  <a:pt x="2267255" y="1682610"/>
                </a:lnTo>
                <a:lnTo>
                  <a:pt x="2267255" y="1714843"/>
                </a:lnTo>
                <a:lnTo>
                  <a:pt x="2299487" y="1714843"/>
                </a:lnTo>
                <a:lnTo>
                  <a:pt x="2299487" y="1682610"/>
                </a:lnTo>
                <a:lnTo>
                  <a:pt x="2331720" y="1682610"/>
                </a:lnTo>
                <a:lnTo>
                  <a:pt x="2331720" y="1650378"/>
                </a:lnTo>
                <a:lnTo>
                  <a:pt x="2299487" y="1650378"/>
                </a:lnTo>
                <a:lnTo>
                  <a:pt x="2299487" y="1618145"/>
                </a:lnTo>
                <a:lnTo>
                  <a:pt x="2267255" y="1618145"/>
                </a:lnTo>
                <a:close/>
                <a:moveTo>
                  <a:pt x="2061515" y="1755305"/>
                </a:moveTo>
                <a:lnTo>
                  <a:pt x="2061515" y="1787538"/>
                </a:lnTo>
                <a:lnTo>
                  <a:pt x="2029282" y="1787538"/>
                </a:lnTo>
                <a:lnTo>
                  <a:pt x="2029282" y="1819770"/>
                </a:lnTo>
                <a:lnTo>
                  <a:pt x="2061515" y="1819770"/>
                </a:lnTo>
                <a:lnTo>
                  <a:pt x="2061515" y="1852003"/>
                </a:lnTo>
                <a:lnTo>
                  <a:pt x="2093747" y="1852003"/>
                </a:lnTo>
                <a:lnTo>
                  <a:pt x="2093747" y="1819770"/>
                </a:lnTo>
                <a:lnTo>
                  <a:pt x="2125980" y="1819770"/>
                </a:lnTo>
                <a:lnTo>
                  <a:pt x="2125980" y="1787538"/>
                </a:lnTo>
                <a:lnTo>
                  <a:pt x="2093747" y="1787538"/>
                </a:lnTo>
                <a:lnTo>
                  <a:pt x="2093747" y="1755305"/>
                </a:lnTo>
                <a:lnTo>
                  <a:pt x="2061515" y="1755305"/>
                </a:lnTo>
                <a:close/>
                <a:moveTo>
                  <a:pt x="2335835" y="1755305"/>
                </a:moveTo>
                <a:lnTo>
                  <a:pt x="2335835" y="1787538"/>
                </a:lnTo>
                <a:lnTo>
                  <a:pt x="2303602" y="1787538"/>
                </a:lnTo>
                <a:lnTo>
                  <a:pt x="2303602" y="1819770"/>
                </a:lnTo>
                <a:lnTo>
                  <a:pt x="2335835" y="1819770"/>
                </a:lnTo>
                <a:lnTo>
                  <a:pt x="2335835" y="1852003"/>
                </a:lnTo>
                <a:lnTo>
                  <a:pt x="2368067" y="1852003"/>
                </a:lnTo>
                <a:lnTo>
                  <a:pt x="2368067" y="1819770"/>
                </a:lnTo>
                <a:lnTo>
                  <a:pt x="2400300" y="1819770"/>
                </a:lnTo>
                <a:lnTo>
                  <a:pt x="2400300" y="1787538"/>
                </a:lnTo>
                <a:lnTo>
                  <a:pt x="2368067" y="1787538"/>
                </a:lnTo>
                <a:lnTo>
                  <a:pt x="2368067" y="1755305"/>
                </a:lnTo>
                <a:lnTo>
                  <a:pt x="2335835" y="1755305"/>
                </a:lnTo>
                <a:close/>
                <a:moveTo>
                  <a:pt x="2130095" y="1618145"/>
                </a:moveTo>
                <a:lnTo>
                  <a:pt x="2130095" y="1650378"/>
                </a:lnTo>
                <a:lnTo>
                  <a:pt x="2097862" y="1650378"/>
                </a:lnTo>
                <a:lnTo>
                  <a:pt x="2097862" y="1682610"/>
                </a:lnTo>
                <a:lnTo>
                  <a:pt x="2130095" y="1682610"/>
                </a:lnTo>
                <a:lnTo>
                  <a:pt x="2130095" y="1714843"/>
                </a:lnTo>
                <a:lnTo>
                  <a:pt x="2162327" y="1714843"/>
                </a:lnTo>
                <a:lnTo>
                  <a:pt x="2162327" y="1682610"/>
                </a:lnTo>
                <a:lnTo>
                  <a:pt x="2194560" y="1682610"/>
                </a:lnTo>
                <a:lnTo>
                  <a:pt x="2194560" y="1650378"/>
                </a:lnTo>
                <a:lnTo>
                  <a:pt x="2162327" y="1650378"/>
                </a:lnTo>
                <a:lnTo>
                  <a:pt x="2162327" y="1618145"/>
                </a:lnTo>
                <a:lnTo>
                  <a:pt x="2130095" y="1618145"/>
                </a:lnTo>
                <a:close/>
                <a:moveTo>
                  <a:pt x="2299487" y="1989163"/>
                </a:moveTo>
                <a:lnTo>
                  <a:pt x="2299487" y="1956930"/>
                </a:lnTo>
                <a:lnTo>
                  <a:pt x="2331720" y="1956930"/>
                </a:lnTo>
                <a:lnTo>
                  <a:pt x="2331720" y="1924698"/>
                </a:lnTo>
                <a:lnTo>
                  <a:pt x="2299487" y="1924698"/>
                </a:lnTo>
                <a:lnTo>
                  <a:pt x="2299487" y="1892465"/>
                </a:lnTo>
                <a:lnTo>
                  <a:pt x="2267255" y="1892465"/>
                </a:lnTo>
                <a:lnTo>
                  <a:pt x="2267255" y="1924698"/>
                </a:lnTo>
                <a:lnTo>
                  <a:pt x="2235022" y="1924698"/>
                </a:lnTo>
                <a:lnTo>
                  <a:pt x="2235022" y="1956930"/>
                </a:lnTo>
                <a:lnTo>
                  <a:pt x="2267255" y="1956930"/>
                </a:lnTo>
                <a:lnTo>
                  <a:pt x="2267255" y="1989163"/>
                </a:lnTo>
                <a:lnTo>
                  <a:pt x="2299487" y="1989163"/>
                </a:lnTo>
                <a:close/>
                <a:moveTo>
                  <a:pt x="2404415" y="1892465"/>
                </a:moveTo>
                <a:lnTo>
                  <a:pt x="2404415" y="1924698"/>
                </a:lnTo>
                <a:lnTo>
                  <a:pt x="2372182" y="1924698"/>
                </a:lnTo>
                <a:lnTo>
                  <a:pt x="2372182" y="1956930"/>
                </a:lnTo>
                <a:lnTo>
                  <a:pt x="2404415" y="1956930"/>
                </a:lnTo>
                <a:lnTo>
                  <a:pt x="2404415" y="1989163"/>
                </a:lnTo>
                <a:lnTo>
                  <a:pt x="2436647" y="1989163"/>
                </a:lnTo>
                <a:lnTo>
                  <a:pt x="2436647" y="1956930"/>
                </a:lnTo>
                <a:lnTo>
                  <a:pt x="2468880" y="1956930"/>
                </a:lnTo>
                <a:lnTo>
                  <a:pt x="2468880" y="1924698"/>
                </a:lnTo>
                <a:lnTo>
                  <a:pt x="2436647" y="1924698"/>
                </a:lnTo>
                <a:lnTo>
                  <a:pt x="2436647" y="1892465"/>
                </a:lnTo>
                <a:lnTo>
                  <a:pt x="2404415" y="1892465"/>
                </a:lnTo>
                <a:close/>
                <a:moveTo>
                  <a:pt x="2162327" y="1989163"/>
                </a:moveTo>
                <a:lnTo>
                  <a:pt x="2162327" y="1956930"/>
                </a:lnTo>
                <a:lnTo>
                  <a:pt x="2194560" y="1956930"/>
                </a:lnTo>
                <a:lnTo>
                  <a:pt x="2194560" y="1924698"/>
                </a:lnTo>
                <a:lnTo>
                  <a:pt x="2162327" y="1924698"/>
                </a:lnTo>
                <a:lnTo>
                  <a:pt x="2162327" y="1892465"/>
                </a:lnTo>
                <a:lnTo>
                  <a:pt x="2130095" y="1892465"/>
                </a:lnTo>
                <a:lnTo>
                  <a:pt x="2130095" y="1924698"/>
                </a:lnTo>
                <a:lnTo>
                  <a:pt x="2097862" y="1924698"/>
                </a:lnTo>
                <a:lnTo>
                  <a:pt x="2097862" y="1956930"/>
                </a:lnTo>
                <a:lnTo>
                  <a:pt x="2130095" y="1956930"/>
                </a:lnTo>
                <a:lnTo>
                  <a:pt x="2130095" y="1989163"/>
                </a:lnTo>
                <a:lnTo>
                  <a:pt x="2162327" y="1989163"/>
                </a:lnTo>
                <a:close/>
                <a:moveTo>
                  <a:pt x="2472995" y="1755305"/>
                </a:moveTo>
                <a:lnTo>
                  <a:pt x="2472995" y="1787538"/>
                </a:lnTo>
                <a:lnTo>
                  <a:pt x="2440762" y="1787538"/>
                </a:lnTo>
                <a:lnTo>
                  <a:pt x="2440762" y="1819770"/>
                </a:lnTo>
                <a:lnTo>
                  <a:pt x="2472995" y="1819770"/>
                </a:lnTo>
                <a:lnTo>
                  <a:pt x="2472995" y="1852003"/>
                </a:lnTo>
                <a:lnTo>
                  <a:pt x="2505227" y="1852003"/>
                </a:lnTo>
                <a:lnTo>
                  <a:pt x="2505227" y="1819770"/>
                </a:lnTo>
                <a:lnTo>
                  <a:pt x="2537460" y="1819770"/>
                </a:lnTo>
                <a:lnTo>
                  <a:pt x="2537460" y="1787538"/>
                </a:lnTo>
                <a:lnTo>
                  <a:pt x="2505227" y="1787538"/>
                </a:lnTo>
                <a:lnTo>
                  <a:pt x="2505227" y="1755305"/>
                </a:lnTo>
                <a:lnTo>
                  <a:pt x="2472995" y="1755305"/>
                </a:lnTo>
                <a:close/>
                <a:moveTo>
                  <a:pt x="1924355" y="1755305"/>
                </a:moveTo>
                <a:lnTo>
                  <a:pt x="1924355" y="1787538"/>
                </a:lnTo>
                <a:lnTo>
                  <a:pt x="1892122" y="1787538"/>
                </a:lnTo>
                <a:lnTo>
                  <a:pt x="1892122" y="1819770"/>
                </a:lnTo>
                <a:lnTo>
                  <a:pt x="1924355" y="1819770"/>
                </a:lnTo>
                <a:lnTo>
                  <a:pt x="1924355" y="1852003"/>
                </a:lnTo>
                <a:lnTo>
                  <a:pt x="1956587" y="1852003"/>
                </a:lnTo>
                <a:lnTo>
                  <a:pt x="1956587" y="1819770"/>
                </a:lnTo>
                <a:lnTo>
                  <a:pt x="1988820" y="1819770"/>
                </a:lnTo>
                <a:lnTo>
                  <a:pt x="1988820" y="1787538"/>
                </a:lnTo>
                <a:lnTo>
                  <a:pt x="1956587" y="1787538"/>
                </a:lnTo>
                <a:lnTo>
                  <a:pt x="1956587" y="1755305"/>
                </a:lnTo>
                <a:lnTo>
                  <a:pt x="1924355" y="1755305"/>
                </a:lnTo>
                <a:close/>
                <a:moveTo>
                  <a:pt x="1650035" y="1755305"/>
                </a:moveTo>
                <a:lnTo>
                  <a:pt x="1650035" y="1787538"/>
                </a:lnTo>
                <a:lnTo>
                  <a:pt x="1617802" y="1787538"/>
                </a:lnTo>
                <a:lnTo>
                  <a:pt x="1617802" y="1819770"/>
                </a:lnTo>
                <a:lnTo>
                  <a:pt x="1650035" y="1819770"/>
                </a:lnTo>
                <a:lnTo>
                  <a:pt x="1650035" y="1852003"/>
                </a:lnTo>
                <a:lnTo>
                  <a:pt x="1682267" y="1852003"/>
                </a:lnTo>
                <a:lnTo>
                  <a:pt x="1682267" y="1819770"/>
                </a:lnTo>
                <a:lnTo>
                  <a:pt x="1714500" y="1819770"/>
                </a:lnTo>
                <a:lnTo>
                  <a:pt x="1714500" y="1787538"/>
                </a:lnTo>
                <a:lnTo>
                  <a:pt x="1682267" y="1787538"/>
                </a:lnTo>
                <a:lnTo>
                  <a:pt x="1682267" y="1755305"/>
                </a:lnTo>
                <a:lnTo>
                  <a:pt x="1650035" y="1755305"/>
                </a:lnTo>
                <a:close/>
                <a:moveTo>
                  <a:pt x="2025167" y="1989163"/>
                </a:moveTo>
                <a:lnTo>
                  <a:pt x="2025167" y="1956930"/>
                </a:lnTo>
                <a:lnTo>
                  <a:pt x="2057400" y="1956930"/>
                </a:lnTo>
                <a:lnTo>
                  <a:pt x="2057400" y="1924698"/>
                </a:lnTo>
                <a:lnTo>
                  <a:pt x="2025167" y="1924698"/>
                </a:lnTo>
                <a:lnTo>
                  <a:pt x="2025167" y="1892465"/>
                </a:lnTo>
                <a:lnTo>
                  <a:pt x="1992935" y="1892465"/>
                </a:lnTo>
                <a:lnTo>
                  <a:pt x="1992935" y="1924698"/>
                </a:lnTo>
                <a:lnTo>
                  <a:pt x="1960702" y="1924698"/>
                </a:lnTo>
                <a:lnTo>
                  <a:pt x="1960702" y="1956930"/>
                </a:lnTo>
                <a:lnTo>
                  <a:pt x="1992935" y="1956930"/>
                </a:lnTo>
                <a:lnTo>
                  <a:pt x="1992935" y="1989163"/>
                </a:lnTo>
                <a:lnTo>
                  <a:pt x="2025167" y="1989163"/>
                </a:lnTo>
                <a:close/>
                <a:moveTo>
                  <a:pt x="1992935" y="1618145"/>
                </a:moveTo>
                <a:lnTo>
                  <a:pt x="1992935" y="1650378"/>
                </a:lnTo>
                <a:lnTo>
                  <a:pt x="1960702" y="1650378"/>
                </a:lnTo>
                <a:lnTo>
                  <a:pt x="1960702" y="1682610"/>
                </a:lnTo>
                <a:lnTo>
                  <a:pt x="1992935" y="1682610"/>
                </a:lnTo>
                <a:lnTo>
                  <a:pt x="1992935" y="1714843"/>
                </a:lnTo>
                <a:lnTo>
                  <a:pt x="2025167" y="1714843"/>
                </a:lnTo>
                <a:lnTo>
                  <a:pt x="2025167" y="1682610"/>
                </a:lnTo>
                <a:lnTo>
                  <a:pt x="2057400" y="1682610"/>
                </a:lnTo>
                <a:lnTo>
                  <a:pt x="2057400" y="1650378"/>
                </a:lnTo>
                <a:lnTo>
                  <a:pt x="2025167" y="1650378"/>
                </a:lnTo>
                <a:lnTo>
                  <a:pt x="2025167" y="1618145"/>
                </a:lnTo>
                <a:lnTo>
                  <a:pt x="1992935" y="1618145"/>
                </a:lnTo>
                <a:close/>
                <a:moveTo>
                  <a:pt x="1444295" y="1618145"/>
                </a:moveTo>
                <a:lnTo>
                  <a:pt x="1444295" y="1650378"/>
                </a:lnTo>
                <a:lnTo>
                  <a:pt x="1412062" y="1650378"/>
                </a:lnTo>
                <a:lnTo>
                  <a:pt x="1412062" y="1682610"/>
                </a:lnTo>
                <a:lnTo>
                  <a:pt x="1444295" y="1682610"/>
                </a:lnTo>
                <a:lnTo>
                  <a:pt x="1444295" y="1714843"/>
                </a:lnTo>
                <a:lnTo>
                  <a:pt x="1476527" y="1714843"/>
                </a:lnTo>
                <a:lnTo>
                  <a:pt x="1476527" y="1682610"/>
                </a:lnTo>
                <a:lnTo>
                  <a:pt x="1508760" y="1682610"/>
                </a:lnTo>
                <a:lnTo>
                  <a:pt x="1508760" y="1650378"/>
                </a:lnTo>
                <a:lnTo>
                  <a:pt x="1476527" y="1650378"/>
                </a:lnTo>
                <a:lnTo>
                  <a:pt x="1476527" y="1618145"/>
                </a:lnTo>
                <a:lnTo>
                  <a:pt x="1444295" y="1618145"/>
                </a:lnTo>
                <a:close/>
                <a:moveTo>
                  <a:pt x="1512875" y="1755305"/>
                </a:moveTo>
                <a:lnTo>
                  <a:pt x="1512875" y="1787538"/>
                </a:lnTo>
                <a:lnTo>
                  <a:pt x="1480642" y="1787538"/>
                </a:lnTo>
                <a:lnTo>
                  <a:pt x="1480642" y="1819770"/>
                </a:lnTo>
                <a:lnTo>
                  <a:pt x="1512875" y="1819770"/>
                </a:lnTo>
                <a:lnTo>
                  <a:pt x="1512875" y="1852003"/>
                </a:lnTo>
                <a:lnTo>
                  <a:pt x="1545107" y="1852003"/>
                </a:lnTo>
                <a:lnTo>
                  <a:pt x="1545107" y="1819770"/>
                </a:lnTo>
                <a:lnTo>
                  <a:pt x="1577340" y="1819770"/>
                </a:lnTo>
                <a:lnTo>
                  <a:pt x="1577340" y="1787538"/>
                </a:lnTo>
                <a:lnTo>
                  <a:pt x="1545107" y="1787538"/>
                </a:lnTo>
                <a:lnTo>
                  <a:pt x="1545107" y="1755305"/>
                </a:lnTo>
                <a:lnTo>
                  <a:pt x="1512875" y="1755305"/>
                </a:lnTo>
                <a:close/>
                <a:moveTo>
                  <a:pt x="1855775" y="1618145"/>
                </a:moveTo>
                <a:lnTo>
                  <a:pt x="1855775" y="1650378"/>
                </a:lnTo>
                <a:lnTo>
                  <a:pt x="1823542" y="1650378"/>
                </a:lnTo>
                <a:lnTo>
                  <a:pt x="1823542" y="1682610"/>
                </a:lnTo>
                <a:lnTo>
                  <a:pt x="1855775" y="1682610"/>
                </a:lnTo>
                <a:lnTo>
                  <a:pt x="1855775" y="1714843"/>
                </a:lnTo>
                <a:lnTo>
                  <a:pt x="1888007" y="1714843"/>
                </a:lnTo>
                <a:lnTo>
                  <a:pt x="1888007" y="1682610"/>
                </a:lnTo>
                <a:lnTo>
                  <a:pt x="1920240" y="1682610"/>
                </a:lnTo>
                <a:lnTo>
                  <a:pt x="1920240" y="1650378"/>
                </a:lnTo>
                <a:lnTo>
                  <a:pt x="1888007" y="1650378"/>
                </a:lnTo>
                <a:lnTo>
                  <a:pt x="1888007" y="1618145"/>
                </a:lnTo>
                <a:lnTo>
                  <a:pt x="1855775" y="1618145"/>
                </a:lnTo>
                <a:close/>
                <a:moveTo>
                  <a:pt x="1375715" y="1755305"/>
                </a:moveTo>
                <a:lnTo>
                  <a:pt x="1375715" y="1787538"/>
                </a:lnTo>
                <a:lnTo>
                  <a:pt x="1343482" y="1787538"/>
                </a:lnTo>
                <a:lnTo>
                  <a:pt x="1343482" y="1819770"/>
                </a:lnTo>
                <a:lnTo>
                  <a:pt x="1375715" y="1819770"/>
                </a:lnTo>
                <a:lnTo>
                  <a:pt x="1375715" y="1852003"/>
                </a:lnTo>
                <a:lnTo>
                  <a:pt x="1407947" y="1852003"/>
                </a:lnTo>
                <a:lnTo>
                  <a:pt x="1407947" y="1819770"/>
                </a:lnTo>
                <a:lnTo>
                  <a:pt x="1440180" y="1819770"/>
                </a:lnTo>
                <a:lnTo>
                  <a:pt x="1440180" y="1787538"/>
                </a:lnTo>
                <a:lnTo>
                  <a:pt x="1407947" y="1787538"/>
                </a:lnTo>
                <a:lnTo>
                  <a:pt x="1407947" y="1755305"/>
                </a:lnTo>
                <a:lnTo>
                  <a:pt x="1375715" y="1755305"/>
                </a:lnTo>
                <a:close/>
                <a:moveTo>
                  <a:pt x="1718615" y="1618145"/>
                </a:moveTo>
                <a:lnTo>
                  <a:pt x="1718615" y="1650378"/>
                </a:lnTo>
                <a:lnTo>
                  <a:pt x="1686382" y="1650378"/>
                </a:lnTo>
                <a:lnTo>
                  <a:pt x="1686382" y="1682610"/>
                </a:lnTo>
                <a:lnTo>
                  <a:pt x="1718615" y="1682610"/>
                </a:lnTo>
                <a:lnTo>
                  <a:pt x="1718615" y="1714843"/>
                </a:lnTo>
                <a:lnTo>
                  <a:pt x="1750847" y="1714843"/>
                </a:lnTo>
                <a:lnTo>
                  <a:pt x="1750847" y="1682610"/>
                </a:lnTo>
                <a:lnTo>
                  <a:pt x="1783080" y="1682610"/>
                </a:lnTo>
                <a:lnTo>
                  <a:pt x="1783080" y="1650378"/>
                </a:lnTo>
                <a:lnTo>
                  <a:pt x="1750847" y="1650378"/>
                </a:lnTo>
                <a:lnTo>
                  <a:pt x="1750847" y="1618145"/>
                </a:lnTo>
                <a:lnTo>
                  <a:pt x="1718615" y="1618145"/>
                </a:lnTo>
                <a:close/>
                <a:moveTo>
                  <a:pt x="1787195" y="1755305"/>
                </a:moveTo>
                <a:lnTo>
                  <a:pt x="1787195" y="1787538"/>
                </a:lnTo>
                <a:lnTo>
                  <a:pt x="1754962" y="1787538"/>
                </a:lnTo>
                <a:lnTo>
                  <a:pt x="1754962" y="1819770"/>
                </a:lnTo>
                <a:lnTo>
                  <a:pt x="1787195" y="1819770"/>
                </a:lnTo>
                <a:lnTo>
                  <a:pt x="1787195" y="1852003"/>
                </a:lnTo>
                <a:lnTo>
                  <a:pt x="1819427" y="1852003"/>
                </a:lnTo>
                <a:lnTo>
                  <a:pt x="1819427" y="1819770"/>
                </a:lnTo>
                <a:lnTo>
                  <a:pt x="1851660" y="1819770"/>
                </a:lnTo>
                <a:lnTo>
                  <a:pt x="1851660" y="1787538"/>
                </a:lnTo>
                <a:lnTo>
                  <a:pt x="1819427" y="1787538"/>
                </a:lnTo>
                <a:lnTo>
                  <a:pt x="1819427" y="1755305"/>
                </a:lnTo>
                <a:lnTo>
                  <a:pt x="1787195" y="1755305"/>
                </a:lnTo>
                <a:close/>
                <a:moveTo>
                  <a:pt x="626135" y="1151801"/>
                </a:moveTo>
                <a:lnTo>
                  <a:pt x="648767" y="1151801"/>
                </a:lnTo>
                <a:lnTo>
                  <a:pt x="648767" y="1129170"/>
                </a:lnTo>
                <a:lnTo>
                  <a:pt x="671398" y="1129170"/>
                </a:lnTo>
                <a:lnTo>
                  <a:pt x="671398" y="1106538"/>
                </a:lnTo>
                <a:lnTo>
                  <a:pt x="648767" y="1106538"/>
                </a:lnTo>
                <a:lnTo>
                  <a:pt x="648767" y="1083907"/>
                </a:lnTo>
                <a:lnTo>
                  <a:pt x="626135" y="1083907"/>
                </a:lnTo>
                <a:lnTo>
                  <a:pt x="626135" y="1106538"/>
                </a:lnTo>
                <a:lnTo>
                  <a:pt x="603504" y="1106538"/>
                </a:lnTo>
                <a:lnTo>
                  <a:pt x="603504" y="1129170"/>
                </a:lnTo>
                <a:lnTo>
                  <a:pt x="626135" y="1129170"/>
                </a:lnTo>
                <a:lnTo>
                  <a:pt x="626135" y="1151801"/>
                </a:lnTo>
                <a:close/>
                <a:moveTo>
                  <a:pt x="697116" y="733463"/>
                </a:moveTo>
                <a:lnTo>
                  <a:pt x="714946" y="733463"/>
                </a:lnTo>
                <a:lnTo>
                  <a:pt x="714946" y="715289"/>
                </a:lnTo>
                <a:lnTo>
                  <a:pt x="733120" y="715289"/>
                </a:lnTo>
                <a:lnTo>
                  <a:pt x="733120" y="697459"/>
                </a:lnTo>
                <a:lnTo>
                  <a:pt x="714946" y="697459"/>
                </a:lnTo>
                <a:lnTo>
                  <a:pt x="714946" y="679285"/>
                </a:lnTo>
                <a:lnTo>
                  <a:pt x="697116" y="679285"/>
                </a:lnTo>
                <a:lnTo>
                  <a:pt x="697116" y="697459"/>
                </a:lnTo>
                <a:lnTo>
                  <a:pt x="678942" y="697459"/>
                </a:lnTo>
                <a:lnTo>
                  <a:pt x="678942" y="715289"/>
                </a:lnTo>
                <a:lnTo>
                  <a:pt x="697116" y="715289"/>
                </a:lnTo>
                <a:lnTo>
                  <a:pt x="697116" y="733463"/>
                </a:lnTo>
                <a:close/>
                <a:moveTo>
                  <a:pt x="695058" y="1013955"/>
                </a:moveTo>
                <a:lnTo>
                  <a:pt x="717004" y="1013955"/>
                </a:lnTo>
                <a:lnTo>
                  <a:pt x="717004" y="991667"/>
                </a:lnTo>
                <a:lnTo>
                  <a:pt x="739292" y="991667"/>
                </a:lnTo>
                <a:lnTo>
                  <a:pt x="739292" y="969721"/>
                </a:lnTo>
                <a:lnTo>
                  <a:pt x="717004" y="969721"/>
                </a:lnTo>
                <a:lnTo>
                  <a:pt x="717004" y="947433"/>
                </a:lnTo>
                <a:lnTo>
                  <a:pt x="695058" y="947433"/>
                </a:lnTo>
                <a:lnTo>
                  <a:pt x="695058" y="969721"/>
                </a:lnTo>
                <a:lnTo>
                  <a:pt x="672770" y="969721"/>
                </a:lnTo>
                <a:lnTo>
                  <a:pt x="672770" y="991667"/>
                </a:lnTo>
                <a:lnTo>
                  <a:pt x="695058" y="991667"/>
                </a:lnTo>
                <a:lnTo>
                  <a:pt x="695058" y="1013955"/>
                </a:lnTo>
                <a:close/>
                <a:moveTo>
                  <a:pt x="766381" y="594246"/>
                </a:moveTo>
                <a:lnTo>
                  <a:pt x="782841" y="594246"/>
                </a:lnTo>
                <a:lnTo>
                  <a:pt x="782841" y="577444"/>
                </a:lnTo>
                <a:lnTo>
                  <a:pt x="799643" y="577444"/>
                </a:lnTo>
                <a:lnTo>
                  <a:pt x="799643" y="560984"/>
                </a:lnTo>
                <a:lnTo>
                  <a:pt x="782841" y="560984"/>
                </a:lnTo>
                <a:lnTo>
                  <a:pt x="782841" y="544182"/>
                </a:lnTo>
                <a:lnTo>
                  <a:pt x="766381" y="544182"/>
                </a:lnTo>
                <a:lnTo>
                  <a:pt x="766381" y="560984"/>
                </a:lnTo>
                <a:lnTo>
                  <a:pt x="749579" y="560984"/>
                </a:lnTo>
                <a:lnTo>
                  <a:pt x="749579" y="577444"/>
                </a:lnTo>
                <a:lnTo>
                  <a:pt x="766381" y="577444"/>
                </a:lnTo>
                <a:lnTo>
                  <a:pt x="766381" y="594246"/>
                </a:lnTo>
                <a:close/>
                <a:moveTo>
                  <a:pt x="763981" y="875424"/>
                </a:moveTo>
                <a:lnTo>
                  <a:pt x="785241" y="875424"/>
                </a:lnTo>
                <a:lnTo>
                  <a:pt x="785241" y="854164"/>
                </a:lnTo>
                <a:lnTo>
                  <a:pt x="806501" y="854164"/>
                </a:lnTo>
                <a:lnTo>
                  <a:pt x="806501" y="832904"/>
                </a:lnTo>
                <a:lnTo>
                  <a:pt x="785241" y="832904"/>
                </a:lnTo>
                <a:lnTo>
                  <a:pt x="785241" y="811644"/>
                </a:lnTo>
                <a:lnTo>
                  <a:pt x="763981" y="811644"/>
                </a:lnTo>
                <a:lnTo>
                  <a:pt x="763981" y="832904"/>
                </a:lnTo>
                <a:lnTo>
                  <a:pt x="742721" y="832904"/>
                </a:lnTo>
                <a:lnTo>
                  <a:pt x="742721" y="854164"/>
                </a:lnTo>
                <a:lnTo>
                  <a:pt x="763981" y="854164"/>
                </a:lnTo>
                <a:lnTo>
                  <a:pt x="763981" y="875424"/>
                </a:lnTo>
                <a:close/>
                <a:moveTo>
                  <a:pt x="630250" y="590817"/>
                </a:moveTo>
                <a:lnTo>
                  <a:pt x="644652" y="590817"/>
                </a:lnTo>
                <a:lnTo>
                  <a:pt x="644652" y="576415"/>
                </a:lnTo>
                <a:lnTo>
                  <a:pt x="659054" y="576415"/>
                </a:lnTo>
                <a:lnTo>
                  <a:pt x="659054" y="562013"/>
                </a:lnTo>
                <a:lnTo>
                  <a:pt x="644652" y="562013"/>
                </a:lnTo>
                <a:lnTo>
                  <a:pt x="644652" y="547611"/>
                </a:lnTo>
                <a:lnTo>
                  <a:pt x="630250" y="547611"/>
                </a:lnTo>
                <a:lnTo>
                  <a:pt x="630250" y="562013"/>
                </a:lnTo>
                <a:lnTo>
                  <a:pt x="615848" y="562013"/>
                </a:lnTo>
                <a:lnTo>
                  <a:pt x="615848" y="576415"/>
                </a:lnTo>
                <a:lnTo>
                  <a:pt x="630250" y="576415"/>
                </a:lnTo>
                <a:lnTo>
                  <a:pt x="630250" y="590817"/>
                </a:lnTo>
                <a:close/>
                <a:moveTo>
                  <a:pt x="699516" y="451256"/>
                </a:moveTo>
                <a:lnTo>
                  <a:pt x="712546" y="451256"/>
                </a:lnTo>
                <a:lnTo>
                  <a:pt x="712546" y="438569"/>
                </a:lnTo>
                <a:lnTo>
                  <a:pt x="725233" y="438569"/>
                </a:lnTo>
                <a:lnTo>
                  <a:pt x="725233" y="425539"/>
                </a:lnTo>
                <a:lnTo>
                  <a:pt x="712546" y="425539"/>
                </a:lnTo>
                <a:lnTo>
                  <a:pt x="712546" y="412852"/>
                </a:lnTo>
                <a:lnTo>
                  <a:pt x="699516" y="412852"/>
                </a:lnTo>
                <a:lnTo>
                  <a:pt x="699516" y="425539"/>
                </a:lnTo>
                <a:lnTo>
                  <a:pt x="686829" y="425539"/>
                </a:lnTo>
                <a:lnTo>
                  <a:pt x="686829" y="438569"/>
                </a:lnTo>
                <a:lnTo>
                  <a:pt x="699516" y="438569"/>
                </a:lnTo>
                <a:lnTo>
                  <a:pt x="699516" y="451256"/>
                </a:lnTo>
                <a:close/>
                <a:moveTo>
                  <a:pt x="627850" y="871995"/>
                </a:moveTo>
                <a:lnTo>
                  <a:pt x="647052" y="871995"/>
                </a:lnTo>
                <a:lnTo>
                  <a:pt x="647052" y="853135"/>
                </a:lnTo>
                <a:lnTo>
                  <a:pt x="665912" y="853135"/>
                </a:lnTo>
                <a:lnTo>
                  <a:pt x="665912" y="833933"/>
                </a:lnTo>
                <a:lnTo>
                  <a:pt x="647052" y="833933"/>
                </a:lnTo>
                <a:lnTo>
                  <a:pt x="647052" y="815073"/>
                </a:lnTo>
                <a:lnTo>
                  <a:pt x="627850" y="815073"/>
                </a:lnTo>
                <a:lnTo>
                  <a:pt x="627850" y="833933"/>
                </a:lnTo>
                <a:lnTo>
                  <a:pt x="608990" y="833933"/>
                </a:lnTo>
                <a:lnTo>
                  <a:pt x="608990" y="853135"/>
                </a:lnTo>
                <a:lnTo>
                  <a:pt x="627850" y="853135"/>
                </a:lnTo>
                <a:lnTo>
                  <a:pt x="627850" y="871995"/>
                </a:lnTo>
                <a:close/>
                <a:moveTo>
                  <a:pt x="557555" y="1289304"/>
                </a:moveTo>
                <a:lnTo>
                  <a:pt x="580187" y="1289304"/>
                </a:lnTo>
                <a:lnTo>
                  <a:pt x="580187" y="1266330"/>
                </a:lnTo>
                <a:lnTo>
                  <a:pt x="603161" y="1266330"/>
                </a:lnTo>
                <a:lnTo>
                  <a:pt x="603161" y="1243698"/>
                </a:lnTo>
                <a:lnTo>
                  <a:pt x="580187" y="1243698"/>
                </a:lnTo>
                <a:lnTo>
                  <a:pt x="580187" y="1220724"/>
                </a:lnTo>
                <a:lnTo>
                  <a:pt x="557555" y="1220724"/>
                </a:lnTo>
                <a:lnTo>
                  <a:pt x="557555" y="1243698"/>
                </a:lnTo>
                <a:lnTo>
                  <a:pt x="534581" y="1243698"/>
                </a:lnTo>
                <a:lnTo>
                  <a:pt x="534581" y="1266330"/>
                </a:lnTo>
                <a:lnTo>
                  <a:pt x="557555" y="1266330"/>
                </a:lnTo>
                <a:lnTo>
                  <a:pt x="557555" y="1289304"/>
                </a:lnTo>
                <a:close/>
                <a:moveTo>
                  <a:pt x="560984" y="729691"/>
                </a:moveTo>
                <a:lnTo>
                  <a:pt x="576758" y="729691"/>
                </a:lnTo>
                <a:lnTo>
                  <a:pt x="576758" y="714261"/>
                </a:lnTo>
                <a:lnTo>
                  <a:pt x="592188" y="714261"/>
                </a:lnTo>
                <a:lnTo>
                  <a:pt x="592188" y="698487"/>
                </a:lnTo>
                <a:lnTo>
                  <a:pt x="576758" y="698487"/>
                </a:lnTo>
                <a:lnTo>
                  <a:pt x="576758" y="683057"/>
                </a:lnTo>
                <a:lnTo>
                  <a:pt x="560984" y="683057"/>
                </a:lnTo>
                <a:lnTo>
                  <a:pt x="560984" y="698487"/>
                </a:lnTo>
                <a:lnTo>
                  <a:pt x="545554" y="698487"/>
                </a:lnTo>
                <a:lnTo>
                  <a:pt x="545554" y="714261"/>
                </a:lnTo>
                <a:lnTo>
                  <a:pt x="560984" y="714261"/>
                </a:lnTo>
                <a:lnTo>
                  <a:pt x="560984" y="729691"/>
                </a:lnTo>
                <a:close/>
                <a:moveTo>
                  <a:pt x="149504" y="1552994"/>
                </a:moveTo>
                <a:lnTo>
                  <a:pt x="165278" y="1552994"/>
                </a:lnTo>
                <a:lnTo>
                  <a:pt x="165278" y="1537221"/>
                </a:lnTo>
                <a:lnTo>
                  <a:pt x="181051" y="1537221"/>
                </a:lnTo>
                <a:lnTo>
                  <a:pt x="181051" y="1521447"/>
                </a:lnTo>
                <a:lnTo>
                  <a:pt x="165278" y="1521447"/>
                </a:lnTo>
                <a:lnTo>
                  <a:pt x="165278" y="1505674"/>
                </a:lnTo>
                <a:lnTo>
                  <a:pt x="149504" y="1505674"/>
                </a:lnTo>
                <a:lnTo>
                  <a:pt x="149504" y="1521447"/>
                </a:lnTo>
                <a:lnTo>
                  <a:pt x="133731" y="1521447"/>
                </a:lnTo>
                <a:lnTo>
                  <a:pt x="133731" y="1537221"/>
                </a:lnTo>
                <a:lnTo>
                  <a:pt x="149504" y="1537221"/>
                </a:lnTo>
                <a:lnTo>
                  <a:pt x="149504" y="1552994"/>
                </a:lnTo>
                <a:close/>
                <a:moveTo>
                  <a:pt x="558927" y="1010183"/>
                </a:moveTo>
                <a:lnTo>
                  <a:pt x="578815" y="1010183"/>
                </a:lnTo>
                <a:lnTo>
                  <a:pt x="578815" y="990638"/>
                </a:lnTo>
                <a:lnTo>
                  <a:pt x="598360" y="990638"/>
                </a:lnTo>
                <a:lnTo>
                  <a:pt x="598360" y="970750"/>
                </a:lnTo>
                <a:lnTo>
                  <a:pt x="578815" y="970750"/>
                </a:lnTo>
                <a:lnTo>
                  <a:pt x="578815" y="951205"/>
                </a:lnTo>
                <a:lnTo>
                  <a:pt x="558927" y="951205"/>
                </a:lnTo>
                <a:lnTo>
                  <a:pt x="558927" y="970750"/>
                </a:lnTo>
                <a:lnTo>
                  <a:pt x="539382" y="970750"/>
                </a:lnTo>
                <a:lnTo>
                  <a:pt x="539382" y="990638"/>
                </a:lnTo>
                <a:lnTo>
                  <a:pt x="558927" y="990638"/>
                </a:lnTo>
                <a:lnTo>
                  <a:pt x="558927" y="1010183"/>
                </a:lnTo>
                <a:close/>
                <a:moveTo>
                  <a:pt x="969378" y="739635"/>
                </a:moveTo>
                <a:lnTo>
                  <a:pt x="991324" y="739635"/>
                </a:lnTo>
                <a:lnTo>
                  <a:pt x="991324" y="717347"/>
                </a:lnTo>
                <a:lnTo>
                  <a:pt x="1013612" y="717347"/>
                </a:lnTo>
                <a:lnTo>
                  <a:pt x="1013612" y="695401"/>
                </a:lnTo>
                <a:lnTo>
                  <a:pt x="991324" y="695401"/>
                </a:lnTo>
                <a:lnTo>
                  <a:pt x="991324" y="673113"/>
                </a:lnTo>
                <a:lnTo>
                  <a:pt x="969378" y="673113"/>
                </a:lnTo>
                <a:lnTo>
                  <a:pt x="969378" y="695401"/>
                </a:lnTo>
                <a:lnTo>
                  <a:pt x="947090" y="695401"/>
                </a:lnTo>
                <a:lnTo>
                  <a:pt x="947090" y="717347"/>
                </a:lnTo>
                <a:lnTo>
                  <a:pt x="969378" y="717347"/>
                </a:lnTo>
                <a:lnTo>
                  <a:pt x="969378" y="739635"/>
                </a:lnTo>
                <a:close/>
                <a:moveTo>
                  <a:pt x="2505227" y="2126323"/>
                </a:moveTo>
                <a:lnTo>
                  <a:pt x="2505227" y="2094090"/>
                </a:lnTo>
                <a:lnTo>
                  <a:pt x="2537460" y="2094090"/>
                </a:lnTo>
                <a:lnTo>
                  <a:pt x="2537460" y="2061858"/>
                </a:lnTo>
                <a:lnTo>
                  <a:pt x="2505227" y="2061858"/>
                </a:lnTo>
                <a:lnTo>
                  <a:pt x="2505227" y="2029625"/>
                </a:lnTo>
                <a:lnTo>
                  <a:pt x="2472995" y="2029625"/>
                </a:lnTo>
                <a:lnTo>
                  <a:pt x="2472995" y="2061858"/>
                </a:lnTo>
                <a:lnTo>
                  <a:pt x="2440762" y="2061858"/>
                </a:lnTo>
                <a:lnTo>
                  <a:pt x="2440762" y="2094090"/>
                </a:lnTo>
                <a:lnTo>
                  <a:pt x="2472995" y="2094090"/>
                </a:lnTo>
                <a:lnTo>
                  <a:pt x="2472995" y="2126323"/>
                </a:lnTo>
                <a:lnTo>
                  <a:pt x="2505227" y="2126323"/>
                </a:lnTo>
                <a:close/>
                <a:moveTo>
                  <a:pt x="971779" y="457429"/>
                </a:moveTo>
                <a:lnTo>
                  <a:pt x="988924" y="457429"/>
                </a:lnTo>
                <a:lnTo>
                  <a:pt x="988924" y="440627"/>
                </a:lnTo>
                <a:lnTo>
                  <a:pt x="1005726" y="440627"/>
                </a:lnTo>
                <a:lnTo>
                  <a:pt x="1005726" y="423482"/>
                </a:lnTo>
                <a:lnTo>
                  <a:pt x="988924" y="423482"/>
                </a:lnTo>
                <a:lnTo>
                  <a:pt x="988924" y="406679"/>
                </a:lnTo>
                <a:lnTo>
                  <a:pt x="971779" y="406679"/>
                </a:lnTo>
                <a:lnTo>
                  <a:pt x="971779" y="423482"/>
                </a:lnTo>
                <a:lnTo>
                  <a:pt x="954976" y="423482"/>
                </a:lnTo>
                <a:lnTo>
                  <a:pt x="954976" y="440627"/>
                </a:lnTo>
                <a:lnTo>
                  <a:pt x="971779" y="440627"/>
                </a:lnTo>
                <a:lnTo>
                  <a:pt x="971779" y="457429"/>
                </a:lnTo>
                <a:close/>
                <a:moveTo>
                  <a:pt x="1041387" y="317183"/>
                </a:moveTo>
                <a:lnTo>
                  <a:pt x="1056475" y="317183"/>
                </a:lnTo>
                <a:lnTo>
                  <a:pt x="1056475" y="302438"/>
                </a:lnTo>
                <a:lnTo>
                  <a:pt x="1071220" y="302438"/>
                </a:lnTo>
                <a:lnTo>
                  <a:pt x="1071220" y="287350"/>
                </a:lnTo>
                <a:lnTo>
                  <a:pt x="1056475" y="287350"/>
                </a:lnTo>
                <a:lnTo>
                  <a:pt x="1056475" y="272606"/>
                </a:lnTo>
                <a:lnTo>
                  <a:pt x="1041387" y="272606"/>
                </a:lnTo>
                <a:lnTo>
                  <a:pt x="1041387" y="287350"/>
                </a:lnTo>
                <a:lnTo>
                  <a:pt x="1026643" y="287350"/>
                </a:lnTo>
                <a:lnTo>
                  <a:pt x="1026643" y="302438"/>
                </a:lnTo>
                <a:lnTo>
                  <a:pt x="1041387" y="302438"/>
                </a:lnTo>
                <a:lnTo>
                  <a:pt x="1041387" y="317183"/>
                </a:lnTo>
                <a:close/>
                <a:moveTo>
                  <a:pt x="835647" y="454685"/>
                </a:moveTo>
                <a:lnTo>
                  <a:pt x="850735" y="454685"/>
                </a:lnTo>
                <a:lnTo>
                  <a:pt x="850735" y="439598"/>
                </a:lnTo>
                <a:lnTo>
                  <a:pt x="865822" y="439598"/>
                </a:lnTo>
                <a:lnTo>
                  <a:pt x="865822" y="424510"/>
                </a:lnTo>
                <a:lnTo>
                  <a:pt x="850735" y="424510"/>
                </a:lnTo>
                <a:lnTo>
                  <a:pt x="850735" y="409423"/>
                </a:lnTo>
                <a:lnTo>
                  <a:pt x="835647" y="409423"/>
                </a:lnTo>
                <a:lnTo>
                  <a:pt x="835647" y="424510"/>
                </a:lnTo>
                <a:lnTo>
                  <a:pt x="820560" y="424510"/>
                </a:lnTo>
                <a:lnTo>
                  <a:pt x="820560" y="439598"/>
                </a:lnTo>
                <a:lnTo>
                  <a:pt x="835647" y="439598"/>
                </a:lnTo>
                <a:lnTo>
                  <a:pt x="835647" y="454685"/>
                </a:lnTo>
                <a:close/>
                <a:moveTo>
                  <a:pt x="900112" y="878510"/>
                </a:moveTo>
                <a:lnTo>
                  <a:pt x="923430" y="878510"/>
                </a:lnTo>
                <a:lnTo>
                  <a:pt x="923430" y="855193"/>
                </a:lnTo>
                <a:lnTo>
                  <a:pt x="946747" y="855193"/>
                </a:lnTo>
                <a:lnTo>
                  <a:pt x="946747" y="831875"/>
                </a:lnTo>
                <a:lnTo>
                  <a:pt x="923430" y="831875"/>
                </a:lnTo>
                <a:lnTo>
                  <a:pt x="923430" y="808558"/>
                </a:lnTo>
                <a:lnTo>
                  <a:pt x="900112" y="808558"/>
                </a:lnTo>
                <a:lnTo>
                  <a:pt x="900112" y="831875"/>
                </a:lnTo>
                <a:lnTo>
                  <a:pt x="876795" y="831875"/>
                </a:lnTo>
                <a:lnTo>
                  <a:pt x="876795" y="855193"/>
                </a:lnTo>
                <a:lnTo>
                  <a:pt x="900112" y="855193"/>
                </a:lnTo>
                <a:lnTo>
                  <a:pt x="900112" y="878510"/>
                </a:lnTo>
                <a:close/>
                <a:moveTo>
                  <a:pt x="905256" y="314439"/>
                </a:moveTo>
                <a:lnTo>
                  <a:pt x="918286" y="314439"/>
                </a:lnTo>
                <a:lnTo>
                  <a:pt x="918286" y="301409"/>
                </a:lnTo>
                <a:lnTo>
                  <a:pt x="931316" y="301409"/>
                </a:lnTo>
                <a:lnTo>
                  <a:pt x="931316" y="288379"/>
                </a:lnTo>
                <a:lnTo>
                  <a:pt x="918286" y="288379"/>
                </a:lnTo>
                <a:lnTo>
                  <a:pt x="918286" y="275349"/>
                </a:lnTo>
                <a:lnTo>
                  <a:pt x="905256" y="275349"/>
                </a:lnTo>
                <a:lnTo>
                  <a:pt x="905256" y="288379"/>
                </a:lnTo>
                <a:lnTo>
                  <a:pt x="892226" y="288379"/>
                </a:lnTo>
                <a:lnTo>
                  <a:pt x="892226" y="301409"/>
                </a:lnTo>
                <a:lnTo>
                  <a:pt x="905256" y="301409"/>
                </a:lnTo>
                <a:lnTo>
                  <a:pt x="905256" y="314439"/>
                </a:lnTo>
                <a:close/>
                <a:moveTo>
                  <a:pt x="833247" y="736549"/>
                </a:moveTo>
                <a:lnTo>
                  <a:pt x="853135" y="736549"/>
                </a:lnTo>
                <a:lnTo>
                  <a:pt x="853135" y="716318"/>
                </a:lnTo>
                <a:lnTo>
                  <a:pt x="873366" y="716318"/>
                </a:lnTo>
                <a:lnTo>
                  <a:pt x="873366" y="696430"/>
                </a:lnTo>
                <a:lnTo>
                  <a:pt x="853135" y="696430"/>
                </a:lnTo>
                <a:lnTo>
                  <a:pt x="853135" y="676199"/>
                </a:lnTo>
                <a:lnTo>
                  <a:pt x="833247" y="676199"/>
                </a:lnTo>
                <a:lnTo>
                  <a:pt x="833247" y="696430"/>
                </a:lnTo>
                <a:lnTo>
                  <a:pt x="813016" y="696430"/>
                </a:lnTo>
                <a:lnTo>
                  <a:pt x="813016" y="716318"/>
                </a:lnTo>
                <a:lnTo>
                  <a:pt x="833247" y="716318"/>
                </a:lnTo>
                <a:lnTo>
                  <a:pt x="833247" y="736549"/>
                </a:lnTo>
                <a:close/>
                <a:moveTo>
                  <a:pt x="902513" y="597332"/>
                </a:moveTo>
                <a:lnTo>
                  <a:pt x="921029" y="597332"/>
                </a:lnTo>
                <a:lnTo>
                  <a:pt x="921029" y="578472"/>
                </a:lnTo>
                <a:lnTo>
                  <a:pt x="939889" y="578472"/>
                </a:lnTo>
                <a:lnTo>
                  <a:pt x="939889" y="559956"/>
                </a:lnTo>
                <a:lnTo>
                  <a:pt x="921029" y="559956"/>
                </a:lnTo>
                <a:lnTo>
                  <a:pt x="921029" y="541096"/>
                </a:lnTo>
                <a:lnTo>
                  <a:pt x="902513" y="541096"/>
                </a:lnTo>
                <a:lnTo>
                  <a:pt x="902513" y="559956"/>
                </a:lnTo>
                <a:lnTo>
                  <a:pt x="883653" y="559956"/>
                </a:lnTo>
                <a:lnTo>
                  <a:pt x="883653" y="578472"/>
                </a:lnTo>
                <a:lnTo>
                  <a:pt x="902513" y="578472"/>
                </a:lnTo>
                <a:lnTo>
                  <a:pt x="902513" y="597332"/>
                </a:lnTo>
                <a:close/>
                <a:moveTo>
                  <a:pt x="490347" y="1147686"/>
                </a:moveTo>
                <a:lnTo>
                  <a:pt x="510235" y="1147686"/>
                </a:lnTo>
                <a:lnTo>
                  <a:pt x="510235" y="1127798"/>
                </a:lnTo>
                <a:lnTo>
                  <a:pt x="530123" y="1127798"/>
                </a:lnTo>
                <a:lnTo>
                  <a:pt x="530123" y="1107910"/>
                </a:lnTo>
                <a:lnTo>
                  <a:pt x="510235" y="1107910"/>
                </a:lnTo>
                <a:lnTo>
                  <a:pt x="510235" y="1088022"/>
                </a:lnTo>
                <a:lnTo>
                  <a:pt x="490347" y="1088022"/>
                </a:lnTo>
                <a:lnTo>
                  <a:pt x="490347" y="1107910"/>
                </a:lnTo>
                <a:lnTo>
                  <a:pt x="470459" y="1107910"/>
                </a:lnTo>
                <a:lnTo>
                  <a:pt x="470459" y="1127798"/>
                </a:lnTo>
                <a:lnTo>
                  <a:pt x="490347" y="1127798"/>
                </a:lnTo>
                <a:lnTo>
                  <a:pt x="490347" y="1147686"/>
                </a:lnTo>
                <a:close/>
                <a:moveTo>
                  <a:pt x="494462" y="587045"/>
                </a:moveTo>
                <a:lnTo>
                  <a:pt x="506120" y="587045"/>
                </a:lnTo>
                <a:lnTo>
                  <a:pt x="506120" y="575043"/>
                </a:lnTo>
                <a:lnTo>
                  <a:pt x="518122" y="575043"/>
                </a:lnTo>
                <a:lnTo>
                  <a:pt x="518122" y="563385"/>
                </a:lnTo>
                <a:lnTo>
                  <a:pt x="506120" y="563385"/>
                </a:lnTo>
                <a:lnTo>
                  <a:pt x="506120" y="551383"/>
                </a:lnTo>
                <a:lnTo>
                  <a:pt x="494462" y="551383"/>
                </a:lnTo>
                <a:lnTo>
                  <a:pt x="494462" y="563385"/>
                </a:lnTo>
                <a:lnTo>
                  <a:pt x="482460" y="563385"/>
                </a:lnTo>
                <a:lnTo>
                  <a:pt x="482460" y="575043"/>
                </a:lnTo>
                <a:lnTo>
                  <a:pt x="494462" y="575043"/>
                </a:lnTo>
                <a:lnTo>
                  <a:pt x="494462" y="587045"/>
                </a:lnTo>
                <a:close/>
                <a:moveTo>
                  <a:pt x="287693" y="1001611"/>
                </a:moveTo>
                <a:lnTo>
                  <a:pt x="301409" y="1001611"/>
                </a:lnTo>
                <a:lnTo>
                  <a:pt x="301409" y="987552"/>
                </a:lnTo>
                <a:lnTo>
                  <a:pt x="315468" y="987552"/>
                </a:lnTo>
                <a:lnTo>
                  <a:pt x="315468" y="973836"/>
                </a:lnTo>
                <a:lnTo>
                  <a:pt x="301409" y="973836"/>
                </a:lnTo>
                <a:lnTo>
                  <a:pt x="301409" y="959777"/>
                </a:lnTo>
                <a:lnTo>
                  <a:pt x="287693" y="959777"/>
                </a:lnTo>
                <a:lnTo>
                  <a:pt x="287693" y="973836"/>
                </a:lnTo>
                <a:lnTo>
                  <a:pt x="273634" y="973836"/>
                </a:lnTo>
                <a:lnTo>
                  <a:pt x="273634" y="987552"/>
                </a:lnTo>
                <a:lnTo>
                  <a:pt x="287693" y="987552"/>
                </a:lnTo>
                <a:lnTo>
                  <a:pt x="287693" y="1001611"/>
                </a:lnTo>
                <a:close/>
                <a:moveTo>
                  <a:pt x="285979" y="1280732"/>
                </a:moveTo>
                <a:lnTo>
                  <a:pt x="303124" y="1280732"/>
                </a:lnTo>
                <a:lnTo>
                  <a:pt x="303124" y="1263587"/>
                </a:lnTo>
                <a:lnTo>
                  <a:pt x="320269" y="1263587"/>
                </a:lnTo>
                <a:lnTo>
                  <a:pt x="320269" y="1246442"/>
                </a:lnTo>
                <a:lnTo>
                  <a:pt x="303124" y="1246442"/>
                </a:lnTo>
                <a:lnTo>
                  <a:pt x="303124" y="1229297"/>
                </a:lnTo>
                <a:lnTo>
                  <a:pt x="285979" y="1229297"/>
                </a:lnTo>
                <a:lnTo>
                  <a:pt x="285979" y="1246442"/>
                </a:lnTo>
                <a:lnTo>
                  <a:pt x="268834" y="1246442"/>
                </a:lnTo>
                <a:lnTo>
                  <a:pt x="268834" y="1263587"/>
                </a:lnTo>
                <a:lnTo>
                  <a:pt x="285979" y="1263587"/>
                </a:lnTo>
                <a:lnTo>
                  <a:pt x="285979" y="1280732"/>
                </a:lnTo>
                <a:close/>
                <a:moveTo>
                  <a:pt x="352501" y="1698384"/>
                </a:moveTo>
                <a:lnTo>
                  <a:pt x="373761" y="1698384"/>
                </a:lnTo>
                <a:lnTo>
                  <a:pt x="373761" y="1677124"/>
                </a:lnTo>
                <a:lnTo>
                  <a:pt x="395021" y="1677124"/>
                </a:lnTo>
                <a:lnTo>
                  <a:pt x="395021" y="1655864"/>
                </a:lnTo>
                <a:lnTo>
                  <a:pt x="373761" y="1655864"/>
                </a:lnTo>
                <a:lnTo>
                  <a:pt x="373761" y="1634604"/>
                </a:lnTo>
                <a:lnTo>
                  <a:pt x="352501" y="1634604"/>
                </a:lnTo>
                <a:lnTo>
                  <a:pt x="352501" y="1655864"/>
                </a:lnTo>
                <a:lnTo>
                  <a:pt x="331241" y="1655864"/>
                </a:lnTo>
                <a:lnTo>
                  <a:pt x="331241" y="1677124"/>
                </a:lnTo>
                <a:lnTo>
                  <a:pt x="352501" y="1677124"/>
                </a:lnTo>
                <a:lnTo>
                  <a:pt x="352501" y="1698384"/>
                </a:lnTo>
                <a:close/>
                <a:moveTo>
                  <a:pt x="353187" y="1421663"/>
                </a:moveTo>
                <a:lnTo>
                  <a:pt x="373075" y="1421663"/>
                </a:lnTo>
                <a:lnTo>
                  <a:pt x="373075" y="1402118"/>
                </a:lnTo>
                <a:lnTo>
                  <a:pt x="392620" y="1402118"/>
                </a:lnTo>
                <a:lnTo>
                  <a:pt x="392620" y="1382230"/>
                </a:lnTo>
                <a:lnTo>
                  <a:pt x="373075" y="1382230"/>
                </a:lnTo>
                <a:lnTo>
                  <a:pt x="373075" y="1362685"/>
                </a:lnTo>
                <a:lnTo>
                  <a:pt x="353187" y="1362685"/>
                </a:lnTo>
                <a:lnTo>
                  <a:pt x="353187" y="1382230"/>
                </a:lnTo>
                <a:lnTo>
                  <a:pt x="333642" y="1382230"/>
                </a:lnTo>
                <a:lnTo>
                  <a:pt x="333642" y="1402118"/>
                </a:lnTo>
                <a:lnTo>
                  <a:pt x="353187" y="1402118"/>
                </a:lnTo>
                <a:lnTo>
                  <a:pt x="353187" y="1421663"/>
                </a:lnTo>
                <a:close/>
                <a:moveTo>
                  <a:pt x="150533" y="1275931"/>
                </a:moveTo>
                <a:lnTo>
                  <a:pt x="164249" y="1275931"/>
                </a:lnTo>
                <a:lnTo>
                  <a:pt x="164249" y="1261872"/>
                </a:lnTo>
                <a:lnTo>
                  <a:pt x="178308" y="1261872"/>
                </a:lnTo>
                <a:lnTo>
                  <a:pt x="178308" y="1248156"/>
                </a:lnTo>
                <a:lnTo>
                  <a:pt x="164249" y="1248156"/>
                </a:lnTo>
                <a:lnTo>
                  <a:pt x="164249" y="1234097"/>
                </a:lnTo>
                <a:lnTo>
                  <a:pt x="150533" y="1234097"/>
                </a:lnTo>
                <a:lnTo>
                  <a:pt x="150533" y="1248156"/>
                </a:lnTo>
                <a:lnTo>
                  <a:pt x="136474" y="1248156"/>
                </a:lnTo>
                <a:lnTo>
                  <a:pt x="136474" y="1261872"/>
                </a:lnTo>
                <a:lnTo>
                  <a:pt x="150533" y="1261872"/>
                </a:lnTo>
                <a:lnTo>
                  <a:pt x="150533" y="1275931"/>
                </a:lnTo>
                <a:close/>
                <a:moveTo>
                  <a:pt x="219113" y="1138771"/>
                </a:moveTo>
                <a:lnTo>
                  <a:pt x="232829" y="1138771"/>
                </a:lnTo>
                <a:lnTo>
                  <a:pt x="232829" y="1124712"/>
                </a:lnTo>
                <a:lnTo>
                  <a:pt x="246888" y="1124712"/>
                </a:lnTo>
                <a:lnTo>
                  <a:pt x="246888" y="1110996"/>
                </a:lnTo>
                <a:lnTo>
                  <a:pt x="232829" y="1110996"/>
                </a:lnTo>
                <a:lnTo>
                  <a:pt x="232829" y="1096937"/>
                </a:lnTo>
                <a:lnTo>
                  <a:pt x="219113" y="1096937"/>
                </a:lnTo>
                <a:lnTo>
                  <a:pt x="219113" y="1110996"/>
                </a:lnTo>
                <a:lnTo>
                  <a:pt x="205054" y="1110996"/>
                </a:lnTo>
                <a:lnTo>
                  <a:pt x="205054" y="1124712"/>
                </a:lnTo>
                <a:lnTo>
                  <a:pt x="219113" y="1124712"/>
                </a:lnTo>
                <a:lnTo>
                  <a:pt x="219113" y="1138771"/>
                </a:lnTo>
                <a:close/>
                <a:moveTo>
                  <a:pt x="216713" y="1693926"/>
                </a:moveTo>
                <a:lnTo>
                  <a:pt x="235229" y="1693926"/>
                </a:lnTo>
                <a:lnTo>
                  <a:pt x="235229" y="1675752"/>
                </a:lnTo>
                <a:lnTo>
                  <a:pt x="253403" y="1675752"/>
                </a:lnTo>
                <a:lnTo>
                  <a:pt x="253403" y="1657236"/>
                </a:lnTo>
                <a:lnTo>
                  <a:pt x="235229" y="1657236"/>
                </a:lnTo>
                <a:lnTo>
                  <a:pt x="235229" y="1639062"/>
                </a:lnTo>
                <a:lnTo>
                  <a:pt x="216713" y="1639062"/>
                </a:lnTo>
                <a:lnTo>
                  <a:pt x="216713" y="1657236"/>
                </a:lnTo>
                <a:lnTo>
                  <a:pt x="198539" y="1657236"/>
                </a:lnTo>
                <a:lnTo>
                  <a:pt x="198539" y="1675752"/>
                </a:lnTo>
                <a:lnTo>
                  <a:pt x="216713" y="1675752"/>
                </a:lnTo>
                <a:lnTo>
                  <a:pt x="216713" y="1693926"/>
                </a:lnTo>
                <a:close/>
                <a:moveTo>
                  <a:pt x="354559" y="1143572"/>
                </a:moveTo>
                <a:lnTo>
                  <a:pt x="371704" y="1143572"/>
                </a:lnTo>
                <a:lnTo>
                  <a:pt x="371704" y="1126427"/>
                </a:lnTo>
                <a:lnTo>
                  <a:pt x="388849" y="1126427"/>
                </a:lnTo>
                <a:lnTo>
                  <a:pt x="388849" y="1109282"/>
                </a:lnTo>
                <a:lnTo>
                  <a:pt x="371704" y="1109282"/>
                </a:lnTo>
                <a:lnTo>
                  <a:pt x="371704" y="1092137"/>
                </a:lnTo>
                <a:lnTo>
                  <a:pt x="354559" y="1092137"/>
                </a:lnTo>
                <a:lnTo>
                  <a:pt x="354559" y="1109282"/>
                </a:lnTo>
                <a:lnTo>
                  <a:pt x="337414" y="1109282"/>
                </a:lnTo>
                <a:lnTo>
                  <a:pt x="337414" y="1126427"/>
                </a:lnTo>
                <a:lnTo>
                  <a:pt x="354559" y="1126427"/>
                </a:lnTo>
                <a:lnTo>
                  <a:pt x="354559" y="1143572"/>
                </a:lnTo>
                <a:close/>
                <a:moveTo>
                  <a:pt x="217742" y="1417206"/>
                </a:moveTo>
                <a:lnTo>
                  <a:pt x="234201" y="1417206"/>
                </a:lnTo>
                <a:lnTo>
                  <a:pt x="234201" y="1400404"/>
                </a:lnTo>
                <a:lnTo>
                  <a:pt x="251003" y="1400404"/>
                </a:lnTo>
                <a:lnTo>
                  <a:pt x="251003" y="1383944"/>
                </a:lnTo>
                <a:lnTo>
                  <a:pt x="234201" y="1383944"/>
                </a:lnTo>
                <a:lnTo>
                  <a:pt x="234201" y="1367142"/>
                </a:lnTo>
                <a:lnTo>
                  <a:pt x="217742" y="1367142"/>
                </a:lnTo>
                <a:lnTo>
                  <a:pt x="217742" y="1383944"/>
                </a:lnTo>
                <a:lnTo>
                  <a:pt x="200939" y="1383944"/>
                </a:lnTo>
                <a:lnTo>
                  <a:pt x="200939" y="1400404"/>
                </a:lnTo>
                <a:lnTo>
                  <a:pt x="217742" y="1400404"/>
                </a:lnTo>
                <a:lnTo>
                  <a:pt x="217742" y="1417206"/>
                </a:lnTo>
                <a:close/>
                <a:moveTo>
                  <a:pt x="284950" y="1558138"/>
                </a:moveTo>
                <a:lnTo>
                  <a:pt x="304152" y="1558138"/>
                </a:lnTo>
                <a:lnTo>
                  <a:pt x="304152" y="1538935"/>
                </a:lnTo>
                <a:lnTo>
                  <a:pt x="323355" y="1538935"/>
                </a:lnTo>
                <a:lnTo>
                  <a:pt x="323355" y="1519733"/>
                </a:lnTo>
                <a:lnTo>
                  <a:pt x="304152" y="1519733"/>
                </a:lnTo>
                <a:lnTo>
                  <a:pt x="304152" y="1500530"/>
                </a:lnTo>
                <a:lnTo>
                  <a:pt x="284950" y="1500530"/>
                </a:lnTo>
                <a:lnTo>
                  <a:pt x="284950" y="1519733"/>
                </a:lnTo>
                <a:lnTo>
                  <a:pt x="265748" y="1519733"/>
                </a:lnTo>
                <a:lnTo>
                  <a:pt x="265748" y="1538935"/>
                </a:lnTo>
                <a:lnTo>
                  <a:pt x="284950" y="1538935"/>
                </a:lnTo>
                <a:lnTo>
                  <a:pt x="284950" y="1558138"/>
                </a:lnTo>
                <a:close/>
                <a:moveTo>
                  <a:pt x="356273" y="863765"/>
                </a:moveTo>
                <a:lnTo>
                  <a:pt x="369989" y="863765"/>
                </a:lnTo>
                <a:lnTo>
                  <a:pt x="369989" y="850392"/>
                </a:lnTo>
                <a:lnTo>
                  <a:pt x="383362" y="850392"/>
                </a:lnTo>
                <a:lnTo>
                  <a:pt x="383362" y="836676"/>
                </a:lnTo>
                <a:lnTo>
                  <a:pt x="369989" y="836676"/>
                </a:lnTo>
                <a:lnTo>
                  <a:pt x="369989" y="823303"/>
                </a:lnTo>
                <a:lnTo>
                  <a:pt x="356273" y="823303"/>
                </a:lnTo>
                <a:lnTo>
                  <a:pt x="356273" y="836676"/>
                </a:lnTo>
                <a:lnTo>
                  <a:pt x="342900" y="836676"/>
                </a:lnTo>
                <a:lnTo>
                  <a:pt x="342900" y="850392"/>
                </a:lnTo>
                <a:lnTo>
                  <a:pt x="356273" y="850392"/>
                </a:lnTo>
                <a:lnTo>
                  <a:pt x="356273" y="863765"/>
                </a:lnTo>
                <a:close/>
                <a:moveTo>
                  <a:pt x="1105510" y="742036"/>
                </a:moveTo>
                <a:lnTo>
                  <a:pt x="1129513" y="742036"/>
                </a:lnTo>
                <a:lnTo>
                  <a:pt x="1129513" y="718376"/>
                </a:lnTo>
                <a:lnTo>
                  <a:pt x="1153173" y="718376"/>
                </a:lnTo>
                <a:lnTo>
                  <a:pt x="1153173" y="694373"/>
                </a:lnTo>
                <a:lnTo>
                  <a:pt x="1129513" y="694373"/>
                </a:lnTo>
                <a:lnTo>
                  <a:pt x="1129513" y="670712"/>
                </a:lnTo>
                <a:lnTo>
                  <a:pt x="1105510" y="670712"/>
                </a:lnTo>
                <a:lnTo>
                  <a:pt x="1105510" y="694373"/>
                </a:lnTo>
                <a:lnTo>
                  <a:pt x="1081849" y="694373"/>
                </a:lnTo>
                <a:lnTo>
                  <a:pt x="1081849" y="718376"/>
                </a:lnTo>
                <a:lnTo>
                  <a:pt x="1105510" y="718376"/>
                </a:lnTo>
                <a:lnTo>
                  <a:pt x="1105510" y="742036"/>
                </a:lnTo>
                <a:close/>
                <a:moveTo>
                  <a:pt x="2432876" y="532524"/>
                </a:moveTo>
                <a:lnTo>
                  <a:pt x="2408187" y="532524"/>
                </a:lnTo>
                <a:lnTo>
                  <a:pt x="2408187" y="556870"/>
                </a:lnTo>
                <a:lnTo>
                  <a:pt x="2383841" y="556870"/>
                </a:lnTo>
                <a:lnTo>
                  <a:pt x="2383841" y="581558"/>
                </a:lnTo>
                <a:lnTo>
                  <a:pt x="2408187" y="581558"/>
                </a:lnTo>
                <a:lnTo>
                  <a:pt x="2408187" y="605904"/>
                </a:lnTo>
                <a:lnTo>
                  <a:pt x="2432876" y="605904"/>
                </a:lnTo>
                <a:lnTo>
                  <a:pt x="2432876" y="581558"/>
                </a:lnTo>
                <a:lnTo>
                  <a:pt x="2457221" y="581558"/>
                </a:lnTo>
                <a:lnTo>
                  <a:pt x="2457221" y="556870"/>
                </a:lnTo>
                <a:lnTo>
                  <a:pt x="2432876" y="556870"/>
                </a:lnTo>
                <a:lnTo>
                  <a:pt x="2432876" y="532524"/>
                </a:lnTo>
                <a:close/>
                <a:moveTo>
                  <a:pt x="425196" y="725919"/>
                </a:moveTo>
                <a:lnTo>
                  <a:pt x="438226" y="725919"/>
                </a:lnTo>
                <a:lnTo>
                  <a:pt x="438226" y="712889"/>
                </a:lnTo>
                <a:lnTo>
                  <a:pt x="451256" y="712889"/>
                </a:lnTo>
                <a:lnTo>
                  <a:pt x="451256" y="699859"/>
                </a:lnTo>
                <a:lnTo>
                  <a:pt x="438226" y="699859"/>
                </a:lnTo>
                <a:lnTo>
                  <a:pt x="438226" y="686829"/>
                </a:lnTo>
                <a:lnTo>
                  <a:pt x="425196" y="686829"/>
                </a:lnTo>
                <a:lnTo>
                  <a:pt x="425196" y="699859"/>
                </a:lnTo>
                <a:lnTo>
                  <a:pt x="412166" y="699859"/>
                </a:lnTo>
                <a:lnTo>
                  <a:pt x="412166" y="712889"/>
                </a:lnTo>
                <a:lnTo>
                  <a:pt x="425196" y="712889"/>
                </a:lnTo>
                <a:lnTo>
                  <a:pt x="425196" y="725919"/>
                </a:lnTo>
                <a:close/>
                <a:moveTo>
                  <a:pt x="488975" y="1426121"/>
                </a:moveTo>
                <a:lnTo>
                  <a:pt x="511607" y="1426121"/>
                </a:lnTo>
                <a:lnTo>
                  <a:pt x="511607" y="1403490"/>
                </a:lnTo>
                <a:lnTo>
                  <a:pt x="534238" y="1403490"/>
                </a:lnTo>
                <a:lnTo>
                  <a:pt x="534238" y="1380858"/>
                </a:lnTo>
                <a:lnTo>
                  <a:pt x="511607" y="1380858"/>
                </a:lnTo>
                <a:lnTo>
                  <a:pt x="511607" y="1358227"/>
                </a:lnTo>
                <a:lnTo>
                  <a:pt x="488975" y="1358227"/>
                </a:lnTo>
                <a:lnTo>
                  <a:pt x="488975" y="1380858"/>
                </a:lnTo>
                <a:lnTo>
                  <a:pt x="466344" y="1380858"/>
                </a:lnTo>
                <a:lnTo>
                  <a:pt x="466344" y="1403490"/>
                </a:lnTo>
                <a:lnTo>
                  <a:pt x="488975" y="1403490"/>
                </a:lnTo>
                <a:lnTo>
                  <a:pt x="488975" y="1426121"/>
                </a:lnTo>
                <a:close/>
                <a:moveTo>
                  <a:pt x="420052" y="1838287"/>
                </a:moveTo>
                <a:lnTo>
                  <a:pt x="443370" y="1838287"/>
                </a:lnTo>
                <a:lnTo>
                  <a:pt x="443370" y="1815313"/>
                </a:lnTo>
                <a:lnTo>
                  <a:pt x="466344" y="1815313"/>
                </a:lnTo>
                <a:lnTo>
                  <a:pt x="466344" y="1791995"/>
                </a:lnTo>
                <a:lnTo>
                  <a:pt x="443370" y="1791995"/>
                </a:lnTo>
                <a:lnTo>
                  <a:pt x="443370" y="1769021"/>
                </a:lnTo>
                <a:lnTo>
                  <a:pt x="420052" y="1769021"/>
                </a:lnTo>
                <a:lnTo>
                  <a:pt x="420052" y="1791995"/>
                </a:lnTo>
                <a:lnTo>
                  <a:pt x="397078" y="1791995"/>
                </a:lnTo>
                <a:lnTo>
                  <a:pt x="397078" y="1815313"/>
                </a:lnTo>
                <a:lnTo>
                  <a:pt x="420052" y="1815313"/>
                </a:lnTo>
                <a:lnTo>
                  <a:pt x="420052" y="1838287"/>
                </a:lnTo>
                <a:close/>
                <a:moveTo>
                  <a:pt x="423139" y="1006069"/>
                </a:moveTo>
                <a:lnTo>
                  <a:pt x="440284" y="1006069"/>
                </a:lnTo>
                <a:lnTo>
                  <a:pt x="440284" y="989267"/>
                </a:lnTo>
                <a:lnTo>
                  <a:pt x="457086" y="989267"/>
                </a:lnTo>
                <a:lnTo>
                  <a:pt x="457086" y="972122"/>
                </a:lnTo>
                <a:lnTo>
                  <a:pt x="440284" y="972122"/>
                </a:lnTo>
                <a:lnTo>
                  <a:pt x="440284" y="955319"/>
                </a:lnTo>
                <a:lnTo>
                  <a:pt x="423139" y="955319"/>
                </a:lnTo>
                <a:lnTo>
                  <a:pt x="423139" y="972122"/>
                </a:lnTo>
                <a:lnTo>
                  <a:pt x="406336" y="972122"/>
                </a:lnTo>
                <a:lnTo>
                  <a:pt x="406336" y="989267"/>
                </a:lnTo>
                <a:lnTo>
                  <a:pt x="423139" y="989267"/>
                </a:lnTo>
                <a:lnTo>
                  <a:pt x="423139" y="1006069"/>
                </a:lnTo>
                <a:close/>
                <a:moveTo>
                  <a:pt x="420738" y="1562595"/>
                </a:moveTo>
                <a:lnTo>
                  <a:pt x="442684" y="1562595"/>
                </a:lnTo>
                <a:lnTo>
                  <a:pt x="442684" y="1540307"/>
                </a:lnTo>
                <a:lnTo>
                  <a:pt x="464972" y="1540307"/>
                </a:lnTo>
                <a:lnTo>
                  <a:pt x="464972" y="1518361"/>
                </a:lnTo>
                <a:lnTo>
                  <a:pt x="442684" y="1518361"/>
                </a:lnTo>
                <a:lnTo>
                  <a:pt x="442684" y="1496073"/>
                </a:lnTo>
                <a:lnTo>
                  <a:pt x="420738" y="1496073"/>
                </a:lnTo>
                <a:lnTo>
                  <a:pt x="420738" y="1518361"/>
                </a:lnTo>
                <a:lnTo>
                  <a:pt x="398450" y="1518361"/>
                </a:lnTo>
                <a:lnTo>
                  <a:pt x="398450" y="1540307"/>
                </a:lnTo>
                <a:lnTo>
                  <a:pt x="420738" y="1540307"/>
                </a:lnTo>
                <a:lnTo>
                  <a:pt x="420738" y="1562595"/>
                </a:lnTo>
                <a:close/>
                <a:moveTo>
                  <a:pt x="421767" y="1284846"/>
                </a:moveTo>
                <a:lnTo>
                  <a:pt x="441655" y="1284846"/>
                </a:lnTo>
                <a:lnTo>
                  <a:pt x="441655" y="1264958"/>
                </a:lnTo>
                <a:lnTo>
                  <a:pt x="461543" y="1264958"/>
                </a:lnTo>
                <a:lnTo>
                  <a:pt x="461543" y="1245070"/>
                </a:lnTo>
                <a:lnTo>
                  <a:pt x="441655" y="1245070"/>
                </a:lnTo>
                <a:lnTo>
                  <a:pt x="441655" y="1225182"/>
                </a:lnTo>
                <a:lnTo>
                  <a:pt x="421767" y="1225182"/>
                </a:lnTo>
                <a:lnTo>
                  <a:pt x="421767" y="1245070"/>
                </a:lnTo>
                <a:lnTo>
                  <a:pt x="401879" y="1245070"/>
                </a:lnTo>
                <a:lnTo>
                  <a:pt x="401879" y="1264958"/>
                </a:lnTo>
                <a:lnTo>
                  <a:pt x="421767" y="1264958"/>
                </a:lnTo>
                <a:lnTo>
                  <a:pt x="421767" y="1284846"/>
                </a:lnTo>
                <a:close/>
                <a:moveTo>
                  <a:pt x="492061" y="868223"/>
                </a:moveTo>
                <a:lnTo>
                  <a:pt x="508521" y="868223"/>
                </a:lnTo>
                <a:lnTo>
                  <a:pt x="508521" y="851764"/>
                </a:lnTo>
                <a:lnTo>
                  <a:pt x="524980" y="851764"/>
                </a:lnTo>
                <a:lnTo>
                  <a:pt x="524980" y="835304"/>
                </a:lnTo>
                <a:lnTo>
                  <a:pt x="508521" y="835304"/>
                </a:lnTo>
                <a:lnTo>
                  <a:pt x="508521" y="818845"/>
                </a:lnTo>
                <a:lnTo>
                  <a:pt x="492061" y="818845"/>
                </a:lnTo>
                <a:lnTo>
                  <a:pt x="492061" y="835304"/>
                </a:lnTo>
                <a:lnTo>
                  <a:pt x="475602" y="835304"/>
                </a:lnTo>
                <a:lnTo>
                  <a:pt x="475602" y="851764"/>
                </a:lnTo>
                <a:lnTo>
                  <a:pt x="492061" y="851764"/>
                </a:lnTo>
                <a:lnTo>
                  <a:pt x="492061" y="868223"/>
                </a:lnTo>
                <a:close/>
                <a:moveTo>
                  <a:pt x="1931899" y="183109"/>
                </a:moveTo>
                <a:lnTo>
                  <a:pt x="1949044" y="183109"/>
                </a:lnTo>
                <a:lnTo>
                  <a:pt x="1949044" y="166307"/>
                </a:lnTo>
                <a:lnTo>
                  <a:pt x="1965846" y="166307"/>
                </a:lnTo>
                <a:lnTo>
                  <a:pt x="1965846" y="149162"/>
                </a:lnTo>
                <a:lnTo>
                  <a:pt x="1949044" y="149162"/>
                </a:lnTo>
                <a:lnTo>
                  <a:pt x="1949044" y="132359"/>
                </a:lnTo>
                <a:lnTo>
                  <a:pt x="1931899" y="132359"/>
                </a:lnTo>
                <a:lnTo>
                  <a:pt x="1931899" y="149162"/>
                </a:lnTo>
                <a:lnTo>
                  <a:pt x="1915096" y="149162"/>
                </a:lnTo>
                <a:lnTo>
                  <a:pt x="1915096" y="166307"/>
                </a:lnTo>
                <a:lnTo>
                  <a:pt x="1931899" y="166307"/>
                </a:lnTo>
                <a:lnTo>
                  <a:pt x="1931899" y="183109"/>
                </a:lnTo>
                <a:close/>
                <a:moveTo>
                  <a:pt x="1999107" y="325069"/>
                </a:moveTo>
                <a:lnTo>
                  <a:pt x="2018995" y="325069"/>
                </a:lnTo>
                <a:lnTo>
                  <a:pt x="2018995" y="304838"/>
                </a:lnTo>
                <a:lnTo>
                  <a:pt x="2039227" y="304838"/>
                </a:lnTo>
                <a:lnTo>
                  <a:pt x="2039227" y="284950"/>
                </a:lnTo>
                <a:lnTo>
                  <a:pt x="2018995" y="284950"/>
                </a:lnTo>
                <a:lnTo>
                  <a:pt x="2018995" y="264719"/>
                </a:lnTo>
                <a:lnTo>
                  <a:pt x="1999107" y="264719"/>
                </a:lnTo>
                <a:lnTo>
                  <a:pt x="1999107" y="284950"/>
                </a:lnTo>
                <a:lnTo>
                  <a:pt x="1978876" y="284950"/>
                </a:lnTo>
                <a:lnTo>
                  <a:pt x="1978876" y="304838"/>
                </a:lnTo>
                <a:lnTo>
                  <a:pt x="1999107" y="304838"/>
                </a:lnTo>
                <a:lnTo>
                  <a:pt x="1999107" y="325069"/>
                </a:lnTo>
                <a:close/>
                <a:moveTo>
                  <a:pt x="2136267" y="324726"/>
                </a:moveTo>
                <a:lnTo>
                  <a:pt x="2156155" y="324726"/>
                </a:lnTo>
                <a:lnTo>
                  <a:pt x="2156155" y="304838"/>
                </a:lnTo>
                <a:lnTo>
                  <a:pt x="2176043" y="304838"/>
                </a:lnTo>
                <a:lnTo>
                  <a:pt x="2176043" y="284950"/>
                </a:lnTo>
                <a:lnTo>
                  <a:pt x="2156155" y="284950"/>
                </a:lnTo>
                <a:lnTo>
                  <a:pt x="2156155" y="265062"/>
                </a:lnTo>
                <a:lnTo>
                  <a:pt x="2136267" y="265062"/>
                </a:lnTo>
                <a:lnTo>
                  <a:pt x="2136267" y="284950"/>
                </a:lnTo>
                <a:lnTo>
                  <a:pt x="2116379" y="284950"/>
                </a:lnTo>
                <a:lnTo>
                  <a:pt x="2116379" y="304838"/>
                </a:lnTo>
                <a:lnTo>
                  <a:pt x="2136267" y="304838"/>
                </a:lnTo>
                <a:lnTo>
                  <a:pt x="2136267" y="324726"/>
                </a:lnTo>
                <a:close/>
                <a:moveTo>
                  <a:pt x="2065972" y="466687"/>
                </a:moveTo>
                <a:lnTo>
                  <a:pt x="2089290" y="466687"/>
                </a:lnTo>
                <a:lnTo>
                  <a:pt x="2089290" y="443713"/>
                </a:lnTo>
                <a:lnTo>
                  <a:pt x="2112264" y="443713"/>
                </a:lnTo>
                <a:lnTo>
                  <a:pt x="2112264" y="420395"/>
                </a:lnTo>
                <a:lnTo>
                  <a:pt x="2089290" y="420395"/>
                </a:lnTo>
                <a:lnTo>
                  <a:pt x="2089290" y="397421"/>
                </a:lnTo>
                <a:lnTo>
                  <a:pt x="2065972" y="397421"/>
                </a:lnTo>
                <a:lnTo>
                  <a:pt x="2065972" y="420395"/>
                </a:lnTo>
                <a:lnTo>
                  <a:pt x="2042998" y="420395"/>
                </a:lnTo>
                <a:lnTo>
                  <a:pt x="2042998" y="443713"/>
                </a:lnTo>
                <a:lnTo>
                  <a:pt x="2065972" y="443713"/>
                </a:lnTo>
                <a:lnTo>
                  <a:pt x="2065972" y="466687"/>
                </a:lnTo>
                <a:close/>
                <a:moveTo>
                  <a:pt x="2069059" y="183109"/>
                </a:moveTo>
                <a:lnTo>
                  <a:pt x="2086204" y="183109"/>
                </a:lnTo>
                <a:lnTo>
                  <a:pt x="2086204" y="166307"/>
                </a:lnTo>
                <a:lnTo>
                  <a:pt x="2103006" y="166307"/>
                </a:lnTo>
                <a:lnTo>
                  <a:pt x="2103006" y="149162"/>
                </a:lnTo>
                <a:lnTo>
                  <a:pt x="2086204" y="149162"/>
                </a:lnTo>
                <a:lnTo>
                  <a:pt x="2086204" y="132359"/>
                </a:lnTo>
                <a:lnTo>
                  <a:pt x="2069059" y="132359"/>
                </a:lnTo>
                <a:lnTo>
                  <a:pt x="2069059" y="149162"/>
                </a:lnTo>
                <a:lnTo>
                  <a:pt x="2052256" y="149162"/>
                </a:lnTo>
                <a:lnTo>
                  <a:pt x="2052256" y="166307"/>
                </a:lnTo>
                <a:lnTo>
                  <a:pt x="2069059" y="166307"/>
                </a:lnTo>
                <a:lnTo>
                  <a:pt x="2069059" y="183109"/>
                </a:lnTo>
                <a:close/>
                <a:moveTo>
                  <a:pt x="1791652" y="467030"/>
                </a:moveTo>
                <a:lnTo>
                  <a:pt x="1814970" y="467030"/>
                </a:lnTo>
                <a:lnTo>
                  <a:pt x="1814970" y="443713"/>
                </a:lnTo>
                <a:lnTo>
                  <a:pt x="1838287" y="443713"/>
                </a:lnTo>
                <a:lnTo>
                  <a:pt x="1838287" y="420395"/>
                </a:lnTo>
                <a:lnTo>
                  <a:pt x="1814970" y="420395"/>
                </a:lnTo>
                <a:lnTo>
                  <a:pt x="1814970" y="397078"/>
                </a:lnTo>
                <a:lnTo>
                  <a:pt x="1791652" y="397078"/>
                </a:lnTo>
                <a:lnTo>
                  <a:pt x="1791652" y="420395"/>
                </a:lnTo>
                <a:lnTo>
                  <a:pt x="1768335" y="420395"/>
                </a:lnTo>
                <a:lnTo>
                  <a:pt x="1768335" y="443713"/>
                </a:lnTo>
                <a:lnTo>
                  <a:pt x="1791652" y="443713"/>
                </a:lnTo>
                <a:lnTo>
                  <a:pt x="1791652" y="467030"/>
                </a:lnTo>
                <a:close/>
                <a:moveTo>
                  <a:pt x="1794739" y="183109"/>
                </a:moveTo>
                <a:lnTo>
                  <a:pt x="1811884" y="183109"/>
                </a:lnTo>
                <a:lnTo>
                  <a:pt x="1811884" y="166307"/>
                </a:lnTo>
                <a:lnTo>
                  <a:pt x="1828686" y="166307"/>
                </a:lnTo>
                <a:lnTo>
                  <a:pt x="1828686" y="149162"/>
                </a:lnTo>
                <a:lnTo>
                  <a:pt x="1811884" y="149162"/>
                </a:lnTo>
                <a:lnTo>
                  <a:pt x="1811884" y="132359"/>
                </a:lnTo>
                <a:lnTo>
                  <a:pt x="1794739" y="132359"/>
                </a:lnTo>
                <a:lnTo>
                  <a:pt x="1794739" y="149162"/>
                </a:lnTo>
                <a:lnTo>
                  <a:pt x="1777936" y="149162"/>
                </a:lnTo>
                <a:lnTo>
                  <a:pt x="1777936" y="166307"/>
                </a:lnTo>
                <a:lnTo>
                  <a:pt x="1794739" y="166307"/>
                </a:lnTo>
                <a:lnTo>
                  <a:pt x="1794739" y="183109"/>
                </a:lnTo>
                <a:close/>
                <a:moveTo>
                  <a:pt x="1928812" y="467030"/>
                </a:moveTo>
                <a:lnTo>
                  <a:pt x="1952130" y="467030"/>
                </a:lnTo>
                <a:lnTo>
                  <a:pt x="1952130" y="443713"/>
                </a:lnTo>
                <a:lnTo>
                  <a:pt x="1975447" y="443713"/>
                </a:lnTo>
                <a:lnTo>
                  <a:pt x="1975447" y="420395"/>
                </a:lnTo>
                <a:lnTo>
                  <a:pt x="1952130" y="420395"/>
                </a:lnTo>
                <a:lnTo>
                  <a:pt x="1952130" y="397078"/>
                </a:lnTo>
                <a:lnTo>
                  <a:pt x="1928812" y="397078"/>
                </a:lnTo>
                <a:lnTo>
                  <a:pt x="1928812" y="420395"/>
                </a:lnTo>
                <a:lnTo>
                  <a:pt x="1905495" y="420395"/>
                </a:lnTo>
                <a:lnTo>
                  <a:pt x="1905495" y="443713"/>
                </a:lnTo>
                <a:lnTo>
                  <a:pt x="1928812" y="443713"/>
                </a:lnTo>
                <a:lnTo>
                  <a:pt x="1928812" y="467030"/>
                </a:lnTo>
                <a:close/>
                <a:moveTo>
                  <a:pt x="1861604" y="325412"/>
                </a:moveTo>
                <a:lnTo>
                  <a:pt x="1882178" y="325412"/>
                </a:lnTo>
                <a:lnTo>
                  <a:pt x="1882178" y="305181"/>
                </a:lnTo>
                <a:lnTo>
                  <a:pt x="1902409" y="305181"/>
                </a:lnTo>
                <a:lnTo>
                  <a:pt x="1902409" y="284607"/>
                </a:lnTo>
                <a:lnTo>
                  <a:pt x="1882178" y="284607"/>
                </a:lnTo>
                <a:lnTo>
                  <a:pt x="1882178" y="264376"/>
                </a:lnTo>
                <a:lnTo>
                  <a:pt x="1861604" y="264376"/>
                </a:lnTo>
                <a:lnTo>
                  <a:pt x="1861604" y="284607"/>
                </a:lnTo>
                <a:lnTo>
                  <a:pt x="1841373" y="284607"/>
                </a:lnTo>
                <a:lnTo>
                  <a:pt x="1841373" y="305181"/>
                </a:lnTo>
                <a:lnTo>
                  <a:pt x="1861604" y="305181"/>
                </a:lnTo>
                <a:lnTo>
                  <a:pt x="1861604" y="325412"/>
                </a:lnTo>
                <a:close/>
                <a:moveTo>
                  <a:pt x="1865033" y="40805"/>
                </a:moveTo>
                <a:lnTo>
                  <a:pt x="1878749" y="40805"/>
                </a:lnTo>
                <a:lnTo>
                  <a:pt x="1878749" y="27432"/>
                </a:lnTo>
                <a:lnTo>
                  <a:pt x="1892122" y="27432"/>
                </a:lnTo>
                <a:lnTo>
                  <a:pt x="1892122" y="13716"/>
                </a:lnTo>
                <a:lnTo>
                  <a:pt x="1878749" y="13716"/>
                </a:lnTo>
                <a:lnTo>
                  <a:pt x="1878749" y="343"/>
                </a:lnTo>
                <a:lnTo>
                  <a:pt x="1865033" y="343"/>
                </a:lnTo>
                <a:lnTo>
                  <a:pt x="1865033" y="13716"/>
                </a:lnTo>
                <a:lnTo>
                  <a:pt x="1851660" y="13716"/>
                </a:lnTo>
                <a:lnTo>
                  <a:pt x="1851660" y="27432"/>
                </a:lnTo>
                <a:lnTo>
                  <a:pt x="1865033" y="27432"/>
                </a:lnTo>
                <a:lnTo>
                  <a:pt x="1865033" y="40805"/>
                </a:lnTo>
                <a:close/>
                <a:moveTo>
                  <a:pt x="2002193" y="41148"/>
                </a:moveTo>
                <a:lnTo>
                  <a:pt x="2015909" y="41148"/>
                </a:lnTo>
                <a:lnTo>
                  <a:pt x="2015909" y="27432"/>
                </a:lnTo>
                <a:lnTo>
                  <a:pt x="2029625" y="27432"/>
                </a:lnTo>
                <a:lnTo>
                  <a:pt x="2029625" y="13716"/>
                </a:lnTo>
                <a:lnTo>
                  <a:pt x="2015909" y="13716"/>
                </a:lnTo>
                <a:lnTo>
                  <a:pt x="2015909" y="0"/>
                </a:lnTo>
                <a:lnTo>
                  <a:pt x="2002193" y="0"/>
                </a:lnTo>
                <a:lnTo>
                  <a:pt x="2002193" y="13716"/>
                </a:lnTo>
                <a:lnTo>
                  <a:pt x="1988477" y="13716"/>
                </a:lnTo>
                <a:lnTo>
                  <a:pt x="1988477" y="27432"/>
                </a:lnTo>
                <a:lnTo>
                  <a:pt x="2002193" y="27432"/>
                </a:lnTo>
                <a:lnTo>
                  <a:pt x="2002193" y="41148"/>
                </a:lnTo>
                <a:close/>
                <a:moveTo>
                  <a:pt x="2344064" y="181394"/>
                </a:moveTo>
                <a:lnTo>
                  <a:pt x="2359838" y="181394"/>
                </a:lnTo>
                <a:lnTo>
                  <a:pt x="2359838" y="165621"/>
                </a:lnTo>
                <a:lnTo>
                  <a:pt x="2375611" y="165621"/>
                </a:lnTo>
                <a:lnTo>
                  <a:pt x="2375611" y="149847"/>
                </a:lnTo>
                <a:lnTo>
                  <a:pt x="2359838" y="149847"/>
                </a:lnTo>
                <a:lnTo>
                  <a:pt x="2359838" y="134074"/>
                </a:lnTo>
                <a:lnTo>
                  <a:pt x="2344064" y="134074"/>
                </a:lnTo>
                <a:lnTo>
                  <a:pt x="2344064" y="149847"/>
                </a:lnTo>
                <a:lnTo>
                  <a:pt x="2328291" y="149847"/>
                </a:lnTo>
                <a:lnTo>
                  <a:pt x="2328291" y="165621"/>
                </a:lnTo>
                <a:lnTo>
                  <a:pt x="2344064" y="165621"/>
                </a:lnTo>
                <a:lnTo>
                  <a:pt x="2344064" y="181394"/>
                </a:lnTo>
                <a:close/>
                <a:moveTo>
                  <a:pt x="1108253" y="459829"/>
                </a:moveTo>
                <a:lnTo>
                  <a:pt x="1126769" y="459829"/>
                </a:lnTo>
                <a:lnTo>
                  <a:pt x="1126769" y="441312"/>
                </a:lnTo>
                <a:lnTo>
                  <a:pt x="1145286" y="441312"/>
                </a:lnTo>
                <a:lnTo>
                  <a:pt x="1145286" y="422796"/>
                </a:lnTo>
                <a:lnTo>
                  <a:pt x="1126769" y="422796"/>
                </a:lnTo>
                <a:lnTo>
                  <a:pt x="1126769" y="404279"/>
                </a:lnTo>
                <a:lnTo>
                  <a:pt x="1108253" y="404279"/>
                </a:lnTo>
                <a:lnTo>
                  <a:pt x="1108253" y="422796"/>
                </a:lnTo>
                <a:lnTo>
                  <a:pt x="1089736" y="422796"/>
                </a:lnTo>
                <a:lnTo>
                  <a:pt x="1089736" y="441312"/>
                </a:lnTo>
                <a:lnTo>
                  <a:pt x="1108253" y="441312"/>
                </a:lnTo>
                <a:lnTo>
                  <a:pt x="1108253" y="459829"/>
                </a:lnTo>
                <a:close/>
                <a:moveTo>
                  <a:pt x="2414359" y="38748"/>
                </a:moveTo>
                <a:lnTo>
                  <a:pt x="2426704" y="38748"/>
                </a:lnTo>
                <a:lnTo>
                  <a:pt x="2426704" y="26746"/>
                </a:lnTo>
                <a:lnTo>
                  <a:pt x="2438705" y="26746"/>
                </a:lnTo>
                <a:lnTo>
                  <a:pt x="2438705" y="14402"/>
                </a:lnTo>
                <a:lnTo>
                  <a:pt x="2426704" y="14402"/>
                </a:lnTo>
                <a:lnTo>
                  <a:pt x="2426704" y="2400"/>
                </a:lnTo>
                <a:lnTo>
                  <a:pt x="2414359" y="2400"/>
                </a:lnTo>
                <a:lnTo>
                  <a:pt x="2414359" y="14402"/>
                </a:lnTo>
                <a:lnTo>
                  <a:pt x="2402357" y="14402"/>
                </a:lnTo>
                <a:lnTo>
                  <a:pt x="2402357" y="26746"/>
                </a:lnTo>
                <a:lnTo>
                  <a:pt x="2414359" y="26746"/>
                </a:lnTo>
                <a:lnTo>
                  <a:pt x="2414359" y="38748"/>
                </a:lnTo>
                <a:close/>
                <a:moveTo>
                  <a:pt x="2340979" y="465315"/>
                </a:moveTo>
                <a:lnTo>
                  <a:pt x="2362924" y="465315"/>
                </a:lnTo>
                <a:lnTo>
                  <a:pt x="2362924" y="443027"/>
                </a:lnTo>
                <a:lnTo>
                  <a:pt x="2385212" y="443027"/>
                </a:lnTo>
                <a:lnTo>
                  <a:pt x="2385212" y="421081"/>
                </a:lnTo>
                <a:lnTo>
                  <a:pt x="2362924" y="421081"/>
                </a:lnTo>
                <a:lnTo>
                  <a:pt x="2362924" y="398793"/>
                </a:lnTo>
                <a:lnTo>
                  <a:pt x="2340979" y="398793"/>
                </a:lnTo>
                <a:lnTo>
                  <a:pt x="2340979" y="421081"/>
                </a:lnTo>
                <a:lnTo>
                  <a:pt x="2318690" y="421081"/>
                </a:lnTo>
                <a:lnTo>
                  <a:pt x="2318690" y="443027"/>
                </a:lnTo>
                <a:lnTo>
                  <a:pt x="2340979" y="443027"/>
                </a:lnTo>
                <a:lnTo>
                  <a:pt x="2340979" y="465315"/>
                </a:lnTo>
                <a:close/>
                <a:moveTo>
                  <a:pt x="2203475" y="466344"/>
                </a:moveTo>
                <a:lnTo>
                  <a:pt x="2226107" y="466344"/>
                </a:lnTo>
                <a:lnTo>
                  <a:pt x="2226107" y="443370"/>
                </a:lnTo>
                <a:lnTo>
                  <a:pt x="2249081" y="443370"/>
                </a:lnTo>
                <a:lnTo>
                  <a:pt x="2249081" y="420738"/>
                </a:lnTo>
                <a:lnTo>
                  <a:pt x="2226107" y="420738"/>
                </a:lnTo>
                <a:lnTo>
                  <a:pt x="2226107" y="397764"/>
                </a:lnTo>
                <a:lnTo>
                  <a:pt x="2203475" y="397764"/>
                </a:lnTo>
                <a:lnTo>
                  <a:pt x="2203475" y="420738"/>
                </a:lnTo>
                <a:lnTo>
                  <a:pt x="2180501" y="420738"/>
                </a:lnTo>
                <a:lnTo>
                  <a:pt x="2180501" y="443370"/>
                </a:lnTo>
                <a:lnTo>
                  <a:pt x="2203475" y="443370"/>
                </a:lnTo>
                <a:lnTo>
                  <a:pt x="2203475" y="466344"/>
                </a:lnTo>
                <a:close/>
                <a:moveTo>
                  <a:pt x="2139353" y="40805"/>
                </a:moveTo>
                <a:lnTo>
                  <a:pt x="2153069" y="40805"/>
                </a:lnTo>
                <a:lnTo>
                  <a:pt x="2153069" y="27432"/>
                </a:lnTo>
                <a:lnTo>
                  <a:pt x="2166442" y="27432"/>
                </a:lnTo>
                <a:lnTo>
                  <a:pt x="2166442" y="13716"/>
                </a:lnTo>
                <a:lnTo>
                  <a:pt x="2153069" y="13716"/>
                </a:lnTo>
                <a:lnTo>
                  <a:pt x="2153069" y="343"/>
                </a:lnTo>
                <a:lnTo>
                  <a:pt x="2139353" y="343"/>
                </a:lnTo>
                <a:lnTo>
                  <a:pt x="2139353" y="13716"/>
                </a:lnTo>
                <a:lnTo>
                  <a:pt x="2125980" y="13716"/>
                </a:lnTo>
                <a:lnTo>
                  <a:pt x="2125980" y="27432"/>
                </a:lnTo>
                <a:lnTo>
                  <a:pt x="2139353" y="27432"/>
                </a:lnTo>
                <a:lnTo>
                  <a:pt x="2139353" y="40805"/>
                </a:lnTo>
                <a:close/>
                <a:moveTo>
                  <a:pt x="2206562" y="182423"/>
                </a:moveTo>
                <a:lnTo>
                  <a:pt x="2223021" y="182423"/>
                </a:lnTo>
                <a:lnTo>
                  <a:pt x="2223021" y="165964"/>
                </a:lnTo>
                <a:lnTo>
                  <a:pt x="2239480" y="165964"/>
                </a:lnTo>
                <a:lnTo>
                  <a:pt x="2239480" y="149504"/>
                </a:lnTo>
                <a:lnTo>
                  <a:pt x="2223021" y="149504"/>
                </a:lnTo>
                <a:lnTo>
                  <a:pt x="2223021" y="133045"/>
                </a:lnTo>
                <a:lnTo>
                  <a:pt x="2206562" y="133045"/>
                </a:lnTo>
                <a:lnTo>
                  <a:pt x="2206562" y="149504"/>
                </a:lnTo>
                <a:lnTo>
                  <a:pt x="2190103" y="149504"/>
                </a:lnTo>
                <a:lnTo>
                  <a:pt x="2190103" y="165964"/>
                </a:lnTo>
                <a:lnTo>
                  <a:pt x="2206562" y="165964"/>
                </a:lnTo>
                <a:lnTo>
                  <a:pt x="2206562" y="182423"/>
                </a:lnTo>
                <a:close/>
                <a:moveTo>
                  <a:pt x="2273770" y="324041"/>
                </a:moveTo>
                <a:lnTo>
                  <a:pt x="2292973" y="324041"/>
                </a:lnTo>
                <a:lnTo>
                  <a:pt x="2292973" y="304495"/>
                </a:lnTo>
                <a:lnTo>
                  <a:pt x="2312518" y="304495"/>
                </a:lnTo>
                <a:lnTo>
                  <a:pt x="2312518" y="285293"/>
                </a:lnTo>
                <a:lnTo>
                  <a:pt x="2292973" y="285293"/>
                </a:lnTo>
                <a:lnTo>
                  <a:pt x="2292973" y="265748"/>
                </a:lnTo>
                <a:lnTo>
                  <a:pt x="2273770" y="265748"/>
                </a:lnTo>
                <a:lnTo>
                  <a:pt x="2273770" y="285293"/>
                </a:lnTo>
                <a:lnTo>
                  <a:pt x="2254225" y="285293"/>
                </a:lnTo>
                <a:lnTo>
                  <a:pt x="2254225" y="304495"/>
                </a:lnTo>
                <a:lnTo>
                  <a:pt x="2273770" y="304495"/>
                </a:lnTo>
                <a:lnTo>
                  <a:pt x="2273770" y="324041"/>
                </a:lnTo>
                <a:close/>
                <a:moveTo>
                  <a:pt x="2276856" y="39776"/>
                </a:moveTo>
                <a:lnTo>
                  <a:pt x="2289886" y="39776"/>
                </a:lnTo>
                <a:lnTo>
                  <a:pt x="2289886" y="27089"/>
                </a:lnTo>
                <a:lnTo>
                  <a:pt x="2302574" y="27089"/>
                </a:lnTo>
                <a:lnTo>
                  <a:pt x="2302574" y="14059"/>
                </a:lnTo>
                <a:lnTo>
                  <a:pt x="2289886" y="14059"/>
                </a:lnTo>
                <a:lnTo>
                  <a:pt x="2289886" y="1372"/>
                </a:lnTo>
                <a:lnTo>
                  <a:pt x="2276856" y="1372"/>
                </a:lnTo>
                <a:lnTo>
                  <a:pt x="2276856" y="14059"/>
                </a:lnTo>
                <a:lnTo>
                  <a:pt x="2264169" y="14059"/>
                </a:lnTo>
                <a:lnTo>
                  <a:pt x="2264169" y="27089"/>
                </a:lnTo>
                <a:lnTo>
                  <a:pt x="2276856" y="27089"/>
                </a:lnTo>
                <a:lnTo>
                  <a:pt x="2276856" y="39776"/>
                </a:lnTo>
                <a:close/>
                <a:moveTo>
                  <a:pt x="2411273" y="323012"/>
                </a:moveTo>
                <a:lnTo>
                  <a:pt x="2429789" y="323012"/>
                </a:lnTo>
                <a:lnTo>
                  <a:pt x="2429789" y="304152"/>
                </a:lnTo>
                <a:lnTo>
                  <a:pt x="2448649" y="304152"/>
                </a:lnTo>
                <a:lnTo>
                  <a:pt x="2448649" y="285636"/>
                </a:lnTo>
                <a:lnTo>
                  <a:pt x="2429789" y="285636"/>
                </a:lnTo>
                <a:lnTo>
                  <a:pt x="2429789" y="266776"/>
                </a:lnTo>
                <a:lnTo>
                  <a:pt x="2411273" y="266776"/>
                </a:lnTo>
                <a:lnTo>
                  <a:pt x="2411273" y="285636"/>
                </a:lnTo>
                <a:lnTo>
                  <a:pt x="2392414" y="285636"/>
                </a:lnTo>
                <a:lnTo>
                  <a:pt x="2392414" y="304152"/>
                </a:lnTo>
                <a:lnTo>
                  <a:pt x="2411273" y="304152"/>
                </a:lnTo>
                <a:lnTo>
                  <a:pt x="2411273" y="323012"/>
                </a:lnTo>
                <a:close/>
                <a:moveTo>
                  <a:pt x="1314336" y="321297"/>
                </a:moveTo>
                <a:lnTo>
                  <a:pt x="1332166" y="321297"/>
                </a:lnTo>
                <a:lnTo>
                  <a:pt x="1332166" y="303809"/>
                </a:lnTo>
                <a:lnTo>
                  <a:pt x="1349654" y="303809"/>
                </a:lnTo>
                <a:lnTo>
                  <a:pt x="1349654" y="285979"/>
                </a:lnTo>
                <a:lnTo>
                  <a:pt x="1332166" y="285979"/>
                </a:lnTo>
                <a:lnTo>
                  <a:pt x="1332166" y="268491"/>
                </a:lnTo>
                <a:lnTo>
                  <a:pt x="1314336" y="268491"/>
                </a:lnTo>
                <a:lnTo>
                  <a:pt x="1314336" y="285979"/>
                </a:lnTo>
                <a:lnTo>
                  <a:pt x="1296848" y="285979"/>
                </a:lnTo>
                <a:lnTo>
                  <a:pt x="1296848" y="303809"/>
                </a:lnTo>
                <a:lnTo>
                  <a:pt x="1314336" y="303809"/>
                </a:lnTo>
                <a:lnTo>
                  <a:pt x="1314336" y="321297"/>
                </a:lnTo>
                <a:close/>
                <a:moveTo>
                  <a:pt x="1247813" y="178651"/>
                </a:moveTo>
                <a:lnTo>
                  <a:pt x="1261529" y="178651"/>
                </a:lnTo>
                <a:lnTo>
                  <a:pt x="1261529" y="164592"/>
                </a:lnTo>
                <a:lnTo>
                  <a:pt x="1275588" y="164592"/>
                </a:lnTo>
                <a:lnTo>
                  <a:pt x="1275588" y="150876"/>
                </a:lnTo>
                <a:lnTo>
                  <a:pt x="1261529" y="150876"/>
                </a:lnTo>
                <a:lnTo>
                  <a:pt x="1261529" y="136817"/>
                </a:lnTo>
                <a:lnTo>
                  <a:pt x="1247813" y="136817"/>
                </a:lnTo>
                <a:lnTo>
                  <a:pt x="1247813" y="150876"/>
                </a:lnTo>
                <a:lnTo>
                  <a:pt x="1233754" y="150876"/>
                </a:lnTo>
                <a:lnTo>
                  <a:pt x="1233754" y="164592"/>
                </a:lnTo>
                <a:lnTo>
                  <a:pt x="1247813" y="164592"/>
                </a:lnTo>
                <a:lnTo>
                  <a:pt x="1247813" y="178651"/>
                </a:lnTo>
                <a:close/>
                <a:moveTo>
                  <a:pt x="1311592" y="604190"/>
                </a:moveTo>
                <a:lnTo>
                  <a:pt x="1334910" y="604190"/>
                </a:lnTo>
                <a:lnTo>
                  <a:pt x="1334910" y="580873"/>
                </a:lnTo>
                <a:lnTo>
                  <a:pt x="1358227" y="580873"/>
                </a:lnTo>
                <a:lnTo>
                  <a:pt x="1358227" y="557555"/>
                </a:lnTo>
                <a:lnTo>
                  <a:pt x="1334910" y="557555"/>
                </a:lnTo>
                <a:lnTo>
                  <a:pt x="1334910" y="534238"/>
                </a:lnTo>
                <a:lnTo>
                  <a:pt x="1311592" y="534238"/>
                </a:lnTo>
                <a:lnTo>
                  <a:pt x="1311592" y="557555"/>
                </a:lnTo>
                <a:lnTo>
                  <a:pt x="1288275" y="557555"/>
                </a:lnTo>
                <a:lnTo>
                  <a:pt x="1288275" y="580873"/>
                </a:lnTo>
                <a:lnTo>
                  <a:pt x="1311592" y="580873"/>
                </a:lnTo>
                <a:lnTo>
                  <a:pt x="1311592" y="604190"/>
                </a:lnTo>
                <a:close/>
                <a:moveTo>
                  <a:pt x="1381201" y="463944"/>
                </a:moveTo>
                <a:lnTo>
                  <a:pt x="1402461" y="463944"/>
                </a:lnTo>
                <a:lnTo>
                  <a:pt x="1402461" y="442684"/>
                </a:lnTo>
                <a:lnTo>
                  <a:pt x="1423721" y="442684"/>
                </a:lnTo>
                <a:lnTo>
                  <a:pt x="1423721" y="421424"/>
                </a:lnTo>
                <a:lnTo>
                  <a:pt x="1402461" y="421424"/>
                </a:lnTo>
                <a:lnTo>
                  <a:pt x="1402461" y="400164"/>
                </a:lnTo>
                <a:lnTo>
                  <a:pt x="1381201" y="400164"/>
                </a:lnTo>
                <a:lnTo>
                  <a:pt x="1381201" y="421424"/>
                </a:lnTo>
                <a:lnTo>
                  <a:pt x="1359941" y="421424"/>
                </a:lnTo>
                <a:lnTo>
                  <a:pt x="1359941" y="442684"/>
                </a:lnTo>
                <a:lnTo>
                  <a:pt x="1381201" y="442684"/>
                </a:lnTo>
                <a:lnTo>
                  <a:pt x="1381201" y="463944"/>
                </a:lnTo>
                <a:close/>
                <a:moveTo>
                  <a:pt x="1244727" y="461886"/>
                </a:moveTo>
                <a:lnTo>
                  <a:pt x="1264615" y="461886"/>
                </a:lnTo>
                <a:lnTo>
                  <a:pt x="1264615" y="441998"/>
                </a:lnTo>
                <a:lnTo>
                  <a:pt x="1284503" y="441998"/>
                </a:lnTo>
                <a:lnTo>
                  <a:pt x="1284503" y="422110"/>
                </a:lnTo>
                <a:lnTo>
                  <a:pt x="1264615" y="422110"/>
                </a:lnTo>
                <a:lnTo>
                  <a:pt x="1264615" y="402222"/>
                </a:lnTo>
                <a:lnTo>
                  <a:pt x="1244727" y="402222"/>
                </a:lnTo>
                <a:lnTo>
                  <a:pt x="1244727" y="422110"/>
                </a:lnTo>
                <a:lnTo>
                  <a:pt x="1224839" y="422110"/>
                </a:lnTo>
                <a:lnTo>
                  <a:pt x="1224839" y="441998"/>
                </a:lnTo>
                <a:lnTo>
                  <a:pt x="1244727" y="441998"/>
                </a:lnTo>
                <a:lnTo>
                  <a:pt x="1244727" y="461886"/>
                </a:lnTo>
                <a:close/>
                <a:moveTo>
                  <a:pt x="1384287" y="180365"/>
                </a:moveTo>
                <a:lnTo>
                  <a:pt x="1399375" y="180365"/>
                </a:lnTo>
                <a:lnTo>
                  <a:pt x="1399375" y="165278"/>
                </a:lnTo>
                <a:lnTo>
                  <a:pt x="1414462" y="165278"/>
                </a:lnTo>
                <a:lnTo>
                  <a:pt x="1414462" y="150190"/>
                </a:lnTo>
                <a:lnTo>
                  <a:pt x="1399375" y="150190"/>
                </a:lnTo>
                <a:lnTo>
                  <a:pt x="1399375" y="135103"/>
                </a:lnTo>
                <a:lnTo>
                  <a:pt x="1384287" y="135103"/>
                </a:lnTo>
                <a:lnTo>
                  <a:pt x="1384287" y="150190"/>
                </a:lnTo>
                <a:lnTo>
                  <a:pt x="1369200" y="150190"/>
                </a:lnTo>
                <a:lnTo>
                  <a:pt x="1369200" y="165278"/>
                </a:lnTo>
                <a:lnTo>
                  <a:pt x="1384287" y="165278"/>
                </a:lnTo>
                <a:lnTo>
                  <a:pt x="1384287" y="180365"/>
                </a:lnTo>
                <a:close/>
                <a:moveTo>
                  <a:pt x="1111339" y="176594"/>
                </a:moveTo>
                <a:lnTo>
                  <a:pt x="1123683" y="176594"/>
                </a:lnTo>
                <a:lnTo>
                  <a:pt x="1123683" y="163906"/>
                </a:lnTo>
                <a:lnTo>
                  <a:pt x="1136371" y="163906"/>
                </a:lnTo>
                <a:lnTo>
                  <a:pt x="1136371" y="151562"/>
                </a:lnTo>
                <a:lnTo>
                  <a:pt x="1123683" y="151562"/>
                </a:lnTo>
                <a:lnTo>
                  <a:pt x="1123683" y="138875"/>
                </a:lnTo>
                <a:lnTo>
                  <a:pt x="1111339" y="138875"/>
                </a:lnTo>
                <a:lnTo>
                  <a:pt x="1111339" y="151562"/>
                </a:lnTo>
                <a:lnTo>
                  <a:pt x="1098652" y="151562"/>
                </a:lnTo>
                <a:lnTo>
                  <a:pt x="1098652" y="163906"/>
                </a:lnTo>
                <a:lnTo>
                  <a:pt x="1111339" y="163906"/>
                </a:lnTo>
                <a:lnTo>
                  <a:pt x="1111339" y="176594"/>
                </a:lnTo>
                <a:close/>
                <a:moveTo>
                  <a:pt x="1175118" y="602475"/>
                </a:moveTo>
                <a:lnTo>
                  <a:pt x="1197064" y="602475"/>
                </a:lnTo>
                <a:lnTo>
                  <a:pt x="1197064" y="580187"/>
                </a:lnTo>
                <a:lnTo>
                  <a:pt x="1219352" y="580187"/>
                </a:lnTo>
                <a:lnTo>
                  <a:pt x="1219352" y="558241"/>
                </a:lnTo>
                <a:lnTo>
                  <a:pt x="1197064" y="558241"/>
                </a:lnTo>
                <a:lnTo>
                  <a:pt x="1197064" y="535953"/>
                </a:lnTo>
                <a:lnTo>
                  <a:pt x="1175118" y="535953"/>
                </a:lnTo>
                <a:lnTo>
                  <a:pt x="1175118" y="558241"/>
                </a:lnTo>
                <a:lnTo>
                  <a:pt x="1152830" y="558241"/>
                </a:lnTo>
                <a:lnTo>
                  <a:pt x="1152830" y="580187"/>
                </a:lnTo>
                <a:lnTo>
                  <a:pt x="1175118" y="580187"/>
                </a:lnTo>
                <a:lnTo>
                  <a:pt x="1175118" y="602475"/>
                </a:lnTo>
                <a:close/>
                <a:moveTo>
                  <a:pt x="1177861" y="319240"/>
                </a:moveTo>
                <a:lnTo>
                  <a:pt x="1194321" y="319240"/>
                </a:lnTo>
                <a:lnTo>
                  <a:pt x="1194321" y="303124"/>
                </a:lnTo>
                <a:lnTo>
                  <a:pt x="1210437" y="303124"/>
                </a:lnTo>
                <a:lnTo>
                  <a:pt x="1210437" y="286664"/>
                </a:lnTo>
                <a:lnTo>
                  <a:pt x="1194321" y="286664"/>
                </a:lnTo>
                <a:lnTo>
                  <a:pt x="1194321" y="270548"/>
                </a:lnTo>
                <a:lnTo>
                  <a:pt x="1177861" y="270548"/>
                </a:lnTo>
                <a:lnTo>
                  <a:pt x="1177861" y="286664"/>
                </a:lnTo>
                <a:lnTo>
                  <a:pt x="1161745" y="286664"/>
                </a:lnTo>
                <a:lnTo>
                  <a:pt x="1161745" y="303124"/>
                </a:lnTo>
                <a:lnTo>
                  <a:pt x="1177861" y="303124"/>
                </a:lnTo>
                <a:lnTo>
                  <a:pt x="1177861" y="319240"/>
                </a:lnTo>
                <a:close/>
                <a:moveTo>
                  <a:pt x="1657921" y="182423"/>
                </a:moveTo>
                <a:lnTo>
                  <a:pt x="1674381" y="182423"/>
                </a:lnTo>
                <a:lnTo>
                  <a:pt x="1674381" y="165964"/>
                </a:lnTo>
                <a:lnTo>
                  <a:pt x="1690840" y="165964"/>
                </a:lnTo>
                <a:lnTo>
                  <a:pt x="1690840" y="149504"/>
                </a:lnTo>
                <a:lnTo>
                  <a:pt x="1674381" y="149504"/>
                </a:lnTo>
                <a:lnTo>
                  <a:pt x="1674381" y="133045"/>
                </a:lnTo>
                <a:lnTo>
                  <a:pt x="1657921" y="133045"/>
                </a:lnTo>
                <a:lnTo>
                  <a:pt x="1657921" y="149504"/>
                </a:lnTo>
                <a:lnTo>
                  <a:pt x="1641462" y="149504"/>
                </a:lnTo>
                <a:lnTo>
                  <a:pt x="1641462" y="165964"/>
                </a:lnTo>
                <a:lnTo>
                  <a:pt x="1657921" y="165964"/>
                </a:lnTo>
                <a:lnTo>
                  <a:pt x="1657921" y="182423"/>
                </a:lnTo>
                <a:close/>
                <a:moveTo>
                  <a:pt x="1727873" y="40805"/>
                </a:moveTo>
                <a:lnTo>
                  <a:pt x="1741589" y="40805"/>
                </a:lnTo>
                <a:lnTo>
                  <a:pt x="1741589" y="27432"/>
                </a:lnTo>
                <a:lnTo>
                  <a:pt x="1754962" y="27432"/>
                </a:lnTo>
                <a:lnTo>
                  <a:pt x="1754962" y="13716"/>
                </a:lnTo>
                <a:lnTo>
                  <a:pt x="1741589" y="13716"/>
                </a:lnTo>
                <a:lnTo>
                  <a:pt x="1741589" y="343"/>
                </a:lnTo>
                <a:lnTo>
                  <a:pt x="1727873" y="343"/>
                </a:lnTo>
                <a:lnTo>
                  <a:pt x="1727873" y="13716"/>
                </a:lnTo>
                <a:lnTo>
                  <a:pt x="1714500" y="13716"/>
                </a:lnTo>
                <a:lnTo>
                  <a:pt x="1714500" y="27432"/>
                </a:lnTo>
                <a:lnTo>
                  <a:pt x="1727873" y="27432"/>
                </a:lnTo>
                <a:lnTo>
                  <a:pt x="1727873" y="40805"/>
                </a:lnTo>
                <a:close/>
                <a:moveTo>
                  <a:pt x="1654835" y="466001"/>
                </a:moveTo>
                <a:lnTo>
                  <a:pt x="1677467" y="466001"/>
                </a:lnTo>
                <a:lnTo>
                  <a:pt x="1677467" y="443370"/>
                </a:lnTo>
                <a:lnTo>
                  <a:pt x="1700098" y="443370"/>
                </a:lnTo>
                <a:lnTo>
                  <a:pt x="1700098" y="420738"/>
                </a:lnTo>
                <a:lnTo>
                  <a:pt x="1677467" y="420738"/>
                </a:lnTo>
                <a:lnTo>
                  <a:pt x="1677467" y="398107"/>
                </a:lnTo>
                <a:lnTo>
                  <a:pt x="1654835" y="398107"/>
                </a:lnTo>
                <a:lnTo>
                  <a:pt x="1654835" y="420738"/>
                </a:lnTo>
                <a:lnTo>
                  <a:pt x="1632204" y="420738"/>
                </a:lnTo>
                <a:lnTo>
                  <a:pt x="1632204" y="443370"/>
                </a:lnTo>
                <a:lnTo>
                  <a:pt x="1654835" y="443370"/>
                </a:lnTo>
                <a:lnTo>
                  <a:pt x="1654835" y="466001"/>
                </a:lnTo>
                <a:close/>
                <a:moveTo>
                  <a:pt x="1724787" y="325069"/>
                </a:moveTo>
                <a:lnTo>
                  <a:pt x="1744675" y="325069"/>
                </a:lnTo>
                <a:lnTo>
                  <a:pt x="1744675" y="304838"/>
                </a:lnTo>
                <a:lnTo>
                  <a:pt x="1764906" y="304838"/>
                </a:lnTo>
                <a:lnTo>
                  <a:pt x="1764906" y="284950"/>
                </a:lnTo>
                <a:lnTo>
                  <a:pt x="1744675" y="284950"/>
                </a:lnTo>
                <a:lnTo>
                  <a:pt x="1744675" y="264719"/>
                </a:lnTo>
                <a:lnTo>
                  <a:pt x="1724787" y="264719"/>
                </a:lnTo>
                <a:lnTo>
                  <a:pt x="1724787" y="284950"/>
                </a:lnTo>
                <a:lnTo>
                  <a:pt x="1704556" y="284950"/>
                </a:lnTo>
                <a:lnTo>
                  <a:pt x="1704556" y="304838"/>
                </a:lnTo>
                <a:lnTo>
                  <a:pt x="1724787" y="304838"/>
                </a:lnTo>
                <a:lnTo>
                  <a:pt x="1724787" y="325069"/>
                </a:lnTo>
                <a:close/>
                <a:moveTo>
                  <a:pt x="1591056" y="39776"/>
                </a:moveTo>
                <a:lnTo>
                  <a:pt x="1604086" y="39776"/>
                </a:lnTo>
                <a:lnTo>
                  <a:pt x="1604086" y="27089"/>
                </a:lnTo>
                <a:lnTo>
                  <a:pt x="1616773" y="27089"/>
                </a:lnTo>
                <a:lnTo>
                  <a:pt x="1616773" y="14059"/>
                </a:lnTo>
                <a:lnTo>
                  <a:pt x="1604086" y="14059"/>
                </a:lnTo>
                <a:lnTo>
                  <a:pt x="1604086" y="1372"/>
                </a:lnTo>
                <a:lnTo>
                  <a:pt x="1591056" y="1372"/>
                </a:lnTo>
                <a:lnTo>
                  <a:pt x="1591056" y="14059"/>
                </a:lnTo>
                <a:lnTo>
                  <a:pt x="1578369" y="14059"/>
                </a:lnTo>
                <a:lnTo>
                  <a:pt x="1578369" y="27089"/>
                </a:lnTo>
                <a:lnTo>
                  <a:pt x="1591056" y="27089"/>
                </a:lnTo>
                <a:lnTo>
                  <a:pt x="1591056" y="39776"/>
                </a:lnTo>
                <a:close/>
                <a:moveTo>
                  <a:pt x="1454239" y="39091"/>
                </a:moveTo>
                <a:lnTo>
                  <a:pt x="1466583" y="39091"/>
                </a:lnTo>
                <a:lnTo>
                  <a:pt x="1466583" y="26746"/>
                </a:lnTo>
                <a:lnTo>
                  <a:pt x="1478928" y="26746"/>
                </a:lnTo>
                <a:lnTo>
                  <a:pt x="1478928" y="14402"/>
                </a:lnTo>
                <a:lnTo>
                  <a:pt x="1466583" y="14402"/>
                </a:lnTo>
                <a:lnTo>
                  <a:pt x="1466583" y="2057"/>
                </a:lnTo>
                <a:lnTo>
                  <a:pt x="1454239" y="2057"/>
                </a:lnTo>
                <a:lnTo>
                  <a:pt x="1454239" y="14402"/>
                </a:lnTo>
                <a:lnTo>
                  <a:pt x="1441894" y="14402"/>
                </a:lnTo>
                <a:lnTo>
                  <a:pt x="1441894" y="26746"/>
                </a:lnTo>
                <a:lnTo>
                  <a:pt x="1454239" y="26746"/>
                </a:lnTo>
                <a:lnTo>
                  <a:pt x="1454239" y="39091"/>
                </a:lnTo>
                <a:close/>
                <a:moveTo>
                  <a:pt x="1518018" y="464972"/>
                </a:moveTo>
                <a:lnTo>
                  <a:pt x="1539964" y="464972"/>
                </a:lnTo>
                <a:lnTo>
                  <a:pt x="1539964" y="443027"/>
                </a:lnTo>
                <a:lnTo>
                  <a:pt x="1561909" y="443027"/>
                </a:lnTo>
                <a:lnTo>
                  <a:pt x="1561909" y="421081"/>
                </a:lnTo>
                <a:lnTo>
                  <a:pt x="1539964" y="421081"/>
                </a:lnTo>
                <a:lnTo>
                  <a:pt x="1539964" y="399136"/>
                </a:lnTo>
                <a:lnTo>
                  <a:pt x="1518018" y="399136"/>
                </a:lnTo>
                <a:lnTo>
                  <a:pt x="1518018" y="421081"/>
                </a:lnTo>
                <a:lnTo>
                  <a:pt x="1496073" y="421081"/>
                </a:lnTo>
                <a:lnTo>
                  <a:pt x="1496073" y="443027"/>
                </a:lnTo>
                <a:lnTo>
                  <a:pt x="1518018" y="443027"/>
                </a:lnTo>
                <a:lnTo>
                  <a:pt x="1518018" y="464972"/>
                </a:lnTo>
                <a:close/>
                <a:moveTo>
                  <a:pt x="1451153" y="323012"/>
                </a:moveTo>
                <a:lnTo>
                  <a:pt x="1469669" y="323012"/>
                </a:lnTo>
                <a:lnTo>
                  <a:pt x="1469669" y="304152"/>
                </a:lnTo>
                <a:lnTo>
                  <a:pt x="1488529" y="304152"/>
                </a:lnTo>
                <a:lnTo>
                  <a:pt x="1488529" y="285636"/>
                </a:lnTo>
                <a:lnTo>
                  <a:pt x="1469669" y="285636"/>
                </a:lnTo>
                <a:lnTo>
                  <a:pt x="1469669" y="266776"/>
                </a:lnTo>
                <a:lnTo>
                  <a:pt x="1451153" y="266776"/>
                </a:lnTo>
                <a:lnTo>
                  <a:pt x="1451153" y="285636"/>
                </a:lnTo>
                <a:lnTo>
                  <a:pt x="1432293" y="285636"/>
                </a:lnTo>
                <a:lnTo>
                  <a:pt x="1432293" y="304152"/>
                </a:lnTo>
                <a:lnTo>
                  <a:pt x="1451153" y="304152"/>
                </a:lnTo>
                <a:lnTo>
                  <a:pt x="1451153" y="323012"/>
                </a:lnTo>
                <a:close/>
                <a:moveTo>
                  <a:pt x="1587970" y="324041"/>
                </a:moveTo>
                <a:lnTo>
                  <a:pt x="1607172" y="324041"/>
                </a:lnTo>
                <a:lnTo>
                  <a:pt x="1607172" y="304495"/>
                </a:lnTo>
                <a:lnTo>
                  <a:pt x="1626718" y="304495"/>
                </a:lnTo>
                <a:lnTo>
                  <a:pt x="1626718" y="285293"/>
                </a:lnTo>
                <a:lnTo>
                  <a:pt x="1607172" y="285293"/>
                </a:lnTo>
                <a:lnTo>
                  <a:pt x="1607172" y="265748"/>
                </a:lnTo>
                <a:lnTo>
                  <a:pt x="1587970" y="265748"/>
                </a:lnTo>
                <a:lnTo>
                  <a:pt x="1587970" y="285293"/>
                </a:lnTo>
                <a:lnTo>
                  <a:pt x="1568425" y="285293"/>
                </a:lnTo>
                <a:lnTo>
                  <a:pt x="1568425" y="304495"/>
                </a:lnTo>
                <a:lnTo>
                  <a:pt x="1587970" y="304495"/>
                </a:lnTo>
                <a:lnTo>
                  <a:pt x="1587970" y="324041"/>
                </a:lnTo>
                <a:close/>
                <a:moveTo>
                  <a:pt x="1521104" y="181394"/>
                </a:moveTo>
                <a:lnTo>
                  <a:pt x="1536878" y="181394"/>
                </a:lnTo>
                <a:lnTo>
                  <a:pt x="1536878" y="165621"/>
                </a:lnTo>
                <a:lnTo>
                  <a:pt x="1552651" y="165621"/>
                </a:lnTo>
                <a:lnTo>
                  <a:pt x="1552651" y="149847"/>
                </a:lnTo>
                <a:lnTo>
                  <a:pt x="1536878" y="149847"/>
                </a:lnTo>
                <a:lnTo>
                  <a:pt x="1536878" y="134074"/>
                </a:lnTo>
                <a:lnTo>
                  <a:pt x="1521104" y="134074"/>
                </a:lnTo>
                <a:lnTo>
                  <a:pt x="1521104" y="149847"/>
                </a:lnTo>
                <a:lnTo>
                  <a:pt x="1505331" y="149847"/>
                </a:lnTo>
                <a:lnTo>
                  <a:pt x="1505331" y="165621"/>
                </a:lnTo>
                <a:lnTo>
                  <a:pt x="1521104" y="165621"/>
                </a:lnTo>
                <a:lnTo>
                  <a:pt x="1521104" y="181394"/>
                </a:lnTo>
                <a:close/>
              </a:path>
            </a:pathLst>
          </a:custGeom>
          <a:gradFill>
            <a:gsLst>
              <a:gs pos="0">
                <a:schemeClr val="accent1">
                  <a:alpha val="15080"/>
                </a:schemeClr>
              </a:gs>
              <a:gs pos="100000">
                <a:schemeClr val="accent3">
                  <a:alpha val="15080"/>
                </a:schemeClr>
              </a:gs>
            </a:gsLst>
            <a:path path="circle">
              <a:fillToRect l="50000" t="50000" r="50000" b="50000"/>
            </a:path>
            <a:tileRect/>
          </a:gradFill>
          <a:ln>
            <a:noFill/>
          </a:ln>
        </p:spPr>
        <p:txBody>
          <a:bodyPr spcFirstLastPara="1" wrap="square" lIns="121868" tIns="60917" rIns="121868" bIns="60917" anchor="ctr" anchorCtr="0">
            <a:noAutofit/>
          </a:bodyPr>
          <a:lstStyle/>
          <a:p>
            <a:pPr marL="0" marR="0" lvl="0" indent="0" algn="l" rtl="0">
              <a:spcBef>
                <a:spcPts val="0"/>
              </a:spcBef>
              <a:spcAft>
                <a:spcPts val="0"/>
              </a:spcAft>
              <a:buNone/>
            </a:pPr>
            <a:endParaRPr sz="2399">
              <a:solidFill>
                <a:srgbClr val="000000"/>
              </a:solidFill>
              <a:latin typeface="Calibri"/>
              <a:ea typeface="Calibri"/>
              <a:cs typeface="Calibri"/>
              <a:sym typeface="Calibri"/>
            </a:endParaRPr>
          </a:p>
        </p:txBody>
      </p:sp>
      <p:sp>
        <p:nvSpPr>
          <p:cNvPr id="33" name="Google Shape;33;p5"/>
          <p:cNvSpPr/>
          <p:nvPr/>
        </p:nvSpPr>
        <p:spPr>
          <a:xfrm>
            <a:off x="8966417" y="-2492123"/>
            <a:ext cx="5262828" cy="5175504"/>
          </a:xfrm>
          <a:custGeom>
            <a:avLst/>
            <a:gdLst/>
            <a:ahLst/>
            <a:cxnLst/>
            <a:rect l="l" t="t" r="r" b="b"/>
            <a:pathLst>
              <a:path w="3947121" h="3881628" extrusionOk="0">
                <a:moveTo>
                  <a:pt x="1064704" y="2536431"/>
                </a:moveTo>
                <a:lnTo>
                  <a:pt x="1064704" y="2505227"/>
                </a:lnTo>
                <a:lnTo>
                  <a:pt x="1095908" y="2505227"/>
                </a:lnTo>
                <a:lnTo>
                  <a:pt x="1095908" y="2473681"/>
                </a:lnTo>
                <a:lnTo>
                  <a:pt x="1064704" y="2473681"/>
                </a:lnTo>
                <a:lnTo>
                  <a:pt x="1064704" y="2442477"/>
                </a:lnTo>
                <a:lnTo>
                  <a:pt x="1033158" y="2442477"/>
                </a:lnTo>
                <a:lnTo>
                  <a:pt x="1033158" y="2473681"/>
                </a:lnTo>
                <a:lnTo>
                  <a:pt x="1001954" y="2473681"/>
                </a:lnTo>
                <a:lnTo>
                  <a:pt x="1001954" y="2505227"/>
                </a:lnTo>
                <a:lnTo>
                  <a:pt x="1033158" y="2505227"/>
                </a:lnTo>
                <a:lnTo>
                  <a:pt x="1033158" y="2536431"/>
                </a:lnTo>
                <a:lnTo>
                  <a:pt x="1064704" y="2536431"/>
                </a:lnTo>
                <a:close/>
                <a:moveTo>
                  <a:pt x="1202207" y="2537803"/>
                </a:moveTo>
                <a:lnTo>
                  <a:pt x="1202207" y="2505570"/>
                </a:lnTo>
                <a:lnTo>
                  <a:pt x="1234440" y="2505570"/>
                </a:lnTo>
                <a:lnTo>
                  <a:pt x="1234440" y="2473338"/>
                </a:lnTo>
                <a:lnTo>
                  <a:pt x="1202207" y="2473338"/>
                </a:lnTo>
                <a:lnTo>
                  <a:pt x="1202207" y="2441105"/>
                </a:lnTo>
                <a:lnTo>
                  <a:pt x="1169975" y="2441105"/>
                </a:lnTo>
                <a:lnTo>
                  <a:pt x="1169975" y="2473338"/>
                </a:lnTo>
                <a:lnTo>
                  <a:pt x="1137742" y="2473338"/>
                </a:lnTo>
                <a:lnTo>
                  <a:pt x="1137742" y="2505570"/>
                </a:lnTo>
                <a:lnTo>
                  <a:pt x="1169975" y="2505570"/>
                </a:lnTo>
                <a:lnTo>
                  <a:pt x="1169975" y="2537803"/>
                </a:lnTo>
                <a:lnTo>
                  <a:pt x="1202207" y="2537803"/>
                </a:lnTo>
                <a:close/>
                <a:moveTo>
                  <a:pt x="1270787" y="2674963"/>
                </a:moveTo>
                <a:lnTo>
                  <a:pt x="1270787" y="2642730"/>
                </a:lnTo>
                <a:lnTo>
                  <a:pt x="1303020" y="2642730"/>
                </a:lnTo>
                <a:lnTo>
                  <a:pt x="1303020" y="2610498"/>
                </a:lnTo>
                <a:lnTo>
                  <a:pt x="1270787" y="2610498"/>
                </a:lnTo>
                <a:lnTo>
                  <a:pt x="1270787" y="2578265"/>
                </a:lnTo>
                <a:lnTo>
                  <a:pt x="1238555" y="2578265"/>
                </a:lnTo>
                <a:lnTo>
                  <a:pt x="1238555" y="2610498"/>
                </a:lnTo>
                <a:lnTo>
                  <a:pt x="1206322" y="2610498"/>
                </a:lnTo>
                <a:lnTo>
                  <a:pt x="1206322" y="2642730"/>
                </a:lnTo>
                <a:lnTo>
                  <a:pt x="1238555" y="2642730"/>
                </a:lnTo>
                <a:lnTo>
                  <a:pt x="1238555" y="2674963"/>
                </a:lnTo>
                <a:lnTo>
                  <a:pt x="1270787" y="2674963"/>
                </a:lnTo>
                <a:close/>
                <a:moveTo>
                  <a:pt x="1133627" y="2400643"/>
                </a:moveTo>
                <a:lnTo>
                  <a:pt x="1133627" y="2368410"/>
                </a:lnTo>
                <a:lnTo>
                  <a:pt x="1165860" y="2368410"/>
                </a:lnTo>
                <a:lnTo>
                  <a:pt x="1165860" y="2336178"/>
                </a:lnTo>
                <a:lnTo>
                  <a:pt x="1133627" y="2336178"/>
                </a:lnTo>
                <a:lnTo>
                  <a:pt x="1133627" y="2303945"/>
                </a:lnTo>
                <a:lnTo>
                  <a:pt x="1101395" y="2303945"/>
                </a:lnTo>
                <a:lnTo>
                  <a:pt x="1101395" y="2336178"/>
                </a:lnTo>
                <a:lnTo>
                  <a:pt x="1069162" y="2336178"/>
                </a:lnTo>
                <a:lnTo>
                  <a:pt x="1069162" y="2368410"/>
                </a:lnTo>
                <a:lnTo>
                  <a:pt x="1101395" y="2368410"/>
                </a:lnTo>
                <a:lnTo>
                  <a:pt x="1101395" y="2400643"/>
                </a:lnTo>
                <a:lnTo>
                  <a:pt x="1133627" y="2400643"/>
                </a:lnTo>
                <a:close/>
                <a:moveTo>
                  <a:pt x="996124" y="2399271"/>
                </a:moveTo>
                <a:lnTo>
                  <a:pt x="996124" y="2368067"/>
                </a:lnTo>
                <a:lnTo>
                  <a:pt x="1027328" y="2368067"/>
                </a:lnTo>
                <a:lnTo>
                  <a:pt x="1027328" y="2336521"/>
                </a:lnTo>
                <a:lnTo>
                  <a:pt x="996124" y="2336521"/>
                </a:lnTo>
                <a:lnTo>
                  <a:pt x="996124" y="2305317"/>
                </a:lnTo>
                <a:lnTo>
                  <a:pt x="964578" y="2305317"/>
                </a:lnTo>
                <a:lnTo>
                  <a:pt x="964578" y="2336521"/>
                </a:lnTo>
                <a:lnTo>
                  <a:pt x="933374" y="2336521"/>
                </a:lnTo>
                <a:lnTo>
                  <a:pt x="933374" y="2368067"/>
                </a:lnTo>
                <a:lnTo>
                  <a:pt x="964578" y="2368067"/>
                </a:lnTo>
                <a:lnTo>
                  <a:pt x="964578" y="2399271"/>
                </a:lnTo>
                <a:lnTo>
                  <a:pt x="996124" y="2399271"/>
                </a:lnTo>
                <a:close/>
                <a:moveTo>
                  <a:pt x="651167" y="1981962"/>
                </a:moveTo>
                <a:lnTo>
                  <a:pt x="651167" y="1954530"/>
                </a:lnTo>
                <a:lnTo>
                  <a:pt x="678599" y="1954530"/>
                </a:lnTo>
                <a:lnTo>
                  <a:pt x="678599" y="1927098"/>
                </a:lnTo>
                <a:lnTo>
                  <a:pt x="651167" y="1927098"/>
                </a:lnTo>
                <a:lnTo>
                  <a:pt x="651167" y="1899666"/>
                </a:lnTo>
                <a:lnTo>
                  <a:pt x="623735" y="1899666"/>
                </a:lnTo>
                <a:lnTo>
                  <a:pt x="623735" y="1927098"/>
                </a:lnTo>
                <a:lnTo>
                  <a:pt x="596303" y="1927098"/>
                </a:lnTo>
                <a:lnTo>
                  <a:pt x="596303" y="1954530"/>
                </a:lnTo>
                <a:lnTo>
                  <a:pt x="623735" y="1954530"/>
                </a:lnTo>
                <a:lnTo>
                  <a:pt x="623735" y="1981962"/>
                </a:lnTo>
                <a:lnTo>
                  <a:pt x="651167" y="1981962"/>
                </a:lnTo>
                <a:close/>
                <a:moveTo>
                  <a:pt x="720090" y="2120494"/>
                </a:moveTo>
                <a:lnTo>
                  <a:pt x="720090" y="2092033"/>
                </a:lnTo>
                <a:lnTo>
                  <a:pt x="748551" y="2092033"/>
                </a:lnTo>
                <a:lnTo>
                  <a:pt x="748551" y="2063915"/>
                </a:lnTo>
                <a:lnTo>
                  <a:pt x="720090" y="2063915"/>
                </a:lnTo>
                <a:lnTo>
                  <a:pt x="720090" y="2035454"/>
                </a:lnTo>
                <a:lnTo>
                  <a:pt x="691972" y="2035454"/>
                </a:lnTo>
                <a:lnTo>
                  <a:pt x="691972" y="2063915"/>
                </a:lnTo>
                <a:lnTo>
                  <a:pt x="663511" y="2063915"/>
                </a:lnTo>
                <a:lnTo>
                  <a:pt x="663511" y="2092033"/>
                </a:lnTo>
                <a:lnTo>
                  <a:pt x="691972" y="2092033"/>
                </a:lnTo>
                <a:lnTo>
                  <a:pt x="691972" y="2120494"/>
                </a:lnTo>
                <a:lnTo>
                  <a:pt x="720090" y="2120494"/>
                </a:lnTo>
                <a:close/>
                <a:moveTo>
                  <a:pt x="858279" y="2123580"/>
                </a:moveTo>
                <a:lnTo>
                  <a:pt x="858279" y="2093062"/>
                </a:lnTo>
                <a:lnTo>
                  <a:pt x="888797" y="2093062"/>
                </a:lnTo>
                <a:lnTo>
                  <a:pt x="888797" y="2062886"/>
                </a:lnTo>
                <a:lnTo>
                  <a:pt x="858279" y="2062886"/>
                </a:lnTo>
                <a:lnTo>
                  <a:pt x="858279" y="2032368"/>
                </a:lnTo>
                <a:lnTo>
                  <a:pt x="828103" y="2032368"/>
                </a:lnTo>
                <a:lnTo>
                  <a:pt x="828103" y="2062886"/>
                </a:lnTo>
                <a:lnTo>
                  <a:pt x="797585" y="2062886"/>
                </a:lnTo>
                <a:lnTo>
                  <a:pt x="797585" y="2093062"/>
                </a:lnTo>
                <a:lnTo>
                  <a:pt x="828103" y="2093062"/>
                </a:lnTo>
                <a:lnTo>
                  <a:pt x="828103" y="2123580"/>
                </a:lnTo>
                <a:lnTo>
                  <a:pt x="858279" y="2123580"/>
                </a:lnTo>
                <a:close/>
                <a:moveTo>
                  <a:pt x="927202" y="2261768"/>
                </a:moveTo>
                <a:lnTo>
                  <a:pt x="927202" y="2230565"/>
                </a:lnTo>
                <a:lnTo>
                  <a:pt x="958405" y="2230565"/>
                </a:lnTo>
                <a:lnTo>
                  <a:pt x="958405" y="2199704"/>
                </a:lnTo>
                <a:lnTo>
                  <a:pt x="927202" y="2199704"/>
                </a:lnTo>
                <a:lnTo>
                  <a:pt x="927202" y="2168500"/>
                </a:lnTo>
                <a:lnTo>
                  <a:pt x="896341" y="2168500"/>
                </a:lnTo>
                <a:lnTo>
                  <a:pt x="896341" y="2199704"/>
                </a:lnTo>
                <a:lnTo>
                  <a:pt x="865137" y="2199704"/>
                </a:lnTo>
                <a:lnTo>
                  <a:pt x="865137" y="2230565"/>
                </a:lnTo>
                <a:lnTo>
                  <a:pt x="896341" y="2230565"/>
                </a:lnTo>
                <a:lnTo>
                  <a:pt x="896341" y="2261768"/>
                </a:lnTo>
                <a:lnTo>
                  <a:pt x="927202" y="2261768"/>
                </a:lnTo>
                <a:close/>
                <a:moveTo>
                  <a:pt x="789356" y="2259025"/>
                </a:moveTo>
                <a:lnTo>
                  <a:pt x="789356" y="2229879"/>
                </a:lnTo>
                <a:lnTo>
                  <a:pt x="818502" y="2229879"/>
                </a:lnTo>
                <a:lnTo>
                  <a:pt x="818502" y="2200389"/>
                </a:lnTo>
                <a:lnTo>
                  <a:pt x="789356" y="2200389"/>
                </a:lnTo>
                <a:lnTo>
                  <a:pt x="789356" y="2171243"/>
                </a:lnTo>
                <a:lnTo>
                  <a:pt x="759866" y="2171243"/>
                </a:lnTo>
                <a:lnTo>
                  <a:pt x="759866" y="2200389"/>
                </a:lnTo>
                <a:lnTo>
                  <a:pt x="730720" y="2200389"/>
                </a:lnTo>
                <a:lnTo>
                  <a:pt x="730720" y="2229879"/>
                </a:lnTo>
                <a:lnTo>
                  <a:pt x="759866" y="2229879"/>
                </a:lnTo>
                <a:lnTo>
                  <a:pt x="759866" y="2259025"/>
                </a:lnTo>
                <a:lnTo>
                  <a:pt x="789356" y="2259025"/>
                </a:lnTo>
                <a:close/>
                <a:moveTo>
                  <a:pt x="1888007" y="2812123"/>
                </a:moveTo>
                <a:lnTo>
                  <a:pt x="1888007" y="2779890"/>
                </a:lnTo>
                <a:lnTo>
                  <a:pt x="1920240" y="2779890"/>
                </a:lnTo>
                <a:lnTo>
                  <a:pt x="1920240" y="2747658"/>
                </a:lnTo>
                <a:lnTo>
                  <a:pt x="1888007" y="2747658"/>
                </a:lnTo>
                <a:lnTo>
                  <a:pt x="1888007" y="2715425"/>
                </a:lnTo>
                <a:lnTo>
                  <a:pt x="1855775" y="2715425"/>
                </a:lnTo>
                <a:lnTo>
                  <a:pt x="1855775" y="2747658"/>
                </a:lnTo>
                <a:lnTo>
                  <a:pt x="1823542" y="2747658"/>
                </a:lnTo>
                <a:lnTo>
                  <a:pt x="1823542" y="2779890"/>
                </a:lnTo>
                <a:lnTo>
                  <a:pt x="1855775" y="2779890"/>
                </a:lnTo>
                <a:lnTo>
                  <a:pt x="1855775" y="2812123"/>
                </a:lnTo>
                <a:lnTo>
                  <a:pt x="1888007" y="2812123"/>
                </a:lnTo>
                <a:close/>
                <a:moveTo>
                  <a:pt x="1750847" y="2812123"/>
                </a:moveTo>
                <a:lnTo>
                  <a:pt x="1750847" y="2779890"/>
                </a:lnTo>
                <a:lnTo>
                  <a:pt x="1783080" y="2779890"/>
                </a:lnTo>
                <a:lnTo>
                  <a:pt x="1783080" y="2747658"/>
                </a:lnTo>
                <a:lnTo>
                  <a:pt x="1750847" y="2747658"/>
                </a:lnTo>
                <a:lnTo>
                  <a:pt x="1750847" y="2715425"/>
                </a:lnTo>
                <a:lnTo>
                  <a:pt x="1718615" y="2715425"/>
                </a:lnTo>
                <a:lnTo>
                  <a:pt x="1718615" y="2747658"/>
                </a:lnTo>
                <a:lnTo>
                  <a:pt x="1686382" y="2747658"/>
                </a:lnTo>
                <a:lnTo>
                  <a:pt x="1686382" y="2779890"/>
                </a:lnTo>
                <a:lnTo>
                  <a:pt x="1718615" y="2779890"/>
                </a:lnTo>
                <a:lnTo>
                  <a:pt x="1718615" y="2812123"/>
                </a:lnTo>
                <a:lnTo>
                  <a:pt x="1750847" y="2812123"/>
                </a:lnTo>
                <a:close/>
                <a:moveTo>
                  <a:pt x="1819427" y="2674963"/>
                </a:moveTo>
                <a:lnTo>
                  <a:pt x="1819427" y="2642730"/>
                </a:lnTo>
                <a:lnTo>
                  <a:pt x="1851660" y="2642730"/>
                </a:lnTo>
                <a:lnTo>
                  <a:pt x="1851660" y="2610498"/>
                </a:lnTo>
                <a:lnTo>
                  <a:pt x="1819427" y="2610498"/>
                </a:lnTo>
                <a:lnTo>
                  <a:pt x="1819427" y="2578265"/>
                </a:lnTo>
                <a:lnTo>
                  <a:pt x="1787195" y="2578265"/>
                </a:lnTo>
                <a:lnTo>
                  <a:pt x="1787195" y="2610498"/>
                </a:lnTo>
                <a:lnTo>
                  <a:pt x="1754962" y="2610498"/>
                </a:lnTo>
                <a:lnTo>
                  <a:pt x="1754962" y="2642730"/>
                </a:lnTo>
                <a:lnTo>
                  <a:pt x="1787195" y="2642730"/>
                </a:lnTo>
                <a:lnTo>
                  <a:pt x="1787195" y="2674963"/>
                </a:lnTo>
                <a:lnTo>
                  <a:pt x="1819427" y="2674963"/>
                </a:lnTo>
                <a:close/>
                <a:moveTo>
                  <a:pt x="691972" y="1761134"/>
                </a:moveTo>
                <a:lnTo>
                  <a:pt x="691972" y="1789595"/>
                </a:lnTo>
                <a:lnTo>
                  <a:pt x="663511" y="1789595"/>
                </a:lnTo>
                <a:lnTo>
                  <a:pt x="663511" y="1817713"/>
                </a:lnTo>
                <a:lnTo>
                  <a:pt x="691972" y="1817713"/>
                </a:lnTo>
                <a:lnTo>
                  <a:pt x="691972" y="1846174"/>
                </a:lnTo>
                <a:lnTo>
                  <a:pt x="720090" y="1846174"/>
                </a:lnTo>
                <a:lnTo>
                  <a:pt x="720090" y="1817713"/>
                </a:lnTo>
                <a:lnTo>
                  <a:pt x="748551" y="1817713"/>
                </a:lnTo>
                <a:lnTo>
                  <a:pt x="748551" y="1789595"/>
                </a:lnTo>
                <a:lnTo>
                  <a:pt x="720090" y="1789595"/>
                </a:lnTo>
                <a:lnTo>
                  <a:pt x="720090" y="1761134"/>
                </a:lnTo>
                <a:lnTo>
                  <a:pt x="691972" y="1761134"/>
                </a:lnTo>
                <a:close/>
                <a:moveTo>
                  <a:pt x="1682267" y="2674963"/>
                </a:moveTo>
                <a:lnTo>
                  <a:pt x="1682267" y="2642730"/>
                </a:lnTo>
                <a:lnTo>
                  <a:pt x="1714500" y="2642730"/>
                </a:lnTo>
                <a:lnTo>
                  <a:pt x="1714500" y="2610498"/>
                </a:lnTo>
                <a:lnTo>
                  <a:pt x="1682267" y="2610498"/>
                </a:lnTo>
                <a:lnTo>
                  <a:pt x="1682267" y="2578265"/>
                </a:lnTo>
                <a:lnTo>
                  <a:pt x="1650035" y="2578265"/>
                </a:lnTo>
                <a:lnTo>
                  <a:pt x="1650035" y="2610498"/>
                </a:lnTo>
                <a:lnTo>
                  <a:pt x="1617802" y="2610498"/>
                </a:lnTo>
                <a:lnTo>
                  <a:pt x="1617802" y="2642730"/>
                </a:lnTo>
                <a:lnTo>
                  <a:pt x="1650035" y="2642730"/>
                </a:lnTo>
                <a:lnTo>
                  <a:pt x="1650035" y="2674963"/>
                </a:lnTo>
                <a:lnTo>
                  <a:pt x="1682267" y="2674963"/>
                </a:lnTo>
                <a:close/>
                <a:moveTo>
                  <a:pt x="1476527" y="2537803"/>
                </a:moveTo>
                <a:lnTo>
                  <a:pt x="1476527" y="2505570"/>
                </a:lnTo>
                <a:lnTo>
                  <a:pt x="1508760" y="2505570"/>
                </a:lnTo>
                <a:lnTo>
                  <a:pt x="1508760" y="2473338"/>
                </a:lnTo>
                <a:lnTo>
                  <a:pt x="1476527" y="2473338"/>
                </a:lnTo>
                <a:lnTo>
                  <a:pt x="1476527" y="2441105"/>
                </a:lnTo>
                <a:lnTo>
                  <a:pt x="1444295" y="2441105"/>
                </a:lnTo>
                <a:lnTo>
                  <a:pt x="1444295" y="2473338"/>
                </a:lnTo>
                <a:lnTo>
                  <a:pt x="1412062" y="2473338"/>
                </a:lnTo>
                <a:lnTo>
                  <a:pt x="1412062" y="2505570"/>
                </a:lnTo>
                <a:lnTo>
                  <a:pt x="1444295" y="2505570"/>
                </a:lnTo>
                <a:lnTo>
                  <a:pt x="1444295" y="2537803"/>
                </a:lnTo>
                <a:lnTo>
                  <a:pt x="1476527" y="2537803"/>
                </a:lnTo>
                <a:close/>
                <a:moveTo>
                  <a:pt x="1407947" y="2674963"/>
                </a:moveTo>
                <a:lnTo>
                  <a:pt x="1407947" y="2642730"/>
                </a:lnTo>
                <a:lnTo>
                  <a:pt x="1440180" y="2642730"/>
                </a:lnTo>
                <a:lnTo>
                  <a:pt x="1440180" y="2610498"/>
                </a:lnTo>
                <a:lnTo>
                  <a:pt x="1407947" y="2610498"/>
                </a:lnTo>
                <a:lnTo>
                  <a:pt x="1407947" y="2578265"/>
                </a:lnTo>
                <a:lnTo>
                  <a:pt x="1375715" y="2578265"/>
                </a:lnTo>
                <a:lnTo>
                  <a:pt x="1375715" y="2610498"/>
                </a:lnTo>
                <a:lnTo>
                  <a:pt x="1343482" y="2610498"/>
                </a:lnTo>
                <a:lnTo>
                  <a:pt x="1343482" y="2642730"/>
                </a:lnTo>
                <a:lnTo>
                  <a:pt x="1375715" y="2642730"/>
                </a:lnTo>
                <a:lnTo>
                  <a:pt x="1375715" y="2674963"/>
                </a:lnTo>
                <a:lnTo>
                  <a:pt x="1407947" y="2674963"/>
                </a:lnTo>
                <a:close/>
                <a:moveTo>
                  <a:pt x="1339367" y="2537803"/>
                </a:moveTo>
                <a:lnTo>
                  <a:pt x="1339367" y="2505570"/>
                </a:lnTo>
                <a:lnTo>
                  <a:pt x="1371600" y="2505570"/>
                </a:lnTo>
                <a:lnTo>
                  <a:pt x="1371600" y="2473338"/>
                </a:lnTo>
                <a:lnTo>
                  <a:pt x="1339367" y="2473338"/>
                </a:lnTo>
                <a:lnTo>
                  <a:pt x="1339367" y="2441105"/>
                </a:lnTo>
                <a:lnTo>
                  <a:pt x="1307135" y="2441105"/>
                </a:lnTo>
                <a:lnTo>
                  <a:pt x="1307135" y="2473338"/>
                </a:lnTo>
                <a:lnTo>
                  <a:pt x="1274902" y="2473338"/>
                </a:lnTo>
                <a:lnTo>
                  <a:pt x="1274902" y="2505570"/>
                </a:lnTo>
                <a:lnTo>
                  <a:pt x="1307135" y="2505570"/>
                </a:lnTo>
                <a:lnTo>
                  <a:pt x="1307135" y="2537803"/>
                </a:lnTo>
                <a:lnTo>
                  <a:pt x="1339367" y="2537803"/>
                </a:lnTo>
                <a:close/>
                <a:moveTo>
                  <a:pt x="1613687" y="2812123"/>
                </a:moveTo>
                <a:lnTo>
                  <a:pt x="1613687" y="2779890"/>
                </a:lnTo>
                <a:lnTo>
                  <a:pt x="1645920" y="2779890"/>
                </a:lnTo>
                <a:lnTo>
                  <a:pt x="1645920" y="2747658"/>
                </a:lnTo>
                <a:lnTo>
                  <a:pt x="1613687" y="2747658"/>
                </a:lnTo>
                <a:lnTo>
                  <a:pt x="1613687" y="2715425"/>
                </a:lnTo>
                <a:lnTo>
                  <a:pt x="1581455" y="2715425"/>
                </a:lnTo>
                <a:lnTo>
                  <a:pt x="1581455" y="2747658"/>
                </a:lnTo>
                <a:lnTo>
                  <a:pt x="1549222" y="2747658"/>
                </a:lnTo>
                <a:lnTo>
                  <a:pt x="1549222" y="2779890"/>
                </a:lnTo>
                <a:lnTo>
                  <a:pt x="1581455" y="2779890"/>
                </a:lnTo>
                <a:lnTo>
                  <a:pt x="1581455" y="2812123"/>
                </a:lnTo>
                <a:lnTo>
                  <a:pt x="1613687" y="2812123"/>
                </a:lnTo>
                <a:close/>
                <a:moveTo>
                  <a:pt x="1956587" y="2674963"/>
                </a:moveTo>
                <a:lnTo>
                  <a:pt x="1956587" y="2642730"/>
                </a:lnTo>
                <a:lnTo>
                  <a:pt x="1988820" y="2642730"/>
                </a:lnTo>
                <a:lnTo>
                  <a:pt x="1988820" y="2610498"/>
                </a:lnTo>
                <a:lnTo>
                  <a:pt x="1956587" y="2610498"/>
                </a:lnTo>
                <a:lnTo>
                  <a:pt x="1956587" y="2578265"/>
                </a:lnTo>
                <a:lnTo>
                  <a:pt x="1924355" y="2578265"/>
                </a:lnTo>
                <a:lnTo>
                  <a:pt x="1924355" y="2610498"/>
                </a:lnTo>
                <a:lnTo>
                  <a:pt x="1892122" y="2610498"/>
                </a:lnTo>
                <a:lnTo>
                  <a:pt x="1892122" y="2642730"/>
                </a:lnTo>
                <a:lnTo>
                  <a:pt x="1924355" y="2642730"/>
                </a:lnTo>
                <a:lnTo>
                  <a:pt x="1924355" y="2674963"/>
                </a:lnTo>
                <a:lnTo>
                  <a:pt x="1956587" y="2674963"/>
                </a:lnTo>
                <a:close/>
                <a:moveTo>
                  <a:pt x="2130095" y="1069505"/>
                </a:moveTo>
                <a:lnTo>
                  <a:pt x="2130095" y="1101738"/>
                </a:lnTo>
                <a:lnTo>
                  <a:pt x="2097862" y="1101738"/>
                </a:lnTo>
                <a:lnTo>
                  <a:pt x="2097862" y="1133970"/>
                </a:lnTo>
                <a:lnTo>
                  <a:pt x="2130095" y="1133970"/>
                </a:lnTo>
                <a:lnTo>
                  <a:pt x="2130095" y="1166203"/>
                </a:lnTo>
                <a:lnTo>
                  <a:pt x="2162327" y="1166203"/>
                </a:lnTo>
                <a:lnTo>
                  <a:pt x="2162327" y="1133970"/>
                </a:lnTo>
                <a:lnTo>
                  <a:pt x="2194560" y="1133970"/>
                </a:lnTo>
                <a:lnTo>
                  <a:pt x="2194560" y="1101738"/>
                </a:lnTo>
                <a:lnTo>
                  <a:pt x="2162327" y="1101738"/>
                </a:lnTo>
                <a:lnTo>
                  <a:pt x="2162327" y="1069505"/>
                </a:lnTo>
                <a:lnTo>
                  <a:pt x="2130095" y="1069505"/>
                </a:lnTo>
                <a:close/>
                <a:moveTo>
                  <a:pt x="1444295" y="1069505"/>
                </a:moveTo>
                <a:lnTo>
                  <a:pt x="1444295" y="1101738"/>
                </a:lnTo>
                <a:lnTo>
                  <a:pt x="1412062" y="1101738"/>
                </a:lnTo>
                <a:lnTo>
                  <a:pt x="1412062" y="1133970"/>
                </a:lnTo>
                <a:lnTo>
                  <a:pt x="1444295" y="1133970"/>
                </a:lnTo>
                <a:lnTo>
                  <a:pt x="1444295" y="1166203"/>
                </a:lnTo>
                <a:lnTo>
                  <a:pt x="1476527" y="1166203"/>
                </a:lnTo>
                <a:lnTo>
                  <a:pt x="1476527" y="1133970"/>
                </a:lnTo>
                <a:lnTo>
                  <a:pt x="1508760" y="1133970"/>
                </a:lnTo>
                <a:lnTo>
                  <a:pt x="1508760" y="1101738"/>
                </a:lnTo>
                <a:lnTo>
                  <a:pt x="1476527" y="1101738"/>
                </a:lnTo>
                <a:lnTo>
                  <a:pt x="1476527" y="1069505"/>
                </a:lnTo>
                <a:lnTo>
                  <a:pt x="1444295" y="1069505"/>
                </a:lnTo>
                <a:close/>
                <a:moveTo>
                  <a:pt x="1718615" y="1069505"/>
                </a:moveTo>
                <a:lnTo>
                  <a:pt x="1718615" y="1101738"/>
                </a:lnTo>
                <a:lnTo>
                  <a:pt x="1686382" y="1101738"/>
                </a:lnTo>
                <a:lnTo>
                  <a:pt x="1686382" y="1133970"/>
                </a:lnTo>
                <a:lnTo>
                  <a:pt x="1718615" y="1133970"/>
                </a:lnTo>
                <a:lnTo>
                  <a:pt x="1718615" y="1166203"/>
                </a:lnTo>
                <a:lnTo>
                  <a:pt x="1750847" y="1166203"/>
                </a:lnTo>
                <a:lnTo>
                  <a:pt x="1750847" y="1133970"/>
                </a:lnTo>
                <a:lnTo>
                  <a:pt x="1783080" y="1133970"/>
                </a:lnTo>
                <a:lnTo>
                  <a:pt x="1783080" y="1101738"/>
                </a:lnTo>
                <a:lnTo>
                  <a:pt x="1750847" y="1101738"/>
                </a:lnTo>
                <a:lnTo>
                  <a:pt x="1750847" y="1069505"/>
                </a:lnTo>
                <a:lnTo>
                  <a:pt x="1718615" y="1069505"/>
                </a:lnTo>
                <a:close/>
                <a:moveTo>
                  <a:pt x="1787195" y="1206665"/>
                </a:moveTo>
                <a:lnTo>
                  <a:pt x="1787195" y="1238898"/>
                </a:lnTo>
                <a:lnTo>
                  <a:pt x="1754962" y="1238898"/>
                </a:lnTo>
                <a:lnTo>
                  <a:pt x="1754962" y="1271130"/>
                </a:lnTo>
                <a:lnTo>
                  <a:pt x="1787195" y="1271130"/>
                </a:lnTo>
                <a:lnTo>
                  <a:pt x="1787195" y="1303363"/>
                </a:lnTo>
                <a:lnTo>
                  <a:pt x="1819427" y="1303363"/>
                </a:lnTo>
                <a:lnTo>
                  <a:pt x="1819427" y="1271130"/>
                </a:lnTo>
                <a:lnTo>
                  <a:pt x="1851660" y="1271130"/>
                </a:lnTo>
                <a:lnTo>
                  <a:pt x="1851660" y="1238898"/>
                </a:lnTo>
                <a:lnTo>
                  <a:pt x="1819427" y="1238898"/>
                </a:lnTo>
                <a:lnTo>
                  <a:pt x="1819427" y="1206665"/>
                </a:lnTo>
                <a:lnTo>
                  <a:pt x="1787195" y="1206665"/>
                </a:lnTo>
                <a:close/>
                <a:moveTo>
                  <a:pt x="1512875" y="1206665"/>
                </a:moveTo>
                <a:lnTo>
                  <a:pt x="1512875" y="1238898"/>
                </a:lnTo>
                <a:lnTo>
                  <a:pt x="1480642" y="1238898"/>
                </a:lnTo>
                <a:lnTo>
                  <a:pt x="1480642" y="1271130"/>
                </a:lnTo>
                <a:lnTo>
                  <a:pt x="1512875" y="1271130"/>
                </a:lnTo>
                <a:lnTo>
                  <a:pt x="1512875" y="1303363"/>
                </a:lnTo>
                <a:lnTo>
                  <a:pt x="1545107" y="1303363"/>
                </a:lnTo>
                <a:lnTo>
                  <a:pt x="1545107" y="1271130"/>
                </a:lnTo>
                <a:lnTo>
                  <a:pt x="1577340" y="1271130"/>
                </a:lnTo>
                <a:lnTo>
                  <a:pt x="1577340" y="1238898"/>
                </a:lnTo>
                <a:lnTo>
                  <a:pt x="1545107" y="1238898"/>
                </a:lnTo>
                <a:lnTo>
                  <a:pt x="1545107" y="1206665"/>
                </a:lnTo>
                <a:lnTo>
                  <a:pt x="1512875" y="1206665"/>
                </a:lnTo>
                <a:close/>
                <a:moveTo>
                  <a:pt x="1650035" y="1206665"/>
                </a:moveTo>
                <a:lnTo>
                  <a:pt x="1650035" y="1238898"/>
                </a:lnTo>
                <a:lnTo>
                  <a:pt x="1617802" y="1238898"/>
                </a:lnTo>
                <a:lnTo>
                  <a:pt x="1617802" y="1271130"/>
                </a:lnTo>
                <a:lnTo>
                  <a:pt x="1650035" y="1271130"/>
                </a:lnTo>
                <a:lnTo>
                  <a:pt x="1650035" y="1303363"/>
                </a:lnTo>
                <a:lnTo>
                  <a:pt x="1682267" y="1303363"/>
                </a:lnTo>
                <a:lnTo>
                  <a:pt x="1682267" y="1271130"/>
                </a:lnTo>
                <a:lnTo>
                  <a:pt x="1714500" y="1271130"/>
                </a:lnTo>
                <a:lnTo>
                  <a:pt x="1714500" y="1238898"/>
                </a:lnTo>
                <a:lnTo>
                  <a:pt x="1682267" y="1238898"/>
                </a:lnTo>
                <a:lnTo>
                  <a:pt x="1682267" y="1206665"/>
                </a:lnTo>
                <a:lnTo>
                  <a:pt x="1650035" y="1206665"/>
                </a:lnTo>
                <a:close/>
                <a:moveTo>
                  <a:pt x="2061515" y="1206665"/>
                </a:moveTo>
                <a:lnTo>
                  <a:pt x="2061515" y="1238898"/>
                </a:lnTo>
                <a:lnTo>
                  <a:pt x="2029282" y="1238898"/>
                </a:lnTo>
                <a:lnTo>
                  <a:pt x="2029282" y="1271130"/>
                </a:lnTo>
                <a:lnTo>
                  <a:pt x="2061515" y="1271130"/>
                </a:lnTo>
                <a:lnTo>
                  <a:pt x="2061515" y="1303363"/>
                </a:lnTo>
                <a:lnTo>
                  <a:pt x="2093747" y="1303363"/>
                </a:lnTo>
                <a:lnTo>
                  <a:pt x="2093747" y="1271130"/>
                </a:lnTo>
                <a:lnTo>
                  <a:pt x="2125980" y="1271130"/>
                </a:lnTo>
                <a:lnTo>
                  <a:pt x="2125980" y="1238898"/>
                </a:lnTo>
                <a:lnTo>
                  <a:pt x="2093747" y="1238898"/>
                </a:lnTo>
                <a:lnTo>
                  <a:pt x="2093747" y="1206665"/>
                </a:lnTo>
                <a:lnTo>
                  <a:pt x="2061515" y="1206665"/>
                </a:lnTo>
                <a:close/>
                <a:moveTo>
                  <a:pt x="1855775" y="1069505"/>
                </a:moveTo>
                <a:lnTo>
                  <a:pt x="1855775" y="1101738"/>
                </a:lnTo>
                <a:lnTo>
                  <a:pt x="1823542" y="1101738"/>
                </a:lnTo>
                <a:lnTo>
                  <a:pt x="1823542" y="1133970"/>
                </a:lnTo>
                <a:lnTo>
                  <a:pt x="1855775" y="1133970"/>
                </a:lnTo>
                <a:lnTo>
                  <a:pt x="1855775" y="1166203"/>
                </a:lnTo>
                <a:lnTo>
                  <a:pt x="1888007" y="1166203"/>
                </a:lnTo>
                <a:lnTo>
                  <a:pt x="1888007" y="1133970"/>
                </a:lnTo>
                <a:lnTo>
                  <a:pt x="1920240" y="1133970"/>
                </a:lnTo>
                <a:lnTo>
                  <a:pt x="1920240" y="1101738"/>
                </a:lnTo>
                <a:lnTo>
                  <a:pt x="1888007" y="1101738"/>
                </a:lnTo>
                <a:lnTo>
                  <a:pt x="1888007" y="1069505"/>
                </a:lnTo>
                <a:lnTo>
                  <a:pt x="1855775" y="1069505"/>
                </a:lnTo>
                <a:close/>
                <a:moveTo>
                  <a:pt x="1992935" y="1069505"/>
                </a:moveTo>
                <a:lnTo>
                  <a:pt x="1992935" y="1101738"/>
                </a:lnTo>
                <a:lnTo>
                  <a:pt x="1960702" y="1101738"/>
                </a:lnTo>
                <a:lnTo>
                  <a:pt x="1960702" y="1133970"/>
                </a:lnTo>
                <a:lnTo>
                  <a:pt x="1992935" y="1133970"/>
                </a:lnTo>
                <a:lnTo>
                  <a:pt x="1992935" y="1166203"/>
                </a:lnTo>
                <a:lnTo>
                  <a:pt x="2025167" y="1166203"/>
                </a:lnTo>
                <a:lnTo>
                  <a:pt x="2025167" y="1133970"/>
                </a:lnTo>
                <a:lnTo>
                  <a:pt x="2057400" y="1133970"/>
                </a:lnTo>
                <a:lnTo>
                  <a:pt x="2057400" y="1101738"/>
                </a:lnTo>
                <a:lnTo>
                  <a:pt x="2025167" y="1101738"/>
                </a:lnTo>
                <a:lnTo>
                  <a:pt x="2025167" y="1069505"/>
                </a:lnTo>
                <a:lnTo>
                  <a:pt x="1992935" y="1069505"/>
                </a:lnTo>
                <a:close/>
                <a:moveTo>
                  <a:pt x="1924355" y="1206665"/>
                </a:moveTo>
                <a:lnTo>
                  <a:pt x="1924355" y="1238898"/>
                </a:lnTo>
                <a:lnTo>
                  <a:pt x="1892122" y="1238898"/>
                </a:lnTo>
                <a:lnTo>
                  <a:pt x="1892122" y="1271130"/>
                </a:lnTo>
                <a:lnTo>
                  <a:pt x="1924355" y="1271130"/>
                </a:lnTo>
                <a:lnTo>
                  <a:pt x="1924355" y="1303363"/>
                </a:lnTo>
                <a:lnTo>
                  <a:pt x="1956587" y="1303363"/>
                </a:lnTo>
                <a:lnTo>
                  <a:pt x="1956587" y="1271130"/>
                </a:lnTo>
                <a:lnTo>
                  <a:pt x="1988820" y="1271130"/>
                </a:lnTo>
                <a:lnTo>
                  <a:pt x="1988820" y="1238898"/>
                </a:lnTo>
                <a:lnTo>
                  <a:pt x="1956587" y="1238898"/>
                </a:lnTo>
                <a:lnTo>
                  <a:pt x="1956587" y="1206665"/>
                </a:lnTo>
                <a:lnTo>
                  <a:pt x="1924355" y="1206665"/>
                </a:lnTo>
                <a:close/>
                <a:moveTo>
                  <a:pt x="1169975" y="1343825"/>
                </a:moveTo>
                <a:lnTo>
                  <a:pt x="1169975" y="1376058"/>
                </a:lnTo>
                <a:lnTo>
                  <a:pt x="1137742" y="1376058"/>
                </a:lnTo>
                <a:lnTo>
                  <a:pt x="1137742" y="1408290"/>
                </a:lnTo>
                <a:lnTo>
                  <a:pt x="1169975" y="1408290"/>
                </a:lnTo>
                <a:lnTo>
                  <a:pt x="1169975" y="1440523"/>
                </a:lnTo>
                <a:lnTo>
                  <a:pt x="1202207" y="1440523"/>
                </a:lnTo>
                <a:lnTo>
                  <a:pt x="1202207" y="1408290"/>
                </a:lnTo>
                <a:lnTo>
                  <a:pt x="1234440" y="1408290"/>
                </a:lnTo>
                <a:lnTo>
                  <a:pt x="1234440" y="1376058"/>
                </a:lnTo>
                <a:lnTo>
                  <a:pt x="1202207" y="1376058"/>
                </a:lnTo>
                <a:lnTo>
                  <a:pt x="1202207" y="1343825"/>
                </a:lnTo>
                <a:lnTo>
                  <a:pt x="1169975" y="1343825"/>
                </a:lnTo>
                <a:close/>
                <a:moveTo>
                  <a:pt x="964578" y="1482357"/>
                </a:moveTo>
                <a:lnTo>
                  <a:pt x="964578" y="1513561"/>
                </a:lnTo>
                <a:lnTo>
                  <a:pt x="933374" y="1513561"/>
                </a:lnTo>
                <a:lnTo>
                  <a:pt x="933374" y="1545107"/>
                </a:lnTo>
                <a:lnTo>
                  <a:pt x="964578" y="1545107"/>
                </a:lnTo>
                <a:lnTo>
                  <a:pt x="964578" y="1576311"/>
                </a:lnTo>
                <a:lnTo>
                  <a:pt x="996124" y="1576311"/>
                </a:lnTo>
                <a:lnTo>
                  <a:pt x="996124" y="1545107"/>
                </a:lnTo>
                <a:lnTo>
                  <a:pt x="1027328" y="1545107"/>
                </a:lnTo>
                <a:lnTo>
                  <a:pt x="1027328" y="1513561"/>
                </a:lnTo>
                <a:lnTo>
                  <a:pt x="996124" y="1513561"/>
                </a:lnTo>
                <a:lnTo>
                  <a:pt x="996124" y="1482357"/>
                </a:lnTo>
                <a:lnTo>
                  <a:pt x="964578" y="1482357"/>
                </a:lnTo>
                <a:close/>
                <a:moveTo>
                  <a:pt x="896341" y="1619860"/>
                </a:moveTo>
                <a:lnTo>
                  <a:pt x="896341" y="1651064"/>
                </a:lnTo>
                <a:lnTo>
                  <a:pt x="865137" y="1651064"/>
                </a:lnTo>
                <a:lnTo>
                  <a:pt x="865137" y="1681925"/>
                </a:lnTo>
                <a:lnTo>
                  <a:pt x="896341" y="1681925"/>
                </a:lnTo>
                <a:lnTo>
                  <a:pt x="896341" y="1713128"/>
                </a:lnTo>
                <a:lnTo>
                  <a:pt x="927202" y="1713128"/>
                </a:lnTo>
                <a:lnTo>
                  <a:pt x="927202" y="1681925"/>
                </a:lnTo>
                <a:lnTo>
                  <a:pt x="958405" y="1681925"/>
                </a:lnTo>
                <a:lnTo>
                  <a:pt x="958405" y="1651064"/>
                </a:lnTo>
                <a:lnTo>
                  <a:pt x="927202" y="1651064"/>
                </a:lnTo>
                <a:lnTo>
                  <a:pt x="927202" y="1619860"/>
                </a:lnTo>
                <a:lnTo>
                  <a:pt x="896341" y="1619860"/>
                </a:lnTo>
                <a:close/>
                <a:moveTo>
                  <a:pt x="1033158" y="1345197"/>
                </a:moveTo>
                <a:lnTo>
                  <a:pt x="1033158" y="1376401"/>
                </a:lnTo>
                <a:lnTo>
                  <a:pt x="1001954" y="1376401"/>
                </a:lnTo>
                <a:lnTo>
                  <a:pt x="1001954" y="1407947"/>
                </a:lnTo>
                <a:lnTo>
                  <a:pt x="1033158" y="1407947"/>
                </a:lnTo>
                <a:lnTo>
                  <a:pt x="1033158" y="1439151"/>
                </a:lnTo>
                <a:lnTo>
                  <a:pt x="1064704" y="1439151"/>
                </a:lnTo>
                <a:lnTo>
                  <a:pt x="1064704" y="1407947"/>
                </a:lnTo>
                <a:lnTo>
                  <a:pt x="1095908" y="1407947"/>
                </a:lnTo>
                <a:lnTo>
                  <a:pt x="1095908" y="1376401"/>
                </a:lnTo>
                <a:lnTo>
                  <a:pt x="1064704" y="1376401"/>
                </a:lnTo>
                <a:lnTo>
                  <a:pt x="1064704" y="1345197"/>
                </a:lnTo>
                <a:lnTo>
                  <a:pt x="1033158" y="1345197"/>
                </a:lnTo>
                <a:close/>
                <a:moveTo>
                  <a:pt x="1375715" y="1206665"/>
                </a:moveTo>
                <a:lnTo>
                  <a:pt x="1375715" y="1238898"/>
                </a:lnTo>
                <a:lnTo>
                  <a:pt x="1343482" y="1238898"/>
                </a:lnTo>
                <a:lnTo>
                  <a:pt x="1343482" y="1271130"/>
                </a:lnTo>
                <a:lnTo>
                  <a:pt x="1375715" y="1271130"/>
                </a:lnTo>
                <a:lnTo>
                  <a:pt x="1375715" y="1303363"/>
                </a:lnTo>
                <a:lnTo>
                  <a:pt x="1407947" y="1303363"/>
                </a:lnTo>
                <a:lnTo>
                  <a:pt x="1407947" y="1271130"/>
                </a:lnTo>
                <a:lnTo>
                  <a:pt x="1440180" y="1271130"/>
                </a:lnTo>
                <a:lnTo>
                  <a:pt x="1440180" y="1238898"/>
                </a:lnTo>
                <a:lnTo>
                  <a:pt x="1407947" y="1238898"/>
                </a:lnTo>
                <a:lnTo>
                  <a:pt x="1407947" y="1206665"/>
                </a:lnTo>
                <a:lnTo>
                  <a:pt x="1375715" y="1206665"/>
                </a:lnTo>
                <a:close/>
                <a:moveTo>
                  <a:pt x="828446" y="1485100"/>
                </a:moveTo>
                <a:lnTo>
                  <a:pt x="828446" y="1514589"/>
                </a:lnTo>
                <a:lnTo>
                  <a:pt x="798957" y="1514589"/>
                </a:lnTo>
                <a:lnTo>
                  <a:pt x="798957" y="1544079"/>
                </a:lnTo>
                <a:lnTo>
                  <a:pt x="828446" y="1544079"/>
                </a:lnTo>
                <a:lnTo>
                  <a:pt x="828446" y="1573568"/>
                </a:lnTo>
                <a:lnTo>
                  <a:pt x="857936" y="1573568"/>
                </a:lnTo>
                <a:lnTo>
                  <a:pt x="857936" y="1544079"/>
                </a:lnTo>
                <a:lnTo>
                  <a:pt x="887425" y="1544079"/>
                </a:lnTo>
                <a:lnTo>
                  <a:pt x="887425" y="1514589"/>
                </a:lnTo>
                <a:lnTo>
                  <a:pt x="857936" y="1514589"/>
                </a:lnTo>
                <a:lnTo>
                  <a:pt x="857936" y="1485100"/>
                </a:lnTo>
                <a:lnTo>
                  <a:pt x="828446" y="1485100"/>
                </a:lnTo>
                <a:close/>
                <a:moveTo>
                  <a:pt x="1238555" y="1206665"/>
                </a:moveTo>
                <a:lnTo>
                  <a:pt x="1238555" y="1238898"/>
                </a:lnTo>
                <a:lnTo>
                  <a:pt x="1206322" y="1238898"/>
                </a:lnTo>
                <a:lnTo>
                  <a:pt x="1206322" y="1271130"/>
                </a:lnTo>
                <a:lnTo>
                  <a:pt x="1238555" y="1271130"/>
                </a:lnTo>
                <a:lnTo>
                  <a:pt x="1238555" y="1303363"/>
                </a:lnTo>
                <a:lnTo>
                  <a:pt x="1270787" y="1303363"/>
                </a:lnTo>
                <a:lnTo>
                  <a:pt x="1270787" y="1271130"/>
                </a:lnTo>
                <a:lnTo>
                  <a:pt x="1303020" y="1271130"/>
                </a:lnTo>
                <a:lnTo>
                  <a:pt x="1303020" y="1238898"/>
                </a:lnTo>
                <a:lnTo>
                  <a:pt x="1270787" y="1238898"/>
                </a:lnTo>
                <a:lnTo>
                  <a:pt x="1270787" y="1206665"/>
                </a:lnTo>
                <a:lnTo>
                  <a:pt x="1238555" y="1206665"/>
                </a:lnTo>
                <a:close/>
                <a:moveTo>
                  <a:pt x="1307135" y="1343825"/>
                </a:moveTo>
                <a:lnTo>
                  <a:pt x="1307135" y="1376058"/>
                </a:lnTo>
                <a:lnTo>
                  <a:pt x="1274902" y="1376058"/>
                </a:lnTo>
                <a:lnTo>
                  <a:pt x="1274902" y="1408290"/>
                </a:lnTo>
                <a:lnTo>
                  <a:pt x="1307135" y="1408290"/>
                </a:lnTo>
                <a:lnTo>
                  <a:pt x="1307135" y="1440523"/>
                </a:lnTo>
                <a:lnTo>
                  <a:pt x="1339367" y="1440523"/>
                </a:lnTo>
                <a:lnTo>
                  <a:pt x="1339367" y="1408290"/>
                </a:lnTo>
                <a:lnTo>
                  <a:pt x="1371600" y="1408290"/>
                </a:lnTo>
                <a:lnTo>
                  <a:pt x="1371600" y="1376058"/>
                </a:lnTo>
                <a:lnTo>
                  <a:pt x="1339367" y="1376058"/>
                </a:lnTo>
                <a:lnTo>
                  <a:pt x="1339367" y="1343825"/>
                </a:lnTo>
                <a:lnTo>
                  <a:pt x="1307135" y="1343825"/>
                </a:lnTo>
                <a:close/>
                <a:moveTo>
                  <a:pt x="1101395" y="1480985"/>
                </a:moveTo>
                <a:lnTo>
                  <a:pt x="1101395" y="1513218"/>
                </a:lnTo>
                <a:lnTo>
                  <a:pt x="1069162" y="1513218"/>
                </a:lnTo>
                <a:lnTo>
                  <a:pt x="1069162" y="1545450"/>
                </a:lnTo>
                <a:lnTo>
                  <a:pt x="1101395" y="1545450"/>
                </a:lnTo>
                <a:lnTo>
                  <a:pt x="1101395" y="1577683"/>
                </a:lnTo>
                <a:lnTo>
                  <a:pt x="1133627" y="1577683"/>
                </a:lnTo>
                <a:lnTo>
                  <a:pt x="1133627" y="1545450"/>
                </a:lnTo>
                <a:lnTo>
                  <a:pt x="1165860" y="1545450"/>
                </a:lnTo>
                <a:lnTo>
                  <a:pt x="1165860" y="1513218"/>
                </a:lnTo>
                <a:lnTo>
                  <a:pt x="1133627" y="1513218"/>
                </a:lnTo>
                <a:lnTo>
                  <a:pt x="1133627" y="1480985"/>
                </a:lnTo>
                <a:lnTo>
                  <a:pt x="1101395" y="1480985"/>
                </a:lnTo>
                <a:close/>
                <a:moveTo>
                  <a:pt x="759866" y="1622603"/>
                </a:moveTo>
                <a:lnTo>
                  <a:pt x="759866" y="1651749"/>
                </a:lnTo>
                <a:lnTo>
                  <a:pt x="730720" y="1651749"/>
                </a:lnTo>
                <a:lnTo>
                  <a:pt x="730720" y="1681239"/>
                </a:lnTo>
                <a:lnTo>
                  <a:pt x="759866" y="1681239"/>
                </a:lnTo>
                <a:lnTo>
                  <a:pt x="759866" y="1710385"/>
                </a:lnTo>
                <a:lnTo>
                  <a:pt x="789356" y="1710385"/>
                </a:lnTo>
                <a:lnTo>
                  <a:pt x="789356" y="1681239"/>
                </a:lnTo>
                <a:lnTo>
                  <a:pt x="818502" y="1681239"/>
                </a:lnTo>
                <a:lnTo>
                  <a:pt x="818502" y="1651749"/>
                </a:lnTo>
                <a:lnTo>
                  <a:pt x="789356" y="1651749"/>
                </a:lnTo>
                <a:lnTo>
                  <a:pt x="789356" y="1622603"/>
                </a:lnTo>
                <a:lnTo>
                  <a:pt x="759866" y="1622603"/>
                </a:lnTo>
                <a:close/>
                <a:moveTo>
                  <a:pt x="1545107" y="2674963"/>
                </a:moveTo>
                <a:lnTo>
                  <a:pt x="1545107" y="2642730"/>
                </a:lnTo>
                <a:lnTo>
                  <a:pt x="1577340" y="2642730"/>
                </a:lnTo>
                <a:lnTo>
                  <a:pt x="1577340" y="2610498"/>
                </a:lnTo>
                <a:lnTo>
                  <a:pt x="1545107" y="2610498"/>
                </a:lnTo>
                <a:lnTo>
                  <a:pt x="1545107" y="2578265"/>
                </a:lnTo>
                <a:lnTo>
                  <a:pt x="1512875" y="2578265"/>
                </a:lnTo>
                <a:lnTo>
                  <a:pt x="1512875" y="2610498"/>
                </a:lnTo>
                <a:lnTo>
                  <a:pt x="1480642" y="2610498"/>
                </a:lnTo>
                <a:lnTo>
                  <a:pt x="1480642" y="2642730"/>
                </a:lnTo>
                <a:lnTo>
                  <a:pt x="1512875" y="2642730"/>
                </a:lnTo>
                <a:lnTo>
                  <a:pt x="1512875" y="2674963"/>
                </a:lnTo>
                <a:lnTo>
                  <a:pt x="1545107" y="2674963"/>
                </a:lnTo>
                <a:close/>
                <a:moveTo>
                  <a:pt x="2679764" y="1072248"/>
                </a:moveTo>
                <a:lnTo>
                  <a:pt x="2679764" y="1102766"/>
                </a:lnTo>
                <a:lnTo>
                  <a:pt x="2649245" y="1102766"/>
                </a:lnTo>
                <a:lnTo>
                  <a:pt x="2649245" y="1132942"/>
                </a:lnTo>
                <a:lnTo>
                  <a:pt x="2679764" y="1132942"/>
                </a:lnTo>
                <a:lnTo>
                  <a:pt x="2679764" y="1163460"/>
                </a:lnTo>
                <a:lnTo>
                  <a:pt x="2709939" y="1163460"/>
                </a:lnTo>
                <a:lnTo>
                  <a:pt x="2709939" y="1132942"/>
                </a:lnTo>
                <a:lnTo>
                  <a:pt x="2740457" y="1132942"/>
                </a:lnTo>
                <a:lnTo>
                  <a:pt x="2740457" y="1102766"/>
                </a:lnTo>
                <a:lnTo>
                  <a:pt x="2709939" y="1102766"/>
                </a:lnTo>
                <a:lnTo>
                  <a:pt x="2709939" y="1072248"/>
                </a:lnTo>
                <a:lnTo>
                  <a:pt x="2679764" y="1072248"/>
                </a:lnTo>
                <a:close/>
                <a:moveTo>
                  <a:pt x="2748001" y="1208380"/>
                </a:moveTo>
                <a:lnTo>
                  <a:pt x="2748001" y="1239584"/>
                </a:lnTo>
                <a:lnTo>
                  <a:pt x="2716797" y="1239584"/>
                </a:lnTo>
                <a:lnTo>
                  <a:pt x="2716797" y="1270445"/>
                </a:lnTo>
                <a:lnTo>
                  <a:pt x="2748001" y="1270445"/>
                </a:lnTo>
                <a:lnTo>
                  <a:pt x="2748001" y="1301648"/>
                </a:lnTo>
                <a:lnTo>
                  <a:pt x="2778862" y="1301648"/>
                </a:lnTo>
                <a:lnTo>
                  <a:pt x="2778862" y="1270445"/>
                </a:lnTo>
                <a:lnTo>
                  <a:pt x="2810066" y="1270445"/>
                </a:lnTo>
                <a:lnTo>
                  <a:pt x="2810066" y="1239584"/>
                </a:lnTo>
                <a:lnTo>
                  <a:pt x="2778862" y="1239584"/>
                </a:lnTo>
                <a:lnTo>
                  <a:pt x="2778862" y="1208380"/>
                </a:lnTo>
                <a:lnTo>
                  <a:pt x="2748001" y="1208380"/>
                </a:lnTo>
                <a:close/>
                <a:moveTo>
                  <a:pt x="2611526" y="936803"/>
                </a:moveTo>
                <a:lnTo>
                  <a:pt x="2611526" y="965949"/>
                </a:lnTo>
                <a:lnTo>
                  <a:pt x="2582380" y="965949"/>
                </a:lnTo>
                <a:lnTo>
                  <a:pt x="2582380" y="995439"/>
                </a:lnTo>
                <a:lnTo>
                  <a:pt x="2611526" y="995439"/>
                </a:lnTo>
                <a:lnTo>
                  <a:pt x="2611526" y="1024585"/>
                </a:lnTo>
                <a:lnTo>
                  <a:pt x="2641016" y="1024585"/>
                </a:lnTo>
                <a:lnTo>
                  <a:pt x="2641016" y="995439"/>
                </a:lnTo>
                <a:lnTo>
                  <a:pt x="2670163" y="995439"/>
                </a:lnTo>
                <a:lnTo>
                  <a:pt x="2670163" y="965949"/>
                </a:lnTo>
                <a:lnTo>
                  <a:pt x="2641016" y="965949"/>
                </a:lnTo>
                <a:lnTo>
                  <a:pt x="2641016" y="936803"/>
                </a:lnTo>
                <a:lnTo>
                  <a:pt x="2611526" y="936803"/>
                </a:lnTo>
                <a:close/>
                <a:moveTo>
                  <a:pt x="2473681" y="934745"/>
                </a:moveTo>
                <a:lnTo>
                  <a:pt x="2473681" y="965264"/>
                </a:lnTo>
                <a:lnTo>
                  <a:pt x="2443163" y="965264"/>
                </a:lnTo>
                <a:lnTo>
                  <a:pt x="2443163" y="996125"/>
                </a:lnTo>
                <a:lnTo>
                  <a:pt x="2473681" y="996125"/>
                </a:lnTo>
                <a:lnTo>
                  <a:pt x="2473681" y="1026643"/>
                </a:lnTo>
                <a:lnTo>
                  <a:pt x="2504542" y="1026643"/>
                </a:lnTo>
                <a:lnTo>
                  <a:pt x="2504542" y="996125"/>
                </a:lnTo>
                <a:lnTo>
                  <a:pt x="2535060" y="996125"/>
                </a:lnTo>
                <a:lnTo>
                  <a:pt x="2535060" y="965264"/>
                </a:lnTo>
                <a:lnTo>
                  <a:pt x="2504542" y="965264"/>
                </a:lnTo>
                <a:lnTo>
                  <a:pt x="2504542" y="934745"/>
                </a:lnTo>
                <a:lnTo>
                  <a:pt x="2473681" y="934745"/>
                </a:lnTo>
                <a:close/>
                <a:moveTo>
                  <a:pt x="2404415" y="1069505"/>
                </a:moveTo>
                <a:lnTo>
                  <a:pt x="2404415" y="1101738"/>
                </a:lnTo>
                <a:lnTo>
                  <a:pt x="2372182" y="1101738"/>
                </a:lnTo>
                <a:lnTo>
                  <a:pt x="2372182" y="1133970"/>
                </a:lnTo>
                <a:lnTo>
                  <a:pt x="2404415" y="1133970"/>
                </a:lnTo>
                <a:lnTo>
                  <a:pt x="2404415" y="1166203"/>
                </a:lnTo>
                <a:lnTo>
                  <a:pt x="2436647" y="1166203"/>
                </a:lnTo>
                <a:lnTo>
                  <a:pt x="2436647" y="1133970"/>
                </a:lnTo>
                <a:lnTo>
                  <a:pt x="2468880" y="1133970"/>
                </a:lnTo>
                <a:lnTo>
                  <a:pt x="2468880" y="1101738"/>
                </a:lnTo>
                <a:lnTo>
                  <a:pt x="2436647" y="1101738"/>
                </a:lnTo>
                <a:lnTo>
                  <a:pt x="2436647" y="1069505"/>
                </a:lnTo>
                <a:lnTo>
                  <a:pt x="2404415" y="1069505"/>
                </a:lnTo>
                <a:close/>
                <a:moveTo>
                  <a:pt x="2541918" y="1070534"/>
                </a:moveTo>
                <a:lnTo>
                  <a:pt x="2541918" y="1102081"/>
                </a:lnTo>
                <a:lnTo>
                  <a:pt x="2510371" y="1102081"/>
                </a:lnTo>
                <a:lnTo>
                  <a:pt x="2510371" y="1133627"/>
                </a:lnTo>
                <a:lnTo>
                  <a:pt x="2541918" y="1133627"/>
                </a:lnTo>
                <a:lnTo>
                  <a:pt x="2541918" y="1165174"/>
                </a:lnTo>
                <a:lnTo>
                  <a:pt x="2573465" y="1165174"/>
                </a:lnTo>
                <a:lnTo>
                  <a:pt x="2573465" y="1133627"/>
                </a:lnTo>
                <a:lnTo>
                  <a:pt x="2605012" y="1133627"/>
                </a:lnTo>
                <a:lnTo>
                  <a:pt x="2605012" y="1102081"/>
                </a:lnTo>
                <a:lnTo>
                  <a:pt x="2573465" y="1102081"/>
                </a:lnTo>
                <a:lnTo>
                  <a:pt x="2573465" y="1070534"/>
                </a:lnTo>
                <a:lnTo>
                  <a:pt x="2541918" y="1070534"/>
                </a:lnTo>
                <a:close/>
                <a:moveTo>
                  <a:pt x="2954426" y="1347597"/>
                </a:moveTo>
                <a:lnTo>
                  <a:pt x="2954426" y="1377429"/>
                </a:lnTo>
                <a:lnTo>
                  <a:pt x="2924594" y="1377429"/>
                </a:lnTo>
                <a:lnTo>
                  <a:pt x="2924594" y="1406919"/>
                </a:lnTo>
                <a:lnTo>
                  <a:pt x="2954426" y="1406919"/>
                </a:lnTo>
                <a:lnTo>
                  <a:pt x="2954426" y="1436751"/>
                </a:lnTo>
                <a:lnTo>
                  <a:pt x="2983916" y="1436751"/>
                </a:lnTo>
                <a:lnTo>
                  <a:pt x="2983916" y="1406919"/>
                </a:lnTo>
                <a:lnTo>
                  <a:pt x="3013748" y="1406919"/>
                </a:lnTo>
                <a:lnTo>
                  <a:pt x="3013748" y="1377429"/>
                </a:lnTo>
                <a:lnTo>
                  <a:pt x="2983916" y="1377429"/>
                </a:lnTo>
                <a:lnTo>
                  <a:pt x="2983916" y="1347597"/>
                </a:lnTo>
                <a:lnTo>
                  <a:pt x="2954426" y="1347597"/>
                </a:lnTo>
                <a:close/>
                <a:moveTo>
                  <a:pt x="3023006" y="1485100"/>
                </a:moveTo>
                <a:lnTo>
                  <a:pt x="3023006" y="1514589"/>
                </a:lnTo>
                <a:lnTo>
                  <a:pt x="2993517" y="1514589"/>
                </a:lnTo>
                <a:lnTo>
                  <a:pt x="2993517" y="1544079"/>
                </a:lnTo>
                <a:lnTo>
                  <a:pt x="3023006" y="1544079"/>
                </a:lnTo>
                <a:lnTo>
                  <a:pt x="3023006" y="1573568"/>
                </a:lnTo>
                <a:lnTo>
                  <a:pt x="3052496" y="1573568"/>
                </a:lnTo>
                <a:lnTo>
                  <a:pt x="3052496" y="1544079"/>
                </a:lnTo>
                <a:lnTo>
                  <a:pt x="3081985" y="1544079"/>
                </a:lnTo>
                <a:lnTo>
                  <a:pt x="3081985" y="1514589"/>
                </a:lnTo>
                <a:lnTo>
                  <a:pt x="3052496" y="1514589"/>
                </a:lnTo>
                <a:lnTo>
                  <a:pt x="3052496" y="1485100"/>
                </a:lnTo>
                <a:lnTo>
                  <a:pt x="3023006" y="1485100"/>
                </a:lnTo>
                <a:close/>
                <a:moveTo>
                  <a:pt x="2817610" y="1074649"/>
                </a:moveTo>
                <a:lnTo>
                  <a:pt x="2817610" y="1103452"/>
                </a:lnTo>
                <a:lnTo>
                  <a:pt x="2788806" y="1103452"/>
                </a:lnTo>
                <a:lnTo>
                  <a:pt x="2788806" y="1132256"/>
                </a:lnTo>
                <a:lnTo>
                  <a:pt x="2817610" y="1132256"/>
                </a:lnTo>
                <a:lnTo>
                  <a:pt x="2817610" y="1161059"/>
                </a:lnTo>
                <a:lnTo>
                  <a:pt x="2846413" y="1161059"/>
                </a:lnTo>
                <a:lnTo>
                  <a:pt x="2846413" y="1132256"/>
                </a:lnTo>
                <a:lnTo>
                  <a:pt x="2875217" y="1132256"/>
                </a:lnTo>
                <a:lnTo>
                  <a:pt x="2875217" y="1103452"/>
                </a:lnTo>
                <a:lnTo>
                  <a:pt x="2846413" y="1103452"/>
                </a:lnTo>
                <a:lnTo>
                  <a:pt x="2846413" y="1074649"/>
                </a:lnTo>
                <a:lnTo>
                  <a:pt x="2817610" y="1074649"/>
                </a:lnTo>
                <a:close/>
                <a:moveTo>
                  <a:pt x="2885846" y="1211123"/>
                </a:moveTo>
                <a:lnTo>
                  <a:pt x="2885846" y="1240269"/>
                </a:lnTo>
                <a:lnTo>
                  <a:pt x="2856700" y="1240269"/>
                </a:lnTo>
                <a:lnTo>
                  <a:pt x="2856700" y="1269759"/>
                </a:lnTo>
                <a:lnTo>
                  <a:pt x="2885846" y="1269759"/>
                </a:lnTo>
                <a:lnTo>
                  <a:pt x="2885846" y="1298905"/>
                </a:lnTo>
                <a:lnTo>
                  <a:pt x="2915336" y="1298905"/>
                </a:lnTo>
                <a:lnTo>
                  <a:pt x="2915336" y="1269759"/>
                </a:lnTo>
                <a:lnTo>
                  <a:pt x="2944483" y="1269759"/>
                </a:lnTo>
                <a:lnTo>
                  <a:pt x="2944483" y="1240269"/>
                </a:lnTo>
                <a:lnTo>
                  <a:pt x="2915336" y="1240269"/>
                </a:lnTo>
                <a:lnTo>
                  <a:pt x="2915336" y="1211123"/>
                </a:lnTo>
                <a:lnTo>
                  <a:pt x="2885846" y="1211123"/>
                </a:lnTo>
                <a:close/>
                <a:moveTo>
                  <a:pt x="1856461" y="797585"/>
                </a:moveTo>
                <a:lnTo>
                  <a:pt x="1856461" y="828104"/>
                </a:lnTo>
                <a:lnTo>
                  <a:pt x="1825942" y="828104"/>
                </a:lnTo>
                <a:lnTo>
                  <a:pt x="1825942" y="858965"/>
                </a:lnTo>
                <a:lnTo>
                  <a:pt x="1856461" y="858965"/>
                </a:lnTo>
                <a:lnTo>
                  <a:pt x="1856461" y="889483"/>
                </a:lnTo>
                <a:lnTo>
                  <a:pt x="1887322" y="889483"/>
                </a:lnTo>
                <a:lnTo>
                  <a:pt x="1887322" y="858965"/>
                </a:lnTo>
                <a:lnTo>
                  <a:pt x="1917840" y="858965"/>
                </a:lnTo>
                <a:lnTo>
                  <a:pt x="1917840" y="828104"/>
                </a:lnTo>
                <a:lnTo>
                  <a:pt x="1887322" y="828104"/>
                </a:lnTo>
                <a:lnTo>
                  <a:pt x="1887322" y="797585"/>
                </a:lnTo>
                <a:lnTo>
                  <a:pt x="1856461" y="797585"/>
                </a:lnTo>
                <a:close/>
                <a:moveTo>
                  <a:pt x="1993621" y="797585"/>
                </a:moveTo>
                <a:lnTo>
                  <a:pt x="1993621" y="828104"/>
                </a:lnTo>
                <a:lnTo>
                  <a:pt x="1963102" y="828104"/>
                </a:lnTo>
                <a:lnTo>
                  <a:pt x="1963102" y="858965"/>
                </a:lnTo>
                <a:lnTo>
                  <a:pt x="1993621" y="858965"/>
                </a:lnTo>
                <a:lnTo>
                  <a:pt x="1993621" y="889483"/>
                </a:lnTo>
                <a:lnTo>
                  <a:pt x="2024482" y="889483"/>
                </a:lnTo>
                <a:lnTo>
                  <a:pt x="2024482" y="858965"/>
                </a:lnTo>
                <a:lnTo>
                  <a:pt x="2055000" y="858965"/>
                </a:lnTo>
                <a:lnTo>
                  <a:pt x="2055000" y="828104"/>
                </a:lnTo>
                <a:lnTo>
                  <a:pt x="2024482" y="828104"/>
                </a:lnTo>
                <a:lnTo>
                  <a:pt x="2024482" y="797585"/>
                </a:lnTo>
                <a:lnTo>
                  <a:pt x="1993621" y="797585"/>
                </a:lnTo>
                <a:close/>
                <a:moveTo>
                  <a:pt x="1924355" y="932345"/>
                </a:moveTo>
                <a:lnTo>
                  <a:pt x="1924355" y="964578"/>
                </a:lnTo>
                <a:lnTo>
                  <a:pt x="1892122" y="964578"/>
                </a:lnTo>
                <a:lnTo>
                  <a:pt x="1892122" y="996810"/>
                </a:lnTo>
                <a:lnTo>
                  <a:pt x="1924355" y="996810"/>
                </a:lnTo>
                <a:lnTo>
                  <a:pt x="1924355" y="1029043"/>
                </a:lnTo>
                <a:lnTo>
                  <a:pt x="1956587" y="1029043"/>
                </a:lnTo>
                <a:lnTo>
                  <a:pt x="1956587" y="996810"/>
                </a:lnTo>
                <a:lnTo>
                  <a:pt x="1988820" y="996810"/>
                </a:lnTo>
                <a:lnTo>
                  <a:pt x="1988820" y="964578"/>
                </a:lnTo>
                <a:lnTo>
                  <a:pt x="1956587" y="964578"/>
                </a:lnTo>
                <a:lnTo>
                  <a:pt x="1956587" y="932345"/>
                </a:lnTo>
                <a:lnTo>
                  <a:pt x="1924355" y="932345"/>
                </a:lnTo>
                <a:close/>
                <a:moveTo>
                  <a:pt x="2336178" y="933717"/>
                </a:moveTo>
                <a:lnTo>
                  <a:pt x="2336178" y="964921"/>
                </a:lnTo>
                <a:lnTo>
                  <a:pt x="2304974" y="964921"/>
                </a:lnTo>
                <a:lnTo>
                  <a:pt x="2304974" y="996467"/>
                </a:lnTo>
                <a:lnTo>
                  <a:pt x="2336178" y="996467"/>
                </a:lnTo>
                <a:lnTo>
                  <a:pt x="2336178" y="1027671"/>
                </a:lnTo>
                <a:lnTo>
                  <a:pt x="2367725" y="1027671"/>
                </a:lnTo>
                <a:lnTo>
                  <a:pt x="2367725" y="996467"/>
                </a:lnTo>
                <a:lnTo>
                  <a:pt x="2398928" y="996467"/>
                </a:lnTo>
                <a:lnTo>
                  <a:pt x="2398928" y="964921"/>
                </a:lnTo>
                <a:lnTo>
                  <a:pt x="2367725" y="964921"/>
                </a:lnTo>
                <a:lnTo>
                  <a:pt x="2367725" y="933717"/>
                </a:lnTo>
                <a:lnTo>
                  <a:pt x="2336178" y="933717"/>
                </a:lnTo>
                <a:close/>
                <a:moveTo>
                  <a:pt x="1787195" y="932345"/>
                </a:moveTo>
                <a:lnTo>
                  <a:pt x="1787195" y="964578"/>
                </a:lnTo>
                <a:lnTo>
                  <a:pt x="1754962" y="964578"/>
                </a:lnTo>
                <a:lnTo>
                  <a:pt x="1754962" y="996810"/>
                </a:lnTo>
                <a:lnTo>
                  <a:pt x="1787195" y="996810"/>
                </a:lnTo>
                <a:lnTo>
                  <a:pt x="1787195" y="1029043"/>
                </a:lnTo>
                <a:lnTo>
                  <a:pt x="1819427" y="1029043"/>
                </a:lnTo>
                <a:lnTo>
                  <a:pt x="1819427" y="996810"/>
                </a:lnTo>
                <a:lnTo>
                  <a:pt x="1851660" y="996810"/>
                </a:lnTo>
                <a:lnTo>
                  <a:pt x="1851660" y="964578"/>
                </a:lnTo>
                <a:lnTo>
                  <a:pt x="1819427" y="964578"/>
                </a:lnTo>
                <a:lnTo>
                  <a:pt x="1819427" y="932345"/>
                </a:lnTo>
                <a:lnTo>
                  <a:pt x="1787195" y="932345"/>
                </a:lnTo>
                <a:close/>
                <a:moveTo>
                  <a:pt x="3092615" y="1350683"/>
                </a:moveTo>
                <a:lnTo>
                  <a:pt x="3092615" y="1378458"/>
                </a:lnTo>
                <a:lnTo>
                  <a:pt x="3064840" y="1378458"/>
                </a:lnTo>
                <a:lnTo>
                  <a:pt x="3064840" y="1405890"/>
                </a:lnTo>
                <a:lnTo>
                  <a:pt x="3092615" y="1405890"/>
                </a:lnTo>
                <a:lnTo>
                  <a:pt x="3092615" y="1433665"/>
                </a:lnTo>
                <a:lnTo>
                  <a:pt x="3120047" y="1433665"/>
                </a:lnTo>
                <a:lnTo>
                  <a:pt x="3120047" y="1405890"/>
                </a:lnTo>
                <a:lnTo>
                  <a:pt x="3147822" y="1405890"/>
                </a:lnTo>
                <a:lnTo>
                  <a:pt x="3147822" y="1378458"/>
                </a:lnTo>
                <a:lnTo>
                  <a:pt x="3120047" y="1378458"/>
                </a:lnTo>
                <a:lnTo>
                  <a:pt x="3120047" y="1350683"/>
                </a:lnTo>
                <a:lnTo>
                  <a:pt x="3092615" y="1350683"/>
                </a:lnTo>
                <a:close/>
                <a:moveTo>
                  <a:pt x="2061515" y="932345"/>
                </a:moveTo>
                <a:lnTo>
                  <a:pt x="2061515" y="964578"/>
                </a:lnTo>
                <a:lnTo>
                  <a:pt x="2029282" y="964578"/>
                </a:lnTo>
                <a:lnTo>
                  <a:pt x="2029282" y="996810"/>
                </a:lnTo>
                <a:lnTo>
                  <a:pt x="2061515" y="996810"/>
                </a:lnTo>
                <a:lnTo>
                  <a:pt x="2061515" y="1029043"/>
                </a:lnTo>
                <a:lnTo>
                  <a:pt x="2093747" y="1029043"/>
                </a:lnTo>
                <a:lnTo>
                  <a:pt x="2093747" y="996810"/>
                </a:lnTo>
                <a:lnTo>
                  <a:pt x="2125980" y="996810"/>
                </a:lnTo>
                <a:lnTo>
                  <a:pt x="2125980" y="964578"/>
                </a:lnTo>
                <a:lnTo>
                  <a:pt x="2093747" y="964578"/>
                </a:lnTo>
                <a:lnTo>
                  <a:pt x="2093747" y="932345"/>
                </a:lnTo>
                <a:lnTo>
                  <a:pt x="2061515" y="932345"/>
                </a:lnTo>
                <a:close/>
                <a:moveTo>
                  <a:pt x="2268284" y="798614"/>
                </a:moveTo>
                <a:lnTo>
                  <a:pt x="2268284" y="828446"/>
                </a:lnTo>
                <a:lnTo>
                  <a:pt x="2238451" y="828446"/>
                </a:lnTo>
                <a:lnTo>
                  <a:pt x="2238451" y="858622"/>
                </a:lnTo>
                <a:lnTo>
                  <a:pt x="2268284" y="858622"/>
                </a:lnTo>
                <a:lnTo>
                  <a:pt x="2268284" y="888454"/>
                </a:lnTo>
                <a:lnTo>
                  <a:pt x="2298459" y="888454"/>
                </a:lnTo>
                <a:lnTo>
                  <a:pt x="2298459" y="858622"/>
                </a:lnTo>
                <a:lnTo>
                  <a:pt x="2328291" y="858622"/>
                </a:lnTo>
                <a:lnTo>
                  <a:pt x="2328291" y="828446"/>
                </a:lnTo>
                <a:lnTo>
                  <a:pt x="2298459" y="828446"/>
                </a:lnTo>
                <a:lnTo>
                  <a:pt x="2298459" y="798614"/>
                </a:lnTo>
                <a:lnTo>
                  <a:pt x="2268284" y="798614"/>
                </a:lnTo>
                <a:close/>
                <a:moveTo>
                  <a:pt x="2198675" y="932688"/>
                </a:moveTo>
                <a:lnTo>
                  <a:pt x="2198675" y="964578"/>
                </a:lnTo>
                <a:lnTo>
                  <a:pt x="2166785" y="964578"/>
                </a:lnTo>
                <a:lnTo>
                  <a:pt x="2166785" y="996810"/>
                </a:lnTo>
                <a:lnTo>
                  <a:pt x="2198675" y="996810"/>
                </a:lnTo>
                <a:lnTo>
                  <a:pt x="2198675" y="1028700"/>
                </a:lnTo>
                <a:lnTo>
                  <a:pt x="2230907" y="1028700"/>
                </a:lnTo>
                <a:lnTo>
                  <a:pt x="2230907" y="996810"/>
                </a:lnTo>
                <a:lnTo>
                  <a:pt x="2262797" y="996810"/>
                </a:lnTo>
                <a:lnTo>
                  <a:pt x="2262797" y="964578"/>
                </a:lnTo>
                <a:lnTo>
                  <a:pt x="2230907" y="964578"/>
                </a:lnTo>
                <a:lnTo>
                  <a:pt x="2230907" y="932688"/>
                </a:lnTo>
                <a:lnTo>
                  <a:pt x="2198675" y="932688"/>
                </a:lnTo>
                <a:close/>
                <a:moveTo>
                  <a:pt x="2131124" y="797928"/>
                </a:moveTo>
                <a:lnTo>
                  <a:pt x="2131124" y="828446"/>
                </a:lnTo>
                <a:lnTo>
                  <a:pt x="2100605" y="828446"/>
                </a:lnTo>
                <a:lnTo>
                  <a:pt x="2100605" y="858622"/>
                </a:lnTo>
                <a:lnTo>
                  <a:pt x="2131124" y="858622"/>
                </a:lnTo>
                <a:lnTo>
                  <a:pt x="2131124" y="889140"/>
                </a:lnTo>
                <a:lnTo>
                  <a:pt x="2161299" y="889140"/>
                </a:lnTo>
                <a:lnTo>
                  <a:pt x="2161299" y="858622"/>
                </a:lnTo>
                <a:lnTo>
                  <a:pt x="2191817" y="858622"/>
                </a:lnTo>
                <a:lnTo>
                  <a:pt x="2191817" y="828446"/>
                </a:lnTo>
                <a:lnTo>
                  <a:pt x="2161299" y="828446"/>
                </a:lnTo>
                <a:lnTo>
                  <a:pt x="2161299" y="797928"/>
                </a:lnTo>
                <a:lnTo>
                  <a:pt x="2131124" y="797928"/>
                </a:lnTo>
                <a:close/>
                <a:moveTo>
                  <a:pt x="2847785" y="2536431"/>
                </a:moveTo>
                <a:lnTo>
                  <a:pt x="2847785" y="2505227"/>
                </a:lnTo>
                <a:lnTo>
                  <a:pt x="2878988" y="2505227"/>
                </a:lnTo>
                <a:lnTo>
                  <a:pt x="2878988" y="2473681"/>
                </a:lnTo>
                <a:lnTo>
                  <a:pt x="2847785" y="2473681"/>
                </a:lnTo>
                <a:lnTo>
                  <a:pt x="2847785" y="2442477"/>
                </a:lnTo>
                <a:lnTo>
                  <a:pt x="2816238" y="2442477"/>
                </a:lnTo>
                <a:lnTo>
                  <a:pt x="2816238" y="2473681"/>
                </a:lnTo>
                <a:lnTo>
                  <a:pt x="2785034" y="2473681"/>
                </a:lnTo>
                <a:lnTo>
                  <a:pt x="2785034" y="2505227"/>
                </a:lnTo>
                <a:lnTo>
                  <a:pt x="2816238" y="2505227"/>
                </a:lnTo>
                <a:lnTo>
                  <a:pt x="2816238" y="2536431"/>
                </a:lnTo>
                <a:lnTo>
                  <a:pt x="2847785" y="2536431"/>
                </a:lnTo>
                <a:close/>
                <a:moveTo>
                  <a:pt x="2710967" y="2537803"/>
                </a:moveTo>
                <a:lnTo>
                  <a:pt x="2710967" y="2505570"/>
                </a:lnTo>
                <a:lnTo>
                  <a:pt x="2743200" y="2505570"/>
                </a:lnTo>
                <a:lnTo>
                  <a:pt x="2743200" y="2473338"/>
                </a:lnTo>
                <a:lnTo>
                  <a:pt x="2710967" y="2473338"/>
                </a:lnTo>
                <a:lnTo>
                  <a:pt x="2710967" y="2441105"/>
                </a:lnTo>
                <a:lnTo>
                  <a:pt x="2678735" y="2441105"/>
                </a:lnTo>
                <a:lnTo>
                  <a:pt x="2678735" y="2473338"/>
                </a:lnTo>
                <a:lnTo>
                  <a:pt x="2646502" y="2473338"/>
                </a:lnTo>
                <a:lnTo>
                  <a:pt x="2646502" y="2505570"/>
                </a:lnTo>
                <a:lnTo>
                  <a:pt x="2678735" y="2505570"/>
                </a:lnTo>
                <a:lnTo>
                  <a:pt x="2678735" y="2537803"/>
                </a:lnTo>
                <a:lnTo>
                  <a:pt x="2710967" y="2537803"/>
                </a:lnTo>
                <a:close/>
                <a:moveTo>
                  <a:pt x="2368067" y="2674963"/>
                </a:moveTo>
                <a:lnTo>
                  <a:pt x="2368067" y="2642730"/>
                </a:lnTo>
                <a:lnTo>
                  <a:pt x="2400300" y="2642730"/>
                </a:lnTo>
                <a:lnTo>
                  <a:pt x="2400300" y="2610498"/>
                </a:lnTo>
                <a:lnTo>
                  <a:pt x="2368067" y="2610498"/>
                </a:lnTo>
                <a:lnTo>
                  <a:pt x="2368067" y="2578265"/>
                </a:lnTo>
                <a:lnTo>
                  <a:pt x="2335835" y="2578265"/>
                </a:lnTo>
                <a:lnTo>
                  <a:pt x="2335835" y="2610498"/>
                </a:lnTo>
                <a:lnTo>
                  <a:pt x="2303602" y="2610498"/>
                </a:lnTo>
                <a:lnTo>
                  <a:pt x="2303602" y="2642730"/>
                </a:lnTo>
                <a:lnTo>
                  <a:pt x="2335835" y="2642730"/>
                </a:lnTo>
                <a:lnTo>
                  <a:pt x="2335835" y="2674963"/>
                </a:lnTo>
                <a:lnTo>
                  <a:pt x="2368067" y="2674963"/>
                </a:lnTo>
                <a:close/>
                <a:moveTo>
                  <a:pt x="2505227" y="2674963"/>
                </a:moveTo>
                <a:lnTo>
                  <a:pt x="2505227" y="2642730"/>
                </a:lnTo>
                <a:lnTo>
                  <a:pt x="2537460" y="2642730"/>
                </a:lnTo>
                <a:lnTo>
                  <a:pt x="2537460" y="2610498"/>
                </a:lnTo>
                <a:lnTo>
                  <a:pt x="2505227" y="2610498"/>
                </a:lnTo>
                <a:lnTo>
                  <a:pt x="2505227" y="2578265"/>
                </a:lnTo>
                <a:lnTo>
                  <a:pt x="2472995" y="2578265"/>
                </a:lnTo>
                <a:lnTo>
                  <a:pt x="2472995" y="2610498"/>
                </a:lnTo>
                <a:lnTo>
                  <a:pt x="2440762" y="2610498"/>
                </a:lnTo>
                <a:lnTo>
                  <a:pt x="2440762" y="2642730"/>
                </a:lnTo>
                <a:lnTo>
                  <a:pt x="2472995" y="2642730"/>
                </a:lnTo>
                <a:lnTo>
                  <a:pt x="2472995" y="2674963"/>
                </a:lnTo>
                <a:lnTo>
                  <a:pt x="2505227" y="2674963"/>
                </a:lnTo>
                <a:close/>
                <a:moveTo>
                  <a:pt x="2642387" y="2674963"/>
                </a:moveTo>
                <a:lnTo>
                  <a:pt x="2642387" y="2642730"/>
                </a:lnTo>
                <a:lnTo>
                  <a:pt x="2674620" y="2642730"/>
                </a:lnTo>
                <a:lnTo>
                  <a:pt x="2674620" y="2610498"/>
                </a:lnTo>
                <a:lnTo>
                  <a:pt x="2642387" y="2610498"/>
                </a:lnTo>
                <a:lnTo>
                  <a:pt x="2642387" y="2578265"/>
                </a:lnTo>
                <a:lnTo>
                  <a:pt x="2610155" y="2578265"/>
                </a:lnTo>
                <a:lnTo>
                  <a:pt x="2610155" y="2610498"/>
                </a:lnTo>
                <a:lnTo>
                  <a:pt x="2577922" y="2610498"/>
                </a:lnTo>
                <a:lnTo>
                  <a:pt x="2577922" y="2642730"/>
                </a:lnTo>
                <a:lnTo>
                  <a:pt x="2610155" y="2642730"/>
                </a:lnTo>
                <a:lnTo>
                  <a:pt x="2610155" y="2674963"/>
                </a:lnTo>
                <a:lnTo>
                  <a:pt x="2642387" y="2674963"/>
                </a:lnTo>
                <a:close/>
                <a:moveTo>
                  <a:pt x="2573807" y="2537803"/>
                </a:moveTo>
                <a:lnTo>
                  <a:pt x="2573807" y="2505570"/>
                </a:lnTo>
                <a:lnTo>
                  <a:pt x="2606040" y="2505570"/>
                </a:lnTo>
                <a:lnTo>
                  <a:pt x="2606040" y="2473338"/>
                </a:lnTo>
                <a:lnTo>
                  <a:pt x="2573807" y="2473338"/>
                </a:lnTo>
                <a:lnTo>
                  <a:pt x="2573807" y="2441105"/>
                </a:lnTo>
                <a:lnTo>
                  <a:pt x="2541575" y="2441105"/>
                </a:lnTo>
                <a:lnTo>
                  <a:pt x="2541575" y="2473338"/>
                </a:lnTo>
                <a:lnTo>
                  <a:pt x="2509342" y="2473338"/>
                </a:lnTo>
                <a:lnTo>
                  <a:pt x="2509342" y="2505570"/>
                </a:lnTo>
                <a:lnTo>
                  <a:pt x="2541575" y="2505570"/>
                </a:lnTo>
                <a:lnTo>
                  <a:pt x="2541575" y="2537803"/>
                </a:lnTo>
                <a:lnTo>
                  <a:pt x="2573807" y="2537803"/>
                </a:lnTo>
                <a:close/>
                <a:moveTo>
                  <a:pt x="2436647" y="2812123"/>
                </a:moveTo>
                <a:lnTo>
                  <a:pt x="2436647" y="2779890"/>
                </a:lnTo>
                <a:lnTo>
                  <a:pt x="2468880" y="2779890"/>
                </a:lnTo>
                <a:lnTo>
                  <a:pt x="2468880" y="2747658"/>
                </a:lnTo>
                <a:lnTo>
                  <a:pt x="2436647" y="2747658"/>
                </a:lnTo>
                <a:lnTo>
                  <a:pt x="2436647" y="2715425"/>
                </a:lnTo>
                <a:lnTo>
                  <a:pt x="2404415" y="2715425"/>
                </a:lnTo>
                <a:lnTo>
                  <a:pt x="2404415" y="2747658"/>
                </a:lnTo>
                <a:lnTo>
                  <a:pt x="2372182" y="2747658"/>
                </a:lnTo>
                <a:lnTo>
                  <a:pt x="2372182" y="2779890"/>
                </a:lnTo>
                <a:lnTo>
                  <a:pt x="2404415" y="2779890"/>
                </a:lnTo>
                <a:lnTo>
                  <a:pt x="2404415" y="2812123"/>
                </a:lnTo>
                <a:lnTo>
                  <a:pt x="2436647" y="2812123"/>
                </a:lnTo>
                <a:close/>
                <a:moveTo>
                  <a:pt x="2162327" y="2812123"/>
                </a:moveTo>
                <a:lnTo>
                  <a:pt x="2162327" y="2779890"/>
                </a:lnTo>
                <a:lnTo>
                  <a:pt x="2194560" y="2779890"/>
                </a:lnTo>
                <a:lnTo>
                  <a:pt x="2194560" y="2747658"/>
                </a:lnTo>
                <a:lnTo>
                  <a:pt x="2162327" y="2747658"/>
                </a:lnTo>
                <a:lnTo>
                  <a:pt x="2162327" y="2715425"/>
                </a:lnTo>
                <a:lnTo>
                  <a:pt x="2130095" y="2715425"/>
                </a:lnTo>
                <a:lnTo>
                  <a:pt x="2130095" y="2747658"/>
                </a:lnTo>
                <a:lnTo>
                  <a:pt x="2097862" y="2747658"/>
                </a:lnTo>
                <a:lnTo>
                  <a:pt x="2097862" y="2779890"/>
                </a:lnTo>
                <a:lnTo>
                  <a:pt x="2130095" y="2779890"/>
                </a:lnTo>
                <a:lnTo>
                  <a:pt x="2130095" y="2812123"/>
                </a:lnTo>
                <a:lnTo>
                  <a:pt x="2162327" y="2812123"/>
                </a:lnTo>
                <a:close/>
                <a:moveTo>
                  <a:pt x="3161195" y="1488186"/>
                </a:moveTo>
                <a:lnTo>
                  <a:pt x="3161195" y="1515618"/>
                </a:lnTo>
                <a:lnTo>
                  <a:pt x="3133763" y="1515618"/>
                </a:lnTo>
                <a:lnTo>
                  <a:pt x="3133763" y="1543050"/>
                </a:lnTo>
                <a:lnTo>
                  <a:pt x="3161195" y="1543050"/>
                </a:lnTo>
                <a:lnTo>
                  <a:pt x="3161195" y="1570482"/>
                </a:lnTo>
                <a:lnTo>
                  <a:pt x="3188627" y="1570482"/>
                </a:lnTo>
                <a:lnTo>
                  <a:pt x="3188627" y="1543050"/>
                </a:lnTo>
                <a:lnTo>
                  <a:pt x="3216059" y="1543050"/>
                </a:lnTo>
                <a:lnTo>
                  <a:pt x="3216059" y="1515618"/>
                </a:lnTo>
                <a:lnTo>
                  <a:pt x="3188627" y="1515618"/>
                </a:lnTo>
                <a:lnTo>
                  <a:pt x="3188627" y="1488186"/>
                </a:lnTo>
                <a:lnTo>
                  <a:pt x="3161195" y="1488186"/>
                </a:lnTo>
                <a:close/>
                <a:moveTo>
                  <a:pt x="2093747" y="2674963"/>
                </a:moveTo>
                <a:lnTo>
                  <a:pt x="2093747" y="2642730"/>
                </a:lnTo>
                <a:lnTo>
                  <a:pt x="2125980" y="2642730"/>
                </a:lnTo>
                <a:lnTo>
                  <a:pt x="2125980" y="2610498"/>
                </a:lnTo>
                <a:lnTo>
                  <a:pt x="2093747" y="2610498"/>
                </a:lnTo>
                <a:lnTo>
                  <a:pt x="2093747" y="2578265"/>
                </a:lnTo>
                <a:lnTo>
                  <a:pt x="2061515" y="2578265"/>
                </a:lnTo>
                <a:lnTo>
                  <a:pt x="2061515" y="2610498"/>
                </a:lnTo>
                <a:lnTo>
                  <a:pt x="2029282" y="2610498"/>
                </a:lnTo>
                <a:lnTo>
                  <a:pt x="2029282" y="2642730"/>
                </a:lnTo>
                <a:lnTo>
                  <a:pt x="2061515" y="2642730"/>
                </a:lnTo>
                <a:lnTo>
                  <a:pt x="2061515" y="2674963"/>
                </a:lnTo>
                <a:lnTo>
                  <a:pt x="2093747" y="2674963"/>
                </a:lnTo>
                <a:close/>
                <a:moveTo>
                  <a:pt x="2230907" y="2674963"/>
                </a:moveTo>
                <a:lnTo>
                  <a:pt x="2230907" y="2642730"/>
                </a:lnTo>
                <a:lnTo>
                  <a:pt x="2263140" y="2642730"/>
                </a:lnTo>
                <a:lnTo>
                  <a:pt x="2263140" y="2610498"/>
                </a:lnTo>
                <a:lnTo>
                  <a:pt x="2230907" y="2610498"/>
                </a:lnTo>
                <a:lnTo>
                  <a:pt x="2230907" y="2578265"/>
                </a:lnTo>
                <a:lnTo>
                  <a:pt x="2198675" y="2578265"/>
                </a:lnTo>
                <a:lnTo>
                  <a:pt x="2198675" y="2610498"/>
                </a:lnTo>
                <a:lnTo>
                  <a:pt x="2166442" y="2610498"/>
                </a:lnTo>
                <a:lnTo>
                  <a:pt x="2166442" y="2642730"/>
                </a:lnTo>
                <a:lnTo>
                  <a:pt x="2198675" y="2642730"/>
                </a:lnTo>
                <a:lnTo>
                  <a:pt x="2198675" y="2674963"/>
                </a:lnTo>
                <a:lnTo>
                  <a:pt x="2230907" y="2674963"/>
                </a:lnTo>
                <a:close/>
                <a:moveTo>
                  <a:pt x="2299487" y="2812123"/>
                </a:moveTo>
                <a:lnTo>
                  <a:pt x="2299487" y="2779890"/>
                </a:lnTo>
                <a:lnTo>
                  <a:pt x="2331720" y="2779890"/>
                </a:lnTo>
                <a:lnTo>
                  <a:pt x="2331720" y="2747658"/>
                </a:lnTo>
                <a:lnTo>
                  <a:pt x="2299487" y="2747658"/>
                </a:lnTo>
                <a:lnTo>
                  <a:pt x="2299487" y="2715425"/>
                </a:lnTo>
                <a:lnTo>
                  <a:pt x="2267255" y="2715425"/>
                </a:lnTo>
                <a:lnTo>
                  <a:pt x="2267255" y="2747658"/>
                </a:lnTo>
                <a:lnTo>
                  <a:pt x="2235022" y="2747658"/>
                </a:lnTo>
                <a:lnTo>
                  <a:pt x="2235022" y="2779890"/>
                </a:lnTo>
                <a:lnTo>
                  <a:pt x="2267255" y="2779890"/>
                </a:lnTo>
                <a:lnTo>
                  <a:pt x="2267255" y="2812123"/>
                </a:lnTo>
                <a:lnTo>
                  <a:pt x="2299487" y="2812123"/>
                </a:lnTo>
                <a:close/>
                <a:moveTo>
                  <a:pt x="3189313" y="2120837"/>
                </a:moveTo>
                <a:lnTo>
                  <a:pt x="3189313" y="2092376"/>
                </a:lnTo>
                <a:lnTo>
                  <a:pt x="3217774" y="2092376"/>
                </a:lnTo>
                <a:lnTo>
                  <a:pt x="3217774" y="2063572"/>
                </a:lnTo>
                <a:lnTo>
                  <a:pt x="3189313" y="2063572"/>
                </a:lnTo>
                <a:lnTo>
                  <a:pt x="3189313" y="2035112"/>
                </a:lnTo>
                <a:lnTo>
                  <a:pt x="3160510" y="2035112"/>
                </a:lnTo>
                <a:lnTo>
                  <a:pt x="3160510" y="2063572"/>
                </a:lnTo>
                <a:lnTo>
                  <a:pt x="3132049" y="2063572"/>
                </a:lnTo>
                <a:lnTo>
                  <a:pt x="3132049" y="2092376"/>
                </a:lnTo>
                <a:lnTo>
                  <a:pt x="3160510" y="2092376"/>
                </a:lnTo>
                <a:lnTo>
                  <a:pt x="3160510" y="2120837"/>
                </a:lnTo>
                <a:lnTo>
                  <a:pt x="3189313" y="2120837"/>
                </a:lnTo>
                <a:close/>
                <a:moveTo>
                  <a:pt x="3229775" y="1899666"/>
                </a:moveTo>
                <a:lnTo>
                  <a:pt x="3229775" y="1927098"/>
                </a:lnTo>
                <a:lnTo>
                  <a:pt x="3202343" y="1927098"/>
                </a:lnTo>
                <a:lnTo>
                  <a:pt x="3202343" y="1954530"/>
                </a:lnTo>
                <a:lnTo>
                  <a:pt x="3229775" y="1954530"/>
                </a:lnTo>
                <a:lnTo>
                  <a:pt x="3229775" y="1981962"/>
                </a:lnTo>
                <a:lnTo>
                  <a:pt x="3257207" y="1981962"/>
                </a:lnTo>
                <a:lnTo>
                  <a:pt x="3257207" y="1954530"/>
                </a:lnTo>
                <a:lnTo>
                  <a:pt x="3284639" y="1954530"/>
                </a:lnTo>
                <a:lnTo>
                  <a:pt x="3284639" y="1927098"/>
                </a:lnTo>
                <a:lnTo>
                  <a:pt x="3257207" y="1927098"/>
                </a:lnTo>
                <a:lnTo>
                  <a:pt x="3257207" y="1899666"/>
                </a:lnTo>
                <a:lnTo>
                  <a:pt x="3229775" y="1899666"/>
                </a:lnTo>
                <a:close/>
                <a:moveTo>
                  <a:pt x="3120733" y="2258682"/>
                </a:moveTo>
                <a:lnTo>
                  <a:pt x="3120733" y="2229536"/>
                </a:lnTo>
                <a:lnTo>
                  <a:pt x="3149879" y="2229536"/>
                </a:lnTo>
                <a:lnTo>
                  <a:pt x="3149879" y="2200732"/>
                </a:lnTo>
                <a:lnTo>
                  <a:pt x="3120733" y="2200732"/>
                </a:lnTo>
                <a:lnTo>
                  <a:pt x="3120733" y="2171586"/>
                </a:lnTo>
                <a:lnTo>
                  <a:pt x="3091930" y="2171586"/>
                </a:lnTo>
                <a:lnTo>
                  <a:pt x="3091930" y="2200732"/>
                </a:lnTo>
                <a:lnTo>
                  <a:pt x="3062783" y="2200732"/>
                </a:lnTo>
                <a:lnTo>
                  <a:pt x="3062783" y="2229536"/>
                </a:lnTo>
                <a:lnTo>
                  <a:pt x="3091930" y="2229536"/>
                </a:lnTo>
                <a:lnTo>
                  <a:pt x="3091930" y="2258682"/>
                </a:lnTo>
                <a:lnTo>
                  <a:pt x="3120733" y="2258682"/>
                </a:lnTo>
                <a:close/>
                <a:moveTo>
                  <a:pt x="3230118" y="1626375"/>
                </a:moveTo>
                <a:lnTo>
                  <a:pt x="3230118" y="1653121"/>
                </a:lnTo>
                <a:lnTo>
                  <a:pt x="3203372" y="1653121"/>
                </a:lnTo>
                <a:lnTo>
                  <a:pt x="3203372" y="1679867"/>
                </a:lnTo>
                <a:lnTo>
                  <a:pt x="3230118" y="1679867"/>
                </a:lnTo>
                <a:lnTo>
                  <a:pt x="3230118" y="1706613"/>
                </a:lnTo>
                <a:lnTo>
                  <a:pt x="3256864" y="1706613"/>
                </a:lnTo>
                <a:lnTo>
                  <a:pt x="3256864" y="1679867"/>
                </a:lnTo>
                <a:lnTo>
                  <a:pt x="3283610" y="1679867"/>
                </a:lnTo>
                <a:lnTo>
                  <a:pt x="3283610" y="1653121"/>
                </a:lnTo>
                <a:lnTo>
                  <a:pt x="3256864" y="1653121"/>
                </a:lnTo>
                <a:lnTo>
                  <a:pt x="3256864" y="1626375"/>
                </a:lnTo>
                <a:lnTo>
                  <a:pt x="3230118" y="1626375"/>
                </a:lnTo>
                <a:close/>
                <a:moveTo>
                  <a:pt x="2025167" y="2812123"/>
                </a:moveTo>
                <a:lnTo>
                  <a:pt x="2025167" y="2779890"/>
                </a:lnTo>
                <a:lnTo>
                  <a:pt x="2057400" y="2779890"/>
                </a:lnTo>
                <a:lnTo>
                  <a:pt x="2057400" y="2747658"/>
                </a:lnTo>
                <a:lnTo>
                  <a:pt x="2025167" y="2747658"/>
                </a:lnTo>
                <a:lnTo>
                  <a:pt x="2025167" y="2715425"/>
                </a:lnTo>
                <a:lnTo>
                  <a:pt x="1992935" y="2715425"/>
                </a:lnTo>
                <a:lnTo>
                  <a:pt x="1992935" y="2747658"/>
                </a:lnTo>
                <a:lnTo>
                  <a:pt x="1960702" y="2747658"/>
                </a:lnTo>
                <a:lnTo>
                  <a:pt x="1960702" y="2779890"/>
                </a:lnTo>
                <a:lnTo>
                  <a:pt x="1992935" y="2779890"/>
                </a:lnTo>
                <a:lnTo>
                  <a:pt x="1992935" y="2812123"/>
                </a:lnTo>
                <a:lnTo>
                  <a:pt x="2025167" y="2812123"/>
                </a:lnTo>
                <a:close/>
                <a:moveTo>
                  <a:pt x="2779547" y="2400643"/>
                </a:moveTo>
                <a:lnTo>
                  <a:pt x="2779547" y="2368410"/>
                </a:lnTo>
                <a:lnTo>
                  <a:pt x="2811780" y="2368410"/>
                </a:lnTo>
                <a:lnTo>
                  <a:pt x="2811780" y="2336178"/>
                </a:lnTo>
                <a:lnTo>
                  <a:pt x="2779547" y="2336178"/>
                </a:lnTo>
                <a:lnTo>
                  <a:pt x="2779547" y="2303945"/>
                </a:lnTo>
                <a:lnTo>
                  <a:pt x="2747315" y="2303945"/>
                </a:lnTo>
                <a:lnTo>
                  <a:pt x="2747315" y="2336178"/>
                </a:lnTo>
                <a:lnTo>
                  <a:pt x="2715082" y="2336178"/>
                </a:lnTo>
                <a:lnTo>
                  <a:pt x="2715082" y="2368410"/>
                </a:lnTo>
                <a:lnTo>
                  <a:pt x="2747315" y="2368410"/>
                </a:lnTo>
                <a:lnTo>
                  <a:pt x="2747315" y="2400643"/>
                </a:lnTo>
                <a:lnTo>
                  <a:pt x="2779547" y="2400643"/>
                </a:lnTo>
                <a:close/>
                <a:moveTo>
                  <a:pt x="2916365" y="2399271"/>
                </a:moveTo>
                <a:lnTo>
                  <a:pt x="2916365" y="2368067"/>
                </a:lnTo>
                <a:lnTo>
                  <a:pt x="2947568" y="2368067"/>
                </a:lnTo>
                <a:lnTo>
                  <a:pt x="2947568" y="2336521"/>
                </a:lnTo>
                <a:lnTo>
                  <a:pt x="2916365" y="2336521"/>
                </a:lnTo>
                <a:lnTo>
                  <a:pt x="2916365" y="2305317"/>
                </a:lnTo>
                <a:lnTo>
                  <a:pt x="2884818" y="2305317"/>
                </a:lnTo>
                <a:lnTo>
                  <a:pt x="2884818" y="2336521"/>
                </a:lnTo>
                <a:lnTo>
                  <a:pt x="2853614" y="2336521"/>
                </a:lnTo>
                <a:lnTo>
                  <a:pt x="2853614" y="2368067"/>
                </a:lnTo>
                <a:lnTo>
                  <a:pt x="2884818" y="2368067"/>
                </a:lnTo>
                <a:lnTo>
                  <a:pt x="2884818" y="2399271"/>
                </a:lnTo>
                <a:lnTo>
                  <a:pt x="2916365" y="2399271"/>
                </a:lnTo>
                <a:close/>
                <a:moveTo>
                  <a:pt x="2984602" y="2261768"/>
                </a:moveTo>
                <a:lnTo>
                  <a:pt x="2984602" y="2230565"/>
                </a:lnTo>
                <a:lnTo>
                  <a:pt x="3015806" y="2230565"/>
                </a:lnTo>
                <a:lnTo>
                  <a:pt x="3015806" y="2199704"/>
                </a:lnTo>
                <a:lnTo>
                  <a:pt x="2984602" y="2199704"/>
                </a:lnTo>
                <a:lnTo>
                  <a:pt x="2984602" y="2168500"/>
                </a:lnTo>
                <a:lnTo>
                  <a:pt x="2953741" y="2168500"/>
                </a:lnTo>
                <a:lnTo>
                  <a:pt x="2953741" y="2199704"/>
                </a:lnTo>
                <a:lnTo>
                  <a:pt x="2922537" y="2199704"/>
                </a:lnTo>
                <a:lnTo>
                  <a:pt x="2922537" y="2230565"/>
                </a:lnTo>
                <a:lnTo>
                  <a:pt x="2953741" y="2230565"/>
                </a:lnTo>
                <a:lnTo>
                  <a:pt x="2953741" y="2261768"/>
                </a:lnTo>
                <a:lnTo>
                  <a:pt x="2984602" y="2261768"/>
                </a:lnTo>
                <a:close/>
                <a:moveTo>
                  <a:pt x="3052496" y="2396871"/>
                </a:moveTo>
                <a:lnTo>
                  <a:pt x="3052496" y="2367039"/>
                </a:lnTo>
                <a:lnTo>
                  <a:pt x="3082328" y="2367039"/>
                </a:lnTo>
                <a:lnTo>
                  <a:pt x="3082328" y="2337549"/>
                </a:lnTo>
                <a:lnTo>
                  <a:pt x="3052496" y="2337549"/>
                </a:lnTo>
                <a:lnTo>
                  <a:pt x="3052496" y="2307717"/>
                </a:lnTo>
                <a:lnTo>
                  <a:pt x="3023006" y="2307717"/>
                </a:lnTo>
                <a:lnTo>
                  <a:pt x="3023006" y="2337549"/>
                </a:lnTo>
                <a:lnTo>
                  <a:pt x="2993174" y="2337549"/>
                </a:lnTo>
                <a:lnTo>
                  <a:pt x="2993174" y="2367039"/>
                </a:lnTo>
                <a:lnTo>
                  <a:pt x="3023006" y="2367039"/>
                </a:lnTo>
                <a:lnTo>
                  <a:pt x="3023006" y="2396871"/>
                </a:lnTo>
                <a:lnTo>
                  <a:pt x="3052496" y="2396871"/>
                </a:lnTo>
                <a:close/>
                <a:moveTo>
                  <a:pt x="1855775" y="1343825"/>
                </a:moveTo>
                <a:lnTo>
                  <a:pt x="1855775" y="1376058"/>
                </a:lnTo>
                <a:lnTo>
                  <a:pt x="1823542" y="1376058"/>
                </a:lnTo>
                <a:lnTo>
                  <a:pt x="1823542" y="1408290"/>
                </a:lnTo>
                <a:lnTo>
                  <a:pt x="1855775" y="1408290"/>
                </a:lnTo>
                <a:lnTo>
                  <a:pt x="1855775" y="1440523"/>
                </a:lnTo>
                <a:lnTo>
                  <a:pt x="1888007" y="1440523"/>
                </a:lnTo>
                <a:lnTo>
                  <a:pt x="1888007" y="1408290"/>
                </a:lnTo>
                <a:lnTo>
                  <a:pt x="1920240" y="1408290"/>
                </a:lnTo>
                <a:lnTo>
                  <a:pt x="1920240" y="1376058"/>
                </a:lnTo>
                <a:lnTo>
                  <a:pt x="1888007" y="1376058"/>
                </a:lnTo>
                <a:lnTo>
                  <a:pt x="1888007" y="1343825"/>
                </a:lnTo>
                <a:lnTo>
                  <a:pt x="1855775" y="1343825"/>
                </a:lnTo>
                <a:close/>
                <a:moveTo>
                  <a:pt x="1238555" y="1480985"/>
                </a:moveTo>
                <a:lnTo>
                  <a:pt x="1238555" y="1513218"/>
                </a:lnTo>
                <a:lnTo>
                  <a:pt x="1206322" y="1513218"/>
                </a:lnTo>
                <a:lnTo>
                  <a:pt x="1206322" y="1545450"/>
                </a:lnTo>
                <a:lnTo>
                  <a:pt x="1238555" y="1545450"/>
                </a:lnTo>
                <a:lnTo>
                  <a:pt x="1238555" y="1577683"/>
                </a:lnTo>
                <a:lnTo>
                  <a:pt x="1270787" y="1577683"/>
                </a:lnTo>
                <a:lnTo>
                  <a:pt x="1270787" y="1545450"/>
                </a:lnTo>
                <a:lnTo>
                  <a:pt x="1303020" y="1545450"/>
                </a:lnTo>
                <a:lnTo>
                  <a:pt x="1303020" y="1513218"/>
                </a:lnTo>
                <a:lnTo>
                  <a:pt x="1270787" y="1513218"/>
                </a:lnTo>
                <a:lnTo>
                  <a:pt x="1270787" y="1480985"/>
                </a:lnTo>
                <a:lnTo>
                  <a:pt x="1238555" y="1480985"/>
                </a:lnTo>
                <a:close/>
                <a:moveTo>
                  <a:pt x="1307135" y="1618145"/>
                </a:moveTo>
                <a:lnTo>
                  <a:pt x="1307135" y="1650378"/>
                </a:lnTo>
                <a:lnTo>
                  <a:pt x="1274902" y="1650378"/>
                </a:lnTo>
                <a:lnTo>
                  <a:pt x="1274902" y="1682610"/>
                </a:lnTo>
                <a:lnTo>
                  <a:pt x="1307135" y="1682610"/>
                </a:lnTo>
                <a:lnTo>
                  <a:pt x="1307135" y="1714843"/>
                </a:lnTo>
                <a:lnTo>
                  <a:pt x="1339367" y="1714843"/>
                </a:lnTo>
                <a:lnTo>
                  <a:pt x="1339367" y="1682610"/>
                </a:lnTo>
                <a:lnTo>
                  <a:pt x="1371600" y="1682610"/>
                </a:lnTo>
                <a:lnTo>
                  <a:pt x="1371600" y="1650378"/>
                </a:lnTo>
                <a:lnTo>
                  <a:pt x="1339367" y="1650378"/>
                </a:lnTo>
                <a:lnTo>
                  <a:pt x="1339367" y="1618145"/>
                </a:lnTo>
                <a:lnTo>
                  <a:pt x="1307135" y="1618145"/>
                </a:lnTo>
                <a:close/>
                <a:moveTo>
                  <a:pt x="1032815" y="1618145"/>
                </a:moveTo>
                <a:lnTo>
                  <a:pt x="1032815" y="1650378"/>
                </a:lnTo>
                <a:lnTo>
                  <a:pt x="1000582" y="1650378"/>
                </a:lnTo>
                <a:lnTo>
                  <a:pt x="1000582" y="1682610"/>
                </a:lnTo>
                <a:lnTo>
                  <a:pt x="1032815" y="1682610"/>
                </a:lnTo>
                <a:lnTo>
                  <a:pt x="1032815" y="1714843"/>
                </a:lnTo>
                <a:lnTo>
                  <a:pt x="1065047" y="1714843"/>
                </a:lnTo>
                <a:lnTo>
                  <a:pt x="1065047" y="1682610"/>
                </a:lnTo>
                <a:lnTo>
                  <a:pt x="1097280" y="1682610"/>
                </a:lnTo>
                <a:lnTo>
                  <a:pt x="1097280" y="1650378"/>
                </a:lnTo>
                <a:lnTo>
                  <a:pt x="1065047" y="1650378"/>
                </a:lnTo>
                <a:lnTo>
                  <a:pt x="1065047" y="1618145"/>
                </a:lnTo>
                <a:lnTo>
                  <a:pt x="1032815" y="1618145"/>
                </a:lnTo>
                <a:close/>
                <a:moveTo>
                  <a:pt x="1169975" y="1618145"/>
                </a:moveTo>
                <a:lnTo>
                  <a:pt x="1169975" y="1650378"/>
                </a:lnTo>
                <a:lnTo>
                  <a:pt x="1137742" y="1650378"/>
                </a:lnTo>
                <a:lnTo>
                  <a:pt x="1137742" y="1682610"/>
                </a:lnTo>
                <a:lnTo>
                  <a:pt x="1169975" y="1682610"/>
                </a:lnTo>
                <a:lnTo>
                  <a:pt x="1169975" y="1714843"/>
                </a:lnTo>
                <a:lnTo>
                  <a:pt x="1202207" y="1714843"/>
                </a:lnTo>
                <a:lnTo>
                  <a:pt x="1202207" y="1682610"/>
                </a:lnTo>
                <a:lnTo>
                  <a:pt x="1234440" y="1682610"/>
                </a:lnTo>
                <a:lnTo>
                  <a:pt x="1234440" y="1650378"/>
                </a:lnTo>
                <a:lnTo>
                  <a:pt x="1202207" y="1650378"/>
                </a:lnTo>
                <a:lnTo>
                  <a:pt x="1202207" y="1618145"/>
                </a:lnTo>
                <a:lnTo>
                  <a:pt x="1169975" y="1618145"/>
                </a:lnTo>
                <a:close/>
                <a:moveTo>
                  <a:pt x="1375715" y="1480985"/>
                </a:moveTo>
                <a:lnTo>
                  <a:pt x="1375715" y="1513218"/>
                </a:lnTo>
                <a:lnTo>
                  <a:pt x="1343482" y="1513218"/>
                </a:lnTo>
                <a:lnTo>
                  <a:pt x="1343482" y="1545450"/>
                </a:lnTo>
                <a:lnTo>
                  <a:pt x="1375715" y="1545450"/>
                </a:lnTo>
                <a:lnTo>
                  <a:pt x="1375715" y="1577683"/>
                </a:lnTo>
                <a:lnTo>
                  <a:pt x="1407947" y="1577683"/>
                </a:lnTo>
                <a:lnTo>
                  <a:pt x="1407947" y="1545450"/>
                </a:lnTo>
                <a:lnTo>
                  <a:pt x="1440180" y="1545450"/>
                </a:lnTo>
                <a:lnTo>
                  <a:pt x="1440180" y="1513218"/>
                </a:lnTo>
                <a:lnTo>
                  <a:pt x="1407947" y="1513218"/>
                </a:lnTo>
                <a:lnTo>
                  <a:pt x="1407947" y="1480985"/>
                </a:lnTo>
                <a:lnTo>
                  <a:pt x="1375715" y="1480985"/>
                </a:lnTo>
                <a:close/>
                <a:moveTo>
                  <a:pt x="1101395" y="1755305"/>
                </a:moveTo>
                <a:lnTo>
                  <a:pt x="1101395" y="1787538"/>
                </a:lnTo>
                <a:lnTo>
                  <a:pt x="1069162" y="1787538"/>
                </a:lnTo>
                <a:lnTo>
                  <a:pt x="1069162" y="1819770"/>
                </a:lnTo>
                <a:lnTo>
                  <a:pt x="1101395" y="1819770"/>
                </a:lnTo>
                <a:lnTo>
                  <a:pt x="1101395" y="1852003"/>
                </a:lnTo>
                <a:lnTo>
                  <a:pt x="1133627" y="1852003"/>
                </a:lnTo>
                <a:lnTo>
                  <a:pt x="1133627" y="1819770"/>
                </a:lnTo>
                <a:lnTo>
                  <a:pt x="1165860" y="1819770"/>
                </a:lnTo>
                <a:lnTo>
                  <a:pt x="1165860" y="1787538"/>
                </a:lnTo>
                <a:lnTo>
                  <a:pt x="1133627" y="1787538"/>
                </a:lnTo>
                <a:lnTo>
                  <a:pt x="1133627" y="1755305"/>
                </a:lnTo>
                <a:lnTo>
                  <a:pt x="1101395" y="1755305"/>
                </a:lnTo>
                <a:close/>
                <a:moveTo>
                  <a:pt x="1444295" y="1343825"/>
                </a:moveTo>
                <a:lnTo>
                  <a:pt x="1444295" y="1376058"/>
                </a:lnTo>
                <a:lnTo>
                  <a:pt x="1412062" y="1376058"/>
                </a:lnTo>
                <a:lnTo>
                  <a:pt x="1412062" y="1408290"/>
                </a:lnTo>
                <a:lnTo>
                  <a:pt x="1444295" y="1408290"/>
                </a:lnTo>
                <a:lnTo>
                  <a:pt x="1444295" y="1440523"/>
                </a:lnTo>
                <a:lnTo>
                  <a:pt x="1476527" y="1440523"/>
                </a:lnTo>
                <a:lnTo>
                  <a:pt x="1476527" y="1408290"/>
                </a:lnTo>
                <a:lnTo>
                  <a:pt x="1508760" y="1408290"/>
                </a:lnTo>
                <a:lnTo>
                  <a:pt x="1508760" y="1376058"/>
                </a:lnTo>
                <a:lnTo>
                  <a:pt x="1476527" y="1376058"/>
                </a:lnTo>
                <a:lnTo>
                  <a:pt x="1476527" y="1343825"/>
                </a:lnTo>
                <a:lnTo>
                  <a:pt x="1444295" y="1343825"/>
                </a:lnTo>
                <a:close/>
                <a:moveTo>
                  <a:pt x="1650035" y="1480985"/>
                </a:moveTo>
                <a:lnTo>
                  <a:pt x="1650035" y="1513218"/>
                </a:lnTo>
                <a:lnTo>
                  <a:pt x="1617802" y="1513218"/>
                </a:lnTo>
                <a:lnTo>
                  <a:pt x="1617802" y="1545450"/>
                </a:lnTo>
                <a:lnTo>
                  <a:pt x="1650035" y="1545450"/>
                </a:lnTo>
                <a:lnTo>
                  <a:pt x="1650035" y="1577683"/>
                </a:lnTo>
                <a:lnTo>
                  <a:pt x="1682267" y="1577683"/>
                </a:lnTo>
                <a:lnTo>
                  <a:pt x="1682267" y="1545450"/>
                </a:lnTo>
                <a:lnTo>
                  <a:pt x="1714500" y="1545450"/>
                </a:lnTo>
                <a:lnTo>
                  <a:pt x="1714500" y="1513218"/>
                </a:lnTo>
                <a:lnTo>
                  <a:pt x="1682267" y="1513218"/>
                </a:lnTo>
                <a:lnTo>
                  <a:pt x="1682267" y="1480985"/>
                </a:lnTo>
                <a:lnTo>
                  <a:pt x="1650035" y="1480985"/>
                </a:lnTo>
                <a:close/>
                <a:moveTo>
                  <a:pt x="1581455" y="1343825"/>
                </a:moveTo>
                <a:lnTo>
                  <a:pt x="1581455" y="1376058"/>
                </a:lnTo>
                <a:lnTo>
                  <a:pt x="1549222" y="1376058"/>
                </a:lnTo>
                <a:lnTo>
                  <a:pt x="1549222" y="1408290"/>
                </a:lnTo>
                <a:lnTo>
                  <a:pt x="1581455" y="1408290"/>
                </a:lnTo>
                <a:lnTo>
                  <a:pt x="1581455" y="1440523"/>
                </a:lnTo>
                <a:lnTo>
                  <a:pt x="1613687" y="1440523"/>
                </a:lnTo>
                <a:lnTo>
                  <a:pt x="1613687" y="1408290"/>
                </a:lnTo>
                <a:lnTo>
                  <a:pt x="1645920" y="1408290"/>
                </a:lnTo>
                <a:lnTo>
                  <a:pt x="1645920" y="1376058"/>
                </a:lnTo>
                <a:lnTo>
                  <a:pt x="1613687" y="1376058"/>
                </a:lnTo>
                <a:lnTo>
                  <a:pt x="1613687" y="1343825"/>
                </a:lnTo>
                <a:lnTo>
                  <a:pt x="1581455" y="1343825"/>
                </a:lnTo>
                <a:close/>
                <a:moveTo>
                  <a:pt x="1512875" y="1480985"/>
                </a:moveTo>
                <a:lnTo>
                  <a:pt x="1512875" y="1513218"/>
                </a:lnTo>
                <a:lnTo>
                  <a:pt x="1480642" y="1513218"/>
                </a:lnTo>
                <a:lnTo>
                  <a:pt x="1480642" y="1545450"/>
                </a:lnTo>
                <a:lnTo>
                  <a:pt x="1512875" y="1545450"/>
                </a:lnTo>
                <a:lnTo>
                  <a:pt x="1512875" y="1577683"/>
                </a:lnTo>
                <a:lnTo>
                  <a:pt x="1545107" y="1577683"/>
                </a:lnTo>
                <a:lnTo>
                  <a:pt x="1545107" y="1545450"/>
                </a:lnTo>
                <a:lnTo>
                  <a:pt x="1577340" y="1545450"/>
                </a:lnTo>
                <a:lnTo>
                  <a:pt x="1577340" y="1513218"/>
                </a:lnTo>
                <a:lnTo>
                  <a:pt x="1545107" y="1513218"/>
                </a:lnTo>
                <a:lnTo>
                  <a:pt x="1545107" y="1480985"/>
                </a:lnTo>
                <a:lnTo>
                  <a:pt x="1512875" y="1480985"/>
                </a:lnTo>
                <a:close/>
                <a:moveTo>
                  <a:pt x="1133627" y="2126323"/>
                </a:moveTo>
                <a:lnTo>
                  <a:pt x="1133627" y="2094090"/>
                </a:lnTo>
                <a:lnTo>
                  <a:pt x="1165860" y="2094090"/>
                </a:lnTo>
                <a:lnTo>
                  <a:pt x="1165860" y="2061858"/>
                </a:lnTo>
                <a:lnTo>
                  <a:pt x="1133627" y="2061858"/>
                </a:lnTo>
                <a:lnTo>
                  <a:pt x="1133627" y="2029625"/>
                </a:lnTo>
                <a:lnTo>
                  <a:pt x="1101395" y="2029625"/>
                </a:lnTo>
                <a:lnTo>
                  <a:pt x="1101395" y="2061858"/>
                </a:lnTo>
                <a:lnTo>
                  <a:pt x="1069162" y="2061858"/>
                </a:lnTo>
                <a:lnTo>
                  <a:pt x="1069162" y="2094090"/>
                </a:lnTo>
                <a:lnTo>
                  <a:pt x="1101395" y="2094090"/>
                </a:lnTo>
                <a:lnTo>
                  <a:pt x="1101395" y="2126323"/>
                </a:lnTo>
                <a:lnTo>
                  <a:pt x="1133627" y="2126323"/>
                </a:lnTo>
                <a:close/>
                <a:moveTo>
                  <a:pt x="1202207" y="2263483"/>
                </a:moveTo>
                <a:lnTo>
                  <a:pt x="1202207" y="2231250"/>
                </a:lnTo>
                <a:lnTo>
                  <a:pt x="1234440" y="2231250"/>
                </a:lnTo>
                <a:lnTo>
                  <a:pt x="1234440" y="2199018"/>
                </a:lnTo>
                <a:lnTo>
                  <a:pt x="1202207" y="2199018"/>
                </a:lnTo>
                <a:lnTo>
                  <a:pt x="1202207" y="2166785"/>
                </a:lnTo>
                <a:lnTo>
                  <a:pt x="1169975" y="2166785"/>
                </a:lnTo>
                <a:lnTo>
                  <a:pt x="1169975" y="2199018"/>
                </a:lnTo>
                <a:lnTo>
                  <a:pt x="1137742" y="2199018"/>
                </a:lnTo>
                <a:lnTo>
                  <a:pt x="1137742" y="2231250"/>
                </a:lnTo>
                <a:lnTo>
                  <a:pt x="1169975" y="2231250"/>
                </a:lnTo>
                <a:lnTo>
                  <a:pt x="1169975" y="2263483"/>
                </a:lnTo>
                <a:lnTo>
                  <a:pt x="1202207" y="2263483"/>
                </a:lnTo>
                <a:close/>
                <a:moveTo>
                  <a:pt x="1718615" y="1343825"/>
                </a:moveTo>
                <a:lnTo>
                  <a:pt x="1718615" y="1376058"/>
                </a:lnTo>
                <a:lnTo>
                  <a:pt x="1686382" y="1376058"/>
                </a:lnTo>
                <a:lnTo>
                  <a:pt x="1686382" y="1408290"/>
                </a:lnTo>
                <a:lnTo>
                  <a:pt x="1718615" y="1408290"/>
                </a:lnTo>
                <a:lnTo>
                  <a:pt x="1718615" y="1440523"/>
                </a:lnTo>
                <a:lnTo>
                  <a:pt x="1750847" y="1440523"/>
                </a:lnTo>
                <a:lnTo>
                  <a:pt x="1750847" y="1408290"/>
                </a:lnTo>
                <a:lnTo>
                  <a:pt x="1783080" y="1408290"/>
                </a:lnTo>
                <a:lnTo>
                  <a:pt x="1783080" y="1376058"/>
                </a:lnTo>
                <a:lnTo>
                  <a:pt x="1750847" y="1376058"/>
                </a:lnTo>
                <a:lnTo>
                  <a:pt x="1750847" y="1343825"/>
                </a:lnTo>
                <a:lnTo>
                  <a:pt x="1718615" y="1343825"/>
                </a:lnTo>
                <a:close/>
                <a:moveTo>
                  <a:pt x="1270787" y="2400643"/>
                </a:moveTo>
                <a:lnTo>
                  <a:pt x="1270787" y="2368410"/>
                </a:lnTo>
                <a:lnTo>
                  <a:pt x="1303020" y="2368410"/>
                </a:lnTo>
                <a:lnTo>
                  <a:pt x="1303020" y="2336178"/>
                </a:lnTo>
                <a:lnTo>
                  <a:pt x="1270787" y="2336178"/>
                </a:lnTo>
                <a:lnTo>
                  <a:pt x="1270787" y="2303945"/>
                </a:lnTo>
                <a:lnTo>
                  <a:pt x="1238555" y="2303945"/>
                </a:lnTo>
                <a:lnTo>
                  <a:pt x="1238555" y="2336178"/>
                </a:lnTo>
                <a:lnTo>
                  <a:pt x="1206322" y="2336178"/>
                </a:lnTo>
                <a:lnTo>
                  <a:pt x="1206322" y="2368410"/>
                </a:lnTo>
                <a:lnTo>
                  <a:pt x="1238555" y="2368410"/>
                </a:lnTo>
                <a:lnTo>
                  <a:pt x="1238555" y="2400643"/>
                </a:lnTo>
                <a:lnTo>
                  <a:pt x="1270787" y="2400643"/>
                </a:lnTo>
                <a:close/>
                <a:moveTo>
                  <a:pt x="1065047" y="2263483"/>
                </a:moveTo>
                <a:lnTo>
                  <a:pt x="1065047" y="2231250"/>
                </a:lnTo>
                <a:lnTo>
                  <a:pt x="1097280" y="2231250"/>
                </a:lnTo>
                <a:lnTo>
                  <a:pt x="1097280" y="2199018"/>
                </a:lnTo>
                <a:lnTo>
                  <a:pt x="1065047" y="2199018"/>
                </a:lnTo>
                <a:lnTo>
                  <a:pt x="1065047" y="2166785"/>
                </a:lnTo>
                <a:lnTo>
                  <a:pt x="1032815" y="2166785"/>
                </a:lnTo>
                <a:lnTo>
                  <a:pt x="1032815" y="2199018"/>
                </a:lnTo>
                <a:lnTo>
                  <a:pt x="1000582" y="2199018"/>
                </a:lnTo>
                <a:lnTo>
                  <a:pt x="1000582" y="2231250"/>
                </a:lnTo>
                <a:lnTo>
                  <a:pt x="1032815" y="2231250"/>
                </a:lnTo>
                <a:lnTo>
                  <a:pt x="1032815" y="2263483"/>
                </a:lnTo>
                <a:lnTo>
                  <a:pt x="1065047" y="2263483"/>
                </a:lnTo>
                <a:close/>
                <a:moveTo>
                  <a:pt x="1339367" y="2263483"/>
                </a:moveTo>
                <a:lnTo>
                  <a:pt x="1339367" y="2231250"/>
                </a:lnTo>
                <a:lnTo>
                  <a:pt x="1371600" y="2231250"/>
                </a:lnTo>
                <a:lnTo>
                  <a:pt x="1371600" y="2199018"/>
                </a:lnTo>
                <a:lnTo>
                  <a:pt x="1339367" y="2199018"/>
                </a:lnTo>
                <a:lnTo>
                  <a:pt x="1339367" y="2166785"/>
                </a:lnTo>
                <a:lnTo>
                  <a:pt x="1307135" y="2166785"/>
                </a:lnTo>
                <a:lnTo>
                  <a:pt x="1307135" y="2199018"/>
                </a:lnTo>
                <a:lnTo>
                  <a:pt x="1274902" y="2199018"/>
                </a:lnTo>
                <a:lnTo>
                  <a:pt x="1274902" y="2231250"/>
                </a:lnTo>
                <a:lnTo>
                  <a:pt x="1307135" y="2231250"/>
                </a:lnTo>
                <a:lnTo>
                  <a:pt x="1307135" y="2263483"/>
                </a:lnTo>
                <a:lnTo>
                  <a:pt x="1339367" y="2263483"/>
                </a:lnTo>
                <a:close/>
                <a:moveTo>
                  <a:pt x="858622" y="1849603"/>
                </a:moveTo>
                <a:lnTo>
                  <a:pt x="858622" y="1819085"/>
                </a:lnTo>
                <a:lnTo>
                  <a:pt x="889140" y="1819085"/>
                </a:lnTo>
                <a:lnTo>
                  <a:pt x="889140" y="1788224"/>
                </a:lnTo>
                <a:lnTo>
                  <a:pt x="858622" y="1788224"/>
                </a:lnTo>
                <a:lnTo>
                  <a:pt x="858622" y="1757705"/>
                </a:lnTo>
                <a:lnTo>
                  <a:pt x="827761" y="1757705"/>
                </a:lnTo>
                <a:lnTo>
                  <a:pt x="827761" y="1788224"/>
                </a:lnTo>
                <a:lnTo>
                  <a:pt x="797242" y="1788224"/>
                </a:lnTo>
                <a:lnTo>
                  <a:pt x="797242" y="1819085"/>
                </a:lnTo>
                <a:lnTo>
                  <a:pt x="827761" y="1819085"/>
                </a:lnTo>
                <a:lnTo>
                  <a:pt x="827761" y="1849603"/>
                </a:lnTo>
                <a:lnTo>
                  <a:pt x="858622" y="1849603"/>
                </a:lnTo>
                <a:close/>
                <a:moveTo>
                  <a:pt x="996467" y="2126323"/>
                </a:moveTo>
                <a:lnTo>
                  <a:pt x="996467" y="2094090"/>
                </a:lnTo>
                <a:lnTo>
                  <a:pt x="1028700" y="2094090"/>
                </a:lnTo>
                <a:lnTo>
                  <a:pt x="1028700" y="2061858"/>
                </a:lnTo>
                <a:lnTo>
                  <a:pt x="996467" y="2061858"/>
                </a:lnTo>
                <a:lnTo>
                  <a:pt x="996467" y="2029625"/>
                </a:lnTo>
                <a:lnTo>
                  <a:pt x="964235" y="2029625"/>
                </a:lnTo>
                <a:lnTo>
                  <a:pt x="964235" y="2061858"/>
                </a:lnTo>
                <a:lnTo>
                  <a:pt x="932002" y="2061858"/>
                </a:lnTo>
                <a:lnTo>
                  <a:pt x="932002" y="2094090"/>
                </a:lnTo>
                <a:lnTo>
                  <a:pt x="964235" y="2094090"/>
                </a:lnTo>
                <a:lnTo>
                  <a:pt x="964235" y="2126323"/>
                </a:lnTo>
                <a:lnTo>
                  <a:pt x="996467" y="2126323"/>
                </a:lnTo>
                <a:close/>
                <a:moveTo>
                  <a:pt x="964235" y="1755648"/>
                </a:moveTo>
                <a:lnTo>
                  <a:pt x="964235" y="1787538"/>
                </a:lnTo>
                <a:lnTo>
                  <a:pt x="932345" y="1787538"/>
                </a:lnTo>
                <a:lnTo>
                  <a:pt x="932345" y="1819770"/>
                </a:lnTo>
                <a:lnTo>
                  <a:pt x="964235" y="1819770"/>
                </a:lnTo>
                <a:lnTo>
                  <a:pt x="964235" y="1851660"/>
                </a:lnTo>
                <a:lnTo>
                  <a:pt x="996467" y="1851660"/>
                </a:lnTo>
                <a:lnTo>
                  <a:pt x="996467" y="1819770"/>
                </a:lnTo>
                <a:lnTo>
                  <a:pt x="1028357" y="1819770"/>
                </a:lnTo>
                <a:lnTo>
                  <a:pt x="1028357" y="1787538"/>
                </a:lnTo>
                <a:lnTo>
                  <a:pt x="996467" y="1787538"/>
                </a:lnTo>
                <a:lnTo>
                  <a:pt x="996467" y="1755648"/>
                </a:lnTo>
                <a:lnTo>
                  <a:pt x="964235" y="1755648"/>
                </a:lnTo>
                <a:close/>
                <a:moveTo>
                  <a:pt x="927544" y="1988134"/>
                </a:moveTo>
                <a:lnTo>
                  <a:pt x="927544" y="1956587"/>
                </a:lnTo>
                <a:lnTo>
                  <a:pt x="959091" y="1956587"/>
                </a:lnTo>
                <a:lnTo>
                  <a:pt x="959091" y="1925041"/>
                </a:lnTo>
                <a:lnTo>
                  <a:pt x="927544" y="1925041"/>
                </a:lnTo>
                <a:lnTo>
                  <a:pt x="927544" y="1893494"/>
                </a:lnTo>
                <a:lnTo>
                  <a:pt x="895998" y="1893494"/>
                </a:lnTo>
                <a:lnTo>
                  <a:pt x="895998" y="1925041"/>
                </a:lnTo>
                <a:lnTo>
                  <a:pt x="864451" y="1925041"/>
                </a:lnTo>
                <a:lnTo>
                  <a:pt x="864451" y="1956587"/>
                </a:lnTo>
                <a:lnTo>
                  <a:pt x="895998" y="1956587"/>
                </a:lnTo>
                <a:lnTo>
                  <a:pt x="895998" y="1988134"/>
                </a:lnTo>
                <a:lnTo>
                  <a:pt x="927544" y="1988134"/>
                </a:lnTo>
                <a:close/>
                <a:moveTo>
                  <a:pt x="789356" y="1985391"/>
                </a:moveTo>
                <a:lnTo>
                  <a:pt x="789356" y="1955559"/>
                </a:lnTo>
                <a:lnTo>
                  <a:pt x="819188" y="1955559"/>
                </a:lnTo>
                <a:lnTo>
                  <a:pt x="819188" y="1926069"/>
                </a:lnTo>
                <a:lnTo>
                  <a:pt x="789356" y="1926069"/>
                </a:lnTo>
                <a:lnTo>
                  <a:pt x="789356" y="1896237"/>
                </a:lnTo>
                <a:lnTo>
                  <a:pt x="759866" y="1896237"/>
                </a:lnTo>
                <a:lnTo>
                  <a:pt x="759866" y="1926069"/>
                </a:lnTo>
                <a:lnTo>
                  <a:pt x="730034" y="1926069"/>
                </a:lnTo>
                <a:lnTo>
                  <a:pt x="730034" y="1955559"/>
                </a:lnTo>
                <a:lnTo>
                  <a:pt x="759866" y="1955559"/>
                </a:lnTo>
                <a:lnTo>
                  <a:pt x="759866" y="1985391"/>
                </a:lnTo>
                <a:lnTo>
                  <a:pt x="789356" y="1985391"/>
                </a:lnTo>
                <a:close/>
                <a:moveTo>
                  <a:pt x="2747315" y="1755305"/>
                </a:moveTo>
                <a:lnTo>
                  <a:pt x="2747315" y="1787538"/>
                </a:lnTo>
                <a:lnTo>
                  <a:pt x="2715082" y="1787538"/>
                </a:lnTo>
                <a:lnTo>
                  <a:pt x="2715082" y="1819770"/>
                </a:lnTo>
                <a:lnTo>
                  <a:pt x="2747315" y="1819770"/>
                </a:lnTo>
                <a:lnTo>
                  <a:pt x="2747315" y="1852003"/>
                </a:lnTo>
                <a:lnTo>
                  <a:pt x="2779547" y="1852003"/>
                </a:lnTo>
                <a:lnTo>
                  <a:pt x="2779547" y="1819770"/>
                </a:lnTo>
                <a:lnTo>
                  <a:pt x="2811780" y="1819770"/>
                </a:lnTo>
                <a:lnTo>
                  <a:pt x="2811780" y="1787538"/>
                </a:lnTo>
                <a:lnTo>
                  <a:pt x="2779547" y="1787538"/>
                </a:lnTo>
                <a:lnTo>
                  <a:pt x="2779547" y="1755305"/>
                </a:lnTo>
                <a:lnTo>
                  <a:pt x="2747315" y="1755305"/>
                </a:lnTo>
                <a:close/>
                <a:moveTo>
                  <a:pt x="2815895" y="1618145"/>
                </a:moveTo>
                <a:lnTo>
                  <a:pt x="2815895" y="1650378"/>
                </a:lnTo>
                <a:lnTo>
                  <a:pt x="2783662" y="1650378"/>
                </a:lnTo>
                <a:lnTo>
                  <a:pt x="2783662" y="1682610"/>
                </a:lnTo>
                <a:lnTo>
                  <a:pt x="2815895" y="1682610"/>
                </a:lnTo>
                <a:lnTo>
                  <a:pt x="2815895" y="1714843"/>
                </a:lnTo>
                <a:lnTo>
                  <a:pt x="2848127" y="1714843"/>
                </a:lnTo>
                <a:lnTo>
                  <a:pt x="2848127" y="1682610"/>
                </a:lnTo>
                <a:lnTo>
                  <a:pt x="2880360" y="1682610"/>
                </a:lnTo>
                <a:lnTo>
                  <a:pt x="2880360" y="1650378"/>
                </a:lnTo>
                <a:lnTo>
                  <a:pt x="2848127" y="1650378"/>
                </a:lnTo>
                <a:lnTo>
                  <a:pt x="2848127" y="1618145"/>
                </a:lnTo>
                <a:lnTo>
                  <a:pt x="2815895" y="1618145"/>
                </a:lnTo>
                <a:close/>
                <a:moveTo>
                  <a:pt x="2472995" y="1480985"/>
                </a:moveTo>
                <a:lnTo>
                  <a:pt x="2472995" y="1513218"/>
                </a:lnTo>
                <a:lnTo>
                  <a:pt x="2440762" y="1513218"/>
                </a:lnTo>
                <a:lnTo>
                  <a:pt x="2440762" y="1545450"/>
                </a:lnTo>
                <a:lnTo>
                  <a:pt x="2472995" y="1545450"/>
                </a:lnTo>
                <a:lnTo>
                  <a:pt x="2472995" y="1577683"/>
                </a:lnTo>
                <a:lnTo>
                  <a:pt x="2505227" y="1577683"/>
                </a:lnTo>
                <a:lnTo>
                  <a:pt x="2505227" y="1545450"/>
                </a:lnTo>
                <a:lnTo>
                  <a:pt x="2537460" y="1545450"/>
                </a:lnTo>
                <a:lnTo>
                  <a:pt x="2537460" y="1513218"/>
                </a:lnTo>
                <a:lnTo>
                  <a:pt x="2505227" y="1513218"/>
                </a:lnTo>
                <a:lnTo>
                  <a:pt x="2505227" y="1480985"/>
                </a:lnTo>
                <a:lnTo>
                  <a:pt x="2472995" y="1480985"/>
                </a:lnTo>
                <a:close/>
                <a:moveTo>
                  <a:pt x="2610155" y="1480985"/>
                </a:moveTo>
                <a:lnTo>
                  <a:pt x="2610155" y="1513218"/>
                </a:lnTo>
                <a:lnTo>
                  <a:pt x="2577922" y="1513218"/>
                </a:lnTo>
                <a:lnTo>
                  <a:pt x="2577922" y="1545450"/>
                </a:lnTo>
                <a:lnTo>
                  <a:pt x="2610155" y="1545450"/>
                </a:lnTo>
                <a:lnTo>
                  <a:pt x="2610155" y="1577683"/>
                </a:lnTo>
                <a:lnTo>
                  <a:pt x="2642387" y="1577683"/>
                </a:lnTo>
                <a:lnTo>
                  <a:pt x="2642387" y="1545450"/>
                </a:lnTo>
                <a:lnTo>
                  <a:pt x="2674620" y="1545450"/>
                </a:lnTo>
                <a:lnTo>
                  <a:pt x="2674620" y="1513218"/>
                </a:lnTo>
                <a:lnTo>
                  <a:pt x="2642387" y="1513218"/>
                </a:lnTo>
                <a:lnTo>
                  <a:pt x="2642387" y="1480985"/>
                </a:lnTo>
                <a:lnTo>
                  <a:pt x="2610155" y="1480985"/>
                </a:lnTo>
                <a:close/>
                <a:moveTo>
                  <a:pt x="1787195" y="1480985"/>
                </a:moveTo>
                <a:lnTo>
                  <a:pt x="1787195" y="1513218"/>
                </a:lnTo>
                <a:lnTo>
                  <a:pt x="1754962" y="1513218"/>
                </a:lnTo>
                <a:lnTo>
                  <a:pt x="1754962" y="1545450"/>
                </a:lnTo>
                <a:lnTo>
                  <a:pt x="1787195" y="1545450"/>
                </a:lnTo>
                <a:lnTo>
                  <a:pt x="1787195" y="1577683"/>
                </a:lnTo>
                <a:lnTo>
                  <a:pt x="1819427" y="1577683"/>
                </a:lnTo>
                <a:lnTo>
                  <a:pt x="1819427" y="1545450"/>
                </a:lnTo>
                <a:lnTo>
                  <a:pt x="1851660" y="1545450"/>
                </a:lnTo>
                <a:lnTo>
                  <a:pt x="1851660" y="1513218"/>
                </a:lnTo>
                <a:lnTo>
                  <a:pt x="1819427" y="1513218"/>
                </a:lnTo>
                <a:lnTo>
                  <a:pt x="1819427" y="1480985"/>
                </a:lnTo>
                <a:lnTo>
                  <a:pt x="1787195" y="1480985"/>
                </a:lnTo>
                <a:close/>
                <a:moveTo>
                  <a:pt x="2198675" y="1206665"/>
                </a:moveTo>
                <a:lnTo>
                  <a:pt x="2198675" y="1238898"/>
                </a:lnTo>
                <a:lnTo>
                  <a:pt x="2166442" y="1238898"/>
                </a:lnTo>
                <a:lnTo>
                  <a:pt x="2166442" y="1271130"/>
                </a:lnTo>
                <a:lnTo>
                  <a:pt x="2198675" y="1271130"/>
                </a:lnTo>
                <a:lnTo>
                  <a:pt x="2198675" y="1303363"/>
                </a:lnTo>
                <a:lnTo>
                  <a:pt x="2230907" y="1303363"/>
                </a:lnTo>
                <a:lnTo>
                  <a:pt x="2230907" y="1271130"/>
                </a:lnTo>
                <a:lnTo>
                  <a:pt x="2263140" y="1271130"/>
                </a:lnTo>
                <a:lnTo>
                  <a:pt x="2263140" y="1238898"/>
                </a:lnTo>
                <a:lnTo>
                  <a:pt x="2230907" y="1238898"/>
                </a:lnTo>
                <a:lnTo>
                  <a:pt x="2230907" y="1206665"/>
                </a:lnTo>
                <a:lnTo>
                  <a:pt x="2198675" y="1206665"/>
                </a:lnTo>
                <a:close/>
                <a:moveTo>
                  <a:pt x="2884475" y="1755305"/>
                </a:moveTo>
                <a:lnTo>
                  <a:pt x="2884475" y="1787538"/>
                </a:lnTo>
                <a:lnTo>
                  <a:pt x="2852242" y="1787538"/>
                </a:lnTo>
                <a:lnTo>
                  <a:pt x="2852242" y="1819770"/>
                </a:lnTo>
                <a:lnTo>
                  <a:pt x="2884475" y="1819770"/>
                </a:lnTo>
                <a:lnTo>
                  <a:pt x="2884475" y="1852003"/>
                </a:lnTo>
                <a:lnTo>
                  <a:pt x="2916707" y="1852003"/>
                </a:lnTo>
                <a:lnTo>
                  <a:pt x="2916707" y="1819770"/>
                </a:lnTo>
                <a:lnTo>
                  <a:pt x="2948940" y="1819770"/>
                </a:lnTo>
                <a:lnTo>
                  <a:pt x="2948940" y="1787538"/>
                </a:lnTo>
                <a:lnTo>
                  <a:pt x="2916707" y="1787538"/>
                </a:lnTo>
                <a:lnTo>
                  <a:pt x="2916707" y="1755305"/>
                </a:lnTo>
                <a:lnTo>
                  <a:pt x="2884475" y="1755305"/>
                </a:lnTo>
                <a:close/>
                <a:moveTo>
                  <a:pt x="2642387" y="2126323"/>
                </a:moveTo>
                <a:lnTo>
                  <a:pt x="2642387" y="2094090"/>
                </a:lnTo>
                <a:lnTo>
                  <a:pt x="2674620" y="2094090"/>
                </a:lnTo>
                <a:lnTo>
                  <a:pt x="2674620" y="2061858"/>
                </a:lnTo>
                <a:lnTo>
                  <a:pt x="2642387" y="2061858"/>
                </a:lnTo>
                <a:lnTo>
                  <a:pt x="2642387" y="2029625"/>
                </a:lnTo>
                <a:lnTo>
                  <a:pt x="2610155" y="2029625"/>
                </a:lnTo>
                <a:lnTo>
                  <a:pt x="2610155" y="2061858"/>
                </a:lnTo>
                <a:lnTo>
                  <a:pt x="2577922" y="2061858"/>
                </a:lnTo>
                <a:lnTo>
                  <a:pt x="2577922" y="2094090"/>
                </a:lnTo>
                <a:lnTo>
                  <a:pt x="2610155" y="2094090"/>
                </a:lnTo>
                <a:lnTo>
                  <a:pt x="2610155" y="2126323"/>
                </a:lnTo>
                <a:lnTo>
                  <a:pt x="2642387" y="2126323"/>
                </a:lnTo>
                <a:close/>
                <a:moveTo>
                  <a:pt x="2710967" y="1989163"/>
                </a:moveTo>
                <a:lnTo>
                  <a:pt x="2710967" y="1956930"/>
                </a:lnTo>
                <a:lnTo>
                  <a:pt x="2743200" y="1956930"/>
                </a:lnTo>
                <a:lnTo>
                  <a:pt x="2743200" y="1924698"/>
                </a:lnTo>
                <a:lnTo>
                  <a:pt x="2710967" y="1924698"/>
                </a:lnTo>
                <a:lnTo>
                  <a:pt x="2710967" y="1892465"/>
                </a:lnTo>
                <a:lnTo>
                  <a:pt x="2678735" y="1892465"/>
                </a:lnTo>
                <a:lnTo>
                  <a:pt x="2678735" y="1924698"/>
                </a:lnTo>
                <a:lnTo>
                  <a:pt x="2646502" y="1924698"/>
                </a:lnTo>
                <a:lnTo>
                  <a:pt x="2646502" y="1956930"/>
                </a:lnTo>
                <a:lnTo>
                  <a:pt x="2678735" y="1956930"/>
                </a:lnTo>
                <a:lnTo>
                  <a:pt x="2678735" y="1989163"/>
                </a:lnTo>
                <a:lnTo>
                  <a:pt x="2710967" y="1989163"/>
                </a:lnTo>
                <a:close/>
                <a:moveTo>
                  <a:pt x="2848127" y="1989163"/>
                </a:moveTo>
                <a:lnTo>
                  <a:pt x="2848127" y="1956930"/>
                </a:lnTo>
                <a:lnTo>
                  <a:pt x="2880360" y="1956930"/>
                </a:lnTo>
                <a:lnTo>
                  <a:pt x="2880360" y="1924698"/>
                </a:lnTo>
                <a:lnTo>
                  <a:pt x="2848127" y="1924698"/>
                </a:lnTo>
                <a:lnTo>
                  <a:pt x="2848127" y="1892465"/>
                </a:lnTo>
                <a:lnTo>
                  <a:pt x="2815895" y="1892465"/>
                </a:lnTo>
                <a:lnTo>
                  <a:pt x="2815895" y="1924698"/>
                </a:lnTo>
                <a:lnTo>
                  <a:pt x="2783662" y="1924698"/>
                </a:lnTo>
                <a:lnTo>
                  <a:pt x="2783662" y="1956930"/>
                </a:lnTo>
                <a:lnTo>
                  <a:pt x="2815895" y="1956930"/>
                </a:lnTo>
                <a:lnTo>
                  <a:pt x="2815895" y="1989163"/>
                </a:lnTo>
                <a:lnTo>
                  <a:pt x="2848127" y="1989163"/>
                </a:lnTo>
                <a:close/>
                <a:moveTo>
                  <a:pt x="2541575" y="1618145"/>
                </a:moveTo>
                <a:lnTo>
                  <a:pt x="2541575" y="1650378"/>
                </a:lnTo>
                <a:lnTo>
                  <a:pt x="2509342" y="1650378"/>
                </a:lnTo>
                <a:lnTo>
                  <a:pt x="2509342" y="1682610"/>
                </a:lnTo>
                <a:lnTo>
                  <a:pt x="2541575" y="1682610"/>
                </a:lnTo>
                <a:lnTo>
                  <a:pt x="2541575" y="1714843"/>
                </a:lnTo>
                <a:lnTo>
                  <a:pt x="2573807" y="1714843"/>
                </a:lnTo>
                <a:lnTo>
                  <a:pt x="2573807" y="1682610"/>
                </a:lnTo>
                <a:lnTo>
                  <a:pt x="2606040" y="1682610"/>
                </a:lnTo>
                <a:lnTo>
                  <a:pt x="2606040" y="1650378"/>
                </a:lnTo>
                <a:lnTo>
                  <a:pt x="2573807" y="1650378"/>
                </a:lnTo>
                <a:lnTo>
                  <a:pt x="2573807" y="1618145"/>
                </a:lnTo>
                <a:lnTo>
                  <a:pt x="2541575" y="1618145"/>
                </a:lnTo>
                <a:close/>
                <a:moveTo>
                  <a:pt x="1924355" y="1480985"/>
                </a:moveTo>
                <a:lnTo>
                  <a:pt x="1924355" y="1513218"/>
                </a:lnTo>
                <a:lnTo>
                  <a:pt x="1892122" y="1513218"/>
                </a:lnTo>
                <a:lnTo>
                  <a:pt x="1892122" y="1545450"/>
                </a:lnTo>
                <a:lnTo>
                  <a:pt x="1924355" y="1545450"/>
                </a:lnTo>
                <a:lnTo>
                  <a:pt x="1924355" y="1577683"/>
                </a:lnTo>
                <a:lnTo>
                  <a:pt x="1956587" y="1577683"/>
                </a:lnTo>
                <a:lnTo>
                  <a:pt x="1956587" y="1545450"/>
                </a:lnTo>
                <a:lnTo>
                  <a:pt x="1988820" y="1545450"/>
                </a:lnTo>
                <a:lnTo>
                  <a:pt x="1988820" y="1513218"/>
                </a:lnTo>
                <a:lnTo>
                  <a:pt x="1956587" y="1513218"/>
                </a:lnTo>
                <a:lnTo>
                  <a:pt x="1956587" y="1480985"/>
                </a:lnTo>
                <a:lnTo>
                  <a:pt x="1924355" y="1480985"/>
                </a:lnTo>
                <a:close/>
                <a:moveTo>
                  <a:pt x="1992935" y="1343825"/>
                </a:moveTo>
                <a:lnTo>
                  <a:pt x="1992935" y="1376058"/>
                </a:lnTo>
                <a:lnTo>
                  <a:pt x="1960702" y="1376058"/>
                </a:lnTo>
                <a:lnTo>
                  <a:pt x="1960702" y="1408290"/>
                </a:lnTo>
                <a:lnTo>
                  <a:pt x="1992935" y="1408290"/>
                </a:lnTo>
                <a:lnTo>
                  <a:pt x="1992935" y="1440523"/>
                </a:lnTo>
                <a:lnTo>
                  <a:pt x="2025167" y="1440523"/>
                </a:lnTo>
                <a:lnTo>
                  <a:pt x="2025167" y="1408290"/>
                </a:lnTo>
                <a:lnTo>
                  <a:pt x="2057400" y="1408290"/>
                </a:lnTo>
                <a:lnTo>
                  <a:pt x="2057400" y="1376058"/>
                </a:lnTo>
                <a:lnTo>
                  <a:pt x="2025167" y="1376058"/>
                </a:lnTo>
                <a:lnTo>
                  <a:pt x="2025167" y="1343825"/>
                </a:lnTo>
                <a:lnTo>
                  <a:pt x="1992935" y="1343825"/>
                </a:lnTo>
                <a:close/>
                <a:moveTo>
                  <a:pt x="2061515" y="1480985"/>
                </a:moveTo>
                <a:lnTo>
                  <a:pt x="2061515" y="1513218"/>
                </a:lnTo>
                <a:lnTo>
                  <a:pt x="2029282" y="1513218"/>
                </a:lnTo>
                <a:lnTo>
                  <a:pt x="2029282" y="1545450"/>
                </a:lnTo>
                <a:lnTo>
                  <a:pt x="2061515" y="1545450"/>
                </a:lnTo>
                <a:lnTo>
                  <a:pt x="2061515" y="1577683"/>
                </a:lnTo>
                <a:lnTo>
                  <a:pt x="2093747" y="1577683"/>
                </a:lnTo>
                <a:lnTo>
                  <a:pt x="2093747" y="1545450"/>
                </a:lnTo>
                <a:lnTo>
                  <a:pt x="2125980" y="1545450"/>
                </a:lnTo>
                <a:lnTo>
                  <a:pt x="2125980" y="1513218"/>
                </a:lnTo>
                <a:lnTo>
                  <a:pt x="2093747" y="1513218"/>
                </a:lnTo>
                <a:lnTo>
                  <a:pt x="2093747" y="1480985"/>
                </a:lnTo>
                <a:lnTo>
                  <a:pt x="2061515" y="1480985"/>
                </a:lnTo>
                <a:close/>
                <a:moveTo>
                  <a:pt x="1719643" y="797928"/>
                </a:moveTo>
                <a:lnTo>
                  <a:pt x="1719643" y="828446"/>
                </a:lnTo>
                <a:lnTo>
                  <a:pt x="1689125" y="828446"/>
                </a:lnTo>
                <a:lnTo>
                  <a:pt x="1689125" y="858622"/>
                </a:lnTo>
                <a:lnTo>
                  <a:pt x="1719643" y="858622"/>
                </a:lnTo>
                <a:lnTo>
                  <a:pt x="1719643" y="889140"/>
                </a:lnTo>
                <a:lnTo>
                  <a:pt x="1749819" y="889140"/>
                </a:lnTo>
                <a:lnTo>
                  <a:pt x="1749819" y="858622"/>
                </a:lnTo>
                <a:lnTo>
                  <a:pt x="1780337" y="858622"/>
                </a:lnTo>
                <a:lnTo>
                  <a:pt x="1780337" y="828446"/>
                </a:lnTo>
                <a:lnTo>
                  <a:pt x="1749819" y="828446"/>
                </a:lnTo>
                <a:lnTo>
                  <a:pt x="1749819" y="797928"/>
                </a:lnTo>
                <a:lnTo>
                  <a:pt x="1719643" y="797928"/>
                </a:lnTo>
                <a:close/>
                <a:moveTo>
                  <a:pt x="2404415" y="1618145"/>
                </a:moveTo>
                <a:lnTo>
                  <a:pt x="2404415" y="1650378"/>
                </a:lnTo>
                <a:lnTo>
                  <a:pt x="2372182" y="1650378"/>
                </a:lnTo>
                <a:lnTo>
                  <a:pt x="2372182" y="1682610"/>
                </a:lnTo>
                <a:lnTo>
                  <a:pt x="2404415" y="1682610"/>
                </a:lnTo>
                <a:lnTo>
                  <a:pt x="2404415" y="1714843"/>
                </a:lnTo>
                <a:lnTo>
                  <a:pt x="2436647" y="1714843"/>
                </a:lnTo>
                <a:lnTo>
                  <a:pt x="2436647" y="1682610"/>
                </a:lnTo>
                <a:lnTo>
                  <a:pt x="2468880" y="1682610"/>
                </a:lnTo>
                <a:lnTo>
                  <a:pt x="2468880" y="1650378"/>
                </a:lnTo>
                <a:lnTo>
                  <a:pt x="2436647" y="1650378"/>
                </a:lnTo>
                <a:lnTo>
                  <a:pt x="2436647" y="1618145"/>
                </a:lnTo>
                <a:lnTo>
                  <a:pt x="2404415" y="1618145"/>
                </a:lnTo>
                <a:close/>
                <a:moveTo>
                  <a:pt x="2130095" y="1343825"/>
                </a:moveTo>
                <a:lnTo>
                  <a:pt x="2130095" y="1376058"/>
                </a:lnTo>
                <a:lnTo>
                  <a:pt x="2097862" y="1376058"/>
                </a:lnTo>
                <a:lnTo>
                  <a:pt x="2097862" y="1408290"/>
                </a:lnTo>
                <a:lnTo>
                  <a:pt x="2130095" y="1408290"/>
                </a:lnTo>
                <a:lnTo>
                  <a:pt x="2130095" y="1440523"/>
                </a:lnTo>
                <a:lnTo>
                  <a:pt x="2162327" y="1440523"/>
                </a:lnTo>
                <a:lnTo>
                  <a:pt x="2162327" y="1408290"/>
                </a:lnTo>
                <a:lnTo>
                  <a:pt x="2194560" y="1408290"/>
                </a:lnTo>
                <a:lnTo>
                  <a:pt x="2194560" y="1376058"/>
                </a:lnTo>
                <a:lnTo>
                  <a:pt x="2162327" y="1376058"/>
                </a:lnTo>
                <a:lnTo>
                  <a:pt x="2162327" y="1343825"/>
                </a:lnTo>
                <a:lnTo>
                  <a:pt x="2130095" y="1343825"/>
                </a:lnTo>
                <a:close/>
                <a:moveTo>
                  <a:pt x="2335835" y="1480985"/>
                </a:moveTo>
                <a:lnTo>
                  <a:pt x="2335835" y="1513218"/>
                </a:lnTo>
                <a:lnTo>
                  <a:pt x="2303602" y="1513218"/>
                </a:lnTo>
                <a:lnTo>
                  <a:pt x="2303602" y="1545450"/>
                </a:lnTo>
                <a:lnTo>
                  <a:pt x="2335835" y="1545450"/>
                </a:lnTo>
                <a:lnTo>
                  <a:pt x="2335835" y="1577683"/>
                </a:lnTo>
                <a:lnTo>
                  <a:pt x="2368067" y="1577683"/>
                </a:lnTo>
                <a:lnTo>
                  <a:pt x="2368067" y="1545450"/>
                </a:lnTo>
                <a:lnTo>
                  <a:pt x="2400300" y="1545450"/>
                </a:lnTo>
                <a:lnTo>
                  <a:pt x="2400300" y="1513218"/>
                </a:lnTo>
                <a:lnTo>
                  <a:pt x="2368067" y="1513218"/>
                </a:lnTo>
                <a:lnTo>
                  <a:pt x="2368067" y="1480985"/>
                </a:lnTo>
                <a:lnTo>
                  <a:pt x="2335835" y="1480985"/>
                </a:lnTo>
                <a:close/>
                <a:moveTo>
                  <a:pt x="2267255" y="1343825"/>
                </a:moveTo>
                <a:lnTo>
                  <a:pt x="2267255" y="1376058"/>
                </a:lnTo>
                <a:lnTo>
                  <a:pt x="2235022" y="1376058"/>
                </a:lnTo>
                <a:lnTo>
                  <a:pt x="2235022" y="1408290"/>
                </a:lnTo>
                <a:lnTo>
                  <a:pt x="2267255" y="1408290"/>
                </a:lnTo>
                <a:lnTo>
                  <a:pt x="2267255" y="1440523"/>
                </a:lnTo>
                <a:lnTo>
                  <a:pt x="2299487" y="1440523"/>
                </a:lnTo>
                <a:lnTo>
                  <a:pt x="2299487" y="1408290"/>
                </a:lnTo>
                <a:lnTo>
                  <a:pt x="2331720" y="1408290"/>
                </a:lnTo>
                <a:lnTo>
                  <a:pt x="2331720" y="1376058"/>
                </a:lnTo>
                <a:lnTo>
                  <a:pt x="2299487" y="1376058"/>
                </a:lnTo>
                <a:lnTo>
                  <a:pt x="2299487" y="1343825"/>
                </a:lnTo>
                <a:lnTo>
                  <a:pt x="2267255" y="1343825"/>
                </a:lnTo>
                <a:close/>
                <a:moveTo>
                  <a:pt x="2198675" y="1480985"/>
                </a:moveTo>
                <a:lnTo>
                  <a:pt x="2198675" y="1513218"/>
                </a:lnTo>
                <a:lnTo>
                  <a:pt x="2166442" y="1513218"/>
                </a:lnTo>
                <a:lnTo>
                  <a:pt x="2166442" y="1545450"/>
                </a:lnTo>
                <a:lnTo>
                  <a:pt x="2198675" y="1545450"/>
                </a:lnTo>
                <a:lnTo>
                  <a:pt x="2198675" y="1577683"/>
                </a:lnTo>
                <a:lnTo>
                  <a:pt x="2230907" y="1577683"/>
                </a:lnTo>
                <a:lnTo>
                  <a:pt x="2230907" y="1545450"/>
                </a:lnTo>
                <a:lnTo>
                  <a:pt x="2263140" y="1545450"/>
                </a:lnTo>
                <a:lnTo>
                  <a:pt x="2263140" y="1513218"/>
                </a:lnTo>
                <a:lnTo>
                  <a:pt x="2230907" y="1513218"/>
                </a:lnTo>
                <a:lnTo>
                  <a:pt x="2230907" y="1480985"/>
                </a:lnTo>
                <a:lnTo>
                  <a:pt x="2198675" y="1480985"/>
                </a:lnTo>
                <a:close/>
                <a:moveTo>
                  <a:pt x="2678735" y="1618145"/>
                </a:moveTo>
                <a:lnTo>
                  <a:pt x="2678735" y="1650378"/>
                </a:lnTo>
                <a:lnTo>
                  <a:pt x="2646502" y="1650378"/>
                </a:lnTo>
                <a:lnTo>
                  <a:pt x="2646502" y="1682610"/>
                </a:lnTo>
                <a:lnTo>
                  <a:pt x="2678735" y="1682610"/>
                </a:lnTo>
                <a:lnTo>
                  <a:pt x="2678735" y="1714843"/>
                </a:lnTo>
                <a:lnTo>
                  <a:pt x="2710967" y="1714843"/>
                </a:lnTo>
                <a:lnTo>
                  <a:pt x="2710967" y="1682610"/>
                </a:lnTo>
                <a:lnTo>
                  <a:pt x="2743200" y="1682610"/>
                </a:lnTo>
                <a:lnTo>
                  <a:pt x="2743200" y="1650378"/>
                </a:lnTo>
                <a:lnTo>
                  <a:pt x="2710967" y="1650378"/>
                </a:lnTo>
                <a:lnTo>
                  <a:pt x="2710967" y="1618145"/>
                </a:lnTo>
                <a:lnTo>
                  <a:pt x="2678735" y="1618145"/>
                </a:lnTo>
                <a:close/>
                <a:moveTo>
                  <a:pt x="3121076" y="1985391"/>
                </a:moveTo>
                <a:lnTo>
                  <a:pt x="3121076" y="1955559"/>
                </a:lnTo>
                <a:lnTo>
                  <a:pt x="3150908" y="1955559"/>
                </a:lnTo>
                <a:lnTo>
                  <a:pt x="3150908" y="1926069"/>
                </a:lnTo>
                <a:lnTo>
                  <a:pt x="3121076" y="1926069"/>
                </a:lnTo>
                <a:lnTo>
                  <a:pt x="3121076" y="1896237"/>
                </a:lnTo>
                <a:lnTo>
                  <a:pt x="3091586" y="1896237"/>
                </a:lnTo>
                <a:lnTo>
                  <a:pt x="3091586" y="1926069"/>
                </a:lnTo>
                <a:lnTo>
                  <a:pt x="3061754" y="1926069"/>
                </a:lnTo>
                <a:lnTo>
                  <a:pt x="3061754" y="1955559"/>
                </a:lnTo>
                <a:lnTo>
                  <a:pt x="3091586" y="1955559"/>
                </a:lnTo>
                <a:lnTo>
                  <a:pt x="3091586" y="1985391"/>
                </a:lnTo>
                <a:lnTo>
                  <a:pt x="3121076" y="1985391"/>
                </a:lnTo>
                <a:close/>
                <a:moveTo>
                  <a:pt x="3160852" y="1761134"/>
                </a:moveTo>
                <a:lnTo>
                  <a:pt x="3160852" y="1789595"/>
                </a:lnTo>
                <a:lnTo>
                  <a:pt x="3132392" y="1789595"/>
                </a:lnTo>
                <a:lnTo>
                  <a:pt x="3132392" y="1817713"/>
                </a:lnTo>
                <a:lnTo>
                  <a:pt x="3160852" y="1817713"/>
                </a:lnTo>
                <a:lnTo>
                  <a:pt x="3160852" y="1846174"/>
                </a:lnTo>
                <a:lnTo>
                  <a:pt x="3188970" y="1846174"/>
                </a:lnTo>
                <a:lnTo>
                  <a:pt x="3188970" y="1817713"/>
                </a:lnTo>
                <a:lnTo>
                  <a:pt x="3217431" y="1817713"/>
                </a:lnTo>
                <a:lnTo>
                  <a:pt x="3217431" y="1789595"/>
                </a:lnTo>
                <a:lnTo>
                  <a:pt x="3188970" y="1789595"/>
                </a:lnTo>
                <a:lnTo>
                  <a:pt x="3188970" y="1761134"/>
                </a:lnTo>
                <a:lnTo>
                  <a:pt x="3160852" y="1761134"/>
                </a:lnTo>
                <a:close/>
                <a:moveTo>
                  <a:pt x="3091586" y="1622603"/>
                </a:moveTo>
                <a:lnTo>
                  <a:pt x="3091586" y="1651749"/>
                </a:lnTo>
                <a:lnTo>
                  <a:pt x="3062440" y="1651749"/>
                </a:lnTo>
                <a:lnTo>
                  <a:pt x="3062440" y="1681239"/>
                </a:lnTo>
                <a:lnTo>
                  <a:pt x="3091586" y="1681239"/>
                </a:lnTo>
                <a:lnTo>
                  <a:pt x="3091586" y="1710385"/>
                </a:lnTo>
                <a:lnTo>
                  <a:pt x="3121076" y="1710385"/>
                </a:lnTo>
                <a:lnTo>
                  <a:pt x="3121076" y="1681239"/>
                </a:lnTo>
                <a:lnTo>
                  <a:pt x="3150223" y="1681239"/>
                </a:lnTo>
                <a:lnTo>
                  <a:pt x="3150223" y="1651749"/>
                </a:lnTo>
                <a:lnTo>
                  <a:pt x="3121076" y="1651749"/>
                </a:lnTo>
                <a:lnTo>
                  <a:pt x="3121076" y="1622603"/>
                </a:lnTo>
                <a:lnTo>
                  <a:pt x="3091586" y="1622603"/>
                </a:lnTo>
                <a:close/>
                <a:moveTo>
                  <a:pt x="3022321" y="1757705"/>
                </a:moveTo>
                <a:lnTo>
                  <a:pt x="3022321" y="1788224"/>
                </a:lnTo>
                <a:lnTo>
                  <a:pt x="2991803" y="1788224"/>
                </a:lnTo>
                <a:lnTo>
                  <a:pt x="2991803" y="1819085"/>
                </a:lnTo>
                <a:lnTo>
                  <a:pt x="3022321" y="1819085"/>
                </a:lnTo>
                <a:lnTo>
                  <a:pt x="3022321" y="1849603"/>
                </a:lnTo>
                <a:lnTo>
                  <a:pt x="3053182" y="1849603"/>
                </a:lnTo>
                <a:lnTo>
                  <a:pt x="3053182" y="1819085"/>
                </a:lnTo>
                <a:lnTo>
                  <a:pt x="3083700" y="1819085"/>
                </a:lnTo>
                <a:lnTo>
                  <a:pt x="3083700" y="1788224"/>
                </a:lnTo>
                <a:lnTo>
                  <a:pt x="3053182" y="1788224"/>
                </a:lnTo>
                <a:lnTo>
                  <a:pt x="3053182" y="1757705"/>
                </a:lnTo>
                <a:lnTo>
                  <a:pt x="3022321" y="1757705"/>
                </a:lnTo>
                <a:close/>
                <a:moveTo>
                  <a:pt x="2953741" y="1619860"/>
                </a:moveTo>
                <a:lnTo>
                  <a:pt x="2953741" y="1651064"/>
                </a:lnTo>
                <a:lnTo>
                  <a:pt x="2922537" y="1651064"/>
                </a:lnTo>
                <a:lnTo>
                  <a:pt x="2922537" y="1681925"/>
                </a:lnTo>
                <a:lnTo>
                  <a:pt x="2953741" y="1681925"/>
                </a:lnTo>
                <a:lnTo>
                  <a:pt x="2953741" y="1713128"/>
                </a:lnTo>
                <a:lnTo>
                  <a:pt x="2984602" y="1713128"/>
                </a:lnTo>
                <a:lnTo>
                  <a:pt x="2984602" y="1681925"/>
                </a:lnTo>
                <a:lnTo>
                  <a:pt x="3015806" y="1681925"/>
                </a:lnTo>
                <a:lnTo>
                  <a:pt x="3015806" y="1651064"/>
                </a:lnTo>
                <a:lnTo>
                  <a:pt x="2984602" y="1651064"/>
                </a:lnTo>
                <a:lnTo>
                  <a:pt x="2984602" y="1619860"/>
                </a:lnTo>
                <a:lnTo>
                  <a:pt x="2953741" y="1619860"/>
                </a:lnTo>
                <a:close/>
                <a:moveTo>
                  <a:pt x="2884818" y="1482357"/>
                </a:moveTo>
                <a:lnTo>
                  <a:pt x="2884818" y="1513561"/>
                </a:lnTo>
                <a:lnTo>
                  <a:pt x="2853614" y="1513561"/>
                </a:lnTo>
                <a:lnTo>
                  <a:pt x="2853614" y="1545107"/>
                </a:lnTo>
                <a:lnTo>
                  <a:pt x="2884818" y="1545107"/>
                </a:lnTo>
                <a:lnTo>
                  <a:pt x="2884818" y="1576311"/>
                </a:lnTo>
                <a:lnTo>
                  <a:pt x="2916365" y="1576311"/>
                </a:lnTo>
                <a:lnTo>
                  <a:pt x="2916365" y="1545107"/>
                </a:lnTo>
                <a:lnTo>
                  <a:pt x="2947568" y="1545107"/>
                </a:lnTo>
                <a:lnTo>
                  <a:pt x="2947568" y="1513561"/>
                </a:lnTo>
                <a:lnTo>
                  <a:pt x="2916365" y="1513561"/>
                </a:lnTo>
                <a:lnTo>
                  <a:pt x="2916365" y="1482357"/>
                </a:lnTo>
                <a:lnTo>
                  <a:pt x="2884818" y="1482357"/>
                </a:lnTo>
                <a:close/>
                <a:moveTo>
                  <a:pt x="2848127" y="2263483"/>
                </a:moveTo>
                <a:lnTo>
                  <a:pt x="2848127" y="2231250"/>
                </a:lnTo>
                <a:lnTo>
                  <a:pt x="2880360" y="2231250"/>
                </a:lnTo>
                <a:lnTo>
                  <a:pt x="2880360" y="2199018"/>
                </a:lnTo>
                <a:lnTo>
                  <a:pt x="2848127" y="2199018"/>
                </a:lnTo>
                <a:lnTo>
                  <a:pt x="2848127" y="2166785"/>
                </a:lnTo>
                <a:lnTo>
                  <a:pt x="2815895" y="2166785"/>
                </a:lnTo>
                <a:lnTo>
                  <a:pt x="2815895" y="2199018"/>
                </a:lnTo>
                <a:lnTo>
                  <a:pt x="2783662" y="2199018"/>
                </a:lnTo>
                <a:lnTo>
                  <a:pt x="2783662" y="2231250"/>
                </a:lnTo>
                <a:lnTo>
                  <a:pt x="2815895" y="2231250"/>
                </a:lnTo>
                <a:lnTo>
                  <a:pt x="2815895" y="2263483"/>
                </a:lnTo>
                <a:lnTo>
                  <a:pt x="2848127" y="2263483"/>
                </a:lnTo>
                <a:close/>
                <a:moveTo>
                  <a:pt x="2779547" y="2126323"/>
                </a:moveTo>
                <a:lnTo>
                  <a:pt x="2779547" y="2094090"/>
                </a:lnTo>
                <a:lnTo>
                  <a:pt x="2811780" y="2094090"/>
                </a:lnTo>
                <a:lnTo>
                  <a:pt x="2811780" y="2061858"/>
                </a:lnTo>
                <a:lnTo>
                  <a:pt x="2779547" y="2061858"/>
                </a:lnTo>
                <a:lnTo>
                  <a:pt x="2779547" y="2029625"/>
                </a:lnTo>
                <a:lnTo>
                  <a:pt x="2747315" y="2029625"/>
                </a:lnTo>
                <a:lnTo>
                  <a:pt x="2747315" y="2061858"/>
                </a:lnTo>
                <a:lnTo>
                  <a:pt x="2715082" y="2061858"/>
                </a:lnTo>
                <a:lnTo>
                  <a:pt x="2715082" y="2094090"/>
                </a:lnTo>
                <a:lnTo>
                  <a:pt x="2747315" y="2094090"/>
                </a:lnTo>
                <a:lnTo>
                  <a:pt x="2747315" y="2126323"/>
                </a:lnTo>
                <a:lnTo>
                  <a:pt x="2779547" y="2126323"/>
                </a:lnTo>
                <a:close/>
                <a:moveTo>
                  <a:pt x="2984945" y="1988134"/>
                </a:moveTo>
                <a:lnTo>
                  <a:pt x="2984945" y="1956587"/>
                </a:lnTo>
                <a:lnTo>
                  <a:pt x="3016492" y="1956587"/>
                </a:lnTo>
                <a:lnTo>
                  <a:pt x="3016492" y="1925041"/>
                </a:lnTo>
                <a:lnTo>
                  <a:pt x="2984945" y="1925041"/>
                </a:lnTo>
                <a:lnTo>
                  <a:pt x="2984945" y="1893494"/>
                </a:lnTo>
                <a:lnTo>
                  <a:pt x="2953398" y="1893494"/>
                </a:lnTo>
                <a:lnTo>
                  <a:pt x="2953398" y="1925041"/>
                </a:lnTo>
                <a:lnTo>
                  <a:pt x="2921851" y="1925041"/>
                </a:lnTo>
                <a:lnTo>
                  <a:pt x="2921851" y="1956587"/>
                </a:lnTo>
                <a:lnTo>
                  <a:pt x="2953398" y="1956587"/>
                </a:lnTo>
                <a:lnTo>
                  <a:pt x="2953398" y="1988134"/>
                </a:lnTo>
                <a:lnTo>
                  <a:pt x="2984945" y="1988134"/>
                </a:lnTo>
                <a:close/>
                <a:moveTo>
                  <a:pt x="3053182" y="2123923"/>
                </a:moveTo>
                <a:lnTo>
                  <a:pt x="3053182" y="2093405"/>
                </a:lnTo>
                <a:lnTo>
                  <a:pt x="3083700" y="2093405"/>
                </a:lnTo>
                <a:lnTo>
                  <a:pt x="3083700" y="2062544"/>
                </a:lnTo>
                <a:lnTo>
                  <a:pt x="3053182" y="2062544"/>
                </a:lnTo>
                <a:lnTo>
                  <a:pt x="3053182" y="2032025"/>
                </a:lnTo>
                <a:lnTo>
                  <a:pt x="3022321" y="2032025"/>
                </a:lnTo>
                <a:lnTo>
                  <a:pt x="3022321" y="2062544"/>
                </a:lnTo>
                <a:lnTo>
                  <a:pt x="2991803" y="2062544"/>
                </a:lnTo>
                <a:lnTo>
                  <a:pt x="2991803" y="2093405"/>
                </a:lnTo>
                <a:lnTo>
                  <a:pt x="3022321" y="2093405"/>
                </a:lnTo>
                <a:lnTo>
                  <a:pt x="3022321" y="2123923"/>
                </a:lnTo>
                <a:lnTo>
                  <a:pt x="3053182" y="2123923"/>
                </a:lnTo>
                <a:close/>
                <a:moveTo>
                  <a:pt x="2916707" y="2126323"/>
                </a:moveTo>
                <a:lnTo>
                  <a:pt x="2916707" y="2094090"/>
                </a:lnTo>
                <a:lnTo>
                  <a:pt x="2948940" y="2094090"/>
                </a:lnTo>
                <a:lnTo>
                  <a:pt x="2948940" y="2061858"/>
                </a:lnTo>
                <a:lnTo>
                  <a:pt x="2916707" y="2061858"/>
                </a:lnTo>
                <a:lnTo>
                  <a:pt x="2916707" y="2029625"/>
                </a:lnTo>
                <a:lnTo>
                  <a:pt x="2884475" y="2029625"/>
                </a:lnTo>
                <a:lnTo>
                  <a:pt x="2884475" y="2061858"/>
                </a:lnTo>
                <a:lnTo>
                  <a:pt x="2852242" y="2061858"/>
                </a:lnTo>
                <a:lnTo>
                  <a:pt x="2852242" y="2094090"/>
                </a:lnTo>
                <a:lnTo>
                  <a:pt x="2884475" y="2094090"/>
                </a:lnTo>
                <a:lnTo>
                  <a:pt x="2884475" y="2126323"/>
                </a:lnTo>
                <a:lnTo>
                  <a:pt x="2916707" y="2126323"/>
                </a:lnTo>
                <a:close/>
                <a:moveTo>
                  <a:pt x="2404415" y="1343825"/>
                </a:moveTo>
                <a:lnTo>
                  <a:pt x="2404415" y="1376058"/>
                </a:lnTo>
                <a:lnTo>
                  <a:pt x="2372182" y="1376058"/>
                </a:lnTo>
                <a:lnTo>
                  <a:pt x="2372182" y="1408290"/>
                </a:lnTo>
                <a:lnTo>
                  <a:pt x="2404415" y="1408290"/>
                </a:lnTo>
                <a:lnTo>
                  <a:pt x="2404415" y="1440523"/>
                </a:lnTo>
                <a:lnTo>
                  <a:pt x="2436647" y="1440523"/>
                </a:lnTo>
                <a:lnTo>
                  <a:pt x="2436647" y="1408290"/>
                </a:lnTo>
                <a:lnTo>
                  <a:pt x="2468880" y="1408290"/>
                </a:lnTo>
                <a:lnTo>
                  <a:pt x="2468880" y="1376058"/>
                </a:lnTo>
                <a:lnTo>
                  <a:pt x="2436647" y="1376058"/>
                </a:lnTo>
                <a:lnTo>
                  <a:pt x="2436647" y="1343825"/>
                </a:lnTo>
                <a:lnTo>
                  <a:pt x="2404415" y="1343825"/>
                </a:lnTo>
                <a:close/>
                <a:moveTo>
                  <a:pt x="2335835" y="1206665"/>
                </a:moveTo>
                <a:lnTo>
                  <a:pt x="2335835" y="1238898"/>
                </a:lnTo>
                <a:lnTo>
                  <a:pt x="2303602" y="1238898"/>
                </a:lnTo>
                <a:lnTo>
                  <a:pt x="2303602" y="1271130"/>
                </a:lnTo>
                <a:lnTo>
                  <a:pt x="2335835" y="1271130"/>
                </a:lnTo>
                <a:lnTo>
                  <a:pt x="2335835" y="1303363"/>
                </a:lnTo>
                <a:lnTo>
                  <a:pt x="2368067" y="1303363"/>
                </a:lnTo>
                <a:lnTo>
                  <a:pt x="2368067" y="1271130"/>
                </a:lnTo>
                <a:lnTo>
                  <a:pt x="2400300" y="1271130"/>
                </a:lnTo>
                <a:lnTo>
                  <a:pt x="2400300" y="1238898"/>
                </a:lnTo>
                <a:lnTo>
                  <a:pt x="2368067" y="1238898"/>
                </a:lnTo>
                <a:lnTo>
                  <a:pt x="2368067" y="1206665"/>
                </a:lnTo>
                <a:lnTo>
                  <a:pt x="2335835" y="1206665"/>
                </a:lnTo>
                <a:close/>
                <a:moveTo>
                  <a:pt x="2472995" y="1206665"/>
                </a:moveTo>
                <a:lnTo>
                  <a:pt x="2472995" y="1238898"/>
                </a:lnTo>
                <a:lnTo>
                  <a:pt x="2440762" y="1238898"/>
                </a:lnTo>
                <a:lnTo>
                  <a:pt x="2440762" y="1271130"/>
                </a:lnTo>
                <a:lnTo>
                  <a:pt x="2472995" y="1271130"/>
                </a:lnTo>
                <a:lnTo>
                  <a:pt x="2472995" y="1303363"/>
                </a:lnTo>
                <a:lnTo>
                  <a:pt x="2505227" y="1303363"/>
                </a:lnTo>
                <a:lnTo>
                  <a:pt x="2505227" y="1271130"/>
                </a:lnTo>
                <a:lnTo>
                  <a:pt x="2537460" y="1271130"/>
                </a:lnTo>
                <a:lnTo>
                  <a:pt x="2537460" y="1238898"/>
                </a:lnTo>
                <a:lnTo>
                  <a:pt x="2505227" y="1238898"/>
                </a:lnTo>
                <a:lnTo>
                  <a:pt x="2505227" y="1206665"/>
                </a:lnTo>
                <a:lnTo>
                  <a:pt x="2472995" y="1206665"/>
                </a:lnTo>
                <a:close/>
                <a:moveTo>
                  <a:pt x="2816238" y="1345197"/>
                </a:moveTo>
                <a:lnTo>
                  <a:pt x="2816238" y="1376401"/>
                </a:lnTo>
                <a:lnTo>
                  <a:pt x="2785034" y="1376401"/>
                </a:lnTo>
                <a:lnTo>
                  <a:pt x="2785034" y="1407947"/>
                </a:lnTo>
                <a:lnTo>
                  <a:pt x="2816238" y="1407947"/>
                </a:lnTo>
                <a:lnTo>
                  <a:pt x="2816238" y="1439151"/>
                </a:lnTo>
                <a:lnTo>
                  <a:pt x="2847785" y="1439151"/>
                </a:lnTo>
                <a:lnTo>
                  <a:pt x="2847785" y="1407947"/>
                </a:lnTo>
                <a:lnTo>
                  <a:pt x="2878988" y="1407947"/>
                </a:lnTo>
                <a:lnTo>
                  <a:pt x="2878988" y="1376401"/>
                </a:lnTo>
                <a:lnTo>
                  <a:pt x="2847785" y="1376401"/>
                </a:lnTo>
                <a:lnTo>
                  <a:pt x="2847785" y="1345197"/>
                </a:lnTo>
                <a:lnTo>
                  <a:pt x="2816238" y="1345197"/>
                </a:lnTo>
                <a:close/>
                <a:moveTo>
                  <a:pt x="2267255" y="1069505"/>
                </a:moveTo>
                <a:lnTo>
                  <a:pt x="2267255" y="1101738"/>
                </a:lnTo>
                <a:lnTo>
                  <a:pt x="2235022" y="1101738"/>
                </a:lnTo>
                <a:lnTo>
                  <a:pt x="2235022" y="1133970"/>
                </a:lnTo>
                <a:lnTo>
                  <a:pt x="2267255" y="1133970"/>
                </a:lnTo>
                <a:lnTo>
                  <a:pt x="2267255" y="1166203"/>
                </a:lnTo>
                <a:lnTo>
                  <a:pt x="2299487" y="1166203"/>
                </a:lnTo>
                <a:lnTo>
                  <a:pt x="2299487" y="1133970"/>
                </a:lnTo>
                <a:lnTo>
                  <a:pt x="2331720" y="1133970"/>
                </a:lnTo>
                <a:lnTo>
                  <a:pt x="2331720" y="1101738"/>
                </a:lnTo>
                <a:lnTo>
                  <a:pt x="2299487" y="1101738"/>
                </a:lnTo>
                <a:lnTo>
                  <a:pt x="2299487" y="1069505"/>
                </a:lnTo>
                <a:lnTo>
                  <a:pt x="2267255" y="1069505"/>
                </a:lnTo>
                <a:close/>
                <a:moveTo>
                  <a:pt x="2541575" y="1343825"/>
                </a:moveTo>
                <a:lnTo>
                  <a:pt x="2541575" y="1376058"/>
                </a:lnTo>
                <a:lnTo>
                  <a:pt x="2509342" y="1376058"/>
                </a:lnTo>
                <a:lnTo>
                  <a:pt x="2509342" y="1408290"/>
                </a:lnTo>
                <a:lnTo>
                  <a:pt x="2541575" y="1408290"/>
                </a:lnTo>
                <a:lnTo>
                  <a:pt x="2541575" y="1440523"/>
                </a:lnTo>
                <a:lnTo>
                  <a:pt x="2573807" y="1440523"/>
                </a:lnTo>
                <a:lnTo>
                  <a:pt x="2573807" y="1408290"/>
                </a:lnTo>
                <a:lnTo>
                  <a:pt x="2606040" y="1408290"/>
                </a:lnTo>
                <a:lnTo>
                  <a:pt x="2606040" y="1376058"/>
                </a:lnTo>
                <a:lnTo>
                  <a:pt x="2573807" y="1376058"/>
                </a:lnTo>
                <a:lnTo>
                  <a:pt x="2573807" y="1343825"/>
                </a:lnTo>
                <a:lnTo>
                  <a:pt x="2541575" y="1343825"/>
                </a:lnTo>
                <a:close/>
                <a:moveTo>
                  <a:pt x="2678735" y="1343825"/>
                </a:moveTo>
                <a:lnTo>
                  <a:pt x="2678735" y="1376058"/>
                </a:lnTo>
                <a:lnTo>
                  <a:pt x="2646502" y="1376058"/>
                </a:lnTo>
                <a:lnTo>
                  <a:pt x="2646502" y="1408290"/>
                </a:lnTo>
                <a:lnTo>
                  <a:pt x="2678735" y="1408290"/>
                </a:lnTo>
                <a:lnTo>
                  <a:pt x="2678735" y="1440523"/>
                </a:lnTo>
                <a:lnTo>
                  <a:pt x="2710967" y="1440523"/>
                </a:lnTo>
                <a:lnTo>
                  <a:pt x="2710967" y="1408290"/>
                </a:lnTo>
                <a:lnTo>
                  <a:pt x="2743200" y="1408290"/>
                </a:lnTo>
                <a:lnTo>
                  <a:pt x="2743200" y="1376058"/>
                </a:lnTo>
                <a:lnTo>
                  <a:pt x="2710967" y="1376058"/>
                </a:lnTo>
                <a:lnTo>
                  <a:pt x="2710967" y="1343825"/>
                </a:lnTo>
                <a:lnTo>
                  <a:pt x="2678735" y="1343825"/>
                </a:lnTo>
                <a:close/>
                <a:moveTo>
                  <a:pt x="2747315" y="1480985"/>
                </a:moveTo>
                <a:lnTo>
                  <a:pt x="2747315" y="1513218"/>
                </a:lnTo>
                <a:lnTo>
                  <a:pt x="2715082" y="1513218"/>
                </a:lnTo>
                <a:lnTo>
                  <a:pt x="2715082" y="1545450"/>
                </a:lnTo>
                <a:lnTo>
                  <a:pt x="2747315" y="1545450"/>
                </a:lnTo>
                <a:lnTo>
                  <a:pt x="2747315" y="1577683"/>
                </a:lnTo>
                <a:lnTo>
                  <a:pt x="2779547" y="1577683"/>
                </a:lnTo>
                <a:lnTo>
                  <a:pt x="2779547" y="1545450"/>
                </a:lnTo>
                <a:lnTo>
                  <a:pt x="2811780" y="1545450"/>
                </a:lnTo>
                <a:lnTo>
                  <a:pt x="2811780" y="1513218"/>
                </a:lnTo>
                <a:lnTo>
                  <a:pt x="2779547" y="1513218"/>
                </a:lnTo>
                <a:lnTo>
                  <a:pt x="2779547" y="1480985"/>
                </a:lnTo>
                <a:lnTo>
                  <a:pt x="2747315" y="1480985"/>
                </a:lnTo>
                <a:close/>
                <a:moveTo>
                  <a:pt x="2610155" y="1206665"/>
                </a:moveTo>
                <a:lnTo>
                  <a:pt x="2610155" y="1238898"/>
                </a:lnTo>
                <a:lnTo>
                  <a:pt x="2577922" y="1238898"/>
                </a:lnTo>
                <a:lnTo>
                  <a:pt x="2577922" y="1271130"/>
                </a:lnTo>
                <a:lnTo>
                  <a:pt x="2610155" y="1271130"/>
                </a:lnTo>
                <a:lnTo>
                  <a:pt x="2610155" y="1303363"/>
                </a:lnTo>
                <a:lnTo>
                  <a:pt x="2642387" y="1303363"/>
                </a:lnTo>
                <a:lnTo>
                  <a:pt x="2642387" y="1271130"/>
                </a:lnTo>
                <a:lnTo>
                  <a:pt x="2674620" y="1271130"/>
                </a:lnTo>
                <a:lnTo>
                  <a:pt x="2674620" y="1238898"/>
                </a:lnTo>
                <a:lnTo>
                  <a:pt x="2642387" y="1238898"/>
                </a:lnTo>
                <a:lnTo>
                  <a:pt x="2642387" y="1206665"/>
                </a:lnTo>
                <a:lnTo>
                  <a:pt x="2610155" y="1206665"/>
                </a:lnTo>
                <a:close/>
                <a:moveTo>
                  <a:pt x="2025167" y="2537803"/>
                </a:moveTo>
                <a:lnTo>
                  <a:pt x="2025167" y="2505570"/>
                </a:lnTo>
                <a:lnTo>
                  <a:pt x="2057400" y="2505570"/>
                </a:lnTo>
                <a:lnTo>
                  <a:pt x="2057400" y="2473338"/>
                </a:lnTo>
                <a:lnTo>
                  <a:pt x="2025167" y="2473338"/>
                </a:lnTo>
                <a:lnTo>
                  <a:pt x="2025167" y="2441105"/>
                </a:lnTo>
                <a:lnTo>
                  <a:pt x="1992935" y="2441105"/>
                </a:lnTo>
                <a:lnTo>
                  <a:pt x="1992935" y="2473338"/>
                </a:lnTo>
                <a:lnTo>
                  <a:pt x="1960702" y="2473338"/>
                </a:lnTo>
                <a:lnTo>
                  <a:pt x="1960702" y="2505570"/>
                </a:lnTo>
                <a:lnTo>
                  <a:pt x="1992935" y="2505570"/>
                </a:lnTo>
                <a:lnTo>
                  <a:pt x="1992935" y="2537803"/>
                </a:lnTo>
                <a:lnTo>
                  <a:pt x="2025167" y="2537803"/>
                </a:lnTo>
                <a:close/>
                <a:moveTo>
                  <a:pt x="1819427" y="2400643"/>
                </a:moveTo>
                <a:lnTo>
                  <a:pt x="1819427" y="2368410"/>
                </a:lnTo>
                <a:lnTo>
                  <a:pt x="1851660" y="2368410"/>
                </a:lnTo>
                <a:lnTo>
                  <a:pt x="1851660" y="2336178"/>
                </a:lnTo>
                <a:lnTo>
                  <a:pt x="1819427" y="2336178"/>
                </a:lnTo>
                <a:lnTo>
                  <a:pt x="1819427" y="2303945"/>
                </a:lnTo>
                <a:lnTo>
                  <a:pt x="1787195" y="2303945"/>
                </a:lnTo>
                <a:lnTo>
                  <a:pt x="1787195" y="2336178"/>
                </a:lnTo>
                <a:lnTo>
                  <a:pt x="1754962" y="2336178"/>
                </a:lnTo>
                <a:lnTo>
                  <a:pt x="1754962" y="2368410"/>
                </a:lnTo>
                <a:lnTo>
                  <a:pt x="1787195" y="2368410"/>
                </a:lnTo>
                <a:lnTo>
                  <a:pt x="1787195" y="2400643"/>
                </a:lnTo>
                <a:lnTo>
                  <a:pt x="1819427" y="2400643"/>
                </a:lnTo>
                <a:close/>
                <a:moveTo>
                  <a:pt x="2710967" y="2263483"/>
                </a:moveTo>
                <a:lnTo>
                  <a:pt x="2710967" y="2231250"/>
                </a:lnTo>
                <a:lnTo>
                  <a:pt x="2743200" y="2231250"/>
                </a:lnTo>
                <a:lnTo>
                  <a:pt x="2743200" y="2199018"/>
                </a:lnTo>
                <a:lnTo>
                  <a:pt x="2710967" y="2199018"/>
                </a:lnTo>
                <a:lnTo>
                  <a:pt x="2710967" y="2166785"/>
                </a:lnTo>
                <a:lnTo>
                  <a:pt x="2678735" y="2166785"/>
                </a:lnTo>
                <a:lnTo>
                  <a:pt x="2678735" y="2199018"/>
                </a:lnTo>
                <a:lnTo>
                  <a:pt x="2646502" y="2199018"/>
                </a:lnTo>
                <a:lnTo>
                  <a:pt x="2646502" y="2231250"/>
                </a:lnTo>
                <a:lnTo>
                  <a:pt x="2678735" y="2231250"/>
                </a:lnTo>
                <a:lnTo>
                  <a:pt x="2678735" y="2263483"/>
                </a:lnTo>
                <a:lnTo>
                  <a:pt x="2710967" y="2263483"/>
                </a:lnTo>
                <a:close/>
                <a:moveTo>
                  <a:pt x="1956587" y="2400643"/>
                </a:moveTo>
                <a:lnTo>
                  <a:pt x="1956587" y="2368410"/>
                </a:lnTo>
                <a:lnTo>
                  <a:pt x="1988820" y="2368410"/>
                </a:lnTo>
                <a:lnTo>
                  <a:pt x="1988820" y="2336178"/>
                </a:lnTo>
                <a:lnTo>
                  <a:pt x="1956587" y="2336178"/>
                </a:lnTo>
                <a:lnTo>
                  <a:pt x="1956587" y="2303945"/>
                </a:lnTo>
                <a:lnTo>
                  <a:pt x="1924355" y="2303945"/>
                </a:lnTo>
                <a:lnTo>
                  <a:pt x="1924355" y="2336178"/>
                </a:lnTo>
                <a:lnTo>
                  <a:pt x="1892122" y="2336178"/>
                </a:lnTo>
                <a:lnTo>
                  <a:pt x="1892122" y="2368410"/>
                </a:lnTo>
                <a:lnTo>
                  <a:pt x="1924355" y="2368410"/>
                </a:lnTo>
                <a:lnTo>
                  <a:pt x="1924355" y="2400643"/>
                </a:lnTo>
                <a:lnTo>
                  <a:pt x="1956587" y="2400643"/>
                </a:lnTo>
                <a:close/>
                <a:moveTo>
                  <a:pt x="1750847" y="2537803"/>
                </a:moveTo>
                <a:lnTo>
                  <a:pt x="1750847" y="2505570"/>
                </a:lnTo>
                <a:lnTo>
                  <a:pt x="1783080" y="2505570"/>
                </a:lnTo>
                <a:lnTo>
                  <a:pt x="1783080" y="2473338"/>
                </a:lnTo>
                <a:lnTo>
                  <a:pt x="1750847" y="2473338"/>
                </a:lnTo>
                <a:lnTo>
                  <a:pt x="1750847" y="2441105"/>
                </a:lnTo>
                <a:lnTo>
                  <a:pt x="1718615" y="2441105"/>
                </a:lnTo>
                <a:lnTo>
                  <a:pt x="1718615" y="2473338"/>
                </a:lnTo>
                <a:lnTo>
                  <a:pt x="1686382" y="2473338"/>
                </a:lnTo>
                <a:lnTo>
                  <a:pt x="1686382" y="2505570"/>
                </a:lnTo>
                <a:lnTo>
                  <a:pt x="1718615" y="2505570"/>
                </a:lnTo>
                <a:lnTo>
                  <a:pt x="1718615" y="2537803"/>
                </a:lnTo>
                <a:lnTo>
                  <a:pt x="1750847" y="2537803"/>
                </a:lnTo>
                <a:close/>
                <a:moveTo>
                  <a:pt x="1476527" y="2263483"/>
                </a:moveTo>
                <a:lnTo>
                  <a:pt x="1476527" y="2231250"/>
                </a:lnTo>
                <a:lnTo>
                  <a:pt x="1508760" y="2231250"/>
                </a:lnTo>
                <a:lnTo>
                  <a:pt x="1508760" y="2199018"/>
                </a:lnTo>
                <a:lnTo>
                  <a:pt x="1476527" y="2199018"/>
                </a:lnTo>
                <a:lnTo>
                  <a:pt x="1476527" y="2166785"/>
                </a:lnTo>
                <a:lnTo>
                  <a:pt x="1444295" y="2166785"/>
                </a:lnTo>
                <a:lnTo>
                  <a:pt x="1444295" y="2199018"/>
                </a:lnTo>
                <a:lnTo>
                  <a:pt x="1412062" y="2199018"/>
                </a:lnTo>
                <a:lnTo>
                  <a:pt x="1412062" y="2231250"/>
                </a:lnTo>
                <a:lnTo>
                  <a:pt x="1444295" y="2231250"/>
                </a:lnTo>
                <a:lnTo>
                  <a:pt x="1444295" y="2263483"/>
                </a:lnTo>
                <a:lnTo>
                  <a:pt x="1476527" y="2263483"/>
                </a:lnTo>
                <a:close/>
                <a:moveTo>
                  <a:pt x="1545107" y="2400643"/>
                </a:moveTo>
                <a:lnTo>
                  <a:pt x="1545107" y="2368410"/>
                </a:lnTo>
                <a:lnTo>
                  <a:pt x="1577340" y="2368410"/>
                </a:lnTo>
                <a:lnTo>
                  <a:pt x="1577340" y="2336178"/>
                </a:lnTo>
                <a:lnTo>
                  <a:pt x="1545107" y="2336178"/>
                </a:lnTo>
                <a:lnTo>
                  <a:pt x="1545107" y="2303945"/>
                </a:lnTo>
                <a:lnTo>
                  <a:pt x="1512875" y="2303945"/>
                </a:lnTo>
                <a:lnTo>
                  <a:pt x="1512875" y="2336178"/>
                </a:lnTo>
                <a:lnTo>
                  <a:pt x="1480642" y="2336178"/>
                </a:lnTo>
                <a:lnTo>
                  <a:pt x="1480642" y="2368410"/>
                </a:lnTo>
                <a:lnTo>
                  <a:pt x="1512875" y="2368410"/>
                </a:lnTo>
                <a:lnTo>
                  <a:pt x="1512875" y="2400643"/>
                </a:lnTo>
                <a:lnTo>
                  <a:pt x="1545107" y="2400643"/>
                </a:lnTo>
                <a:close/>
                <a:moveTo>
                  <a:pt x="1407947" y="2400643"/>
                </a:moveTo>
                <a:lnTo>
                  <a:pt x="1407947" y="2368410"/>
                </a:lnTo>
                <a:lnTo>
                  <a:pt x="1440180" y="2368410"/>
                </a:lnTo>
                <a:lnTo>
                  <a:pt x="1440180" y="2336178"/>
                </a:lnTo>
                <a:lnTo>
                  <a:pt x="1407947" y="2336178"/>
                </a:lnTo>
                <a:lnTo>
                  <a:pt x="1407947" y="2303945"/>
                </a:lnTo>
                <a:lnTo>
                  <a:pt x="1375715" y="2303945"/>
                </a:lnTo>
                <a:lnTo>
                  <a:pt x="1375715" y="2336178"/>
                </a:lnTo>
                <a:lnTo>
                  <a:pt x="1343482" y="2336178"/>
                </a:lnTo>
                <a:lnTo>
                  <a:pt x="1343482" y="2368410"/>
                </a:lnTo>
                <a:lnTo>
                  <a:pt x="1375715" y="2368410"/>
                </a:lnTo>
                <a:lnTo>
                  <a:pt x="1375715" y="2400643"/>
                </a:lnTo>
                <a:lnTo>
                  <a:pt x="1407947" y="2400643"/>
                </a:lnTo>
                <a:close/>
                <a:moveTo>
                  <a:pt x="1613687" y="2537803"/>
                </a:moveTo>
                <a:lnTo>
                  <a:pt x="1613687" y="2505570"/>
                </a:lnTo>
                <a:lnTo>
                  <a:pt x="1645920" y="2505570"/>
                </a:lnTo>
                <a:lnTo>
                  <a:pt x="1645920" y="2473338"/>
                </a:lnTo>
                <a:lnTo>
                  <a:pt x="1613687" y="2473338"/>
                </a:lnTo>
                <a:lnTo>
                  <a:pt x="1613687" y="2441105"/>
                </a:lnTo>
                <a:lnTo>
                  <a:pt x="1581455" y="2441105"/>
                </a:lnTo>
                <a:lnTo>
                  <a:pt x="1581455" y="2473338"/>
                </a:lnTo>
                <a:lnTo>
                  <a:pt x="1549222" y="2473338"/>
                </a:lnTo>
                <a:lnTo>
                  <a:pt x="1549222" y="2505570"/>
                </a:lnTo>
                <a:lnTo>
                  <a:pt x="1581455" y="2505570"/>
                </a:lnTo>
                <a:lnTo>
                  <a:pt x="1581455" y="2537803"/>
                </a:lnTo>
                <a:lnTo>
                  <a:pt x="1613687" y="2537803"/>
                </a:lnTo>
                <a:close/>
                <a:moveTo>
                  <a:pt x="1682267" y="2400643"/>
                </a:moveTo>
                <a:lnTo>
                  <a:pt x="1682267" y="2368410"/>
                </a:lnTo>
                <a:lnTo>
                  <a:pt x="1714500" y="2368410"/>
                </a:lnTo>
                <a:lnTo>
                  <a:pt x="1714500" y="2336178"/>
                </a:lnTo>
                <a:lnTo>
                  <a:pt x="1682267" y="2336178"/>
                </a:lnTo>
                <a:lnTo>
                  <a:pt x="1682267" y="2303945"/>
                </a:lnTo>
                <a:lnTo>
                  <a:pt x="1650035" y="2303945"/>
                </a:lnTo>
                <a:lnTo>
                  <a:pt x="1650035" y="2336178"/>
                </a:lnTo>
                <a:lnTo>
                  <a:pt x="1617802" y="2336178"/>
                </a:lnTo>
                <a:lnTo>
                  <a:pt x="1617802" y="2368410"/>
                </a:lnTo>
                <a:lnTo>
                  <a:pt x="1650035" y="2368410"/>
                </a:lnTo>
                <a:lnTo>
                  <a:pt x="1650035" y="2400643"/>
                </a:lnTo>
                <a:lnTo>
                  <a:pt x="1682267" y="2400643"/>
                </a:lnTo>
                <a:close/>
                <a:moveTo>
                  <a:pt x="1888007" y="2537803"/>
                </a:moveTo>
                <a:lnTo>
                  <a:pt x="1888007" y="2505570"/>
                </a:lnTo>
                <a:lnTo>
                  <a:pt x="1920240" y="2505570"/>
                </a:lnTo>
                <a:lnTo>
                  <a:pt x="1920240" y="2473338"/>
                </a:lnTo>
                <a:lnTo>
                  <a:pt x="1888007" y="2473338"/>
                </a:lnTo>
                <a:lnTo>
                  <a:pt x="1888007" y="2441105"/>
                </a:lnTo>
                <a:lnTo>
                  <a:pt x="1855775" y="2441105"/>
                </a:lnTo>
                <a:lnTo>
                  <a:pt x="1855775" y="2473338"/>
                </a:lnTo>
                <a:lnTo>
                  <a:pt x="1823542" y="2473338"/>
                </a:lnTo>
                <a:lnTo>
                  <a:pt x="1823542" y="2505570"/>
                </a:lnTo>
                <a:lnTo>
                  <a:pt x="1855775" y="2505570"/>
                </a:lnTo>
                <a:lnTo>
                  <a:pt x="1855775" y="2537803"/>
                </a:lnTo>
                <a:lnTo>
                  <a:pt x="1888007" y="2537803"/>
                </a:lnTo>
                <a:close/>
                <a:moveTo>
                  <a:pt x="2505227" y="2400643"/>
                </a:moveTo>
                <a:lnTo>
                  <a:pt x="2505227" y="2368410"/>
                </a:lnTo>
                <a:lnTo>
                  <a:pt x="2537460" y="2368410"/>
                </a:lnTo>
                <a:lnTo>
                  <a:pt x="2537460" y="2336178"/>
                </a:lnTo>
                <a:lnTo>
                  <a:pt x="2505227" y="2336178"/>
                </a:lnTo>
                <a:lnTo>
                  <a:pt x="2505227" y="2303945"/>
                </a:lnTo>
                <a:lnTo>
                  <a:pt x="2472995" y="2303945"/>
                </a:lnTo>
                <a:lnTo>
                  <a:pt x="2472995" y="2336178"/>
                </a:lnTo>
                <a:lnTo>
                  <a:pt x="2440762" y="2336178"/>
                </a:lnTo>
                <a:lnTo>
                  <a:pt x="2440762" y="2368410"/>
                </a:lnTo>
                <a:lnTo>
                  <a:pt x="2472995" y="2368410"/>
                </a:lnTo>
                <a:lnTo>
                  <a:pt x="2472995" y="2400643"/>
                </a:lnTo>
                <a:lnTo>
                  <a:pt x="2505227" y="2400643"/>
                </a:lnTo>
                <a:close/>
                <a:moveTo>
                  <a:pt x="2573807" y="2263483"/>
                </a:moveTo>
                <a:lnTo>
                  <a:pt x="2573807" y="2231250"/>
                </a:lnTo>
                <a:lnTo>
                  <a:pt x="2606040" y="2231250"/>
                </a:lnTo>
                <a:lnTo>
                  <a:pt x="2606040" y="2199018"/>
                </a:lnTo>
                <a:lnTo>
                  <a:pt x="2573807" y="2199018"/>
                </a:lnTo>
                <a:lnTo>
                  <a:pt x="2573807" y="2166785"/>
                </a:lnTo>
                <a:lnTo>
                  <a:pt x="2541575" y="2166785"/>
                </a:lnTo>
                <a:lnTo>
                  <a:pt x="2541575" y="2199018"/>
                </a:lnTo>
                <a:lnTo>
                  <a:pt x="2509342" y="2199018"/>
                </a:lnTo>
                <a:lnTo>
                  <a:pt x="2509342" y="2231250"/>
                </a:lnTo>
                <a:lnTo>
                  <a:pt x="2541575" y="2231250"/>
                </a:lnTo>
                <a:lnTo>
                  <a:pt x="2541575" y="2263483"/>
                </a:lnTo>
                <a:lnTo>
                  <a:pt x="2573807" y="2263483"/>
                </a:lnTo>
                <a:close/>
                <a:moveTo>
                  <a:pt x="2642387" y="2400643"/>
                </a:moveTo>
                <a:lnTo>
                  <a:pt x="2642387" y="2368410"/>
                </a:lnTo>
                <a:lnTo>
                  <a:pt x="2674620" y="2368410"/>
                </a:lnTo>
                <a:lnTo>
                  <a:pt x="2674620" y="2336178"/>
                </a:lnTo>
                <a:lnTo>
                  <a:pt x="2642387" y="2336178"/>
                </a:lnTo>
                <a:lnTo>
                  <a:pt x="2642387" y="2303945"/>
                </a:lnTo>
                <a:lnTo>
                  <a:pt x="2610155" y="2303945"/>
                </a:lnTo>
                <a:lnTo>
                  <a:pt x="2610155" y="2336178"/>
                </a:lnTo>
                <a:lnTo>
                  <a:pt x="2577922" y="2336178"/>
                </a:lnTo>
                <a:lnTo>
                  <a:pt x="2577922" y="2368410"/>
                </a:lnTo>
                <a:lnTo>
                  <a:pt x="2610155" y="2368410"/>
                </a:lnTo>
                <a:lnTo>
                  <a:pt x="2610155" y="2400643"/>
                </a:lnTo>
                <a:lnTo>
                  <a:pt x="2642387" y="2400643"/>
                </a:lnTo>
                <a:close/>
                <a:moveTo>
                  <a:pt x="2436647" y="2537803"/>
                </a:moveTo>
                <a:lnTo>
                  <a:pt x="2436647" y="2505570"/>
                </a:lnTo>
                <a:lnTo>
                  <a:pt x="2468880" y="2505570"/>
                </a:lnTo>
                <a:lnTo>
                  <a:pt x="2468880" y="2473338"/>
                </a:lnTo>
                <a:lnTo>
                  <a:pt x="2436647" y="2473338"/>
                </a:lnTo>
                <a:lnTo>
                  <a:pt x="2436647" y="2441105"/>
                </a:lnTo>
                <a:lnTo>
                  <a:pt x="2404415" y="2441105"/>
                </a:lnTo>
                <a:lnTo>
                  <a:pt x="2404415" y="2473338"/>
                </a:lnTo>
                <a:lnTo>
                  <a:pt x="2372182" y="2473338"/>
                </a:lnTo>
                <a:lnTo>
                  <a:pt x="2372182" y="2505570"/>
                </a:lnTo>
                <a:lnTo>
                  <a:pt x="2404415" y="2505570"/>
                </a:lnTo>
                <a:lnTo>
                  <a:pt x="2404415" y="2537803"/>
                </a:lnTo>
                <a:lnTo>
                  <a:pt x="2436647" y="2537803"/>
                </a:lnTo>
                <a:close/>
                <a:moveTo>
                  <a:pt x="2299487" y="2537803"/>
                </a:moveTo>
                <a:lnTo>
                  <a:pt x="2299487" y="2505570"/>
                </a:lnTo>
                <a:lnTo>
                  <a:pt x="2331720" y="2505570"/>
                </a:lnTo>
                <a:lnTo>
                  <a:pt x="2331720" y="2473338"/>
                </a:lnTo>
                <a:lnTo>
                  <a:pt x="2299487" y="2473338"/>
                </a:lnTo>
                <a:lnTo>
                  <a:pt x="2299487" y="2441105"/>
                </a:lnTo>
                <a:lnTo>
                  <a:pt x="2267255" y="2441105"/>
                </a:lnTo>
                <a:lnTo>
                  <a:pt x="2267255" y="2473338"/>
                </a:lnTo>
                <a:lnTo>
                  <a:pt x="2235022" y="2473338"/>
                </a:lnTo>
                <a:lnTo>
                  <a:pt x="2235022" y="2505570"/>
                </a:lnTo>
                <a:lnTo>
                  <a:pt x="2267255" y="2505570"/>
                </a:lnTo>
                <a:lnTo>
                  <a:pt x="2267255" y="2537803"/>
                </a:lnTo>
                <a:lnTo>
                  <a:pt x="2299487" y="2537803"/>
                </a:lnTo>
                <a:close/>
                <a:moveTo>
                  <a:pt x="2230907" y="2400643"/>
                </a:moveTo>
                <a:lnTo>
                  <a:pt x="2230907" y="2368410"/>
                </a:lnTo>
                <a:lnTo>
                  <a:pt x="2263140" y="2368410"/>
                </a:lnTo>
                <a:lnTo>
                  <a:pt x="2263140" y="2336178"/>
                </a:lnTo>
                <a:lnTo>
                  <a:pt x="2230907" y="2336178"/>
                </a:lnTo>
                <a:lnTo>
                  <a:pt x="2230907" y="2303945"/>
                </a:lnTo>
                <a:lnTo>
                  <a:pt x="2198675" y="2303945"/>
                </a:lnTo>
                <a:lnTo>
                  <a:pt x="2198675" y="2336178"/>
                </a:lnTo>
                <a:lnTo>
                  <a:pt x="2166442" y="2336178"/>
                </a:lnTo>
                <a:lnTo>
                  <a:pt x="2166442" y="2368410"/>
                </a:lnTo>
                <a:lnTo>
                  <a:pt x="2198675" y="2368410"/>
                </a:lnTo>
                <a:lnTo>
                  <a:pt x="2198675" y="2400643"/>
                </a:lnTo>
                <a:lnTo>
                  <a:pt x="2230907" y="2400643"/>
                </a:lnTo>
                <a:close/>
                <a:moveTo>
                  <a:pt x="2162327" y="2537803"/>
                </a:moveTo>
                <a:lnTo>
                  <a:pt x="2162327" y="2505570"/>
                </a:lnTo>
                <a:lnTo>
                  <a:pt x="2194560" y="2505570"/>
                </a:lnTo>
                <a:lnTo>
                  <a:pt x="2194560" y="2473338"/>
                </a:lnTo>
                <a:lnTo>
                  <a:pt x="2162327" y="2473338"/>
                </a:lnTo>
                <a:lnTo>
                  <a:pt x="2162327" y="2441105"/>
                </a:lnTo>
                <a:lnTo>
                  <a:pt x="2130095" y="2441105"/>
                </a:lnTo>
                <a:lnTo>
                  <a:pt x="2130095" y="2473338"/>
                </a:lnTo>
                <a:lnTo>
                  <a:pt x="2097862" y="2473338"/>
                </a:lnTo>
                <a:lnTo>
                  <a:pt x="2097862" y="2505570"/>
                </a:lnTo>
                <a:lnTo>
                  <a:pt x="2130095" y="2505570"/>
                </a:lnTo>
                <a:lnTo>
                  <a:pt x="2130095" y="2537803"/>
                </a:lnTo>
                <a:lnTo>
                  <a:pt x="2162327" y="2537803"/>
                </a:lnTo>
                <a:close/>
                <a:moveTo>
                  <a:pt x="2368067" y="2400643"/>
                </a:moveTo>
                <a:lnTo>
                  <a:pt x="2368067" y="2368410"/>
                </a:lnTo>
                <a:lnTo>
                  <a:pt x="2400300" y="2368410"/>
                </a:lnTo>
                <a:lnTo>
                  <a:pt x="2400300" y="2336178"/>
                </a:lnTo>
                <a:lnTo>
                  <a:pt x="2368067" y="2336178"/>
                </a:lnTo>
                <a:lnTo>
                  <a:pt x="2368067" y="2303945"/>
                </a:lnTo>
                <a:lnTo>
                  <a:pt x="2335835" y="2303945"/>
                </a:lnTo>
                <a:lnTo>
                  <a:pt x="2335835" y="2336178"/>
                </a:lnTo>
                <a:lnTo>
                  <a:pt x="2303602" y="2336178"/>
                </a:lnTo>
                <a:lnTo>
                  <a:pt x="2303602" y="2368410"/>
                </a:lnTo>
                <a:lnTo>
                  <a:pt x="2335835" y="2368410"/>
                </a:lnTo>
                <a:lnTo>
                  <a:pt x="2335835" y="2400643"/>
                </a:lnTo>
                <a:lnTo>
                  <a:pt x="2368067" y="2400643"/>
                </a:lnTo>
                <a:close/>
                <a:moveTo>
                  <a:pt x="2093747" y="2400643"/>
                </a:moveTo>
                <a:lnTo>
                  <a:pt x="2093747" y="2368410"/>
                </a:lnTo>
                <a:lnTo>
                  <a:pt x="2125980" y="2368410"/>
                </a:lnTo>
                <a:lnTo>
                  <a:pt x="2125980" y="2336178"/>
                </a:lnTo>
                <a:lnTo>
                  <a:pt x="2093747" y="2336178"/>
                </a:lnTo>
                <a:lnTo>
                  <a:pt x="2093747" y="2303945"/>
                </a:lnTo>
                <a:lnTo>
                  <a:pt x="2061515" y="2303945"/>
                </a:lnTo>
                <a:lnTo>
                  <a:pt x="2061515" y="2336178"/>
                </a:lnTo>
                <a:lnTo>
                  <a:pt x="2029282" y="2336178"/>
                </a:lnTo>
                <a:lnTo>
                  <a:pt x="2029282" y="2368410"/>
                </a:lnTo>
                <a:lnTo>
                  <a:pt x="2061515" y="2368410"/>
                </a:lnTo>
                <a:lnTo>
                  <a:pt x="2061515" y="2400643"/>
                </a:lnTo>
                <a:lnTo>
                  <a:pt x="2093747" y="2400643"/>
                </a:lnTo>
                <a:close/>
                <a:moveTo>
                  <a:pt x="897026" y="1347597"/>
                </a:moveTo>
                <a:lnTo>
                  <a:pt x="897026" y="1377429"/>
                </a:lnTo>
                <a:lnTo>
                  <a:pt x="867194" y="1377429"/>
                </a:lnTo>
                <a:lnTo>
                  <a:pt x="867194" y="1406919"/>
                </a:lnTo>
                <a:lnTo>
                  <a:pt x="897026" y="1406919"/>
                </a:lnTo>
                <a:lnTo>
                  <a:pt x="897026" y="1436751"/>
                </a:lnTo>
                <a:lnTo>
                  <a:pt x="926516" y="1436751"/>
                </a:lnTo>
                <a:lnTo>
                  <a:pt x="926516" y="1406919"/>
                </a:lnTo>
                <a:lnTo>
                  <a:pt x="956348" y="1406919"/>
                </a:lnTo>
                <a:lnTo>
                  <a:pt x="956348" y="1377429"/>
                </a:lnTo>
                <a:lnTo>
                  <a:pt x="926516" y="1377429"/>
                </a:lnTo>
                <a:lnTo>
                  <a:pt x="926516" y="1347597"/>
                </a:lnTo>
                <a:lnTo>
                  <a:pt x="897026" y="1347597"/>
                </a:lnTo>
                <a:close/>
                <a:moveTo>
                  <a:pt x="1131570" y="2943111"/>
                </a:moveTo>
                <a:lnTo>
                  <a:pt x="1131570" y="2914993"/>
                </a:lnTo>
                <a:lnTo>
                  <a:pt x="1159688" y="2914993"/>
                </a:lnTo>
                <a:lnTo>
                  <a:pt x="1159688" y="2886875"/>
                </a:lnTo>
                <a:lnTo>
                  <a:pt x="1131570" y="2886875"/>
                </a:lnTo>
                <a:lnTo>
                  <a:pt x="1131570" y="2858757"/>
                </a:lnTo>
                <a:lnTo>
                  <a:pt x="1103452" y="2858757"/>
                </a:lnTo>
                <a:lnTo>
                  <a:pt x="1103452" y="2886875"/>
                </a:lnTo>
                <a:lnTo>
                  <a:pt x="1075334" y="2886875"/>
                </a:lnTo>
                <a:lnTo>
                  <a:pt x="1075334" y="2914993"/>
                </a:lnTo>
                <a:lnTo>
                  <a:pt x="1103452" y="2914993"/>
                </a:lnTo>
                <a:lnTo>
                  <a:pt x="1103452" y="2943111"/>
                </a:lnTo>
                <a:lnTo>
                  <a:pt x="1131570" y="2943111"/>
                </a:lnTo>
                <a:close/>
                <a:moveTo>
                  <a:pt x="1061618" y="3076156"/>
                </a:moveTo>
                <a:lnTo>
                  <a:pt x="1061618" y="3050781"/>
                </a:lnTo>
                <a:lnTo>
                  <a:pt x="1086993" y="3050781"/>
                </a:lnTo>
                <a:lnTo>
                  <a:pt x="1086993" y="3025407"/>
                </a:lnTo>
                <a:lnTo>
                  <a:pt x="1061618" y="3025407"/>
                </a:lnTo>
                <a:lnTo>
                  <a:pt x="1061618" y="3000032"/>
                </a:lnTo>
                <a:lnTo>
                  <a:pt x="1036244" y="3000032"/>
                </a:lnTo>
                <a:lnTo>
                  <a:pt x="1036244" y="3025407"/>
                </a:lnTo>
                <a:lnTo>
                  <a:pt x="1010869" y="3025407"/>
                </a:lnTo>
                <a:lnTo>
                  <a:pt x="1010869" y="3050781"/>
                </a:lnTo>
                <a:lnTo>
                  <a:pt x="1036244" y="3050781"/>
                </a:lnTo>
                <a:lnTo>
                  <a:pt x="1036244" y="3076156"/>
                </a:lnTo>
                <a:lnTo>
                  <a:pt x="1061618" y="3076156"/>
                </a:lnTo>
                <a:close/>
                <a:moveTo>
                  <a:pt x="650138" y="2527516"/>
                </a:moveTo>
                <a:lnTo>
                  <a:pt x="650138" y="2502141"/>
                </a:lnTo>
                <a:lnTo>
                  <a:pt x="675513" y="2502141"/>
                </a:lnTo>
                <a:lnTo>
                  <a:pt x="675513" y="2476767"/>
                </a:lnTo>
                <a:lnTo>
                  <a:pt x="650138" y="2476767"/>
                </a:lnTo>
                <a:lnTo>
                  <a:pt x="650138" y="2451392"/>
                </a:lnTo>
                <a:lnTo>
                  <a:pt x="624764" y="2451392"/>
                </a:lnTo>
                <a:lnTo>
                  <a:pt x="624764" y="2476767"/>
                </a:lnTo>
                <a:lnTo>
                  <a:pt x="599389" y="2476767"/>
                </a:lnTo>
                <a:lnTo>
                  <a:pt x="599389" y="2502141"/>
                </a:lnTo>
                <a:lnTo>
                  <a:pt x="624764" y="2502141"/>
                </a:lnTo>
                <a:lnTo>
                  <a:pt x="624764" y="2527516"/>
                </a:lnTo>
                <a:lnTo>
                  <a:pt x="650138" y="2527516"/>
                </a:lnTo>
                <a:close/>
                <a:moveTo>
                  <a:pt x="1267358" y="3213316"/>
                </a:moveTo>
                <a:lnTo>
                  <a:pt x="1267358" y="3187941"/>
                </a:lnTo>
                <a:lnTo>
                  <a:pt x="1292733" y="3187941"/>
                </a:lnTo>
                <a:lnTo>
                  <a:pt x="1292733" y="3162567"/>
                </a:lnTo>
                <a:lnTo>
                  <a:pt x="1267358" y="3162567"/>
                </a:lnTo>
                <a:lnTo>
                  <a:pt x="1267358" y="3137192"/>
                </a:lnTo>
                <a:lnTo>
                  <a:pt x="1241984" y="3137192"/>
                </a:lnTo>
                <a:lnTo>
                  <a:pt x="1241984" y="3162567"/>
                </a:lnTo>
                <a:lnTo>
                  <a:pt x="1216609" y="3162567"/>
                </a:lnTo>
                <a:lnTo>
                  <a:pt x="1216609" y="3187941"/>
                </a:lnTo>
                <a:lnTo>
                  <a:pt x="1241984" y="3187941"/>
                </a:lnTo>
                <a:lnTo>
                  <a:pt x="1241984" y="3213316"/>
                </a:lnTo>
                <a:lnTo>
                  <a:pt x="1267358" y="3213316"/>
                </a:lnTo>
                <a:close/>
                <a:moveTo>
                  <a:pt x="1337310" y="3080271"/>
                </a:moveTo>
                <a:lnTo>
                  <a:pt x="1337310" y="3052153"/>
                </a:lnTo>
                <a:lnTo>
                  <a:pt x="1365428" y="3052153"/>
                </a:lnTo>
                <a:lnTo>
                  <a:pt x="1365428" y="3024035"/>
                </a:lnTo>
                <a:lnTo>
                  <a:pt x="1337310" y="3024035"/>
                </a:lnTo>
                <a:lnTo>
                  <a:pt x="1337310" y="2995917"/>
                </a:lnTo>
                <a:lnTo>
                  <a:pt x="1309192" y="2995917"/>
                </a:lnTo>
                <a:lnTo>
                  <a:pt x="1309192" y="3024035"/>
                </a:lnTo>
                <a:lnTo>
                  <a:pt x="1281074" y="3024035"/>
                </a:lnTo>
                <a:lnTo>
                  <a:pt x="1281074" y="3052153"/>
                </a:lnTo>
                <a:lnTo>
                  <a:pt x="1309192" y="3052153"/>
                </a:lnTo>
                <a:lnTo>
                  <a:pt x="1309192" y="3080271"/>
                </a:lnTo>
                <a:lnTo>
                  <a:pt x="1337310" y="3080271"/>
                </a:lnTo>
                <a:close/>
                <a:moveTo>
                  <a:pt x="993381" y="2940368"/>
                </a:moveTo>
                <a:lnTo>
                  <a:pt x="993381" y="2913964"/>
                </a:lnTo>
                <a:lnTo>
                  <a:pt x="1019785" y="2913964"/>
                </a:lnTo>
                <a:lnTo>
                  <a:pt x="1019785" y="2887904"/>
                </a:lnTo>
                <a:lnTo>
                  <a:pt x="993381" y="2887904"/>
                </a:lnTo>
                <a:lnTo>
                  <a:pt x="993381" y="2861501"/>
                </a:lnTo>
                <a:lnTo>
                  <a:pt x="967321" y="2861501"/>
                </a:lnTo>
                <a:lnTo>
                  <a:pt x="967321" y="2887904"/>
                </a:lnTo>
                <a:lnTo>
                  <a:pt x="940918" y="2887904"/>
                </a:lnTo>
                <a:lnTo>
                  <a:pt x="940918" y="2913964"/>
                </a:lnTo>
                <a:lnTo>
                  <a:pt x="967321" y="2913964"/>
                </a:lnTo>
                <a:lnTo>
                  <a:pt x="967321" y="2940368"/>
                </a:lnTo>
                <a:lnTo>
                  <a:pt x="993381" y="2940368"/>
                </a:lnTo>
                <a:close/>
                <a:moveTo>
                  <a:pt x="786955" y="2801150"/>
                </a:moveTo>
                <a:lnTo>
                  <a:pt x="786955" y="2776118"/>
                </a:lnTo>
                <a:lnTo>
                  <a:pt x="811987" y="2776118"/>
                </a:lnTo>
                <a:lnTo>
                  <a:pt x="811987" y="2751430"/>
                </a:lnTo>
                <a:lnTo>
                  <a:pt x="786955" y="2751430"/>
                </a:lnTo>
                <a:lnTo>
                  <a:pt x="786955" y="2726398"/>
                </a:lnTo>
                <a:lnTo>
                  <a:pt x="762267" y="2726398"/>
                </a:lnTo>
                <a:lnTo>
                  <a:pt x="762267" y="2751430"/>
                </a:lnTo>
                <a:lnTo>
                  <a:pt x="737235" y="2751430"/>
                </a:lnTo>
                <a:lnTo>
                  <a:pt x="737235" y="2776118"/>
                </a:lnTo>
                <a:lnTo>
                  <a:pt x="762267" y="2776118"/>
                </a:lnTo>
                <a:lnTo>
                  <a:pt x="762267" y="2801150"/>
                </a:lnTo>
                <a:lnTo>
                  <a:pt x="786955" y="2801150"/>
                </a:lnTo>
                <a:close/>
                <a:moveTo>
                  <a:pt x="925487" y="2804579"/>
                </a:moveTo>
                <a:lnTo>
                  <a:pt x="925487" y="2777490"/>
                </a:lnTo>
                <a:lnTo>
                  <a:pt x="952576" y="2777490"/>
                </a:lnTo>
                <a:lnTo>
                  <a:pt x="952576" y="2750058"/>
                </a:lnTo>
                <a:lnTo>
                  <a:pt x="925487" y="2750058"/>
                </a:lnTo>
                <a:lnTo>
                  <a:pt x="925487" y="2722969"/>
                </a:lnTo>
                <a:lnTo>
                  <a:pt x="898055" y="2722969"/>
                </a:lnTo>
                <a:lnTo>
                  <a:pt x="898055" y="2750058"/>
                </a:lnTo>
                <a:lnTo>
                  <a:pt x="870966" y="2750058"/>
                </a:lnTo>
                <a:lnTo>
                  <a:pt x="870966" y="2777490"/>
                </a:lnTo>
                <a:lnTo>
                  <a:pt x="898055" y="2777490"/>
                </a:lnTo>
                <a:lnTo>
                  <a:pt x="898055" y="2804579"/>
                </a:lnTo>
                <a:lnTo>
                  <a:pt x="925487" y="2804579"/>
                </a:lnTo>
                <a:close/>
                <a:moveTo>
                  <a:pt x="718718" y="2664676"/>
                </a:moveTo>
                <a:lnTo>
                  <a:pt x="718718" y="2639301"/>
                </a:lnTo>
                <a:lnTo>
                  <a:pt x="744093" y="2639301"/>
                </a:lnTo>
                <a:lnTo>
                  <a:pt x="744093" y="2613927"/>
                </a:lnTo>
                <a:lnTo>
                  <a:pt x="718718" y="2613927"/>
                </a:lnTo>
                <a:lnTo>
                  <a:pt x="718718" y="2588552"/>
                </a:lnTo>
                <a:lnTo>
                  <a:pt x="693344" y="2588552"/>
                </a:lnTo>
                <a:lnTo>
                  <a:pt x="693344" y="2613927"/>
                </a:lnTo>
                <a:lnTo>
                  <a:pt x="667969" y="2613927"/>
                </a:lnTo>
                <a:lnTo>
                  <a:pt x="667969" y="2639301"/>
                </a:lnTo>
                <a:lnTo>
                  <a:pt x="693344" y="2639301"/>
                </a:lnTo>
                <a:lnTo>
                  <a:pt x="693344" y="2664676"/>
                </a:lnTo>
                <a:lnTo>
                  <a:pt x="718718" y="2664676"/>
                </a:lnTo>
                <a:close/>
                <a:moveTo>
                  <a:pt x="856907" y="2668105"/>
                </a:moveTo>
                <a:lnTo>
                  <a:pt x="856907" y="2640330"/>
                </a:lnTo>
                <a:lnTo>
                  <a:pt x="884682" y="2640330"/>
                </a:lnTo>
                <a:lnTo>
                  <a:pt x="884682" y="2612898"/>
                </a:lnTo>
                <a:lnTo>
                  <a:pt x="856907" y="2612898"/>
                </a:lnTo>
                <a:lnTo>
                  <a:pt x="856907" y="2585123"/>
                </a:lnTo>
                <a:lnTo>
                  <a:pt x="829475" y="2585123"/>
                </a:lnTo>
                <a:lnTo>
                  <a:pt x="829475" y="2612898"/>
                </a:lnTo>
                <a:lnTo>
                  <a:pt x="801700" y="2612898"/>
                </a:lnTo>
                <a:lnTo>
                  <a:pt x="801700" y="2640330"/>
                </a:lnTo>
                <a:lnTo>
                  <a:pt x="829475" y="2640330"/>
                </a:lnTo>
                <a:lnTo>
                  <a:pt x="829475" y="2668105"/>
                </a:lnTo>
                <a:lnTo>
                  <a:pt x="856907" y="2668105"/>
                </a:lnTo>
                <a:close/>
                <a:moveTo>
                  <a:pt x="1199464" y="3078213"/>
                </a:moveTo>
                <a:lnTo>
                  <a:pt x="1199464" y="3051467"/>
                </a:lnTo>
                <a:lnTo>
                  <a:pt x="1226210" y="3051467"/>
                </a:lnTo>
                <a:lnTo>
                  <a:pt x="1226210" y="3024721"/>
                </a:lnTo>
                <a:lnTo>
                  <a:pt x="1199464" y="3024721"/>
                </a:lnTo>
                <a:lnTo>
                  <a:pt x="1199464" y="2997975"/>
                </a:lnTo>
                <a:lnTo>
                  <a:pt x="1172718" y="2997975"/>
                </a:lnTo>
                <a:lnTo>
                  <a:pt x="1172718" y="3024721"/>
                </a:lnTo>
                <a:lnTo>
                  <a:pt x="1145972" y="3024721"/>
                </a:lnTo>
                <a:lnTo>
                  <a:pt x="1145972" y="3051467"/>
                </a:lnTo>
                <a:lnTo>
                  <a:pt x="1172718" y="3051467"/>
                </a:lnTo>
                <a:lnTo>
                  <a:pt x="1172718" y="3078213"/>
                </a:lnTo>
                <a:lnTo>
                  <a:pt x="1199464" y="3078213"/>
                </a:lnTo>
                <a:close/>
                <a:moveTo>
                  <a:pt x="1884921" y="3351505"/>
                </a:moveTo>
                <a:lnTo>
                  <a:pt x="1884921" y="3325444"/>
                </a:lnTo>
                <a:lnTo>
                  <a:pt x="1910982" y="3325444"/>
                </a:lnTo>
                <a:lnTo>
                  <a:pt x="1910982" y="3299384"/>
                </a:lnTo>
                <a:lnTo>
                  <a:pt x="1884921" y="3299384"/>
                </a:lnTo>
                <a:lnTo>
                  <a:pt x="1884921" y="3273323"/>
                </a:lnTo>
                <a:lnTo>
                  <a:pt x="1858861" y="3273323"/>
                </a:lnTo>
                <a:lnTo>
                  <a:pt x="1858861" y="3299384"/>
                </a:lnTo>
                <a:lnTo>
                  <a:pt x="1832800" y="3299384"/>
                </a:lnTo>
                <a:lnTo>
                  <a:pt x="1832800" y="3325444"/>
                </a:lnTo>
                <a:lnTo>
                  <a:pt x="1858861" y="3325444"/>
                </a:lnTo>
                <a:lnTo>
                  <a:pt x="1858861" y="3351505"/>
                </a:lnTo>
                <a:lnTo>
                  <a:pt x="1884921" y="3351505"/>
                </a:lnTo>
                <a:close/>
                <a:moveTo>
                  <a:pt x="2022081" y="3351505"/>
                </a:moveTo>
                <a:lnTo>
                  <a:pt x="2022081" y="3325444"/>
                </a:lnTo>
                <a:lnTo>
                  <a:pt x="2048142" y="3325444"/>
                </a:lnTo>
                <a:lnTo>
                  <a:pt x="2048142" y="3299384"/>
                </a:lnTo>
                <a:lnTo>
                  <a:pt x="2022081" y="3299384"/>
                </a:lnTo>
                <a:lnTo>
                  <a:pt x="2022081" y="3273323"/>
                </a:lnTo>
                <a:lnTo>
                  <a:pt x="1996021" y="3273323"/>
                </a:lnTo>
                <a:lnTo>
                  <a:pt x="1996021" y="3299384"/>
                </a:lnTo>
                <a:lnTo>
                  <a:pt x="1969960" y="3299384"/>
                </a:lnTo>
                <a:lnTo>
                  <a:pt x="1969960" y="3325444"/>
                </a:lnTo>
                <a:lnTo>
                  <a:pt x="1996021" y="3325444"/>
                </a:lnTo>
                <a:lnTo>
                  <a:pt x="1996021" y="3351505"/>
                </a:lnTo>
                <a:lnTo>
                  <a:pt x="2022081" y="3351505"/>
                </a:lnTo>
                <a:close/>
                <a:moveTo>
                  <a:pt x="1954873" y="3218117"/>
                </a:moveTo>
                <a:lnTo>
                  <a:pt x="1954873" y="3189656"/>
                </a:lnTo>
                <a:lnTo>
                  <a:pt x="1983334" y="3189656"/>
                </a:lnTo>
                <a:lnTo>
                  <a:pt x="1983334" y="3160852"/>
                </a:lnTo>
                <a:lnTo>
                  <a:pt x="1954873" y="3160852"/>
                </a:lnTo>
                <a:lnTo>
                  <a:pt x="1954873" y="3132392"/>
                </a:lnTo>
                <a:lnTo>
                  <a:pt x="1926069" y="3132392"/>
                </a:lnTo>
                <a:lnTo>
                  <a:pt x="1926069" y="3160852"/>
                </a:lnTo>
                <a:lnTo>
                  <a:pt x="1897609" y="3160852"/>
                </a:lnTo>
                <a:lnTo>
                  <a:pt x="1897609" y="3189656"/>
                </a:lnTo>
                <a:lnTo>
                  <a:pt x="1926069" y="3189656"/>
                </a:lnTo>
                <a:lnTo>
                  <a:pt x="1926069" y="3218117"/>
                </a:lnTo>
                <a:lnTo>
                  <a:pt x="1954873" y="3218117"/>
                </a:lnTo>
                <a:close/>
                <a:moveTo>
                  <a:pt x="1747761" y="3351162"/>
                </a:moveTo>
                <a:lnTo>
                  <a:pt x="1747761" y="3325444"/>
                </a:lnTo>
                <a:lnTo>
                  <a:pt x="1773479" y="3325444"/>
                </a:lnTo>
                <a:lnTo>
                  <a:pt x="1773479" y="3299384"/>
                </a:lnTo>
                <a:lnTo>
                  <a:pt x="1747761" y="3299384"/>
                </a:lnTo>
                <a:lnTo>
                  <a:pt x="1747761" y="3273666"/>
                </a:lnTo>
                <a:lnTo>
                  <a:pt x="1721701" y="3273666"/>
                </a:lnTo>
                <a:lnTo>
                  <a:pt x="1721701" y="3299384"/>
                </a:lnTo>
                <a:lnTo>
                  <a:pt x="1695983" y="3299384"/>
                </a:lnTo>
                <a:lnTo>
                  <a:pt x="1695983" y="3325444"/>
                </a:lnTo>
                <a:lnTo>
                  <a:pt x="1721701" y="3325444"/>
                </a:lnTo>
                <a:lnTo>
                  <a:pt x="1721701" y="3351162"/>
                </a:lnTo>
                <a:lnTo>
                  <a:pt x="1747761" y="3351162"/>
                </a:lnTo>
                <a:close/>
                <a:moveTo>
                  <a:pt x="1817370" y="3217774"/>
                </a:moveTo>
                <a:lnTo>
                  <a:pt x="1817370" y="3189313"/>
                </a:lnTo>
                <a:lnTo>
                  <a:pt x="1845831" y="3189313"/>
                </a:lnTo>
                <a:lnTo>
                  <a:pt x="1845831" y="3161195"/>
                </a:lnTo>
                <a:lnTo>
                  <a:pt x="1817370" y="3161195"/>
                </a:lnTo>
                <a:lnTo>
                  <a:pt x="1817370" y="3132734"/>
                </a:lnTo>
                <a:lnTo>
                  <a:pt x="1789252" y="3132734"/>
                </a:lnTo>
                <a:lnTo>
                  <a:pt x="1789252" y="3161195"/>
                </a:lnTo>
                <a:lnTo>
                  <a:pt x="1760791" y="3161195"/>
                </a:lnTo>
                <a:lnTo>
                  <a:pt x="1760791" y="3189313"/>
                </a:lnTo>
                <a:lnTo>
                  <a:pt x="1789252" y="3189313"/>
                </a:lnTo>
                <a:lnTo>
                  <a:pt x="1789252" y="3217774"/>
                </a:lnTo>
                <a:lnTo>
                  <a:pt x="1817370" y="3217774"/>
                </a:lnTo>
                <a:close/>
                <a:moveTo>
                  <a:pt x="1475156" y="3081985"/>
                </a:moveTo>
                <a:lnTo>
                  <a:pt x="1475156" y="3052839"/>
                </a:lnTo>
                <a:lnTo>
                  <a:pt x="1504302" y="3052839"/>
                </a:lnTo>
                <a:lnTo>
                  <a:pt x="1504302" y="3023349"/>
                </a:lnTo>
                <a:lnTo>
                  <a:pt x="1475156" y="3023349"/>
                </a:lnTo>
                <a:lnTo>
                  <a:pt x="1475156" y="2994203"/>
                </a:lnTo>
                <a:lnTo>
                  <a:pt x="1445666" y="2994203"/>
                </a:lnTo>
                <a:lnTo>
                  <a:pt x="1445666" y="3023349"/>
                </a:lnTo>
                <a:lnTo>
                  <a:pt x="1416520" y="3023349"/>
                </a:lnTo>
                <a:lnTo>
                  <a:pt x="1416520" y="3052839"/>
                </a:lnTo>
                <a:lnTo>
                  <a:pt x="1445666" y="3052839"/>
                </a:lnTo>
                <a:lnTo>
                  <a:pt x="1445666" y="3081985"/>
                </a:lnTo>
                <a:lnTo>
                  <a:pt x="1475156" y="3081985"/>
                </a:lnTo>
                <a:close/>
                <a:moveTo>
                  <a:pt x="1680210" y="3217431"/>
                </a:moveTo>
                <a:lnTo>
                  <a:pt x="1680210" y="3189313"/>
                </a:lnTo>
                <a:lnTo>
                  <a:pt x="1708328" y="3189313"/>
                </a:lnTo>
                <a:lnTo>
                  <a:pt x="1708328" y="3161195"/>
                </a:lnTo>
                <a:lnTo>
                  <a:pt x="1680210" y="3161195"/>
                </a:lnTo>
                <a:lnTo>
                  <a:pt x="1680210" y="3133077"/>
                </a:lnTo>
                <a:lnTo>
                  <a:pt x="1652092" y="3133077"/>
                </a:lnTo>
                <a:lnTo>
                  <a:pt x="1652092" y="3161195"/>
                </a:lnTo>
                <a:lnTo>
                  <a:pt x="1623974" y="3161195"/>
                </a:lnTo>
                <a:lnTo>
                  <a:pt x="1623974" y="3189313"/>
                </a:lnTo>
                <a:lnTo>
                  <a:pt x="1652092" y="3189313"/>
                </a:lnTo>
                <a:lnTo>
                  <a:pt x="1652092" y="3217431"/>
                </a:lnTo>
                <a:lnTo>
                  <a:pt x="1680210" y="3217431"/>
                </a:lnTo>
                <a:close/>
                <a:moveTo>
                  <a:pt x="1542707" y="3216402"/>
                </a:moveTo>
                <a:lnTo>
                  <a:pt x="1542707" y="3188970"/>
                </a:lnTo>
                <a:lnTo>
                  <a:pt x="1570139" y="3188970"/>
                </a:lnTo>
                <a:lnTo>
                  <a:pt x="1570139" y="3161538"/>
                </a:lnTo>
                <a:lnTo>
                  <a:pt x="1542707" y="3161538"/>
                </a:lnTo>
                <a:lnTo>
                  <a:pt x="1542707" y="3134106"/>
                </a:lnTo>
                <a:lnTo>
                  <a:pt x="1515275" y="3134106"/>
                </a:lnTo>
                <a:lnTo>
                  <a:pt x="1515275" y="3161538"/>
                </a:lnTo>
                <a:lnTo>
                  <a:pt x="1487843" y="3161538"/>
                </a:lnTo>
                <a:lnTo>
                  <a:pt x="1487843" y="3188970"/>
                </a:lnTo>
                <a:lnTo>
                  <a:pt x="1515275" y="3188970"/>
                </a:lnTo>
                <a:lnTo>
                  <a:pt x="1515275" y="3216402"/>
                </a:lnTo>
                <a:lnTo>
                  <a:pt x="1542707" y="3216402"/>
                </a:lnTo>
                <a:close/>
                <a:moveTo>
                  <a:pt x="1610258" y="3350476"/>
                </a:moveTo>
                <a:lnTo>
                  <a:pt x="1610258" y="3325101"/>
                </a:lnTo>
                <a:lnTo>
                  <a:pt x="1635633" y="3325101"/>
                </a:lnTo>
                <a:lnTo>
                  <a:pt x="1635633" y="3299727"/>
                </a:lnTo>
                <a:lnTo>
                  <a:pt x="1610258" y="3299727"/>
                </a:lnTo>
                <a:lnTo>
                  <a:pt x="1610258" y="3274352"/>
                </a:lnTo>
                <a:lnTo>
                  <a:pt x="1584884" y="3274352"/>
                </a:lnTo>
                <a:lnTo>
                  <a:pt x="1584884" y="3299727"/>
                </a:lnTo>
                <a:lnTo>
                  <a:pt x="1559509" y="3299727"/>
                </a:lnTo>
                <a:lnTo>
                  <a:pt x="1559509" y="3325101"/>
                </a:lnTo>
                <a:lnTo>
                  <a:pt x="1584884" y="3325101"/>
                </a:lnTo>
                <a:lnTo>
                  <a:pt x="1584884" y="3350476"/>
                </a:lnTo>
                <a:lnTo>
                  <a:pt x="1610258" y="3350476"/>
                </a:lnTo>
                <a:close/>
                <a:moveTo>
                  <a:pt x="1405204" y="3215030"/>
                </a:moveTo>
                <a:lnTo>
                  <a:pt x="1405204" y="3188627"/>
                </a:lnTo>
                <a:lnTo>
                  <a:pt x="1431607" y="3188627"/>
                </a:lnTo>
                <a:lnTo>
                  <a:pt x="1431607" y="3161881"/>
                </a:lnTo>
                <a:lnTo>
                  <a:pt x="1405204" y="3161881"/>
                </a:lnTo>
                <a:lnTo>
                  <a:pt x="1405204" y="3135478"/>
                </a:lnTo>
                <a:lnTo>
                  <a:pt x="1378458" y="3135478"/>
                </a:lnTo>
                <a:lnTo>
                  <a:pt x="1378458" y="3161881"/>
                </a:lnTo>
                <a:lnTo>
                  <a:pt x="1352055" y="3161881"/>
                </a:lnTo>
                <a:lnTo>
                  <a:pt x="1352055" y="3188627"/>
                </a:lnTo>
                <a:lnTo>
                  <a:pt x="1378458" y="3188627"/>
                </a:lnTo>
                <a:lnTo>
                  <a:pt x="1378458" y="3215030"/>
                </a:lnTo>
                <a:lnTo>
                  <a:pt x="1405204" y="3215030"/>
                </a:lnTo>
                <a:close/>
                <a:moveTo>
                  <a:pt x="1172718" y="803415"/>
                </a:moveTo>
                <a:lnTo>
                  <a:pt x="1172718" y="830161"/>
                </a:lnTo>
                <a:lnTo>
                  <a:pt x="1145972" y="830161"/>
                </a:lnTo>
                <a:lnTo>
                  <a:pt x="1145972" y="856907"/>
                </a:lnTo>
                <a:lnTo>
                  <a:pt x="1172718" y="856907"/>
                </a:lnTo>
                <a:lnTo>
                  <a:pt x="1172718" y="883653"/>
                </a:lnTo>
                <a:lnTo>
                  <a:pt x="1199464" y="883653"/>
                </a:lnTo>
                <a:lnTo>
                  <a:pt x="1199464" y="856907"/>
                </a:lnTo>
                <a:lnTo>
                  <a:pt x="1226210" y="856907"/>
                </a:lnTo>
                <a:lnTo>
                  <a:pt x="1226210" y="830161"/>
                </a:lnTo>
                <a:lnTo>
                  <a:pt x="1199464" y="830161"/>
                </a:lnTo>
                <a:lnTo>
                  <a:pt x="1199464" y="803415"/>
                </a:lnTo>
                <a:lnTo>
                  <a:pt x="1172718" y="803415"/>
                </a:lnTo>
                <a:close/>
                <a:moveTo>
                  <a:pt x="1241984" y="668312"/>
                </a:moveTo>
                <a:lnTo>
                  <a:pt x="1241984" y="693687"/>
                </a:lnTo>
                <a:lnTo>
                  <a:pt x="1216609" y="693687"/>
                </a:lnTo>
                <a:lnTo>
                  <a:pt x="1216609" y="719061"/>
                </a:lnTo>
                <a:lnTo>
                  <a:pt x="1241984" y="719061"/>
                </a:lnTo>
                <a:lnTo>
                  <a:pt x="1241984" y="744436"/>
                </a:lnTo>
                <a:lnTo>
                  <a:pt x="1267358" y="744436"/>
                </a:lnTo>
                <a:lnTo>
                  <a:pt x="1267358" y="719061"/>
                </a:lnTo>
                <a:lnTo>
                  <a:pt x="1292733" y="719061"/>
                </a:lnTo>
                <a:lnTo>
                  <a:pt x="1292733" y="693687"/>
                </a:lnTo>
                <a:lnTo>
                  <a:pt x="1267358" y="693687"/>
                </a:lnTo>
                <a:lnTo>
                  <a:pt x="1267358" y="668312"/>
                </a:lnTo>
                <a:lnTo>
                  <a:pt x="1241984" y="668312"/>
                </a:lnTo>
                <a:close/>
                <a:moveTo>
                  <a:pt x="1309192" y="801357"/>
                </a:moveTo>
                <a:lnTo>
                  <a:pt x="1309192" y="829475"/>
                </a:lnTo>
                <a:lnTo>
                  <a:pt x="1281074" y="829475"/>
                </a:lnTo>
                <a:lnTo>
                  <a:pt x="1281074" y="857593"/>
                </a:lnTo>
                <a:lnTo>
                  <a:pt x="1309192" y="857593"/>
                </a:lnTo>
                <a:lnTo>
                  <a:pt x="1309192" y="885711"/>
                </a:lnTo>
                <a:lnTo>
                  <a:pt x="1337310" y="885711"/>
                </a:lnTo>
                <a:lnTo>
                  <a:pt x="1337310" y="857593"/>
                </a:lnTo>
                <a:lnTo>
                  <a:pt x="1365428" y="857593"/>
                </a:lnTo>
                <a:lnTo>
                  <a:pt x="1365428" y="829475"/>
                </a:lnTo>
                <a:lnTo>
                  <a:pt x="1337310" y="829475"/>
                </a:lnTo>
                <a:lnTo>
                  <a:pt x="1337310" y="801357"/>
                </a:lnTo>
                <a:lnTo>
                  <a:pt x="1309192" y="801357"/>
                </a:lnTo>
                <a:close/>
                <a:moveTo>
                  <a:pt x="1103452" y="938517"/>
                </a:moveTo>
                <a:lnTo>
                  <a:pt x="1103452" y="966635"/>
                </a:lnTo>
                <a:lnTo>
                  <a:pt x="1075334" y="966635"/>
                </a:lnTo>
                <a:lnTo>
                  <a:pt x="1075334" y="994753"/>
                </a:lnTo>
                <a:lnTo>
                  <a:pt x="1103452" y="994753"/>
                </a:lnTo>
                <a:lnTo>
                  <a:pt x="1103452" y="1022871"/>
                </a:lnTo>
                <a:lnTo>
                  <a:pt x="1131570" y="1022871"/>
                </a:lnTo>
                <a:lnTo>
                  <a:pt x="1131570" y="994753"/>
                </a:lnTo>
                <a:lnTo>
                  <a:pt x="1159688" y="994753"/>
                </a:lnTo>
                <a:lnTo>
                  <a:pt x="1159688" y="966635"/>
                </a:lnTo>
                <a:lnTo>
                  <a:pt x="1131570" y="966635"/>
                </a:lnTo>
                <a:lnTo>
                  <a:pt x="1131570" y="938517"/>
                </a:lnTo>
                <a:lnTo>
                  <a:pt x="1103452" y="938517"/>
                </a:lnTo>
                <a:close/>
                <a:moveTo>
                  <a:pt x="581215" y="2389670"/>
                </a:moveTo>
                <a:lnTo>
                  <a:pt x="581215" y="2364638"/>
                </a:lnTo>
                <a:lnTo>
                  <a:pt x="606247" y="2364638"/>
                </a:lnTo>
                <a:lnTo>
                  <a:pt x="606247" y="2339950"/>
                </a:lnTo>
                <a:lnTo>
                  <a:pt x="581215" y="2339950"/>
                </a:lnTo>
                <a:lnTo>
                  <a:pt x="581215" y="2314918"/>
                </a:lnTo>
                <a:lnTo>
                  <a:pt x="556527" y="2314918"/>
                </a:lnTo>
                <a:lnTo>
                  <a:pt x="556527" y="2339950"/>
                </a:lnTo>
                <a:lnTo>
                  <a:pt x="531495" y="2339950"/>
                </a:lnTo>
                <a:lnTo>
                  <a:pt x="531495" y="2364638"/>
                </a:lnTo>
                <a:lnTo>
                  <a:pt x="556527" y="2364638"/>
                </a:lnTo>
                <a:lnTo>
                  <a:pt x="556527" y="2389670"/>
                </a:lnTo>
                <a:lnTo>
                  <a:pt x="581215" y="2389670"/>
                </a:lnTo>
                <a:close/>
                <a:moveTo>
                  <a:pt x="1036244" y="805472"/>
                </a:moveTo>
                <a:lnTo>
                  <a:pt x="1036244" y="830847"/>
                </a:lnTo>
                <a:lnTo>
                  <a:pt x="1010869" y="830847"/>
                </a:lnTo>
                <a:lnTo>
                  <a:pt x="1010869" y="856221"/>
                </a:lnTo>
                <a:lnTo>
                  <a:pt x="1036244" y="856221"/>
                </a:lnTo>
                <a:lnTo>
                  <a:pt x="1036244" y="881596"/>
                </a:lnTo>
                <a:lnTo>
                  <a:pt x="1061618" y="881596"/>
                </a:lnTo>
                <a:lnTo>
                  <a:pt x="1061618" y="856221"/>
                </a:lnTo>
                <a:lnTo>
                  <a:pt x="1086993" y="856221"/>
                </a:lnTo>
                <a:lnTo>
                  <a:pt x="1086993" y="830847"/>
                </a:lnTo>
                <a:lnTo>
                  <a:pt x="1061618" y="830847"/>
                </a:lnTo>
                <a:lnTo>
                  <a:pt x="1061618" y="805472"/>
                </a:lnTo>
                <a:lnTo>
                  <a:pt x="1036244" y="805472"/>
                </a:lnTo>
                <a:close/>
                <a:moveTo>
                  <a:pt x="1515275" y="665226"/>
                </a:moveTo>
                <a:lnTo>
                  <a:pt x="1515275" y="692658"/>
                </a:lnTo>
                <a:lnTo>
                  <a:pt x="1487843" y="692658"/>
                </a:lnTo>
                <a:lnTo>
                  <a:pt x="1487843" y="720090"/>
                </a:lnTo>
                <a:lnTo>
                  <a:pt x="1515275" y="720090"/>
                </a:lnTo>
                <a:lnTo>
                  <a:pt x="1515275" y="747522"/>
                </a:lnTo>
                <a:lnTo>
                  <a:pt x="1542707" y="747522"/>
                </a:lnTo>
                <a:lnTo>
                  <a:pt x="1542707" y="720090"/>
                </a:lnTo>
                <a:lnTo>
                  <a:pt x="1570139" y="720090"/>
                </a:lnTo>
                <a:lnTo>
                  <a:pt x="1570139" y="692658"/>
                </a:lnTo>
                <a:lnTo>
                  <a:pt x="1542707" y="692658"/>
                </a:lnTo>
                <a:lnTo>
                  <a:pt x="1542707" y="665226"/>
                </a:lnTo>
                <a:lnTo>
                  <a:pt x="1515275" y="665226"/>
                </a:lnTo>
                <a:close/>
                <a:moveTo>
                  <a:pt x="1650035" y="932688"/>
                </a:moveTo>
                <a:lnTo>
                  <a:pt x="1650035" y="964578"/>
                </a:lnTo>
                <a:lnTo>
                  <a:pt x="1618145" y="964578"/>
                </a:lnTo>
                <a:lnTo>
                  <a:pt x="1618145" y="996810"/>
                </a:lnTo>
                <a:lnTo>
                  <a:pt x="1650035" y="996810"/>
                </a:lnTo>
                <a:lnTo>
                  <a:pt x="1650035" y="1028700"/>
                </a:lnTo>
                <a:lnTo>
                  <a:pt x="1682267" y="1028700"/>
                </a:lnTo>
                <a:lnTo>
                  <a:pt x="1682267" y="996810"/>
                </a:lnTo>
                <a:lnTo>
                  <a:pt x="1714157" y="996810"/>
                </a:lnTo>
                <a:lnTo>
                  <a:pt x="1714157" y="964578"/>
                </a:lnTo>
                <a:lnTo>
                  <a:pt x="1682267" y="964578"/>
                </a:lnTo>
                <a:lnTo>
                  <a:pt x="1682267" y="932688"/>
                </a:lnTo>
                <a:lnTo>
                  <a:pt x="1650035" y="932688"/>
                </a:lnTo>
                <a:close/>
                <a:moveTo>
                  <a:pt x="1448067" y="532524"/>
                </a:moveTo>
                <a:lnTo>
                  <a:pt x="1448067" y="556870"/>
                </a:lnTo>
                <a:lnTo>
                  <a:pt x="1423721" y="556870"/>
                </a:lnTo>
                <a:lnTo>
                  <a:pt x="1423721" y="581558"/>
                </a:lnTo>
                <a:lnTo>
                  <a:pt x="1448067" y="581558"/>
                </a:lnTo>
                <a:lnTo>
                  <a:pt x="1448067" y="605904"/>
                </a:lnTo>
                <a:lnTo>
                  <a:pt x="1472755" y="605904"/>
                </a:lnTo>
                <a:lnTo>
                  <a:pt x="1472755" y="581558"/>
                </a:lnTo>
                <a:lnTo>
                  <a:pt x="1497101" y="581558"/>
                </a:lnTo>
                <a:lnTo>
                  <a:pt x="1497101" y="556870"/>
                </a:lnTo>
                <a:lnTo>
                  <a:pt x="1472755" y="556870"/>
                </a:lnTo>
                <a:lnTo>
                  <a:pt x="1472755" y="532524"/>
                </a:lnTo>
                <a:lnTo>
                  <a:pt x="1448067" y="532524"/>
                </a:lnTo>
                <a:close/>
                <a:moveTo>
                  <a:pt x="1378458" y="666598"/>
                </a:moveTo>
                <a:lnTo>
                  <a:pt x="1378458" y="693001"/>
                </a:lnTo>
                <a:lnTo>
                  <a:pt x="1352055" y="693001"/>
                </a:lnTo>
                <a:lnTo>
                  <a:pt x="1352055" y="719747"/>
                </a:lnTo>
                <a:lnTo>
                  <a:pt x="1378458" y="719747"/>
                </a:lnTo>
                <a:lnTo>
                  <a:pt x="1378458" y="746150"/>
                </a:lnTo>
                <a:lnTo>
                  <a:pt x="1405204" y="746150"/>
                </a:lnTo>
                <a:lnTo>
                  <a:pt x="1405204" y="719747"/>
                </a:lnTo>
                <a:lnTo>
                  <a:pt x="1431607" y="719747"/>
                </a:lnTo>
                <a:lnTo>
                  <a:pt x="1431607" y="693001"/>
                </a:lnTo>
                <a:lnTo>
                  <a:pt x="1405204" y="693001"/>
                </a:lnTo>
                <a:lnTo>
                  <a:pt x="1405204" y="666598"/>
                </a:lnTo>
                <a:lnTo>
                  <a:pt x="1378458" y="666598"/>
                </a:lnTo>
                <a:close/>
                <a:moveTo>
                  <a:pt x="967321" y="941261"/>
                </a:moveTo>
                <a:lnTo>
                  <a:pt x="967321" y="967664"/>
                </a:lnTo>
                <a:lnTo>
                  <a:pt x="940918" y="967664"/>
                </a:lnTo>
                <a:lnTo>
                  <a:pt x="940918" y="993724"/>
                </a:lnTo>
                <a:lnTo>
                  <a:pt x="967321" y="993724"/>
                </a:lnTo>
                <a:lnTo>
                  <a:pt x="967321" y="1020128"/>
                </a:lnTo>
                <a:lnTo>
                  <a:pt x="993381" y="1020128"/>
                </a:lnTo>
                <a:lnTo>
                  <a:pt x="993381" y="993724"/>
                </a:lnTo>
                <a:lnTo>
                  <a:pt x="1019785" y="993724"/>
                </a:lnTo>
                <a:lnTo>
                  <a:pt x="1019785" y="967664"/>
                </a:lnTo>
                <a:lnTo>
                  <a:pt x="993381" y="967664"/>
                </a:lnTo>
                <a:lnTo>
                  <a:pt x="993381" y="941261"/>
                </a:lnTo>
                <a:lnTo>
                  <a:pt x="967321" y="941261"/>
                </a:lnTo>
                <a:close/>
                <a:moveTo>
                  <a:pt x="556527" y="1491958"/>
                </a:moveTo>
                <a:lnTo>
                  <a:pt x="556527" y="1516990"/>
                </a:lnTo>
                <a:lnTo>
                  <a:pt x="531495" y="1516990"/>
                </a:lnTo>
                <a:lnTo>
                  <a:pt x="531495" y="1541678"/>
                </a:lnTo>
                <a:lnTo>
                  <a:pt x="556527" y="1541678"/>
                </a:lnTo>
                <a:lnTo>
                  <a:pt x="556527" y="1566710"/>
                </a:lnTo>
                <a:lnTo>
                  <a:pt x="581215" y="1566710"/>
                </a:lnTo>
                <a:lnTo>
                  <a:pt x="581215" y="1541678"/>
                </a:lnTo>
                <a:lnTo>
                  <a:pt x="606247" y="1541678"/>
                </a:lnTo>
                <a:lnTo>
                  <a:pt x="606247" y="1516990"/>
                </a:lnTo>
                <a:lnTo>
                  <a:pt x="581215" y="1516990"/>
                </a:lnTo>
                <a:lnTo>
                  <a:pt x="581215" y="1491958"/>
                </a:lnTo>
                <a:lnTo>
                  <a:pt x="556527" y="1491958"/>
                </a:lnTo>
                <a:close/>
                <a:moveTo>
                  <a:pt x="512635" y="1977847"/>
                </a:moveTo>
                <a:lnTo>
                  <a:pt x="512635" y="1953158"/>
                </a:lnTo>
                <a:lnTo>
                  <a:pt x="537324" y="1953158"/>
                </a:lnTo>
                <a:lnTo>
                  <a:pt x="537324" y="1928470"/>
                </a:lnTo>
                <a:lnTo>
                  <a:pt x="512635" y="1928470"/>
                </a:lnTo>
                <a:lnTo>
                  <a:pt x="512635" y="1903781"/>
                </a:lnTo>
                <a:lnTo>
                  <a:pt x="487947" y="1903781"/>
                </a:lnTo>
                <a:lnTo>
                  <a:pt x="487947" y="1928470"/>
                </a:lnTo>
                <a:lnTo>
                  <a:pt x="463258" y="1928470"/>
                </a:lnTo>
                <a:lnTo>
                  <a:pt x="463258" y="1953158"/>
                </a:lnTo>
                <a:lnTo>
                  <a:pt x="487947" y="1953158"/>
                </a:lnTo>
                <a:lnTo>
                  <a:pt x="487947" y="1977847"/>
                </a:lnTo>
                <a:lnTo>
                  <a:pt x="512635" y="1977847"/>
                </a:lnTo>
                <a:close/>
                <a:moveTo>
                  <a:pt x="898055" y="1077049"/>
                </a:moveTo>
                <a:lnTo>
                  <a:pt x="898055" y="1104138"/>
                </a:lnTo>
                <a:lnTo>
                  <a:pt x="870966" y="1104138"/>
                </a:lnTo>
                <a:lnTo>
                  <a:pt x="870966" y="1131570"/>
                </a:lnTo>
                <a:lnTo>
                  <a:pt x="898055" y="1131570"/>
                </a:lnTo>
                <a:lnTo>
                  <a:pt x="898055" y="1158659"/>
                </a:lnTo>
                <a:lnTo>
                  <a:pt x="925487" y="1158659"/>
                </a:lnTo>
                <a:lnTo>
                  <a:pt x="925487" y="1131570"/>
                </a:lnTo>
                <a:lnTo>
                  <a:pt x="952576" y="1131570"/>
                </a:lnTo>
                <a:lnTo>
                  <a:pt x="952576" y="1104138"/>
                </a:lnTo>
                <a:lnTo>
                  <a:pt x="925487" y="1104138"/>
                </a:lnTo>
                <a:lnTo>
                  <a:pt x="925487" y="1077049"/>
                </a:lnTo>
                <a:lnTo>
                  <a:pt x="898055" y="1077049"/>
                </a:lnTo>
                <a:close/>
                <a:moveTo>
                  <a:pt x="512293" y="2251481"/>
                </a:moveTo>
                <a:lnTo>
                  <a:pt x="512293" y="2227136"/>
                </a:lnTo>
                <a:lnTo>
                  <a:pt x="536638" y="2227136"/>
                </a:lnTo>
                <a:lnTo>
                  <a:pt x="536638" y="2203133"/>
                </a:lnTo>
                <a:lnTo>
                  <a:pt x="512293" y="2203133"/>
                </a:lnTo>
                <a:lnTo>
                  <a:pt x="512293" y="2178787"/>
                </a:lnTo>
                <a:lnTo>
                  <a:pt x="488290" y="2178787"/>
                </a:lnTo>
                <a:lnTo>
                  <a:pt x="488290" y="2203133"/>
                </a:lnTo>
                <a:lnTo>
                  <a:pt x="463944" y="2203133"/>
                </a:lnTo>
                <a:lnTo>
                  <a:pt x="463944" y="2227136"/>
                </a:lnTo>
                <a:lnTo>
                  <a:pt x="488290" y="2227136"/>
                </a:lnTo>
                <a:lnTo>
                  <a:pt x="488290" y="2251481"/>
                </a:lnTo>
                <a:lnTo>
                  <a:pt x="512293" y="2251481"/>
                </a:lnTo>
                <a:close/>
                <a:moveTo>
                  <a:pt x="488290" y="1630147"/>
                </a:moveTo>
                <a:lnTo>
                  <a:pt x="488290" y="1654493"/>
                </a:lnTo>
                <a:lnTo>
                  <a:pt x="463944" y="1654493"/>
                </a:lnTo>
                <a:lnTo>
                  <a:pt x="463944" y="1678496"/>
                </a:lnTo>
                <a:lnTo>
                  <a:pt x="488290" y="1678496"/>
                </a:lnTo>
                <a:lnTo>
                  <a:pt x="488290" y="1702841"/>
                </a:lnTo>
                <a:lnTo>
                  <a:pt x="512293" y="1702841"/>
                </a:lnTo>
                <a:lnTo>
                  <a:pt x="512293" y="1678496"/>
                </a:lnTo>
                <a:lnTo>
                  <a:pt x="536638" y="1678496"/>
                </a:lnTo>
                <a:lnTo>
                  <a:pt x="536638" y="1654493"/>
                </a:lnTo>
                <a:lnTo>
                  <a:pt x="512293" y="1654493"/>
                </a:lnTo>
                <a:lnTo>
                  <a:pt x="512293" y="1630147"/>
                </a:lnTo>
                <a:lnTo>
                  <a:pt x="488290" y="1630147"/>
                </a:lnTo>
                <a:close/>
                <a:moveTo>
                  <a:pt x="830847" y="944004"/>
                </a:moveTo>
                <a:lnTo>
                  <a:pt x="830847" y="968350"/>
                </a:lnTo>
                <a:lnTo>
                  <a:pt x="806501" y="968350"/>
                </a:lnTo>
                <a:lnTo>
                  <a:pt x="806501" y="993038"/>
                </a:lnTo>
                <a:lnTo>
                  <a:pt x="830847" y="993038"/>
                </a:lnTo>
                <a:lnTo>
                  <a:pt x="830847" y="1017384"/>
                </a:lnTo>
                <a:lnTo>
                  <a:pt x="855535" y="1017384"/>
                </a:lnTo>
                <a:lnTo>
                  <a:pt x="855535" y="993038"/>
                </a:lnTo>
                <a:lnTo>
                  <a:pt x="879881" y="993038"/>
                </a:lnTo>
                <a:lnTo>
                  <a:pt x="879881" y="968350"/>
                </a:lnTo>
                <a:lnTo>
                  <a:pt x="855535" y="968350"/>
                </a:lnTo>
                <a:lnTo>
                  <a:pt x="855535" y="944004"/>
                </a:lnTo>
                <a:lnTo>
                  <a:pt x="830847" y="944004"/>
                </a:lnTo>
                <a:close/>
                <a:moveTo>
                  <a:pt x="761924" y="1080135"/>
                </a:moveTo>
                <a:lnTo>
                  <a:pt x="761924" y="1105167"/>
                </a:lnTo>
                <a:lnTo>
                  <a:pt x="736892" y="1105167"/>
                </a:lnTo>
                <a:lnTo>
                  <a:pt x="736892" y="1130541"/>
                </a:lnTo>
                <a:lnTo>
                  <a:pt x="761924" y="1130541"/>
                </a:lnTo>
                <a:lnTo>
                  <a:pt x="761924" y="1155573"/>
                </a:lnTo>
                <a:lnTo>
                  <a:pt x="787298" y="1155573"/>
                </a:lnTo>
                <a:lnTo>
                  <a:pt x="787298" y="1130541"/>
                </a:lnTo>
                <a:lnTo>
                  <a:pt x="812330" y="1130541"/>
                </a:lnTo>
                <a:lnTo>
                  <a:pt x="812330" y="1105167"/>
                </a:lnTo>
                <a:lnTo>
                  <a:pt x="787298" y="1105167"/>
                </a:lnTo>
                <a:lnTo>
                  <a:pt x="787298" y="1080135"/>
                </a:lnTo>
                <a:lnTo>
                  <a:pt x="761924" y="1080135"/>
                </a:lnTo>
                <a:close/>
                <a:moveTo>
                  <a:pt x="624764" y="1354112"/>
                </a:moveTo>
                <a:lnTo>
                  <a:pt x="624764" y="1379487"/>
                </a:lnTo>
                <a:lnTo>
                  <a:pt x="599389" y="1379487"/>
                </a:lnTo>
                <a:lnTo>
                  <a:pt x="599389" y="1404861"/>
                </a:lnTo>
                <a:lnTo>
                  <a:pt x="624764" y="1404861"/>
                </a:lnTo>
                <a:lnTo>
                  <a:pt x="624764" y="1430236"/>
                </a:lnTo>
                <a:lnTo>
                  <a:pt x="650138" y="1430236"/>
                </a:lnTo>
                <a:lnTo>
                  <a:pt x="650138" y="1404861"/>
                </a:lnTo>
                <a:lnTo>
                  <a:pt x="675513" y="1404861"/>
                </a:lnTo>
                <a:lnTo>
                  <a:pt x="675513" y="1379487"/>
                </a:lnTo>
                <a:lnTo>
                  <a:pt x="650138" y="1379487"/>
                </a:lnTo>
                <a:lnTo>
                  <a:pt x="650138" y="1354112"/>
                </a:lnTo>
                <a:lnTo>
                  <a:pt x="624764" y="1354112"/>
                </a:lnTo>
                <a:close/>
                <a:moveTo>
                  <a:pt x="693344" y="1216952"/>
                </a:moveTo>
                <a:lnTo>
                  <a:pt x="693344" y="1242327"/>
                </a:lnTo>
                <a:lnTo>
                  <a:pt x="667969" y="1242327"/>
                </a:lnTo>
                <a:lnTo>
                  <a:pt x="667969" y="1267701"/>
                </a:lnTo>
                <a:lnTo>
                  <a:pt x="693344" y="1267701"/>
                </a:lnTo>
                <a:lnTo>
                  <a:pt x="693344" y="1293076"/>
                </a:lnTo>
                <a:lnTo>
                  <a:pt x="718718" y="1293076"/>
                </a:lnTo>
                <a:lnTo>
                  <a:pt x="718718" y="1267701"/>
                </a:lnTo>
                <a:lnTo>
                  <a:pt x="744093" y="1267701"/>
                </a:lnTo>
                <a:lnTo>
                  <a:pt x="744093" y="1242327"/>
                </a:lnTo>
                <a:lnTo>
                  <a:pt x="718718" y="1242327"/>
                </a:lnTo>
                <a:lnTo>
                  <a:pt x="718718" y="1216952"/>
                </a:lnTo>
                <a:lnTo>
                  <a:pt x="693344" y="1216952"/>
                </a:lnTo>
                <a:close/>
                <a:moveTo>
                  <a:pt x="3577819" y="1280732"/>
                </a:moveTo>
                <a:lnTo>
                  <a:pt x="3594964" y="1280732"/>
                </a:lnTo>
                <a:lnTo>
                  <a:pt x="3594964" y="1263587"/>
                </a:lnTo>
                <a:lnTo>
                  <a:pt x="3612109" y="1263587"/>
                </a:lnTo>
                <a:lnTo>
                  <a:pt x="3612109" y="1246442"/>
                </a:lnTo>
                <a:lnTo>
                  <a:pt x="3594964" y="1246442"/>
                </a:lnTo>
                <a:lnTo>
                  <a:pt x="3594964" y="1229297"/>
                </a:lnTo>
                <a:lnTo>
                  <a:pt x="3577819" y="1229297"/>
                </a:lnTo>
                <a:lnTo>
                  <a:pt x="3577819" y="1246442"/>
                </a:lnTo>
                <a:lnTo>
                  <a:pt x="3560674" y="1246442"/>
                </a:lnTo>
                <a:lnTo>
                  <a:pt x="3560674" y="1263587"/>
                </a:lnTo>
                <a:lnTo>
                  <a:pt x="3577819" y="1263587"/>
                </a:lnTo>
                <a:lnTo>
                  <a:pt x="3577819" y="1280732"/>
                </a:lnTo>
                <a:close/>
                <a:moveTo>
                  <a:pt x="3507867" y="1421663"/>
                </a:moveTo>
                <a:lnTo>
                  <a:pt x="3527755" y="1421663"/>
                </a:lnTo>
                <a:lnTo>
                  <a:pt x="3527755" y="1402118"/>
                </a:lnTo>
                <a:lnTo>
                  <a:pt x="3547301" y="1402118"/>
                </a:lnTo>
                <a:lnTo>
                  <a:pt x="3547301" y="1382230"/>
                </a:lnTo>
                <a:lnTo>
                  <a:pt x="3527755" y="1382230"/>
                </a:lnTo>
                <a:lnTo>
                  <a:pt x="3527755" y="1362685"/>
                </a:lnTo>
                <a:lnTo>
                  <a:pt x="3507867" y="1362685"/>
                </a:lnTo>
                <a:lnTo>
                  <a:pt x="3507867" y="1382230"/>
                </a:lnTo>
                <a:lnTo>
                  <a:pt x="3488322" y="1382230"/>
                </a:lnTo>
                <a:lnTo>
                  <a:pt x="3488322" y="1402118"/>
                </a:lnTo>
                <a:lnTo>
                  <a:pt x="3507867" y="1402118"/>
                </a:lnTo>
                <a:lnTo>
                  <a:pt x="3507867" y="1421663"/>
                </a:lnTo>
                <a:close/>
                <a:moveTo>
                  <a:pt x="3509239" y="1143572"/>
                </a:moveTo>
                <a:lnTo>
                  <a:pt x="3526384" y="1143572"/>
                </a:lnTo>
                <a:lnTo>
                  <a:pt x="3526384" y="1126427"/>
                </a:lnTo>
                <a:lnTo>
                  <a:pt x="3543529" y="1126427"/>
                </a:lnTo>
                <a:lnTo>
                  <a:pt x="3543529" y="1109282"/>
                </a:lnTo>
                <a:lnTo>
                  <a:pt x="3526384" y="1109282"/>
                </a:lnTo>
                <a:lnTo>
                  <a:pt x="3526384" y="1092137"/>
                </a:lnTo>
                <a:lnTo>
                  <a:pt x="3509239" y="1092137"/>
                </a:lnTo>
                <a:lnTo>
                  <a:pt x="3509239" y="1109282"/>
                </a:lnTo>
                <a:lnTo>
                  <a:pt x="3492094" y="1109282"/>
                </a:lnTo>
                <a:lnTo>
                  <a:pt x="3492094" y="1126427"/>
                </a:lnTo>
                <a:lnTo>
                  <a:pt x="3509239" y="1126427"/>
                </a:lnTo>
                <a:lnTo>
                  <a:pt x="3509239" y="1143572"/>
                </a:lnTo>
                <a:close/>
                <a:moveTo>
                  <a:pt x="3510953" y="864108"/>
                </a:moveTo>
                <a:lnTo>
                  <a:pt x="3524669" y="864108"/>
                </a:lnTo>
                <a:lnTo>
                  <a:pt x="3524669" y="850392"/>
                </a:lnTo>
                <a:lnTo>
                  <a:pt x="3538385" y="850392"/>
                </a:lnTo>
                <a:lnTo>
                  <a:pt x="3538385" y="836676"/>
                </a:lnTo>
                <a:lnTo>
                  <a:pt x="3524669" y="836676"/>
                </a:lnTo>
                <a:lnTo>
                  <a:pt x="3524669" y="822960"/>
                </a:lnTo>
                <a:lnTo>
                  <a:pt x="3510953" y="822960"/>
                </a:lnTo>
                <a:lnTo>
                  <a:pt x="3510953" y="836676"/>
                </a:lnTo>
                <a:lnTo>
                  <a:pt x="3497237" y="836676"/>
                </a:lnTo>
                <a:lnTo>
                  <a:pt x="3497237" y="850392"/>
                </a:lnTo>
                <a:lnTo>
                  <a:pt x="3510953" y="850392"/>
                </a:lnTo>
                <a:lnTo>
                  <a:pt x="3510953" y="864108"/>
                </a:lnTo>
                <a:close/>
                <a:moveTo>
                  <a:pt x="3507181" y="1698384"/>
                </a:moveTo>
                <a:lnTo>
                  <a:pt x="3528441" y="1698384"/>
                </a:lnTo>
                <a:lnTo>
                  <a:pt x="3528441" y="1677124"/>
                </a:lnTo>
                <a:lnTo>
                  <a:pt x="3549701" y="1677124"/>
                </a:lnTo>
                <a:lnTo>
                  <a:pt x="3549701" y="1655864"/>
                </a:lnTo>
                <a:lnTo>
                  <a:pt x="3528441" y="1655864"/>
                </a:lnTo>
                <a:lnTo>
                  <a:pt x="3528441" y="1634604"/>
                </a:lnTo>
                <a:lnTo>
                  <a:pt x="3507181" y="1634604"/>
                </a:lnTo>
                <a:lnTo>
                  <a:pt x="3507181" y="1655864"/>
                </a:lnTo>
                <a:lnTo>
                  <a:pt x="3485921" y="1655864"/>
                </a:lnTo>
                <a:lnTo>
                  <a:pt x="3485921" y="1677124"/>
                </a:lnTo>
                <a:lnTo>
                  <a:pt x="3507181" y="1677124"/>
                </a:lnTo>
                <a:lnTo>
                  <a:pt x="3507181" y="1698384"/>
                </a:lnTo>
                <a:close/>
                <a:moveTo>
                  <a:pt x="1652092" y="664540"/>
                </a:moveTo>
                <a:lnTo>
                  <a:pt x="1652092" y="692315"/>
                </a:lnTo>
                <a:lnTo>
                  <a:pt x="1624317" y="692315"/>
                </a:lnTo>
                <a:lnTo>
                  <a:pt x="1624317" y="720433"/>
                </a:lnTo>
                <a:lnTo>
                  <a:pt x="1652092" y="720433"/>
                </a:lnTo>
                <a:lnTo>
                  <a:pt x="1652092" y="748208"/>
                </a:lnTo>
                <a:lnTo>
                  <a:pt x="1680210" y="748208"/>
                </a:lnTo>
                <a:lnTo>
                  <a:pt x="1680210" y="720433"/>
                </a:lnTo>
                <a:lnTo>
                  <a:pt x="1707985" y="720433"/>
                </a:lnTo>
                <a:lnTo>
                  <a:pt x="1707985" y="692315"/>
                </a:lnTo>
                <a:lnTo>
                  <a:pt x="1680210" y="692315"/>
                </a:lnTo>
                <a:lnTo>
                  <a:pt x="1680210" y="664540"/>
                </a:lnTo>
                <a:lnTo>
                  <a:pt x="1652092" y="664540"/>
                </a:lnTo>
                <a:close/>
                <a:moveTo>
                  <a:pt x="3576790" y="1557795"/>
                </a:moveTo>
                <a:lnTo>
                  <a:pt x="3595993" y="1557795"/>
                </a:lnTo>
                <a:lnTo>
                  <a:pt x="3595993" y="1538935"/>
                </a:lnTo>
                <a:lnTo>
                  <a:pt x="3614852" y="1538935"/>
                </a:lnTo>
                <a:lnTo>
                  <a:pt x="3614852" y="1519733"/>
                </a:lnTo>
                <a:lnTo>
                  <a:pt x="3595993" y="1519733"/>
                </a:lnTo>
                <a:lnTo>
                  <a:pt x="3595993" y="1500873"/>
                </a:lnTo>
                <a:lnTo>
                  <a:pt x="3576790" y="1500873"/>
                </a:lnTo>
                <a:lnTo>
                  <a:pt x="3576790" y="1519733"/>
                </a:lnTo>
                <a:lnTo>
                  <a:pt x="3557930" y="1519733"/>
                </a:lnTo>
                <a:lnTo>
                  <a:pt x="3557930" y="1538935"/>
                </a:lnTo>
                <a:lnTo>
                  <a:pt x="3576790" y="1538935"/>
                </a:lnTo>
                <a:lnTo>
                  <a:pt x="3576790" y="1557795"/>
                </a:lnTo>
                <a:close/>
                <a:moveTo>
                  <a:pt x="3439287" y="1284846"/>
                </a:moveTo>
                <a:lnTo>
                  <a:pt x="3459175" y="1284846"/>
                </a:lnTo>
                <a:lnTo>
                  <a:pt x="3459175" y="1264958"/>
                </a:lnTo>
                <a:lnTo>
                  <a:pt x="3479063" y="1264958"/>
                </a:lnTo>
                <a:lnTo>
                  <a:pt x="3479063" y="1245070"/>
                </a:lnTo>
                <a:lnTo>
                  <a:pt x="3459175" y="1245070"/>
                </a:lnTo>
                <a:lnTo>
                  <a:pt x="3459175" y="1225182"/>
                </a:lnTo>
                <a:lnTo>
                  <a:pt x="3439287" y="1225182"/>
                </a:lnTo>
                <a:lnTo>
                  <a:pt x="3439287" y="1245070"/>
                </a:lnTo>
                <a:lnTo>
                  <a:pt x="3419399" y="1245070"/>
                </a:lnTo>
                <a:lnTo>
                  <a:pt x="3419399" y="1264958"/>
                </a:lnTo>
                <a:lnTo>
                  <a:pt x="3439287" y="1264958"/>
                </a:lnTo>
                <a:lnTo>
                  <a:pt x="3439287" y="1284846"/>
                </a:lnTo>
                <a:close/>
                <a:moveTo>
                  <a:pt x="3438259" y="1562595"/>
                </a:moveTo>
                <a:lnTo>
                  <a:pt x="3460204" y="1562595"/>
                </a:lnTo>
                <a:lnTo>
                  <a:pt x="3460204" y="1540307"/>
                </a:lnTo>
                <a:lnTo>
                  <a:pt x="3482492" y="1540307"/>
                </a:lnTo>
                <a:lnTo>
                  <a:pt x="3482492" y="1518361"/>
                </a:lnTo>
                <a:lnTo>
                  <a:pt x="3460204" y="1518361"/>
                </a:lnTo>
                <a:lnTo>
                  <a:pt x="3460204" y="1496073"/>
                </a:lnTo>
                <a:lnTo>
                  <a:pt x="3438259" y="1496073"/>
                </a:lnTo>
                <a:lnTo>
                  <a:pt x="3438259" y="1518361"/>
                </a:lnTo>
                <a:lnTo>
                  <a:pt x="3415970" y="1518361"/>
                </a:lnTo>
                <a:lnTo>
                  <a:pt x="3415970" y="1540307"/>
                </a:lnTo>
                <a:lnTo>
                  <a:pt x="3438259" y="1540307"/>
                </a:lnTo>
                <a:lnTo>
                  <a:pt x="3438259" y="1562595"/>
                </a:lnTo>
                <a:close/>
                <a:moveTo>
                  <a:pt x="3442716" y="725576"/>
                </a:moveTo>
                <a:lnTo>
                  <a:pt x="3455746" y="725576"/>
                </a:lnTo>
                <a:lnTo>
                  <a:pt x="3455746" y="712889"/>
                </a:lnTo>
                <a:lnTo>
                  <a:pt x="3468434" y="712889"/>
                </a:lnTo>
                <a:lnTo>
                  <a:pt x="3468434" y="699859"/>
                </a:lnTo>
                <a:lnTo>
                  <a:pt x="3455746" y="699859"/>
                </a:lnTo>
                <a:lnTo>
                  <a:pt x="3455746" y="687172"/>
                </a:lnTo>
                <a:lnTo>
                  <a:pt x="3442716" y="687172"/>
                </a:lnTo>
                <a:lnTo>
                  <a:pt x="3442716" y="699859"/>
                </a:lnTo>
                <a:lnTo>
                  <a:pt x="3430029" y="699859"/>
                </a:lnTo>
                <a:lnTo>
                  <a:pt x="3430029" y="712889"/>
                </a:lnTo>
                <a:lnTo>
                  <a:pt x="3442716" y="712889"/>
                </a:lnTo>
                <a:lnTo>
                  <a:pt x="3442716" y="725576"/>
                </a:lnTo>
                <a:close/>
                <a:moveTo>
                  <a:pt x="3440659" y="1006069"/>
                </a:moveTo>
                <a:lnTo>
                  <a:pt x="3457804" y="1006069"/>
                </a:lnTo>
                <a:lnTo>
                  <a:pt x="3457804" y="989267"/>
                </a:lnTo>
                <a:lnTo>
                  <a:pt x="3474606" y="989267"/>
                </a:lnTo>
                <a:lnTo>
                  <a:pt x="3474606" y="972122"/>
                </a:lnTo>
                <a:lnTo>
                  <a:pt x="3457804" y="972122"/>
                </a:lnTo>
                <a:lnTo>
                  <a:pt x="3457804" y="955319"/>
                </a:lnTo>
                <a:lnTo>
                  <a:pt x="3440659" y="955319"/>
                </a:lnTo>
                <a:lnTo>
                  <a:pt x="3440659" y="972122"/>
                </a:lnTo>
                <a:lnTo>
                  <a:pt x="3423857" y="972122"/>
                </a:lnTo>
                <a:lnTo>
                  <a:pt x="3423857" y="989267"/>
                </a:lnTo>
                <a:lnTo>
                  <a:pt x="3440659" y="989267"/>
                </a:lnTo>
                <a:lnTo>
                  <a:pt x="3440659" y="1006069"/>
                </a:lnTo>
                <a:close/>
                <a:moveTo>
                  <a:pt x="3579533" y="1001611"/>
                </a:moveTo>
                <a:lnTo>
                  <a:pt x="3593249" y="1001611"/>
                </a:lnTo>
                <a:lnTo>
                  <a:pt x="3593249" y="987552"/>
                </a:lnTo>
                <a:lnTo>
                  <a:pt x="3607308" y="987552"/>
                </a:lnTo>
                <a:lnTo>
                  <a:pt x="3607308" y="973836"/>
                </a:lnTo>
                <a:lnTo>
                  <a:pt x="3593249" y="973836"/>
                </a:lnTo>
                <a:lnTo>
                  <a:pt x="3593249" y="959777"/>
                </a:lnTo>
                <a:lnTo>
                  <a:pt x="3579533" y="959777"/>
                </a:lnTo>
                <a:lnTo>
                  <a:pt x="3579533" y="973836"/>
                </a:lnTo>
                <a:lnTo>
                  <a:pt x="3565474" y="973836"/>
                </a:lnTo>
                <a:lnTo>
                  <a:pt x="3565474" y="987552"/>
                </a:lnTo>
                <a:lnTo>
                  <a:pt x="3579533" y="987552"/>
                </a:lnTo>
                <a:lnTo>
                  <a:pt x="3579533" y="1001611"/>
                </a:lnTo>
                <a:close/>
                <a:moveTo>
                  <a:pt x="3368307" y="1903781"/>
                </a:moveTo>
                <a:lnTo>
                  <a:pt x="3368307" y="1928470"/>
                </a:lnTo>
                <a:lnTo>
                  <a:pt x="3343618" y="1928470"/>
                </a:lnTo>
                <a:lnTo>
                  <a:pt x="3343618" y="1953158"/>
                </a:lnTo>
                <a:lnTo>
                  <a:pt x="3368307" y="1953158"/>
                </a:lnTo>
                <a:lnTo>
                  <a:pt x="3368307" y="1977847"/>
                </a:lnTo>
                <a:lnTo>
                  <a:pt x="3392996" y="1977847"/>
                </a:lnTo>
                <a:lnTo>
                  <a:pt x="3392996" y="1953158"/>
                </a:lnTo>
                <a:lnTo>
                  <a:pt x="3417685" y="1953158"/>
                </a:lnTo>
                <a:lnTo>
                  <a:pt x="3417685" y="1928470"/>
                </a:lnTo>
                <a:lnTo>
                  <a:pt x="3392996" y="1928470"/>
                </a:lnTo>
                <a:lnTo>
                  <a:pt x="3392996" y="1903781"/>
                </a:lnTo>
                <a:lnTo>
                  <a:pt x="3368307" y="1903781"/>
                </a:lnTo>
                <a:close/>
                <a:moveTo>
                  <a:pt x="3716693" y="1275931"/>
                </a:moveTo>
                <a:lnTo>
                  <a:pt x="3730409" y="1275931"/>
                </a:lnTo>
                <a:lnTo>
                  <a:pt x="3730409" y="1261872"/>
                </a:lnTo>
                <a:lnTo>
                  <a:pt x="3744468" y="1261872"/>
                </a:lnTo>
                <a:lnTo>
                  <a:pt x="3744468" y="1248156"/>
                </a:lnTo>
                <a:lnTo>
                  <a:pt x="3730409" y="1248156"/>
                </a:lnTo>
                <a:lnTo>
                  <a:pt x="3730409" y="1234097"/>
                </a:lnTo>
                <a:lnTo>
                  <a:pt x="3716693" y="1234097"/>
                </a:lnTo>
                <a:lnTo>
                  <a:pt x="3716693" y="1248156"/>
                </a:lnTo>
                <a:lnTo>
                  <a:pt x="3702634" y="1248156"/>
                </a:lnTo>
                <a:lnTo>
                  <a:pt x="3702634" y="1261872"/>
                </a:lnTo>
                <a:lnTo>
                  <a:pt x="3716693" y="1261872"/>
                </a:lnTo>
                <a:lnTo>
                  <a:pt x="3716693" y="1275931"/>
                </a:lnTo>
                <a:close/>
                <a:moveTo>
                  <a:pt x="3784588" y="1688783"/>
                </a:moveTo>
                <a:lnTo>
                  <a:pt x="3799675" y="1688783"/>
                </a:lnTo>
                <a:lnTo>
                  <a:pt x="3799675" y="1674038"/>
                </a:lnTo>
                <a:lnTo>
                  <a:pt x="3814420" y="1674038"/>
                </a:lnTo>
                <a:lnTo>
                  <a:pt x="3814420" y="1658950"/>
                </a:lnTo>
                <a:lnTo>
                  <a:pt x="3799675" y="1658950"/>
                </a:lnTo>
                <a:lnTo>
                  <a:pt x="3799675" y="1644206"/>
                </a:lnTo>
                <a:lnTo>
                  <a:pt x="3784588" y="1644206"/>
                </a:lnTo>
                <a:lnTo>
                  <a:pt x="3784588" y="1658950"/>
                </a:lnTo>
                <a:lnTo>
                  <a:pt x="3769843" y="1658950"/>
                </a:lnTo>
                <a:lnTo>
                  <a:pt x="3769843" y="1674038"/>
                </a:lnTo>
                <a:lnTo>
                  <a:pt x="3784588" y="1674038"/>
                </a:lnTo>
                <a:lnTo>
                  <a:pt x="3784588" y="1688783"/>
                </a:lnTo>
                <a:close/>
                <a:moveTo>
                  <a:pt x="3854539" y="1548194"/>
                </a:moveTo>
                <a:lnTo>
                  <a:pt x="3866884" y="1548194"/>
                </a:lnTo>
                <a:lnTo>
                  <a:pt x="3866884" y="1535506"/>
                </a:lnTo>
                <a:lnTo>
                  <a:pt x="3879571" y="1535506"/>
                </a:lnTo>
                <a:lnTo>
                  <a:pt x="3879571" y="1523162"/>
                </a:lnTo>
                <a:lnTo>
                  <a:pt x="3866884" y="1523162"/>
                </a:lnTo>
                <a:lnTo>
                  <a:pt x="3866884" y="1510475"/>
                </a:lnTo>
                <a:lnTo>
                  <a:pt x="3854539" y="1510475"/>
                </a:lnTo>
                <a:lnTo>
                  <a:pt x="3854539" y="1523162"/>
                </a:lnTo>
                <a:lnTo>
                  <a:pt x="3841852" y="1523162"/>
                </a:lnTo>
                <a:lnTo>
                  <a:pt x="3841852" y="1535506"/>
                </a:lnTo>
                <a:lnTo>
                  <a:pt x="3854539" y="1535506"/>
                </a:lnTo>
                <a:lnTo>
                  <a:pt x="3854539" y="1548194"/>
                </a:lnTo>
                <a:close/>
                <a:moveTo>
                  <a:pt x="2091690" y="3217774"/>
                </a:moveTo>
                <a:lnTo>
                  <a:pt x="2091690" y="3189313"/>
                </a:lnTo>
                <a:lnTo>
                  <a:pt x="2120151" y="3189313"/>
                </a:lnTo>
                <a:lnTo>
                  <a:pt x="2120151" y="3161195"/>
                </a:lnTo>
                <a:lnTo>
                  <a:pt x="2091690" y="3161195"/>
                </a:lnTo>
                <a:lnTo>
                  <a:pt x="2091690" y="3132734"/>
                </a:lnTo>
                <a:lnTo>
                  <a:pt x="2063572" y="3132734"/>
                </a:lnTo>
                <a:lnTo>
                  <a:pt x="2063572" y="3161195"/>
                </a:lnTo>
                <a:lnTo>
                  <a:pt x="2035111" y="3161195"/>
                </a:lnTo>
                <a:lnTo>
                  <a:pt x="2035111" y="3189313"/>
                </a:lnTo>
                <a:lnTo>
                  <a:pt x="2063572" y="3189313"/>
                </a:lnTo>
                <a:lnTo>
                  <a:pt x="2063572" y="3217774"/>
                </a:lnTo>
                <a:lnTo>
                  <a:pt x="2091690" y="3217774"/>
                </a:lnTo>
                <a:close/>
                <a:moveTo>
                  <a:pt x="3645713" y="1693926"/>
                </a:moveTo>
                <a:lnTo>
                  <a:pt x="3664229" y="1693926"/>
                </a:lnTo>
                <a:lnTo>
                  <a:pt x="3664229" y="1675752"/>
                </a:lnTo>
                <a:lnTo>
                  <a:pt x="3682403" y="1675752"/>
                </a:lnTo>
                <a:lnTo>
                  <a:pt x="3682403" y="1657236"/>
                </a:lnTo>
                <a:lnTo>
                  <a:pt x="3664229" y="1657236"/>
                </a:lnTo>
                <a:lnTo>
                  <a:pt x="3664229" y="1639062"/>
                </a:lnTo>
                <a:lnTo>
                  <a:pt x="3645713" y="1639062"/>
                </a:lnTo>
                <a:lnTo>
                  <a:pt x="3645713" y="1657236"/>
                </a:lnTo>
                <a:lnTo>
                  <a:pt x="3627539" y="1657236"/>
                </a:lnTo>
                <a:lnTo>
                  <a:pt x="3627539" y="1675752"/>
                </a:lnTo>
                <a:lnTo>
                  <a:pt x="3645713" y="1675752"/>
                </a:lnTo>
                <a:lnTo>
                  <a:pt x="3645713" y="1693926"/>
                </a:lnTo>
                <a:close/>
                <a:moveTo>
                  <a:pt x="3646742" y="1417206"/>
                </a:moveTo>
                <a:lnTo>
                  <a:pt x="3663201" y="1417206"/>
                </a:lnTo>
                <a:lnTo>
                  <a:pt x="3663201" y="1400404"/>
                </a:lnTo>
                <a:lnTo>
                  <a:pt x="3680003" y="1400404"/>
                </a:lnTo>
                <a:lnTo>
                  <a:pt x="3680003" y="1383944"/>
                </a:lnTo>
                <a:lnTo>
                  <a:pt x="3663201" y="1383944"/>
                </a:lnTo>
                <a:lnTo>
                  <a:pt x="3663201" y="1367142"/>
                </a:lnTo>
                <a:lnTo>
                  <a:pt x="3646742" y="1367142"/>
                </a:lnTo>
                <a:lnTo>
                  <a:pt x="3646742" y="1383944"/>
                </a:lnTo>
                <a:lnTo>
                  <a:pt x="3629939" y="1383944"/>
                </a:lnTo>
                <a:lnTo>
                  <a:pt x="3629939" y="1400404"/>
                </a:lnTo>
                <a:lnTo>
                  <a:pt x="3646742" y="1400404"/>
                </a:lnTo>
                <a:lnTo>
                  <a:pt x="3646742" y="1417206"/>
                </a:lnTo>
                <a:close/>
                <a:moveTo>
                  <a:pt x="3715664" y="1552994"/>
                </a:moveTo>
                <a:lnTo>
                  <a:pt x="3731438" y="1552994"/>
                </a:lnTo>
                <a:lnTo>
                  <a:pt x="3731438" y="1537221"/>
                </a:lnTo>
                <a:lnTo>
                  <a:pt x="3747211" y="1537221"/>
                </a:lnTo>
                <a:lnTo>
                  <a:pt x="3747211" y="1521447"/>
                </a:lnTo>
                <a:lnTo>
                  <a:pt x="3731438" y="1521447"/>
                </a:lnTo>
                <a:lnTo>
                  <a:pt x="3731438" y="1505674"/>
                </a:lnTo>
                <a:lnTo>
                  <a:pt x="3715664" y="1505674"/>
                </a:lnTo>
                <a:lnTo>
                  <a:pt x="3715664" y="1521447"/>
                </a:lnTo>
                <a:lnTo>
                  <a:pt x="3699891" y="1521447"/>
                </a:lnTo>
                <a:lnTo>
                  <a:pt x="3699891" y="1537221"/>
                </a:lnTo>
                <a:lnTo>
                  <a:pt x="3715664" y="1537221"/>
                </a:lnTo>
                <a:lnTo>
                  <a:pt x="3715664" y="1552994"/>
                </a:lnTo>
                <a:close/>
                <a:moveTo>
                  <a:pt x="3647770" y="1139114"/>
                </a:moveTo>
                <a:lnTo>
                  <a:pt x="3662172" y="1139114"/>
                </a:lnTo>
                <a:lnTo>
                  <a:pt x="3662172" y="1125055"/>
                </a:lnTo>
                <a:lnTo>
                  <a:pt x="3676231" y="1125055"/>
                </a:lnTo>
                <a:lnTo>
                  <a:pt x="3676231" y="1110653"/>
                </a:lnTo>
                <a:lnTo>
                  <a:pt x="3662172" y="1110653"/>
                </a:lnTo>
                <a:lnTo>
                  <a:pt x="3662172" y="1096594"/>
                </a:lnTo>
                <a:lnTo>
                  <a:pt x="3647770" y="1096594"/>
                </a:lnTo>
                <a:lnTo>
                  <a:pt x="3647770" y="1110653"/>
                </a:lnTo>
                <a:lnTo>
                  <a:pt x="3633712" y="1110653"/>
                </a:lnTo>
                <a:lnTo>
                  <a:pt x="3633712" y="1125055"/>
                </a:lnTo>
                <a:lnTo>
                  <a:pt x="3647770" y="1125055"/>
                </a:lnTo>
                <a:lnTo>
                  <a:pt x="3647770" y="1139114"/>
                </a:lnTo>
                <a:close/>
                <a:moveTo>
                  <a:pt x="3785273" y="1412405"/>
                </a:moveTo>
                <a:lnTo>
                  <a:pt x="3798989" y="1412405"/>
                </a:lnTo>
                <a:lnTo>
                  <a:pt x="3798989" y="1399032"/>
                </a:lnTo>
                <a:lnTo>
                  <a:pt x="3812362" y="1399032"/>
                </a:lnTo>
                <a:lnTo>
                  <a:pt x="3812362" y="1385316"/>
                </a:lnTo>
                <a:lnTo>
                  <a:pt x="3798989" y="1385316"/>
                </a:lnTo>
                <a:lnTo>
                  <a:pt x="3798989" y="1371943"/>
                </a:lnTo>
                <a:lnTo>
                  <a:pt x="3785273" y="1371943"/>
                </a:lnTo>
                <a:lnTo>
                  <a:pt x="3785273" y="1385316"/>
                </a:lnTo>
                <a:lnTo>
                  <a:pt x="3771900" y="1385316"/>
                </a:lnTo>
                <a:lnTo>
                  <a:pt x="3771900" y="1399032"/>
                </a:lnTo>
                <a:lnTo>
                  <a:pt x="3785273" y="1399032"/>
                </a:lnTo>
                <a:lnTo>
                  <a:pt x="3785273" y="1412405"/>
                </a:lnTo>
                <a:close/>
                <a:moveTo>
                  <a:pt x="2571750" y="3080271"/>
                </a:moveTo>
                <a:lnTo>
                  <a:pt x="2571750" y="3052153"/>
                </a:lnTo>
                <a:lnTo>
                  <a:pt x="2599868" y="3052153"/>
                </a:lnTo>
                <a:lnTo>
                  <a:pt x="2599868" y="3024035"/>
                </a:lnTo>
                <a:lnTo>
                  <a:pt x="2571750" y="3024035"/>
                </a:lnTo>
                <a:lnTo>
                  <a:pt x="2571750" y="2995917"/>
                </a:lnTo>
                <a:lnTo>
                  <a:pt x="2543632" y="2995917"/>
                </a:lnTo>
                <a:lnTo>
                  <a:pt x="2543632" y="3024035"/>
                </a:lnTo>
                <a:lnTo>
                  <a:pt x="2515514" y="3024035"/>
                </a:lnTo>
                <a:lnTo>
                  <a:pt x="2515514" y="3052153"/>
                </a:lnTo>
                <a:lnTo>
                  <a:pt x="2543632" y="3052153"/>
                </a:lnTo>
                <a:lnTo>
                  <a:pt x="2543632" y="3080271"/>
                </a:lnTo>
                <a:lnTo>
                  <a:pt x="2571750" y="3080271"/>
                </a:lnTo>
                <a:close/>
                <a:moveTo>
                  <a:pt x="2502142" y="3214688"/>
                </a:moveTo>
                <a:lnTo>
                  <a:pt x="2502142" y="3188284"/>
                </a:lnTo>
                <a:lnTo>
                  <a:pt x="2528545" y="3188284"/>
                </a:lnTo>
                <a:lnTo>
                  <a:pt x="2528545" y="3162224"/>
                </a:lnTo>
                <a:lnTo>
                  <a:pt x="2502142" y="3162224"/>
                </a:lnTo>
                <a:lnTo>
                  <a:pt x="2502142" y="3135821"/>
                </a:lnTo>
                <a:lnTo>
                  <a:pt x="2476081" y="3135821"/>
                </a:lnTo>
                <a:lnTo>
                  <a:pt x="2476081" y="3162224"/>
                </a:lnTo>
                <a:lnTo>
                  <a:pt x="2449678" y="3162224"/>
                </a:lnTo>
                <a:lnTo>
                  <a:pt x="2449678" y="3188284"/>
                </a:lnTo>
                <a:lnTo>
                  <a:pt x="2476081" y="3188284"/>
                </a:lnTo>
                <a:lnTo>
                  <a:pt x="2476081" y="3214688"/>
                </a:lnTo>
                <a:lnTo>
                  <a:pt x="2502142" y="3214688"/>
                </a:lnTo>
                <a:close/>
                <a:moveTo>
                  <a:pt x="2638958" y="3213316"/>
                </a:moveTo>
                <a:lnTo>
                  <a:pt x="2638958" y="3187941"/>
                </a:lnTo>
                <a:lnTo>
                  <a:pt x="2664333" y="3187941"/>
                </a:lnTo>
                <a:lnTo>
                  <a:pt x="2664333" y="3162567"/>
                </a:lnTo>
                <a:lnTo>
                  <a:pt x="2638958" y="3162567"/>
                </a:lnTo>
                <a:lnTo>
                  <a:pt x="2638958" y="3137192"/>
                </a:lnTo>
                <a:lnTo>
                  <a:pt x="2613584" y="3137192"/>
                </a:lnTo>
                <a:lnTo>
                  <a:pt x="2613584" y="3162567"/>
                </a:lnTo>
                <a:lnTo>
                  <a:pt x="2588209" y="3162567"/>
                </a:lnTo>
                <a:lnTo>
                  <a:pt x="2588209" y="3187941"/>
                </a:lnTo>
                <a:lnTo>
                  <a:pt x="2613584" y="3187941"/>
                </a:lnTo>
                <a:lnTo>
                  <a:pt x="2613584" y="3213316"/>
                </a:lnTo>
                <a:lnTo>
                  <a:pt x="2638958" y="3213316"/>
                </a:lnTo>
                <a:close/>
                <a:moveTo>
                  <a:pt x="2432876" y="3349104"/>
                </a:moveTo>
                <a:lnTo>
                  <a:pt x="2432876" y="3324758"/>
                </a:lnTo>
                <a:lnTo>
                  <a:pt x="2457221" y="3324758"/>
                </a:lnTo>
                <a:lnTo>
                  <a:pt x="2457221" y="3300070"/>
                </a:lnTo>
                <a:lnTo>
                  <a:pt x="2432876" y="3300070"/>
                </a:lnTo>
                <a:lnTo>
                  <a:pt x="2432876" y="3275724"/>
                </a:lnTo>
                <a:lnTo>
                  <a:pt x="2408187" y="3275724"/>
                </a:lnTo>
                <a:lnTo>
                  <a:pt x="2408187" y="3300070"/>
                </a:lnTo>
                <a:lnTo>
                  <a:pt x="2383841" y="3300070"/>
                </a:lnTo>
                <a:lnTo>
                  <a:pt x="2383841" y="3324758"/>
                </a:lnTo>
                <a:lnTo>
                  <a:pt x="2408187" y="3324758"/>
                </a:lnTo>
                <a:lnTo>
                  <a:pt x="2408187" y="3349104"/>
                </a:lnTo>
                <a:lnTo>
                  <a:pt x="2432876" y="3349104"/>
                </a:lnTo>
                <a:close/>
                <a:moveTo>
                  <a:pt x="2708224" y="3078213"/>
                </a:moveTo>
                <a:lnTo>
                  <a:pt x="2708224" y="3051467"/>
                </a:lnTo>
                <a:lnTo>
                  <a:pt x="2734970" y="3051467"/>
                </a:lnTo>
                <a:lnTo>
                  <a:pt x="2734970" y="3024721"/>
                </a:lnTo>
                <a:lnTo>
                  <a:pt x="2708224" y="3024721"/>
                </a:lnTo>
                <a:lnTo>
                  <a:pt x="2708224" y="2997975"/>
                </a:lnTo>
                <a:lnTo>
                  <a:pt x="2681478" y="2997975"/>
                </a:lnTo>
                <a:lnTo>
                  <a:pt x="2681478" y="3024721"/>
                </a:lnTo>
                <a:lnTo>
                  <a:pt x="2654732" y="3024721"/>
                </a:lnTo>
                <a:lnTo>
                  <a:pt x="2654732" y="3051467"/>
                </a:lnTo>
                <a:lnTo>
                  <a:pt x="2681478" y="3051467"/>
                </a:lnTo>
                <a:lnTo>
                  <a:pt x="2681478" y="3078213"/>
                </a:lnTo>
                <a:lnTo>
                  <a:pt x="2708224" y="3078213"/>
                </a:lnTo>
                <a:close/>
                <a:moveTo>
                  <a:pt x="2365667" y="3216402"/>
                </a:moveTo>
                <a:lnTo>
                  <a:pt x="2365667" y="3188970"/>
                </a:lnTo>
                <a:lnTo>
                  <a:pt x="2393099" y="3188970"/>
                </a:lnTo>
                <a:lnTo>
                  <a:pt x="2393099" y="3161538"/>
                </a:lnTo>
                <a:lnTo>
                  <a:pt x="2365667" y="3161538"/>
                </a:lnTo>
                <a:lnTo>
                  <a:pt x="2365667" y="3134106"/>
                </a:lnTo>
                <a:lnTo>
                  <a:pt x="2338235" y="3134106"/>
                </a:lnTo>
                <a:lnTo>
                  <a:pt x="2338235" y="3161538"/>
                </a:lnTo>
                <a:lnTo>
                  <a:pt x="2310803" y="3161538"/>
                </a:lnTo>
                <a:lnTo>
                  <a:pt x="2310803" y="3188970"/>
                </a:lnTo>
                <a:lnTo>
                  <a:pt x="2338235" y="3188970"/>
                </a:lnTo>
                <a:lnTo>
                  <a:pt x="2338235" y="3216402"/>
                </a:lnTo>
                <a:lnTo>
                  <a:pt x="2365667" y="3216402"/>
                </a:lnTo>
                <a:close/>
                <a:moveTo>
                  <a:pt x="2159242" y="3351162"/>
                </a:moveTo>
                <a:lnTo>
                  <a:pt x="2159242" y="3325444"/>
                </a:lnTo>
                <a:lnTo>
                  <a:pt x="2184959" y="3325444"/>
                </a:lnTo>
                <a:lnTo>
                  <a:pt x="2184959" y="3299384"/>
                </a:lnTo>
                <a:lnTo>
                  <a:pt x="2159242" y="3299384"/>
                </a:lnTo>
                <a:lnTo>
                  <a:pt x="2159242" y="3273666"/>
                </a:lnTo>
                <a:lnTo>
                  <a:pt x="2133181" y="3273666"/>
                </a:lnTo>
                <a:lnTo>
                  <a:pt x="2133181" y="3299384"/>
                </a:lnTo>
                <a:lnTo>
                  <a:pt x="2107463" y="3299384"/>
                </a:lnTo>
                <a:lnTo>
                  <a:pt x="2107463" y="3325444"/>
                </a:lnTo>
                <a:lnTo>
                  <a:pt x="2133181" y="3325444"/>
                </a:lnTo>
                <a:lnTo>
                  <a:pt x="2133181" y="3351162"/>
                </a:lnTo>
                <a:lnTo>
                  <a:pt x="2159242" y="3351162"/>
                </a:lnTo>
                <a:close/>
                <a:moveTo>
                  <a:pt x="2228850" y="3217088"/>
                </a:moveTo>
                <a:lnTo>
                  <a:pt x="2228850" y="3189313"/>
                </a:lnTo>
                <a:lnTo>
                  <a:pt x="2256625" y="3189313"/>
                </a:lnTo>
                <a:lnTo>
                  <a:pt x="2256625" y="3161195"/>
                </a:lnTo>
                <a:lnTo>
                  <a:pt x="2228850" y="3161195"/>
                </a:lnTo>
                <a:lnTo>
                  <a:pt x="2228850" y="3133420"/>
                </a:lnTo>
                <a:lnTo>
                  <a:pt x="2200732" y="3133420"/>
                </a:lnTo>
                <a:lnTo>
                  <a:pt x="2200732" y="3161195"/>
                </a:lnTo>
                <a:lnTo>
                  <a:pt x="2172958" y="3161195"/>
                </a:lnTo>
                <a:lnTo>
                  <a:pt x="2172958" y="3189313"/>
                </a:lnTo>
                <a:lnTo>
                  <a:pt x="2200732" y="3189313"/>
                </a:lnTo>
                <a:lnTo>
                  <a:pt x="2200732" y="3217088"/>
                </a:lnTo>
                <a:lnTo>
                  <a:pt x="2228850" y="3217088"/>
                </a:lnTo>
                <a:close/>
                <a:moveTo>
                  <a:pt x="2296058" y="3350476"/>
                </a:moveTo>
                <a:lnTo>
                  <a:pt x="2296058" y="3325101"/>
                </a:lnTo>
                <a:lnTo>
                  <a:pt x="2321433" y="3325101"/>
                </a:lnTo>
                <a:lnTo>
                  <a:pt x="2321433" y="3299727"/>
                </a:lnTo>
                <a:lnTo>
                  <a:pt x="2296058" y="3299727"/>
                </a:lnTo>
                <a:lnTo>
                  <a:pt x="2296058" y="3274352"/>
                </a:lnTo>
                <a:lnTo>
                  <a:pt x="2270684" y="3274352"/>
                </a:lnTo>
                <a:lnTo>
                  <a:pt x="2270684" y="3299727"/>
                </a:lnTo>
                <a:lnTo>
                  <a:pt x="2245309" y="3299727"/>
                </a:lnTo>
                <a:lnTo>
                  <a:pt x="2245309" y="3325101"/>
                </a:lnTo>
                <a:lnTo>
                  <a:pt x="2270684" y="3325101"/>
                </a:lnTo>
                <a:lnTo>
                  <a:pt x="2270684" y="3350476"/>
                </a:lnTo>
                <a:lnTo>
                  <a:pt x="2296058" y="3350476"/>
                </a:lnTo>
                <a:close/>
                <a:moveTo>
                  <a:pt x="2844698" y="3076156"/>
                </a:moveTo>
                <a:lnTo>
                  <a:pt x="2844698" y="3050781"/>
                </a:lnTo>
                <a:lnTo>
                  <a:pt x="2870073" y="3050781"/>
                </a:lnTo>
                <a:lnTo>
                  <a:pt x="2870073" y="3025407"/>
                </a:lnTo>
                <a:lnTo>
                  <a:pt x="2844698" y="3025407"/>
                </a:lnTo>
                <a:lnTo>
                  <a:pt x="2844698" y="3000032"/>
                </a:lnTo>
                <a:lnTo>
                  <a:pt x="2819324" y="3000032"/>
                </a:lnTo>
                <a:lnTo>
                  <a:pt x="2819324" y="3025407"/>
                </a:lnTo>
                <a:lnTo>
                  <a:pt x="2793949" y="3025407"/>
                </a:lnTo>
                <a:lnTo>
                  <a:pt x="2793949" y="3050781"/>
                </a:lnTo>
                <a:lnTo>
                  <a:pt x="2819324" y="3050781"/>
                </a:lnTo>
                <a:lnTo>
                  <a:pt x="2819324" y="3076156"/>
                </a:lnTo>
                <a:lnTo>
                  <a:pt x="2844698" y="3076156"/>
                </a:lnTo>
                <a:close/>
                <a:moveTo>
                  <a:pt x="3256178" y="2527516"/>
                </a:moveTo>
                <a:lnTo>
                  <a:pt x="3256178" y="2502141"/>
                </a:lnTo>
                <a:lnTo>
                  <a:pt x="3281553" y="2502141"/>
                </a:lnTo>
                <a:lnTo>
                  <a:pt x="3281553" y="2476767"/>
                </a:lnTo>
                <a:lnTo>
                  <a:pt x="3256178" y="2476767"/>
                </a:lnTo>
                <a:lnTo>
                  <a:pt x="3256178" y="2451392"/>
                </a:lnTo>
                <a:lnTo>
                  <a:pt x="3230804" y="2451392"/>
                </a:lnTo>
                <a:lnTo>
                  <a:pt x="3230804" y="2476767"/>
                </a:lnTo>
                <a:lnTo>
                  <a:pt x="3205429" y="2476767"/>
                </a:lnTo>
                <a:lnTo>
                  <a:pt x="3205429" y="2502141"/>
                </a:lnTo>
                <a:lnTo>
                  <a:pt x="3230804" y="2502141"/>
                </a:lnTo>
                <a:lnTo>
                  <a:pt x="3230804" y="2527516"/>
                </a:lnTo>
                <a:lnTo>
                  <a:pt x="3256178" y="2527516"/>
                </a:lnTo>
                <a:close/>
                <a:moveTo>
                  <a:pt x="3187598" y="2664676"/>
                </a:moveTo>
                <a:lnTo>
                  <a:pt x="3187598" y="2639301"/>
                </a:lnTo>
                <a:lnTo>
                  <a:pt x="3212973" y="2639301"/>
                </a:lnTo>
                <a:lnTo>
                  <a:pt x="3212973" y="2613927"/>
                </a:lnTo>
                <a:lnTo>
                  <a:pt x="3187598" y="2613927"/>
                </a:lnTo>
                <a:lnTo>
                  <a:pt x="3187598" y="2588552"/>
                </a:lnTo>
                <a:lnTo>
                  <a:pt x="3162224" y="2588552"/>
                </a:lnTo>
                <a:lnTo>
                  <a:pt x="3162224" y="2613927"/>
                </a:lnTo>
                <a:lnTo>
                  <a:pt x="3136849" y="2613927"/>
                </a:lnTo>
                <a:lnTo>
                  <a:pt x="3136849" y="2639301"/>
                </a:lnTo>
                <a:lnTo>
                  <a:pt x="3162224" y="2639301"/>
                </a:lnTo>
                <a:lnTo>
                  <a:pt x="3162224" y="2664676"/>
                </a:lnTo>
                <a:lnTo>
                  <a:pt x="3187598" y="2664676"/>
                </a:lnTo>
                <a:close/>
                <a:moveTo>
                  <a:pt x="3324416" y="2389670"/>
                </a:moveTo>
                <a:lnTo>
                  <a:pt x="3324416" y="2364638"/>
                </a:lnTo>
                <a:lnTo>
                  <a:pt x="3349447" y="2364638"/>
                </a:lnTo>
                <a:lnTo>
                  <a:pt x="3349447" y="2339950"/>
                </a:lnTo>
                <a:lnTo>
                  <a:pt x="3324416" y="2339950"/>
                </a:lnTo>
                <a:lnTo>
                  <a:pt x="3324416" y="2314918"/>
                </a:lnTo>
                <a:lnTo>
                  <a:pt x="3299727" y="2314918"/>
                </a:lnTo>
                <a:lnTo>
                  <a:pt x="3299727" y="2339950"/>
                </a:lnTo>
                <a:lnTo>
                  <a:pt x="3274695" y="2339950"/>
                </a:lnTo>
                <a:lnTo>
                  <a:pt x="3274695" y="2364638"/>
                </a:lnTo>
                <a:lnTo>
                  <a:pt x="3299727" y="2364638"/>
                </a:lnTo>
                <a:lnTo>
                  <a:pt x="3299727" y="2389670"/>
                </a:lnTo>
                <a:lnTo>
                  <a:pt x="3324416" y="2389670"/>
                </a:lnTo>
                <a:close/>
                <a:moveTo>
                  <a:pt x="3118676" y="2801150"/>
                </a:moveTo>
                <a:lnTo>
                  <a:pt x="3118676" y="2776118"/>
                </a:lnTo>
                <a:lnTo>
                  <a:pt x="3143707" y="2776118"/>
                </a:lnTo>
                <a:lnTo>
                  <a:pt x="3143707" y="2751430"/>
                </a:lnTo>
                <a:lnTo>
                  <a:pt x="3118676" y="2751430"/>
                </a:lnTo>
                <a:lnTo>
                  <a:pt x="3118676" y="2726398"/>
                </a:lnTo>
                <a:lnTo>
                  <a:pt x="3093987" y="2726398"/>
                </a:lnTo>
                <a:lnTo>
                  <a:pt x="3093987" y="2751430"/>
                </a:lnTo>
                <a:lnTo>
                  <a:pt x="3068955" y="2751430"/>
                </a:lnTo>
                <a:lnTo>
                  <a:pt x="3068955" y="2776118"/>
                </a:lnTo>
                <a:lnTo>
                  <a:pt x="3093987" y="2776118"/>
                </a:lnTo>
                <a:lnTo>
                  <a:pt x="3093987" y="2801150"/>
                </a:lnTo>
                <a:lnTo>
                  <a:pt x="3118676" y="2801150"/>
                </a:lnTo>
                <a:close/>
                <a:moveTo>
                  <a:pt x="2913622" y="2940368"/>
                </a:moveTo>
                <a:lnTo>
                  <a:pt x="2913622" y="2913964"/>
                </a:lnTo>
                <a:lnTo>
                  <a:pt x="2940025" y="2913964"/>
                </a:lnTo>
                <a:lnTo>
                  <a:pt x="2940025" y="2887904"/>
                </a:lnTo>
                <a:lnTo>
                  <a:pt x="2913622" y="2887904"/>
                </a:lnTo>
                <a:lnTo>
                  <a:pt x="2913622" y="2861501"/>
                </a:lnTo>
                <a:lnTo>
                  <a:pt x="2887561" y="2861501"/>
                </a:lnTo>
                <a:lnTo>
                  <a:pt x="2887561" y="2887904"/>
                </a:lnTo>
                <a:lnTo>
                  <a:pt x="2861158" y="2887904"/>
                </a:lnTo>
                <a:lnTo>
                  <a:pt x="2861158" y="2913964"/>
                </a:lnTo>
                <a:lnTo>
                  <a:pt x="2887561" y="2913964"/>
                </a:lnTo>
                <a:lnTo>
                  <a:pt x="2887561" y="2940368"/>
                </a:lnTo>
                <a:lnTo>
                  <a:pt x="2913622" y="2940368"/>
                </a:lnTo>
                <a:close/>
                <a:moveTo>
                  <a:pt x="3050096" y="2937624"/>
                </a:moveTo>
                <a:lnTo>
                  <a:pt x="3050096" y="2913278"/>
                </a:lnTo>
                <a:lnTo>
                  <a:pt x="3074441" y="2913278"/>
                </a:lnTo>
                <a:lnTo>
                  <a:pt x="3074441" y="2888590"/>
                </a:lnTo>
                <a:lnTo>
                  <a:pt x="3050096" y="2888590"/>
                </a:lnTo>
                <a:lnTo>
                  <a:pt x="3050096" y="2864244"/>
                </a:lnTo>
                <a:lnTo>
                  <a:pt x="3025407" y="2864244"/>
                </a:lnTo>
                <a:lnTo>
                  <a:pt x="3025407" y="2888590"/>
                </a:lnTo>
                <a:lnTo>
                  <a:pt x="3001061" y="2888590"/>
                </a:lnTo>
                <a:lnTo>
                  <a:pt x="3001061" y="2913278"/>
                </a:lnTo>
                <a:lnTo>
                  <a:pt x="3025407" y="2913278"/>
                </a:lnTo>
                <a:lnTo>
                  <a:pt x="3025407" y="2937624"/>
                </a:lnTo>
                <a:lnTo>
                  <a:pt x="3050096" y="2937624"/>
                </a:lnTo>
                <a:close/>
                <a:moveTo>
                  <a:pt x="3392653" y="2251481"/>
                </a:moveTo>
                <a:lnTo>
                  <a:pt x="3392653" y="2227136"/>
                </a:lnTo>
                <a:lnTo>
                  <a:pt x="3416999" y="2227136"/>
                </a:lnTo>
                <a:lnTo>
                  <a:pt x="3416999" y="2203133"/>
                </a:lnTo>
                <a:lnTo>
                  <a:pt x="3392653" y="2203133"/>
                </a:lnTo>
                <a:lnTo>
                  <a:pt x="3392653" y="2178787"/>
                </a:lnTo>
                <a:lnTo>
                  <a:pt x="3368650" y="2178787"/>
                </a:lnTo>
                <a:lnTo>
                  <a:pt x="3368650" y="2203133"/>
                </a:lnTo>
                <a:lnTo>
                  <a:pt x="3344304" y="2203133"/>
                </a:lnTo>
                <a:lnTo>
                  <a:pt x="3344304" y="2227136"/>
                </a:lnTo>
                <a:lnTo>
                  <a:pt x="3368650" y="2227136"/>
                </a:lnTo>
                <a:lnTo>
                  <a:pt x="3368650" y="2251481"/>
                </a:lnTo>
                <a:lnTo>
                  <a:pt x="3392653" y="2251481"/>
                </a:lnTo>
                <a:close/>
                <a:moveTo>
                  <a:pt x="2777490" y="2943111"/>
                </a:moveTo>
                <a:lnTo>
                  <a:pt x="2777490" y="2914993"/>
                </a:lnTo>
                <a:lnTo>
                  <a:pt x="2805608" y="2914993"/>
                </a:lnTo>
                <a:lnTo>
                  <a:pt x="2805608" y="2886875"/>
                </a:lnTo>
                <a:lnTo>
                  <a:pt x="2777490" y="2886875"/>
                </a:lnTo>
                <a:lnTo>
                  <a:pt x="2777490" y="2858757"/>
                </a:lnTo>
                <a:lnTo>
                  <a:pt x="2749372" y="2858757"/>
                </a:lnTo>
                <a:lnTo>
                  <a:pt x="2749372" y="2886875"/>
                </a:lnTo>
                <a:lnTo>
                  <a:pt x="2721254" y="2886875"/>
                </a:lnTo>
                <a:lnTo>
                  <a:pt x="2721254" y="2914993"/>
                </a:lnTo>
                <a:lnTo>
                  <a:pt x="2749372" y="2914993"/>
                </a:lnTo>
                <a:lnTo>
                  <a:pt x="2749372" y="2943111"/>
                </a:lnTo>
                <a:lnTo>
                  <a:pt x="2777490" y="2943111"/>
                </a:lnTo>
                <a:close/>
                <a:moveTo>
                  <a:pt x="2982544" y="2804236"/>
                </a:moveTo>
                <a:lnTo>
                  <a:pt x="2982544" y="2777147"/>
                </a:lnTo>
                <a:lnTo>
                  <a:pt x="3009634" y="2777147"/>
                </a:lnTo>
                <a:lnTo>
                  <a:pt x="3009634" y="2750401"/>
                </a:lnTo>
                <a:lnTo>
                  <a:pt x="2982544" y="2750401"/>
                </a:lnTo>
                <a:lnTo>
                  <a:pt x="2982544" y="2723312"/>
                </a:lnTo>
                <a:lnTo>
                  <a:pt x="2955798" y="2723312"/>
                </a:lnTo>
                <a:lnTo>
                  <a:pt x="2955798" y="2750401"/>
                </a:lnTo>
                <a:lnTo>
                  <a:pt x="2928709" y="2750401"/>
                </a:lnTo>
                <a:lnTo>
                  <a:pt x="2928709" y="2777147"/>
                </a:lnTo>
                <a:lnTo>
                  <a:pt x="2955798" y="2777147"/>
                </a:lnTo>
                <a:lnTo>
                  <a:pt x="2955798" y="2804236"/>
                </a:lnTo>
                <a:lnTo>
                  <a:pt x="2982544" y="2804236"/>
                </a:lnTo>
                <a:close/>
                <a:moveTo>
                  <a:pt x="1584884" y="531152"/>
                </a:moveTo>
                <a:lnTo>
                  <a:pt x="1584884" y="556527"/>
                </a:lnTo>
                <a:lnTo>
                  <a:pt x="1559509" y="556527"/>
                </a:lnTo>
                <a:lnTo>
                  <a:pt x="1559509" y="581901"/>
                </a:lnTo>
                <a:lnTo>
                  <a:pt x="1584884" y="581901"/>
                </a:lnTo>
                <a:lnTo>
                  <a:pt x="1584884" y="607276"/>
                </a:lnTo>
                <a:lnTo>
                  <a:pt x="1610258" y="607276"/>
                </a:lnTo>
                <a:lnTo>
                  <a:pt x="1610258" y="581901"/>
                </a:lnTo>
                <a:lnTo>
                  <a:pt x="1635633" y="581901"/>
                </a:lnTo>
                <a:lnTo>
                  <a:pt x="1635633" y="556527"/>
                </a:lnTo>
                <a:lnTo>
                  <a:pt x="1610258" y="556527"/>
                </a:lnTo>
                <a:lnTo>
                  <a:pt x="1610258" y="531152"/>
                </a:lnTo>
                <a:lnTo>
                  <a:pt x="1584884" y="531152"/>
                </a:lnTo>
                <a:close/>
                <a:moveTo>
                  <a:pt x="1544764" y="2947911"/>
                </a:moveTo>
                <a:lnTo>
                  <a:pt x="1544764" y="2916707"/>
                </a:lnTo>
                <a:lnTo>
                  <a:pt x="1575968" y="2916707"/>
                </a:lnTo>
                <a:lnTo>
                  <a:pt x="1575968" y="2885161"/>
                </a:lnTo>
                <a:lnTo>
                  <a:pt x="1544764" y="2885161"/>
                </a:lnTo>
                <a:lnTo>
                  <a:pt x="1544764" y="2853957"/>
                </a:lnTo>
                <a:lnTo>
                  <a:pt x="1513218" y="2853957"/>
                </a:lnTo>
                <a:lnTo>
                  <a:pt x="1513218" y="2885161"/>
                </a:lnTo>
                <a:lnTo>
                  <a:pt x="1482014" y="2885161"/>
                </a:lnTo>
                <a:lnTo>
                  <a:pt x="1482014" y="2916707"/>
                </a:lnTo>
                <a:lnTo>
                  <a:pt x="1513218" y="2916707"/>
                </a:lnTo>
                <a:lnTo>
                  <a:pt x="1513218" y="2947911"/>
                </a:lnTo>
                <a:lnTo>
                  <a:pt x="1544764" y="2947911"/>
                </a:lnTo>
                <a:close/>
                <a:moveTo>
                  <a:pt x="1339024" y="2811094"/>
                </a:moveTo>
                <a:lnTo>
                  <a:pt x="1339024" y="2779547"/>
                </a:lnTo>
                <a:lnTo>
                  <a:pt x="1370571" y="2779547"/>
                </a:lnTo>
                <a:lnTo>
                  <a:pt x="1370571" y="2748001"/>
                </a:lnTo>
                <a:lnTo>
                  <a:pt x="1339024" y="2748001"/>
                </a:lnTo>
                <a:lnTo>
                  <a:pt x="1339024" y="2716454"/>
                </a:lnTo>
                <a:lnTo>
                  <a:pt x="1307478" y="2716454"/>
                </a:lnTo>
                <a:lnTo>
                  <a:pt x="1307478" y="2748001"/>
                </a:lnTo>
                <a:lnTo>
                  <a:pt x="1275931" y="2748001"/>
                </a:lnTo>
                <a:lnTo>
                  <a:pt x="1275931" y="2779547"/>
                </a:lnTo>
                <a:lnTo>
                  <a:pt x="1307478" y="2779547"/>
                </a:lnTo>
                <a:lnTo>
                  <a:pt x="1307478" y="2811094"/>
                </a:lnTo>
                <a:lnTo>
                  <a:pt x="1339024" y="2811094"/>
                </a:lnTo>
                <a:close/>
                <a:moveTo>
                  <a:pt x="1201179" y="2809380"/>
                </a:moveTo>
                <a:lnTo>
                  <a:pt x="1201179" y="2778862"/>
                </a:lnTo>
                <a:lnTo>
                  <a:pt x="1231697" y="2778862"/>
                </a:lnTo>
                <a:lnTo>
                  <a:pt x="1231697" y="2748686"/>
                </a:lnTo>
                <a:lnTo>
                  <a:pt x="1201179" y="2748686"/>
                </a:lnTo>
                <a:lnTo>
                  <a:pt x="1201179" y="2718168"/>
                </a:lnTo>
                <a:lnTo>
                  <a:pt x="1171003" y="2718168"/>
                </a:lnTo>
                <a:lnTo>
                  <a:pt x="1171003" y="2748686"/>
                </a:lnTo>
                <a:lnTo>
                  <a:pt x="1140485" y="2748686"/>
                </a:lnTo>
                <a:lnTo>
                  <a:pt x="1140485" y="2778862"/>
                </a:lnTo>
                <a:lnTo>
                  <a:pt x="1171003" y="2778862"/>
                </a:lnTo>
                <a:lnTo>
                  <a:pt x="1171003" y="2809380"/>
                </a:lnTo>
                <a:lnTo>
                  <a:pt x="1201179" y="2809380"/>
                </a:lnTo>
                <a:close/>
                <a:moveTo>
                  <a:pt x="1476527" y="2812123"/>
                </a:moveTo>
                <a:lnTo>
                  <a:pt x="1476527" y="2779890"/>
                </a:lnTo>
                <a:lnTo>
                  <a:pt x="1508760" y="2779890"/>
                </a:lnTo>
                <a:lnTo>
                  <a:pt x="1508760" y="2747658"/>
                </a:lnTo>
                <a:lnTo>
                  <a:pt x="1476527" y="2747658"/>
                </a:lnTo>
                <a:lnTo>
                  <a:pt x="1476527" y="2715425"/>
                </a:lnTo>
                <a:lnTo>
                  <a:pt x="1444295" y="2715425"/>
                </a:lnTo>
                <a:lnTo>
                  <a:pt x="1444295" y="2747658"/>
                </a:lnTo>
                <a:lnTo>
                  <a:pt x="1412062" y="2747658"/>
                </a:lnTo>
                <a:lnTo>
                  <a:pt x="1412062" y="2779890"/>
                </a:lnTo>
                <a:lnTo>
                  <a:pt x="1444295" y="2779890"/>
                </a:lnTo>
                <a:lnTo>
                  <a:pt x="1444295" y="2812123"/>
                </a:lnTo>
                <a:lnTo>
                  <a:pt x="1476527" y="2812123"/>
                </a:lnTo>
                <a:close/>
                <a:moveTo>
                  <a:pt x="1406919" y="2946540"/>
                </a:moveTo>
                <a:lnTo>
                  <a:pt x="1406919" y="2916022"/>
                </a:lnTo>
                <a:lnTo>
                  <a:pt x="1437437" y="2916022"/>
                </a:lnTo>
                <a:lnTo>
                  <a:pt x="1437437" y="2885846"/>
                </a:lnTo>
                <a:lnTo>
                  <a:pt x="1406919" y="2885846"/>
                </a:lnTo>
                <a:lnTo>
                  <a:pt x="1406919" y="2855328"/>
                </a:lnTo>
                <a:lnTo>
                  <a:pt x="1376743" y="2855328"/>
                </a:lnTo>
                <a:lnTo>
                  <a:pt x="1376743" y="2885846"/>
                </a:lnTo>
                <a:lnTo>
                  <a:pt x="1346225" y="2885846"/>
                </a:lnTo>
                <a:lnTo>
                  <a:pt x="1346225" y="2916022"/>
                </a:lnTo>
                <a:lnTo>
                  <a:pt x="1376743" y="2916022"/>
                </a:lnTo>
                <a:lnTo>
                  <a:pt x="1376743" y="2946540"/>
                </a:lnTo>
                <a:lnTo>
                  <a:pt x="1406919" y="2946540"/>
                </a:lnTo>
                <a:close/>
                <a:moveTo>
                  <a:pt x="1269416" y="2945168"/>
                </a:moveTo>
                <a:lnTo>
                  <a:pt x="1269416" y="2915679"/>
                </a:lnTo>
                <a:lnTo>
                  <a:pt x="1298905" y="2915679"/>
                </a:lnTo>
                <a:lnTo>
                  <a:pt x="1298905" y="2886189"/>
                </a:lnTo>
                <a:lnTo>
                  <a:pt x="1269416" y="2886189"/>
                </a:lnTo>
                <a:lnTo>
                  <a:pt x="1269416" y="2856700"/>
                </a:lnTo>
                <a:lnTo>
                  <a:pt x="1239926" y="2856700"/>
                </a:lnTo>
                <a:lnTo>
                  <a:pt x="1239926" y="2886189"/>
                </a:lnTo>
                <a:lnTo>
                  <a:pt x="1210437" y="2886189"/>
                </a:lnTo>
                <a:lnTo>
                  <a:pt x="1210437" y="2915679"/>
                </a:lnTo>
                <a:lnTo>
                  <a:pt x="1239926" y="2915679"/>
                </a:lnTo>
                <a:lnTo>
                  <a:pt x="1239926" y="2945168"/>
                </a:lnTo>
                <a:lnTo>
                  <a:pt x="1269416" y="2945168"/>
                </a:lnTo>
                <a:close/>
                <a:moveTo>
                  <a:pt x="926516" y="2534031"/>
                </a:moveTo>
                <a:lnTo>
                  <a:pt x="926516" y="2504199"/>
                </a:lnTo>
                <a:lnTo>
                  <a:pt x="956348" y="2504199"/>
                </a:lnTo>
                <a:lnTo>
                  <a:pt x="956348" y="2474709"/>
                </a:lnTo>
                <a:lnTo>
                  <a:pt x="926516" y="2474709"/>
                </a:lnTo>
                <a:lnTo>
                  <a:pt x="926516" y="2444877"/>
                </a:lnTo>
                <a:lnTo>
                  <a:pt x="897026" y="2444877"/>
                </a:lnTo>
                <a:lnTo>
                  <a:pt x="897026" y="2474709"/>
                </a:lnTo>
                <a:lnTo>
                  <a:pt x="867194" y="2474709"/>
                </a:lnTo>
                <a:lnTo>
                  <a:pt x="867194" y="2504199"/>
                </a:lnTo>
                <a:lnTo>
                  <a:pt x="897026" y="2504199"/>
                </a:lnTo>
                <a:lnTo>
                  <a:pt x="897026" y="2534031"/>
                </a:lnTo>
                <a:lnTo>
                  <a:pt x="926516" y="2534031"/>
                </a:lnTo>
                <a:close/>
                <a:moveTo>
                  <a:pt x="995096" y="2670848"/>
                </a:moveTo>
                <a:lnTo>
                  <a:pt x="995096" y="2641359"/>
                </a:lnTo>
                <a:lnTo>
                  <a:pt x="1024585" y="2641359"/>
                </a:lnTo>
                <a:lnTo>
                  <a:pt x="1024585" y="2611869"/>
                </a:lnTo>
                <a:lnTo>
                  <a:pt x="995096" y="2611869"/>
                </a:lnTo>
                <a:lnTo>
                  <a:pt x="995096" y="2582380"/>
                </a:lnTo>
                <a:lnTo>
                  <a:pt x="965606" y="2582380"/>
                </a:lnTo>
                <a:lnTo>
                  <a:pt x="965606" y="2611869"/>
                </a:lnTo>
                <a:lnTo>
                  <a:pt x="936117" y="2611869"/>
                </a:lnTo>
                <a:lnTo>
                  <a:pt x="936117" y="2641359"/>
                </a:lnTo>
                <a:lnTo>
                  <a:pt x="965606" y="2641359"/>
                </a:lnTo>
                <a:lnTo>
                  <a:pt x="965606" y="2670848"/>
                </a:lnTo>
                <a:lnTo>
                  <a:pt x="995096" y="2670848"/>
                </a:lnTo>
                <a:close/>
                <a:moveTo>
                  <a:pt x="1132942" y="2673248"/>
                </a:moveTo>
                <a:lnTo>
                  <a:pt x="1132942" y="2642045"/>
                </a:lnTo>
                <a:lnTo>
                  <a:pt x="1164145" y="2642045"/>
                </a:lnTo>
                <a:lnTo>
                  <a:pt x="1164145" y="2611184"/>
                </a:lnTo>
                <a:lnTo>
                  <a:pt x="1132942" y="2611184"/>
                </a:lnTo>
                <a:lnTo>
                  <a:pt x="1132942" y="2579980"/>
                </a:lnTo>
                <a:lnTo>
                  <a:pt x="1102081" y="2579980"/>
                </a:lnTo>
                <a:lnTo>
                  <a:pt x="1102081" y="2611184"/>
                </a:lnTo>
                <a:lnTo>
                  <a:pt x="1070877" y="2611184"/>
                </a:lnTo>
                <a:lnTo>
                  <a:pt x="1070877" y="2642045"/>
                </a:lnTo>
                <a:lnTo>
                  <a:pt x="1102081" y="2642045"/>
                </a:lnTo>
                <a:lnTo>
                  <a:pt x="1102081" y="2673248"/>
                </a:lnTo>
                <a:lnTo>
                  <a:pt x="1132942" y="2673248"/>
                </a:lnTo>
                <a:close/>
                <a:moveTo>
                  <a:pt x="1063333" y="2807322"/>
                </a:moveTo>
                <a:lnTo>
                  <a:pt x="1063333" y="2778176"/>
                </a:lnTo>
                <a:lnTo>
                  <a:pt x="1092479" y="2778176"/>
                </a:lnTo>
                <a:lnTo>
                  <a:pt x="1092479" y="2749372"/>
                </a:lnTo>
                <a:lnTo>
                  <a:pt x="1063333" y="2749372"/>
                </a:lnTo>
                <a:lnTo>
                  <a:pt x="1063333" y="2720226"/>
                </a:lnTo>
                <a:lnTo>
                  <a:pt x="1034529" y="2720226"/>
                </a:lnTo>
                <a:lnTo>
                  <a:pt x="1034529" y="2749372"/>
                </a:lnTo>
                <a:lnTo>
                  <a:pt x="1005383" y="2749372"/>
                </a:lnTo>
                <a:lnTo>
                  <a:pt x="1005383" y="2778176"/>
                </a:lnTo>
                <a:lnTo>
                  <a:pt x="1034529" y="2778176"/>
                </a:lnTo>
                <a:lnTo>
                  <a:pt x="1034529" y="2807322"/>
                </a:lnTo>
                <a:lnTo>
                  <a:pt x="1063333" y="2807322"/>
                </a:lnTo>
                <a:close/>
                <a:moveTo>
                  <a:pt x="2161299" y="3083700"/>
                </a:moveTo>
                <a:lnTo>
                  <a:pt x="2161299" y="3053182"/>
                </a:lnTo>
                <a:lnTo>
                  <a:pt x="2191817" y="3053182"/>
                </a:lnTo>
                <a:lnTo>
                  <a:pt x="2191817" y="3023006"/>
                </a:lnTo>
                <a:lnTo>
                  <a:pt x="2161299" y="3023006"/>
                </a:lnTo>
                <a:lnTo>
                  <a:pt x="2161299" y="2992488"/>
                </a:lnTo>
                <a:lnTo>
                  <a:pt x="2131124" y="2992488"/>
                </a:lnTo>
                <a:lnTo>
                  <a:pt x="2131124" y="3023006"/>
                </a:lnTo>
                <a:lnTo>
                  <a:pt x="2100605" y="3023006"/>
                </a:lnTo>
                <a:lnTo>
                  <a:pt x="2100605" y="3053182"/>
                </a:lnTo>
                <a:lnTo>
                  <a:pt x="2131124" y="3053182"/>
                </a:lnTo>
                <a:lnTo>
                  <a:pt x="2131124" y="3083700"/>
                </a:lnTo>
                <a:lnTo>
                  <a:pt x="2161299" y="3083700"/>
                </a:lnTo>
                <a:close/>
                <a:moveTo>
                  <a:pt x="2093747" y="2949283"/>
                </a:moveTo>
                <a:lnTo>
                  <a:pt x="2093747" y="2917050"/>
                </a:lnTo>
                <a:lnTo>
                  <a:pt x="2125980" y="2917050"/>
                </a:lnTo>
                <a:lnTo>
                  <a:pt x="2125980" y="2884818"/>
                </a:lnTo>
                <a:lnTo>
                  <a:pt x="2093747" y="2884818"/>
                </a:lnTo>
                <a:lnTo>
                  <a:pt x="2093747" y="2852585"/>
                </a:lnTo>
                <a:lnTo>
                  <a:pt x="2061515" y="2852585"/>
                </a:lnTo>
                <a:lnTo>
                  <a:pt x="2061515" y="2884818"/>
                </a:lnTo>
                <a:lnTo>
                  <a:pt x="2029282" y="2884818"/>
                </a:lnTo>
                <a:lnTo>
                  <a:pt x="2029282" y="2917050"/>
                </a:lnTo>
                <a:lnTo>
                  <a:pt x="2061515" y="2917050"/>
                </a:lnTo>
                <a:lnTo>
                  <a:pt x="2061515" y="2949283"/>
                </a:lnTo>
                <a:lnTo>
                  <a:pt x="2093747" y="2949283"/>
                </a:lnTo>
                <a:close/>
                <a:moveTo>
                  <a:pt x="2230565" y="2948597"/>
                </a:moveTo>
                <a:lnTo>
                  <a:pt x="2230565" y="2916707"/>
                </a:lnTo>
                <a:lnTo>
                  <a:pt x="2262454" y="2916707"/>
                </a:lnTo>
                <a:lnTo>
                  <a:pt x="2262454" y="2885161"/>
                </a:lnTo>
                <a:lnTo>
                  <a:pt x="2230565" y="2885161"/>
                </a:lnTo>
                <a:lnTo>
                  <a:pt x="2230565" y="2853271"/>
                </a:lnTo>
                <a:lnTo>
                  <a:pt x="2199018" y="2853271"/>
                </a:lnTo>
                <a:lnTo>
                  <a:pt x="2199018" y="2885161"/>
                </a:lnTo>
                <a:lnTo>
                  <a:pt x="2167128" y="2885161"/>
                </a:lnTo>
                <a:lnTo>
                  <a:pt x="2167128" y="2916707"/>
                </a:lnTo>
                <a:lnTo>
                  <a:pt x="2199018" y="2916707"/>
                </a:lnTo>
                <a:lnTo>
                  <a:pt x="2199018" y="2948597"/>
                </a:lnTo>
                <a:lnTo>
                  <a:pt x="2230565" y="2948597"/>
                </a:lnTo>
                <a:close/>
                <a:moveTo>
                  <a:pt x="857936" y="2396871"/>
                </a:moveTo>
                <a:lnTo>
                  <a:pt x="857936" y="2367039"/>
                </a:lnTo>
                <a:lnTo>
                  <a:pt x="887768" y="2367039"/>
                </a:lnTo>
                <a:lnTo>
                  <a:pt x="887768" y="2337549"/>
                </a:lnTo>
                <a:lnTo>
                  <a:pt x="857936" y="2337549"/>
                </a:lnTo>
                <a:lnTo>
                  <a:pt x="857936" y="2307717"/>
                </a:lnTo>
                <a:lnTo>
                  <a:pt x="828446" y="2307717"/>
                </a:lnTo>
                <a:lnTo>
                  <a:pt x="828446" y="2337549"/>
                </a:lnTo>
                <a:lnTo>
                  <a:pt x="798614" y="2337549"/>
                </a:lnTo>
                <a:lnTo>
                  <a:pt x="798614" y="2367039"/>
                </a:lnTo>
                <a:lnTo>
                  <a:pt x="828446" y="2367039"/>
                </a:lnTo>
                <a:lnTo>
                  <a:pt x="828446" y="2396871"/>
                </a:lnTo>
                <a:lnTo>
                  <a:pt x="857936" y="2396871"/>
                </a:lnTo>
                <a:close/>
                <a:moveTo>
                  <a:pt x="1956587" y="2949283"/>
                </a:moveTo>
                <a:lnTo>
                  <a:pt x="1956587" y="2917050"/>
                </a:lnTo>
                <a:lnTo>
                  <a:pt x="1988820" y="2917050"/>
                </a:lnTo>
                <a:lnTo>
                  <a:pt x="1988820" y="2884818"/>
                </a:lnTo>
                <a:lnTo>
                  <a:pt x="1956587" y="2884818"/>
                </a:lnTo>
                <a:lnTo>
                  <a:pt x="1956587" y="2852585"/>
                </a:lnTo>
                <a:lnTo>
                  <a:pt x="1924355" y="2852585"/>
                </a:lnTo>
                <a:lnTo>
                  <a:pt x="1924355" y="2884818"/>
                </a:lnTo>
                <a:lnTo>
                  <a:pt x="1892122" y="2884818"/>
                </a:lnTo>
                <a:lnTo>
                  <a:pt x="1892122" y="2917050"/>
                </a:lnTo>
                <a:lnTo>
                  <a:pt x="1924355" y="2917050"/>
                </a:lnTo>
                <a:lnTo>
                  <a:pt x="1924355" y="2949283"/>
                </a:lnTo>
                <a:lnTo>
                  <a:pt x="1956587" y="2949283"/>
                </a:lnTo>
                <a:close/>
                <a:moveTo>
                  <a:pt x="1681924" y="2948597"/>
                </a:moveTo>
                <a:lnTo>
                  <a:pt x="1681924" y="2916707"/>
                </a:lnTo>
                <a:lnTo>
                  <a:pt x="1713814" y="2916707"/>
                </a:lnTo>
                <a:lnTo>
                  <a:pt x="1713814" y="2885161"/>
                </a:lnTo>
                <a:lnTo>
                  <a:pt x="1681924" y="2885161"/>
                </a:lnTo>
                <a:lnTo>
                  <a:pt x="1681924" y="2853271"/>
                </a:lnTo>
                <a:lnTo>
                  <a:pt x="1650378" y="2853271"/>
                </a:lnTo>
                <a:lnTo>
                  <a:pt x="1650378" y="2885161"/>
                </a:lnTo>
                <a:lnTo>
                  <a:pt x="1618488" y="2885161"/>
                </a:lnTo>
                <a:lnTo>
                  <a:pt x="1618488" y="2916707"/>
                </a:lnTo>
                <a:lnTo>
                  <a:pt x="1650378" y="2916707"/>
                </a:lnTo>
                <a:lnTo>
                  <a:pt x="1650378" y="2948597"/>
                </a:lnTo>
                <a:lnTo>
                  <a:pt x="1681924" y="2948597"/>
                </a:lnTo>
                <a:close/>
                <a:moveTo>
                  <a:pt x="1612659" y="3083014"/>
                </a:moveTo>
                <a:lnTo>
                  <a:pt x="1612659" y="3053182"/>
                </a:lnTo>
                <a:lnTo>
                  <a:pt x="1642491" y="3053182"/>
                </a:lnTo>
                <a:lnTo>
                  <a:pt x="1642491" y="3023006"/>
                </a:lnTo>
                <a:lnTo>
                  <a:pt x="1612659" y="3023006"/>
                </a:lnTo>
                <a:lnTo>
                  <a:pt x="1612659" y="2993174"/>
                </a:lnTo>
                <a:lnTo>
                  <a:pt x="1582483" y="2993174"/>
                </a:lnTo>
                <a:lnTo>
                  <a:pt x="1582483" y="3023006"/>
                </a:lnTo>
                <a:lnTo>
                  <a:pt x="1552651" y="3023006"/>
                </a:lnTo>
                <a:lnTo>
                  <a:pt x="1552651" y="3053182"/>
                </a:lnTo>
                <a:lnTo>
                  <a:pt x="1582483" y="3053182"/>
                </a:lnTo>
                <a:lnTo>
                  <a:pt x="1582483" y="3083014"/>
                </a:lnTo>
                <a:lnTo>
                  <a:pt x="1612659" y="3083014"/>
                </a:lnTo>
                <a:close/>
                <a:moveTo>
                  <a:pt x="1887322" y="3084043"/>
                </a:moveTo>
                <a:lnTo>
                  <a:pt x="1887322" y="3053525"/>
                </a:lnTo>
                <a:lnTo>
                  <a:pt x="1917840" y="3053525"/>
                </a:lnTo>
                <a:lnTo>
                  <a:pt x="1917840" y="3022664"/>
                </a:lnTo>
                <a:lnTo>
                  <a:pt x="1887322" y="3022664"/>
                </a:lnTo>
                <a:lnTo>
                  <a:pt x="1887322" y="2992145"/>
                </a:lnTo>
                <a:lnTo>
                  <a:pt x="1856461" y="2992145"/>
                </a:lnTo>
                <a:lnTo>
                  <a:pt x="1856461" y="3022664"/>
                </a:lnTo>
                <a:lnTo>
                  <a:pt x="1825942" y="3022664"/>
                </a:lnTo>
                <a:lnTo>
                  <a:pt x="1825942" y="3053525"/>
                </a:lnTo>
                <a:lnTo>
                  <a:pt x="1856461" y="3053525"/>
                </a:lnTo>
                <a:lnTo>
                  <a:pt x="1856461" y="3084043"/>
                </a:lnTo>
                <a:lnTo>
                  <a:pt x="1887322" y="3084043"/>
                </a:lnTo>
                <a:close/>
                <a:moveTo>
                  <a:pt x="1749819" y="3083700"/>
                </a:moveTo>
                <a:lnTo>
                  <a:pt x="1749819" y="3053182"/>
                </a:lnTo>
                <a:lnTo>
                  <a:pt x="1780337" y="3053182"/>
                </a:lnTo>
                <a:lnTo>
                  <a:pt x="1780337" y="3023006"/>
                </a:lnTo>
                <a:lnTo>
                  <a:pt x="1749819" y="3023006"/>
                </a:lnTo>
                <a:lnTo>
                  <a:pt x="1749819" y="2992488"/>
                </a:lnTo>
                <a:lnTo>
                  <a:pt x="1719643" y="2992488"/>
                </a:lnTo>
                <a:lnTo>
                  <a:pt x="1719643" y="3023006"/>
                </a:lnTo>
                <a:lnTo>
                  <a:pt x="1689125" y="3023006"/>
                </a:lnTo>
                <a:lnTo>
                  <a:pt x="1689125" y="3053182"/>
                </a:lnTo>
                <a:lnTo>
                  <a:pt x="1719643" y="3053182"/>
                </a:lnTo>
                <a:lnTo>
                  <a:pt x="1719643" y="3083700"/>
                </a:lnTo>
                <a:lnTo>
                  <a:pt x="1749819" y="3083700"/>
                </a:lnTo>
                <a:close/>
                <a:moveTo>
                  <a:pt x="1819427" y="2949283"/>
                </a:moveTo>
                <a:lnTo>
                  <a:pt x="1819427" y="2917050"/>
                </a:lnTo>
                <a:lnTo>
                  <a:pt x="1851660" y="2917050"/>
                </a:lnTo>
                <a:lnTo>
                  <a:pt x="1851660" y="2884818"/>
                </a:lnTo>
                <a:lnTo>
                  <a:pt x="1819427" y="2884818"/>
                </a:lnTo>
                <a:lnTo>
                  <a:pt x="1819427" y="2852585"/>
                </a:lnTo>
                <a:lnTo>
                  <a:pt x="1787195" y="2852585"/>
                </a:lnTo>
                <a:lnTo>
                  <a:pt x="1787195" y="2884818"/>
                </a:lnTo>
                <a:lnTo>
                  <a:pt x="1754962" y="2884818"/>
                </a:lnTo>
                <a:lnTo>
                  <a:pt x="1754962" y="2917050"/>
                </a:lnTo>
                <a:lnTo>
                  <a:pt x="1787195" y="2917050"/>
                </a:lnTo>
                <a:lnTo>
                  <a:pt x="1787195" y="2949283"/>
                </a:lnTo>
                <a:lnTo>
                  <a:pt x="1819427" y="2949283"/>
                </a:lnTo>
                <a:close/>
                <a:moveTo>
                  <a:pt x="2024482" y="3084043"/>
                </a:moveTo>
                <a:lnTo>
                  <a:pt x="2024482" y="3053525"/>
                </a:lnTo>
                <a:lnTo>
                  <a:pt x="2055000" y="3053525"/>
                </a:lnTo>
                <a:lnTo>
                  <a:pt x="2055000" y="3022664"/>
                </a:lnTo>
                <a:lnTo>
                  <a:pt x="2024482" y="3022664"/>
                </a:lnTo>
                <a:lnTo>
                  <a:pt x="2024482" y="2992145"/>
                </a:lnTo>
                <a:lnTo>
                  <a:pt x="1993621" y="2992145"/>
                </a:lnTo>
                <a:lnTo>
                  <a:pt x="1993621" y="3022664"/>
                </a:lnTo>
                <a:lnTo>
                  <a:pt x="1963102" y="3022664"/>
                </a:lnTo>
                <a:lnTo>
                  <a:pt x="1963102" y="3053525"/>
                </a:lnTo>
                <a:lnTo>
                  <a:pt x="1993621" y="3053525"/>
                </a:lnTo>
                <a:lnTo>
                  <a:pt x="1993621" y="3084043"/>
                </a:lnTo>
                <a:lnTo>
                  <a:pt x="2024482" y="3084043"/>
                </a:lnTo>
                <a:close/>
                <a:moveTo>
                  <a:pt x="1171003" y="1072248"/>
                </a:moveTo>
                <a:lnTo>
                  <a:pt x="1171003" y="1102766"/>
                </a:lnTo>
                <a:lnTo>
                  <a:pt x="1140485" y="1102766"/>
                </a:lnTo>
                <a:lnTo>
                  <a:pt x="1140485" y="1132942"/>
                </a:lnTo>
                <a:lnTo>
                  <a:pt x="1171003" y="1132942"/>
                </a:lnTo>
                <a:lnTo>
                  <a:pt x="1171003" y="1163460"/>
                </a:lnTo>
                <a:lnTo>
                  <a:pt x="1201179" y="1163460"/>
                </a:lnTo>
                <a:lnTo>
                  <a:pt x="1201179" y="1132942"/>
                </a:lnTo>
                <a:lnTo>
                  <a:pt x="1231697" y="1132942"/>
                </a:lnTo>
                <a:lnTo>
                  <a:pt x="1231697" y="1102766"/>
                </a:lnTo>
                <a:lnTo>
                  <a:pt x="1201179" y="1102766"/>
                </a:lnTo>
                <a:lnTo>
                  <a:pt x="1201179" y="1072248"/>
                </a:lnTo>
                <a:lnTo>
                  <a:pt x="1171003" y="1072248"/>
                </a:lnTo>
                <a:close/>
                <a:moveTo>
                  <a:pt x="965606" y="1210780"/>
                </a:moveTo>
                <a:lnTo>
                  <a:pt x="965606" y="1240269"/>
                </a:lnTo>
                <a:lnTo>
                  <a:pt x="936117" y="1240269"/>
                </a:lnTo>
                <a:lnTo>
                  <a:pt x="936117" y="1269759"/>
                </a:lnTo>
                <a:lnTo>
                  <a:pt x="965606" y="1269759"/>
                </a:lnTo>
                <a:lnTo>
                  <a:pt x="965606" y="1299248"/>
                </a:lnTo>
                <a:lnTo>
                  <a:pt x="995096" y="1299248"/>
                </a:lnTo>
                <a:lnTo>
                  <a:pt x="995096" y="1269759"/>
                </a:lnTo>
                <a:lnTo>
                  <a:pt x="1024585" y="1269759"/>
                </a:lnTo>
                <a:lnTo>
                  <a:pt x="1024585" y="1240269"/>
                </a:lnTo>
                <a:lnTo>
                  <a:pt x="995096" y="1240269"/>
                </a:lnTo>
                <a:lnTo>
                  <a:pt x="995096" y="1210780"/>
                </a:lnTo>
                <a:lnTo>
                  <a:pt x="965606" y="1210780"/>
                </a:lnTo>
                <a:close/>
                <a:moveTo>
                  <a:pt x="1034529" y="1074306"/>
                </a:moveTo>
                <a:lnTo>
                  <a:pt x="1034529" y="1103452"/>
                </a:lnTo>
                <a:lnTo>
                  <a:pt x="1005383" y="1103452"/>
                </a:lnTo>
                <a:lnTo>
                  <a:pt x="1005383" y="1132256"/>
                </a:lnTo>
                <a:lnTo>
                  <a:pt x="1034529" y="1132256"/>
                </a:lnTo>
                <a:lnTo>
                  <a:pt x="1034529" y="1161402"/>
                </a:lnTo>
                <a:lnTo>
                  <a:pt x="1063333" y="1161402"/>
                </a:lnTo>
                <a:lnTo>
                  <a:pt x="1063333" y="1132256"/>
                </a:lnTo>
                <a:lnTo>
                  <a:pt x="1092479" y="1132256"/>
                </a:lnTo>
                <a:lnTo>
                  <a:pt x="1092479" y="1103452"/>
                </a:lnTo>
                <a:lnTo>
                  <a:pt x="1063333" y="1103452"/>
                </a:lnTo>
                <a:lnTo>
                  <a:pt x="1063333" y="1074306"/>
                </a:lnTo>
                <a:lnTo>
                  <a:pt x="1034529" y="1074306"/>
                </a:lnTo>
                <a:close/>
                <a:moveTo>
                  <a:pt x="1307478" y="1070534"/>
                </a:moveTo>
                <a:lnTo>
                  <a:pt x="1307478" y="1102081"/>
                </a:lnTo>
                <a:lnTo>
                  <a:pt x="1275931" y="1102081"/>
                </a:lnTo>
                <a:lnTo>
                  <a:pt x="1275931" y="1133627"/>
                </a:lnTo>
                <a:lnTo>
                  <a:pt x="1307478" y="1133627"/>
                </a:lnTo>
                <a:lnTo>
                  <a:pt x="1307478" y="1165174"/>
                </a:lnTo>
                <a:lnTo>
                  <a:pt x="1339024" y="1165174"/>
                </a:lnTo>
                <a:lnTo>
                  <a:pt x="1339024" y="1133627"/>
                </a:lnTo>
                <a:lnTo>
                  <a:pt x="1370571" y="1133627"/>
                </a:lnTo>
                <a:lnTo>
                  <a:pt x="1370571" y="1102081"/>
                </a:lnTo>
                <a:lnTo>
                  <a:pt x="1339024" y="1102081"/>
                </a:lnTo>
                <a:lnTo>
                  <a:pt x="1339024" y="1070534"/>
                </a:lnTo>
                <a:lnTo>
                  <a:pt x="1307478" y="1070534"/>
                </a:lnTo>
                <a:close/>
                <a:moveTo>
                  <a:pt x="1102081" y="1208380"/>
                </a:moveTo>
                <a:lnTo>
                  <a:pt x="1102081" y="1239584"/>
                </a:lnTo>
                <a:lnTo>
                  <a:pt x="1070877" y="1239584"/>
                </a:lnTo>
                <a:lnTo>
                  <a:pt x="1070877" y="1270445"/>
                </a:lnTo>
                <a:lnTo>
                  <a:pt x="1102081" y="1270445"/>
                </a:lnTo>
                <a:lnTo>
                  <a:pt x="1102081" y="1301648"/>
                </a:lnTo>
                <a:lnTo>
                  <a:pt x="1132942" y="1301648"/>
                </a:lnTo>
                <a:lnTo>
                  <a:pt x="1132942" y="1270445"/>
                </a:lnTo>
                <a:lnTo>
                  <a:pt x="1164145" y="1270445"/>
                </a:lnTo>
                <a:lnTo>
                  <a:pt x="1164145" y="1239584"/>
                </a:lnTo>
                <a:lnTo>
                  <a:pt x="1132942" y="1239584"/>
                </a:lnTo>
                <a:lnTo>
                  <a:pt x="1132942" y="1208380"/>
                </a:lnTo>
                <a:lnTo>
                  <a:pt x="1102081" y="1208380"/>
                </a:lnTo>
                <a:close/>
                <a:moveTo>
                  <a:pt x="1239926" y="936460"/>
                </a:moveTo>
                <a:lnTo>
                  <a:pt x="1239926" y="965949"/>
                </a:lnTo>
                <a:lnTo>
                  <a:pt x="1210437" y="965949"/>
                </a:lnTo>
                <a:lnTo>
                  <a:pt x="1210437" y="995439"/>
                </a:lnTo>
                <a:lnTo>
                  <a:pt x="1239926" y="995439"/>
                </a:lnTo>
                <a:lnTo>
                  <a:pt x="1239926" y="1024928"/>
                </a:lnTo>
                <a:lnTo>
                  <a:pt x="1269416" y="1024928"/>
                </a:lnTo>
                <a:lnTo>
                  <a:pt x="1269416" y="995439"/>
                </a:lnTo>
                <a:lnTo>
                  <a:pt x="1298905" y="995439"/>
                </a:lnTo>
                <a:lnTo>
                  <a:pt x="1298905" y="965949"/>
                </a:lnTo>
                <a:lnTo>
                  <a:pt x="1269416" y="965949"/>
                </a:lnTo>
                <a:lnTo>
                  <a:pt x="1269416" y="936460"/>
                </a:lnTo>
                <a:lnTo>
                  <a:pt x="1239926" y="936460"/>
                </a:lnTo>
                <a:close/>
                <a:moveTo>
                  <a:pt x="1376743" y="935088"/>
                </a:moveTo>
                <a:lnTo>
                  <a:pt x="1376743" y="965606"/>
                </a:lnTo>
                <a:lnTo>
                  <a:pt x="1346225" y="965606"/>
                </a:lnTo>
                <a:lnTo>
                  <a:pt x="1346225" y="995782"/>
                </a:lnTo>
                <a:lnTo>
                  <a:pt x="1376743" y="995782"/>
                </a:lnTo>
                <a:lnTo>
                  <a:pt x="1376743" y="1026300"/>
                </a:lnTo>
                <a:lnTo>
                  <a:pt x="1406919" y="1026300"/>
                </a:lnTo>
                <a:lnTo>
                  <a:pt x="1406919" y="995782"/>
                </a:lnTo>
                <a:lnTo>
                  <a:pt x="1437437" y="995782"/>
                </a:lnTo>
                <a:lnTo>
                  <a:pt x="1437437" y="965606"/>
                </a:lnTo>
                <a:lnTo>
                  <a:pt x="1406919" y="965606"/>
                </a:lnTo>
                <a:lnTo>
                  <a:pt x="1406919" y="935088"/>
                </a:lnTo>
                <a:lnTo>
                  <a:pt x="1376743" y="935088"/>
                </a:lnTo>
                <a:close/>
                <a:moveTo>
                  <a:pt x="1513218" y="933717"/>
                </a:moveTo>
                <a:lnTo>
                  <a:pt x="1513218" y="964921"/>
                </a:lnTo>
                <a:lnTo>
                  <a:pt x="1482014" y="964921"/>
                </a:lnTo>
                <a:lnTo>
                  <a:pt x="1482014" y="996467"/>
                </a:lnTo>
                <a:lnTo>
                  <a:pt x="1513218" y="996467"/>
                </a:lnTo>
                <a:lnTo>
                  <a:pt x="1513218" y="1027671"/>
                </a:lnTo>
                <a:lnTo>
                  <a:pt x="1544764" y="1027671"/>
                </a:lnTo>
                <a:lnTo>
                  <a:pt x="1544764" y="996467"/>
                </a:lnTo>
                <a:lnTo>
                  <a:pt x="1575968" y="996467"/>
                </a:lnTo>
                <a:lnTo>
                  <a:pt x="1575968" y="964921"/>
                </a:lnTo>
                <a:lnTo>
                  <a:pt x="1544764" y="964921"/>
                </a:lnTo>
                <a:lnTo>
                  <a:pt x="1544764" y="933717"/>
                </a:lnTo>
                <a:lnTo>
                  <a:pt x="1513218" y="933717"/>
                </a:lnTo>
                <a:close/>
                <a:moveTo>
                  <a:pt x="1582483" y="798614"/>
                </a:moveTo>
                <a:lnTo>
                  <a:pt x="1582483" y="828446"/>
                </a:lnTo>
                <a:lnTo>
                  <a:pt x="1552651" y="828446"/>
                </a:lnTo>
                <a:lnTo>
                  <a:pt x="1552651" y="858622"/>
                </a:lnTo>
                <a:lnTo>
                  <a:pt x="1582483" y="858622"/>
                </a:lnTo>
                <a:lnTo>
                  <a:pt x="1582483" y="888454"/>
                </a:lnTo>
                <a:lnTo>
                  <a:pt x="1612659" y="888454"/>
                </a:lnTo>
                <a:lnTo>
                  <a:pt x="1612659" y="858622"/>
                </a:lnTo>
                <a:lnTo>
                  <a:pt x="1642491" y="858622"/>
                </a:lnTo>
                <a:lnTo>
                  <a:pt x="1642491" y="828446"/>
                </a:lnTo>
                <a:lnTo>
                  <a:pt x="1612659" y="828446"/>
                </a:lnTo>
                <a:lnTo>
                  <a:pt x="1612659" y="798614"/>
                </a:lnTo>
                <a:lnTo>
                  <a:pt x="1582483" y="798614"/>
                </a:lnTo>
                <a:close/>
                <a:moveTo>
                  <a:pt x="1445666" y="799643"/>
                </a:moveTo>
                <a:lnTo>
                  <a:pt x="1445666" y="828789"/>
                </a:lnTo>
                <a:lnTo>
                  <a:pt x="1416520" y="828789"/>
                </a:lnTo>
                <a:lnTo>
                  <a:pt x="1416520" y="858279"/>
                </a:lnTo>
                <a:lnTo>
                  <a:pt x="1445666" y="858279"/>
                </a:lnTo>
                <a:lnTo>
                  <a:pt x="1445666" y="887425"/>
                </a:lnTo>
                <a:lnTo>
                  <a:pt x="1475156" y="887425"/>
                </a:lnTo>
                <a:lnTo>
                  <a:pt x="1475156" y="858279"/>
                </a:lnTo>
                <a:lnTo>
                  <a:pt x="1504302" y="858279"/>
                </a:lnTo>
                <a:lnTo>
                  <a:pt x="1504302" y="828789"/>
                </a:lnTo>
                <a:lnTo>
                  <a:pt x="1475156" y="828789"/>
                </a:lnTo>
                <a:lnTo>
                  <a:pt x="1475156" y="799643"/>
                </a:lnTo>
                <a:lnTo>
                  <a:pt x="1445666" y="799643"/>
                </a:lnTo>
                <a:close/>
                <a:moveTo>
                  <a:pt x="555841" y="1764563"/>
                </a:moveTo>
                <a:lnTo>
                  <a:pt x="555841" y="1790624"/>
                </a:lnTo>
                <a:lnTo>
                  <a:pt x="529780" y="1790624"/>
                </a:lnTo>
                <a:lnTo>
                  <a:pt x="529780" y="1816684"/>
                </a:lnTo>
                <a:lnTo>
                  <a:pt x="555841" y="1816684"/>
                </a:lnTo>
                <a:lnTo>
                  <a:pt x="555841" y="1842745"/>
                </a:lnTo>
                <a:lnTo>
                  <a:pt x="581901" y="1842745"/>
                </a:lnTo>
                <a:lnTo>
                  <a:pt x="581901" y="1816684"/>
                </a:lnTo>
                <a:lnTo>
                  <a:pt x="607962" y="1816684"/>
                </a:lnTo>
                <a:lnTo>
                  <a:pt x="607962" y="1790624"/>
                </a:lnTo>
                <a:lnTo>
                  <a:pt x="581901" y="1790624"/>
                </a:lnTo>
                <a:lnTo>
                  <a:pt x="581901" y="1764563"/>
                </a:lnTo>
                <a:lnTo>
                  <a:pt x="555841" y="1764563"/>
                </a:lnTo>
                <a:close/>
                <a:moveTo>
                  <a:pt x="650824" y="2255596"/>
                </a:moveTo>
                <a:lnTo>
                  <a:pt x="650824" y="2228507"/>
                </a:lnTo>
                <a:lnTo>
                  <a:pt x="677913" y="2228507"/>
                </a:lnTo>
                <a:lnTo>
                  <a:pt x="677913" y="2201761"/>
                </a:lnTo>
                <a:lnTo>
                  <a:pt x="650824" y="2201761"/>
                </a:lnTo>
                <a:lnTo>
                  <a:pt x="650824" y="2174672"/>
                </a:lnTo>
                <a:lnTo>
                  <a:pt x="624078" y="2174672"/>
                </a:lnTo>
                <a:lnTo>
                  <a:pt x="624078" y="2201761"/>
                </a:lnTo>
                <a:lnTo>
                  <a:pt x="596989" y="2201761"/>
                </a:lnTo>
                <a:lnTo>
                  <a:pt x="596989" y="2228507"/>
                </a:lnTo>
                <a:lnTo>
                  <a:pt x="624078" y="2228507"/>
                </a:lnTo>
                <a:lnTo>
                  <a:pt x="624078" y="2255596"/>
                </a:lnTo>
                <a:lnTo>
                  <a:pt x="650824" y="2255596"/>
                </a:lnTo>
                <a:close/>
                <a:moveTo>
                  <a:pt x="2573807" y="1989163"/>
                </a:moveTo>
                <a:lnTo>
                  <a:pt x="2573807" y="1956930"/>
                </a:lnTo>
                <a:lnTo>
                  <a:pt x="2606040" y="1956930"/>
                </a:lnTo>
                <a:lnTo>
                  <a:pt x="2606040" y="1924698"/>
                </a:lnTo>
                <a:lnTo>
                  <a:pt x="2573807" y="1924698"/>
                </a:lnTo>
                <a:lnTo>
                  <a:pt x="2573807" y="1892465"/>
                </a:lnTo>
                <a:lnTo>
                  <a:pt x="2541575" y="1892465"/>
                </a:lnTo>
                <a:lnTo>
                  <a:pt x="2541575" y="1924698"/>
                </a:lnTo>
                <a:lnTo>
                  <a:pt x="2509342" y="1924698"/>
                </a:lnTo>
                <a:lnTo>
                  <a:pt x="2509342" y="1956930"/>
                </a:lnTo>
                <a:lnTo>
                  <a:pt x="2541575" y="1956930"/>
                </a:lnTo>
                <a:lnTo>
                  <a:pt x="2541575" y="1989163"/>
                </a:lnTo>
                <a:lnTo>
                  <a:pt x="2573807" y="1989163"/>
                </a:lnTo>
                <a:close/>
                <a:moveTo>
                  <a:pt x="788327" y="2530945"/>
                </a:moveTo>
                <a:lnTo>
                  <a:pt x="788327" y="2503170"/>
                </a:lnTo>
                <a:lnTo>
                  <a:pt x="816102" y="2503170"/>
                </a:lnTo>
                <a:lnTo>
                  <a:pt x="816102" y="2475738"/>
                </a:lnTo>
                <a:lnTo>
                  <a:pt x="788327" y="2475738"/>
                </a:lnTo>
                <a:lnTo>
                  <a:pt x="788327" y="2447963"/>
                </a:lnTo>
                <a:lnTo>
                  <a:pt x="760895" y="2447963"/>
                </a:lnTo>
                <a:lnTo>
                  <a:pt x="760895" y="2475738"/>
                </a:lnTo>
                <a:lnTo>
                  <a:pt x="733120" y="2475738"/>
                </a:lnTo>
                <a:lnTo>
                  <a:pt x="733120" y="2503170"/>
                </a:lnTo>
                <a:lnTo>
                  <a:pt x="760895" y="2503170"/>
                </a:lnTo>
                <a:lnTo>
                  <a:pt x="760895" y="2530945"/>
                </a:lnTo>
                <a:lnTo>
                  <a:pt x="788327" y="2530945"/>
                </a:lnTo>
                <a:close/>
                <a:moveTo>
                  <a:pt x="719747" y="2393442"/>
                </a:moveTo>
                <a:lnTo>
                  <a:pt x="719747" y="2366010"/>
                </a:lnTo>
                <a:lnTo>
                  <a:pt x="747179" y="2366010"/>
                </a:lnTo>
                <a:lnTo>
                  <a:pt x="747179" y="2338578"/>
                </a:lnTo>
                <a:lnTo>
                  <a:pt x="719747" y="2338578"/>
                </a:lnTo>
                <a:lnTo>
                  <a:pt x="719747" y="2311146"/>
                </a:lnTo>
                <a:lnTo>
                  <a:pt x="692315" y="2311146"/>
                </a:lnTo>
                <a:lnTo>
                  <a:pt x="692315" y="2338578"/>
                </a:lnTo>
                <a:lnTo>
                  <a:pt x="664883" y="2338578"/>
                </a:lnTo>
                <a:lnTo>
                  <a:pt x="664883" y="2366010"/>
                </a:lnTo>
                <a:lnTo>
                  <a:pt x="692315" y="2366010"/>
                </a:lnTo>
                <a:lnTo>
                  <a:pt x="692315" y="2393442"/>
                </a:lnTo>
                <a:lnTo>
                  <a:pt x="719747" y="2393442"/>
                </a:lnTo>
                <a:close/>
                <a:moveTo>
                  <a:pt x="581901" y="2117065"/>
                </a:moveTo>
                <a:lnTo>
                  <a:pt x="581901" y="2091004"/>
                </a:lnTo>
                <a:lnTo>
                  <a:pt x="607962" y="2091004"/>
                </a:lnTo>
                <a:lnTo>
                  <a:pt x="607962" y="2064944"/>
                </a:lnTo>
                <a:lnTo>
                  <a:pt x="581901" y="2064944"/>
                </a:lnTo>
                <a:lnTo>
                  <a:pt x="581901" y="2038883"/>
                </a:lnTo>
                <a:lnTo>
                  <a:pt x="555841" y="2038883"/>
                </a:lnTo>
                <a:lnTo>
                  <a:pt x="555841" y="2064944"/>
                </a:lnTo>
                <a:lnTo>
                  <a:pt x="529780" y="2064944"/>
                </a:lnTo>
                <a:lnTo>
                  <a:pt x="529780" y="2091004"/>
                </a:lnTo>
                <a:lnTo>
                  <a:pt x="555841" y="2091004"/>
                </a:lnTo>
                <a:lnTo>
                  <a:pt x="555841" y="2117065"/>
                </a:lnTo>
                <a:lnTo>
                  <a:pt x="581901" y="2117065"/>
                </a:lnTo>
                <a:close/>
                <a:moveTo>
                  <a:pt x="829475" y="1213866"/>
                </a:moveTo>
                <a:lnTo>
                  <a:pt x="829475" y="1241298"/>
                </a:lnTo>
                <a:lnTo>
                  <a:pt x="802043" y="1241298"/>
                </a:lnTo>
                <a:lnTo>
                  <a:pt x="802043" y="1268730"/>
                </a:lnTo>
                <a:lnTo>
                  <a:pt x="829475" y="1268730"/>
                </a:lnTo>
                <a:lnTo>
                  <a:pt x="829475" y="1296162"/>
                </a:lnTo>
                <a:lnTo>
                  <a:pt x="856907" y="1296162"/>
                </a:lnTo>
                <a:lnTo>
                  <a:pt x="856907" y="1268730"/>
                </a:lnTo>
                <a:lnTo>
                  <a:pt x="884339" y="1268730"/>
                </a:lnTo>
                <a:lnTo>
                  <a:pt x="884339" y="1241298"/>
                </a:lnTo>
                <a:lnTo>
                  <a:pt x="856907" y="1241298"/>
                </a:lnTo>
                <a:lnTo>
                  <a:pt x="856907" y="1213866"/>
                </a:lnTo>
                <a:lnTo>
                  <a:pt x="829475" y="1213866"/>
                </a:lnTo>
                <a:close/>
                <a:moveTo>
                  <a:pt x="624078" y="1626375"/>
                </a:moveTo>
                <a:lnTo>
                  <a:pt x="624078" y="1653121"/>
                </a:lnTo>
                <a:lnTo>
                  <a:pt x="597332" y="1653121"/>
                </a:lnTo>
                <a:lnTo>
                  <a:pt x="597332" y="1679867"/>
                </a:lnTo>
                <a:lnTo>
                  <a:pt x="624078" y="1679867"/>
                </a:lnTo>
                <a:lnTo>
                  <a:pt x="624078" y="1706613"/>
                </a:lnTo>
                <a:lnTo>
                  <a:pt x="650824" y="1706613"/>
                </a:lnTo>
                <a:lnTo>
                  <a:pt x="650824" y="1679867"/>
                </a:lnTo>
                <a:lnTo>
                  <a:pt x="677570" y="1679867"/>
                </a:lnTo>
                <a:lnTo>
                  <a:pt x="677570" y="1653121"/>
                </a:lnTo>
                <a:lnTo>
                  <a:pt x="650824" y="1653121"/>
                </a:lnTo>
                <a:lnTo>
                  <a:pt x="650824" y="1626375"/>
                </a:lnTo>
                <a:lnTo>
                  <a:pt x="624078" y="1626375"/>
                </a:lnTo>
                <a:close/>
                <a:moveTo>
                  <a:pt x="760895" y="1350683"/>
                </a:moveTo>
                <a:lnTo>
                  <a:pt x="760895" y="1378458"/>
                </a:lnTo>
                <a:lnTo>
                  <a:pt x="733120" y="1378458"/>
                </a:lnTo>
                <a:lnTo>
                  <a:pt x="733120" y="1405890"/>
                </a:lnTo>
                <a:lnTo>
                  <a:pt x="760895" y="1405890"/>
                </a:lnTo>
                <a:lnTo>
                  <a:pt x="760895" y="1433665"/>
                </a:lnTo>
                <a:lnTo>
                  <a:pt x="788327" y="1433665"/>
                </a:lnTo>
                <a:lnTo>
                  <a:pt x="788327" y="1405890"/>
                </a:lnTo>
                <a:lnTo>
                  <a:pt x="816102" y="1405890"/>
                </a:lnTo>
                <a:lnTo>
                  <a:pt x="816102" y="1378458"/>
                </a:lnTo>
                <a:lnTo>
                  <a:pt x="788327" y="1378458"/>
                </a:lnTo>
                <a:lnTo>
                  <a:pt x="788327" y="1350683"/>
                </a:lnTo>
                <a:lnTo>
                  <a:pt x="760895" y="1350683"/>
                </a:lnTo>
                <a:close/>
                <a:moveTo>
                  <a:pt x="692315" y="1488186"/>
                </a:moveTo>
                <a:lnTo>
                  <a:pt x="692315" y="1515618"/>
                </a:lnTo>
                <a:lnTo>
                  <a:pt x="664883" y="1515618"/>
                </a:lnTo>
                <a:lnTo>
                  <a:pt x="664883" y="1543050"/>
                </a:lnTo>
                <a:lnTo>
                  <a:pt x="692315" y="1543050"/>
                </a:lnTo>
                <a:lnTo>
                  <a:pt x="692315" y="1570482"/>
                </a:lnTo>
                <a:lnTo>
                  <a:pt x="719747" y="1570482"/>
                </a:lnTo>
                <a:lnTo>
                  <a:pt x="719747" y="1543050"/>
                </a:lnTo>
                <a:lnTo>
                  <a:pt x="747179" y="1543050"/>
                </a:lnTo>
                <a:lnTo>
                  <a:pt x="747179" y="1515618"/>
                </a:lnTo>
                <a:lnTo>
                  <a:pt x="719747" y="1515618"/>
                </a:lnTo>
                <a:lnTo>
                  <a:pt x="719747" y="1488186"/>
                </a:lnTo>
                <a:lnTo>
                  <a:pt x="692315" y="1488186"/>
                </a:lnTo>
                <a:close/>
                <a:moveTo>
                  <a:pt x="1789252" y="663854"/>
                </a:moveTo>
                <a:lnTo>
                  <a:pt x="1789252" y="692315"/>
                </a:lnTo>
                <a:lnTo>
                  <a:pt x="1760791" y="692315"/>
                </a:lnTo>
                <a:lnTo>
                  <a:pt x="1760791" y="720433"/>
                </a:lnTo>
                <a:lnTo>
                  <a:pt x="1789252" y="720433"/>
                </a:lnTo>
                <a:lnTo>
                  <a:pt x="1789252" y="748894"/>
                </a:lnTo>
                <a:lnTo>
                  <a:pt x="1817370" y="748894"/>
                </a:lnTo>
                <a:lnTo>
                  <a:pt x="1817370" y="720433"/>
                </a:lnTo>
                <a:lnTo>
                  <a:pt x="1845831" y="720433"/>
                </a:lnTo>
                <a:lnTo>
                  <a:pt x="1845831" y="692315"/>
                </a:lnTo>
                <a:lnTo>
                  <a:pt x="1817370" y="692315"/>
                </a:lnTo>
                <a:lnTo>
                  <a:pt x="1817370" y="663854"/>
                </a:lnTo>
                <a:lnTo>
                  <a:pt x="1789252" y="663854"/>
                </a:lnTo>
                <a:close/>
                <a:moveTo>
                  <a:pt x="2749372" y="938517"/>
                </a:moveTo>
                <a:lnTo>
                  <a:pt x="2749372" y="966635"/>
                </a:lnTo>
                <a:lnTo>
                  <a:pt x="2721254" y="966635"/>
                </a:lnTo>
                <a:lnTo>
                  <a:pt x="2721254" y="994753"/>
                </a:lnTo>
                <a:lnTo>
                  <a:pt x="2749372" y="994753"/>
                </a:lnTo>
                <a:lnTo>
                  <a:pt x="2749372" y="1022871"/>
                </a:lnTo>
                <a:lnTo>
                  <a:pt x="2777490" y="1022871"/>
                </a:lnTo>
                <a:lnTo>
                  <a:pt x="2777490" y="994753"/>
                </a:lnTo>
                <a:lnTo>
                  <a:pt x="2805608" y="994753"/>
                </a:lnTo>
                <a:lnTo>
                  <a:pt x="2805608" y="966635"/>
                </a:lnTo>
                <a:lnTo>
                  <a:pt x="2777490" y="966635"/>
                </a:lnTo>
                <a:lnTo>
                  <a:pt x="2777490" y="938517"/>
                </a:lnTo>
                <a:lnTo>
                  <a:pt x="2749372" y="938517"/>
                </a:lnTo>
                <a:close/>
                <a:moveTo>
                  <a:pt x="2613584" y="668312"/>
                </a:moveTo>
                <a:lnTo>
                  <a:pt x="2613584" y="693687"/>
                </a:lnTo>
                <a:lnTo>
                  <a:pt x="2588209" y="693687"/>
                </a:lnTo>
                <a:lnTo>
                  <a:pt x="2588209" y="719061"/>
                </a:lnTo>
                <a:lnTo>
                  <a:pt x="2613584" y="719061"/>
                </a:lnTo>
                <a:lnTo>
                  <a:pt x="2613584" y="744436"/>
                </a:lnTo>
                <a:lnTo>
                  <a:pt x="2638958" y="744436"/>
                </a:lnTo>
                <a:lnTo>
                  <a:pt x="2638958" y="719061"/>
                </a:lnTo>
                <a:lnTo>
                  <a:pt x="2664333" y="719061"/>
                </a:lnTo>
                <a:lnTo>
                  <a:pt x="2664333" y="693687"/>
                </a:lnTo>
                <a:lnTo>
                  <a:pt x="2638958" y="693687"/>
                </a:lnTo>
                <a:lnTo>
                  <a:pt x="2638958" y="668312"/>
                </a:lnTo>
                <a:lnTo>
                  <a:pt x="2613584" y="668312"/>
                </a:lnTo>
                <a:close/>
                <a:moveTo>
                  <a:pt x="2681478" y="803415"/>
                </a:moveTo>
                <a:lnTo>
                  <a:pt x="2681478" y="830161"/>
                </a:lnTo>
                <a:lnTo>
                  <a:pt x="2654732" y="830161"/>
                </a:lnTo>
                <a:lnTo>
                  <a:pt x="2654732" y="856907"/>
                </a:lnTo>
                <a:lnTo>
                  <a:pt x="2681478" y="856907"/>
                </a:lnTo>
                <a:lnTo>
                  <a:pt x="2681478" y="883653"/>
                </a:lnTo>
                <a:lnTo>
                  <a:pt x="2708224" y="883653"/>
                </a:lnTo>
                <a:lnTo>
                  <a:pt x="2708224" y="856907"/>
                </a:lnTo>
                <a:lnTo>
                  <a:pt x="2734970" y="856907"/>
                </a:lnTo>
                <a:lnTo>
                  <a:pt x="2734970" y="830161"/>
                </a:lnTo>
                <a:lnTo>
                  <a:pt x="2708224" y="830161"/>
                </a:lnTo>
                <a:lnTo>
                  <a:pt x="2708224" y="803415"/>
                </a:lnTo>
                <a:lnTo>
                  <a:pt x="2681478" y="803415"/>
                </a:lnTo>
                <a:close/>
                <a:moveTo>
                  <a:pt x="2543632" y="801357"/>
                </a:moveTo>
                <a:lnTo>
                  <a:pt x="2543632" y="829475"/>
                </a:lnTo>
                <a:lnTo>
                  <a:pt x="2515514" y="829475"/>
                </a:lnTo>
                <a:lnTo>
                  <a:pt x="2515514" y="857593"/>
                </a:lnTo>
                <a:lnTo>
                  <a:pt x="2543632" y="857593"/>
                </a:lnTo>
                <a:lnTo>
                  <a:pt x="2543632" y="885711"/>
                </a:lnTo>
                <a:lnTo>
                  <a:pt x="2571750" y="885711"/>
                </a:lnTo>
                <a:lnTo>
                  <a:pt x="2571750" y="857593"/>
                </a:lnTo>
                <a:lnTo>
                  <a:pt x="2599868" y="857593"/>
                </a:lnTo>
                <a:lnTo>
                  <a:pt x="2599868" y="829475"/>
                </a:lnTo>
                <a:lnTo>
                  <a:pt x="2571750" y="829475"/>
                </a:lnTo>
                <a:lnTo>
                  <a:pt x="2571750" y="801357"/>
                </a:lnTo>
                <a:lnTo>
                  <a:pt x="2543632" y="801357"/>
                </a:lnTo>
                <a:close/>
                <a:moveTo>
                  <a:pt x="2475738" y="666598"/>
                </a:moveTo>
                <a:lnTo>
                  <a:pt x="2475738" y="693001"/>
                </a:lnTo>
                <a:lnTo>
                  <a:pt x="2449335" y="693001"/>
                </a:lnTo>
                <a:lnTo>
                  <a:pt x="2449335" y="719747"/>
                </a:lnTo>
                <a:lnTo>
                  <a:pt x="2475738" y="719747"/>
                </a:lnTo>
                <a:lnTo>
                  <a:pt x="2475738" y="746150"/>
                </a:lnTo>
                <a:lnTo>
                  <a:pt x="2502484" y="746150"/>
                </a:lnTo>
                <a:lnTo>
                  <a:pt x="2502484" y="719747"/>
                </a:lnTo>
                <a:lnTo>
                  <a:pt x="2528888" y="719747"/>
                </a:lnTo>
                <a:lnTo>
                  <a:pt x="2528888" y="693001"/>
                </a:lnTo>
                <a:lnTo>
                  <a:pt x="2502484" y="693001"/>
                </a:lnTo>
                <a:lnTo>
                  <a:pt x="2502484" y="666598"/>
                </a:lnTo>
                <a:lnTo>
                  <a:pt x="2475738" y="666598"/>
                </a:lnTo>
                <a:close/>
                <a:moveTo>
                  <a:pt x="2819324" y="805472"/>
                </a:moveTo>
                <a:lnTo>
                  <a:pt x="2819324" y="830847"/>
                </a:lnTo>
                <a:lnTo>
                  <a:pt x="2793949" y="830847"/>
                </a:lnTo>
                <a:lnTo>
                  <a:pt x="2793949" y="856221"/>
                </a:lnTo>
                <a:lnTo>
                  <a:pt x="2819324" y="856221"/>
                </a:lnTo>
                <a:lnTo>
                  <a:pt x="2819324" y="881596"/>
                </a:lnTo>
                <a:lnTo>
                  <a:pt x="2844698" y="881596"/>
                </a:lnTo>
                <a:lnTo>
                  <a:pt x="2844698" y="856221"/>
                </a:lnTo>
                <a:lnTo>
                  <a:pt x="2870073" y="856221"/>
                </a:lnTo>
                <a:lnTo>
                  <a:pt x="2870073" y="830847"/>
                </a:lnTo>
                <a:lnTo>
                  <a:pt x="2844698" y="830847"/>
                </a:lnTo>
                <a:lnTo>
                  <a:pt x="2844698" y="805472"/>
                </a:lnTo>
                <a:lnTo>
                  <a:pt x="2819324" y="805472"/>
                </a:lnTo>
                <a:close/>
                <a:moveTo>
                  <a:pt x="3024035" y="1213866"/>
                </a:moveTo>
                <a:lnTo>
                  <a:pt x="3024035" y="1241298"/>
                </a:lnTo>
                <a:lnTo>
                  <a:pt x="2996603" y="1241298"/>
                </a:lnTo>
                <a:lnTo>
                  <a:pt x="2996603" y="1268730"/>
                </a:lnTo>
                <a:lnTo>
                  <a:pt x="3024035" y="1268730"/>
                </a:lnTo>
                <a:lnTo>
                  <a:pt x="3024035" y="1296162"/>
                </a:lnTo>
                <a:lnTo>
                  <a:pt x="3051467" y="1296162"/>
                </a:lnTo>
                <a:lnTo>
                  <a:pt x="3051467" y="1268730"/>
                </a:lnTo>
                <a:lnTo>
                  <a:pt x="3078899" y="1268730"/>
                </a:lnTo>
                <a:lnTo>
                  <a:pt x="3078899" y="1241298"/>
                </a:lnTo>
                <a:lnTo>
                  <a:pt x="3051467" y="1241298"/>
                </a:lnTo>
                <a:lnTo>
                  <a:pt x="3051467" y="1213866"/>
                </a:lnTo>
                <a:lnTo>
                  <a:pt x="3024035" y="1213866"/>
                </a:lnTo>
                <a:close/>
                <a:moveTo>
                  <a:pt x="2405786" y="799643"/>
                </a:moveTo>
                <a:lnTo>
                  <a:pt x="2405786" y="828789"/>
                </a:lnTo>
                <a:lnTo>
                  <a:pt x="2376640" y="828789"/>
                </a:lnTo>
                <a:lnTo>
                  <a:pt x="2376640" y="858279"/>
                </a:lnTo>
                <a:lnTo>
                  <a:pt x="2405786" y="858279"/>
                </a:lnTo>
                <a:lnTo>
                  <a:pt x="2405786" y="887425"/>
                </a:lnTo>
                <a:lnTo>
                  <a:pt x="2435276" y="887425"/>
                </a:lnTo>
                <a:lnTo>
                  <a:pt x="2435276" y="858279"/>
                </a:lnTo>
                <a:lnTo>
                  <a:pt x="2464423" y="858279"/>
                </a:lnTo>
                <a:lnTo>
                  <a:pt x="2464423" y="828789"/>
                </a:lnTo>
                <a:lnTo>
                  <a:pt x="2435276" y="828789"/>
                </a:lnTo>
                <a:lnTo>
                  <a:pt x="2435276" y="799643"/>
                </a:lnTo>
                <a:lnTo>
                  <a:pt x="2405786" y="799643"/>
                </a:lnTo>
                <a:close/>
                <a:moveTo>
                  <a:pt x="2955455" y="1077049"/>
                </a:moveTo>
                <a:lnTo>
                  <a:pt x="2955455" y="1104138"/>
                </a:lnTo>
                <a:lnTo>
                  <a:pt x="2928366" y="1104138"/>
                </a:lnTo>
                <a:lnTo>
                  <a:pt x="2928366" y="1131570"/>
                </a:lnTo>
                <a:lnTo>
                  <a:pt x="2955455" y="1131570"/>
                </a:lnTo>
                <a:lnTo>
                  <a:pt x="2955455" y="1158659"/>
                </a:lnTo>
                <a:lnTo>
                  <a:pt x="2982887" y="1158659"/>
                </a:lnTo>
                <a:lnTo>
                  <a:pt x="2982887" y="1131570"/>
                </a:lnTo>
                <a:lnTo>
                  <a:pt x="3009976" y="1131570"/>
                </a:lnTo>
                <a:lnTo>
                  <a:pt x="3009976" y="1104138"/>
                </a:lnTo>
                <a:lnTo>
                  <a:pt x="2982887" y="1104138"/>
                </a:lnTo>
                <a:lnTo>
                  <a:pt x="2982887" y="1077049"/>
                </a:lnTo>
                <a:lnTo>
                  <a:pt x="2955455" y="1077049"/>
                </a:lnTo>
                <a:close/>
                <a:moveTo>
                  <a:pt x="2887561" y="941261"/>
                </a:moveTo>
                <a:lnTo>
                  <a:pt x="2887561" y="967664"/>
                </a:lnTo>
                <a:lnTo>
                  <a:pt x="2861158" y="967664"/>
                </a:lnTo>
                <a:lnTo>
                  <a:pt x="2861158" y="993724"/>
                </a:lnTo>
                <a:lnTo>
                  <a:pt x="2887561" y="993724"/>
                </a:lnTo>
                <a:lnTo>
                  <a:pt x="2887561" y="1020128"/>
                </a:lnTo>
                <a:lnTo>
                  <a:pt x="2913622" y="1020128"/>
                </a:lnTo>
                <a:lnTo>
                  <a:pt x="2913622" y="993724"/>
                </a:lnTo>
                <a:lnTo>
                  <a:pt x="2940025" y="993724"/>
                </a:lnTo>
                <a:lnTo>
                  <a:pt x="2940025" y="967664"/>
                </a:lnTo>
                <a:lnTo>
                  <a:pt x="2913622" y="967664"/>
                </a:lnTo>
                <a:lnTo>
                  <a:pt x="2913622" y="941261"/>
                </a:lnTo>
                <a:lnTo>
                  <a:pt x="2887561" y="941261"/>
                </a:lnTo>
                <a:close/>
                <a:moveTo>
                  <a:pt x="2200732" y="664197"/>
                </a:moveTo>
                <a:lnTo>
                  <a:pt x="2200732" y="692315"/>
                </a:lnTo>
                <a:lnTo>
                  <a:pt x="2172614" y="692315"/>
                </a:lnTo>
                <a:lnTo>
                  <a:pt x="2172614" y="720433"/>
                </a:lnTo>
                <a:lnTo>
                  <a:pt x="2200732" y="720433"/>
                </a:lnTo>
                <a:lnTo>
                  <a:pt x="2200732" y="748551"/>
                </a:lnTo>
                <a:lnTo>
                  <a:pt x="2228850" y="748551"/>
                </a:lnTo>
                <a:lnTo>
                  <a:pt x="2228850" y="720433"/>
                </a:lnTo>
                <a:lnTo>
                  <a:pt x="2256968" y="720433"/>
                </a:lnTo>
                <a:lnTo>
                  <a:pt x="2256968" y="692315"/>
                </a:lnTo>
                <a:lnTo>
                  <a:pt x="2228850" y="692315"/>
                </a:lnTo>
                <a:lnTo>
                  <a:pt x="2228850" y="664197"/>
                </a:lnTo>
                <a:lnTo>
                  <a:pt x="2200732" y="664197"/>
                </a:lnTo>
                <a:close/>
                <a:moveTo>
                  <a:pt x="1858861" y="530123"/>
                </a:moveTo>
                <a:lnTo>
                  <a:pt x="1858861" y="556184"/>
                </a:lnTo>
                <a:lnTo>
                  <a:pt x="1832800" y="556184"/>
                </a:lnTo>
                <a:lnTo>
                  <a:pt x="1832800" y="582244"/>
                </a:lnTo>
                <a:lnTo>
                  <a:pt x="1858861" y="582244"/>
                </a:lnTo>
                <a:lnTo>
                  <a:pt x="1858861" y="608305"/>
                </a:lnTo>
                <a:lnTo>
                  <a:pt x="1884921" y="608305"/>
                </a:lnTo>
                <a:lnTo>
                  <a:pt x="1884921" y="582244"/>
                </a:lnTo>
                <a:lnTo>
                  <a:pt x="1910982" y="582244"/>
                </a:lnTo>
                <a:lnTo>
                  <a:pt x="1910982" y="556184"/>
                </a:lnTo>
                <a:lnTo>
                  <a:pt x="1884921" y="556184"/>
                </a:lnTo>
                <a:lnTo>
                  <a:pt x="1884921" y="530123"/>
                </a:lnTo>
                <a:lnTo>
                  <a:pt x="1858861" y="530123"/>
                </a:lnTo>
                <a:close/>
                <a:moveTo>
                  <a:pt x="2338235" y="665226"/>
                </a:moveTo>
                <a:lnTo>
                  <a:pt x="2338235" y="692658"/>
                </a:lnTo>
                <a:lnTo>
                  <a:pt x="2310803" y="692658"/>
                </a:lnTo>
                <a:lnTo>
                  <a:pt x="2310803" y="720090"/>
                </a:lnTo>
                <a:lnTo>
                  <a:pt x="2338235" y="720090"/>
                </a:lnTo>
                <a:lnTo>
                  <a:pt x="2338235" y="747522"/>
                </a:lnTo>
                <a:lnTo>
                  <a:pt x="2365667" y="747522"/>
                </a:lnTo>
                <a:lnTo>
                  <a:pt x="2365667" y="720090"/>
                </a:lnTo>
                <a:lnTo>
                  <a:pt x="2393099" y="720090"/>
                </a:lnTo>
                <a:lnTo>
                  <a:pt x="2393099" y="692658"/>
                </a:lnTo>
                <a:lnTo>
                  <a:pt x="2365667" y="692658"/>
                </a:lnTo>
                <a:lnTo>
                  <a:pt x="2365667" y="665226"/>
                </a:lnTo>
                <a:lnTo>
                  <a:pt x="2338235" y="665226"/>
                </a:lnTo>
                <a:close/>
                <a:moveTo>
                  <a:pt x="1721701" y="530466"/>
                </a:moveTo>
                <a:lnTo>
                  <a:pt x="1721701" y="556184"/>
                </a:lnTo>
                <a:lnTo>
                  <a:pt x="1695983" y="556184"/>
                </a:lnTo>
                <a:lnTo>
                  <a:pt x="1695983" y="582244"/>
                </a:lnTo>
                <a:lnTo>
                  <a:pt x="1721701" y="582244"/>
                </a:lnTo>
                <a:lnTo>
                  <a:pt x="1721701" y="607962"/>
                </a:lnTo>
                <a:lnTo>
                  <a:pt x="1747761" y="607962"/>
                </a:lnTo>
                <a:lnTo>
                  <a:pt x="1747761" y="582244"/>
                </a:lnTo>
                <a:lnTo>
                  <a:pt x="1773479" y="582244"/>
                </a:lnTo>
                <a:lnTo>
                  <a:pt x="1773479" y="556184"/>
                </a:lnTo>
                <a:lnTo>
                  <a:pt x="1747761" y="556184"/>
                </a:lnTo>
                <a:lnTo>
                  <a:pt x="1747761" y="530466"/>
                </a:lnTo>
                <a:lnTo>
                  <a:pt x="1721701" y="530466"/>
                </a:lnTo>
                <a:close/>
                <a:moveTo>
                  <a:pt x="1996021" y="530123"/>
                </a:moveTo>
                <a:lnTo>
                  <a:pt x="1996021" y="556184"/>
                </a:lnTo>
                <a:lnTo>
                  <a:pt x="1969960" y="556184"/>
                </a:lnTo>
                <a:lnTo>
                  <a:pt x="1969960" y="582244"/>
                </a:lnTo>
                <a:lnTo>
                  <a:pt x="1996021" y="582244"/>
                </a:lnTo>
                <a:lnTo>
                  <a:pt x="1996021" y="608305"/>
                </a:lnTo>
                <a:lnTo>
                  <a:pt x="2022081" y="608305"/>
                </a:lnTo>
                <a:lnTo>
                  <a:pt x="2022081" y="582244"/>
                </a:lnTo>
                <a:lnTo>
                  <a:pt x="2048142" y="582244"/>
                </a:lnTo>
                <a:lnTo>
                  <a:pt x="2048142" y="556184"/>
                </a:lnTo>
                <a:lnTo>
                  <a:pt x="2022081" y="556184"/>
                </a:lnTo>
                <a:lnTo>
                  <a:pt x="2022081" y="530123"/>
                </a:lnTo>
                <a:lnTo>
                  <a:pt x="1996021" y="530123"/>
                </a:lnTo>
                <a:close/>
                <a:moveTo>
                  <a:pt x="1926069" y="663512"/>
                </a:moveTo>
                <a:lnTo>
                  <a:pt x="1926069" y="691972"/>
                </a:lnTo>
                <a:lnTo>
                  <a:pt x="1897609" y="691972"/>
                </a:lnTo>
                <a:lnTo>
                  <a:pt x="1897609" y="720776"/>
                </a:lnTo>
                <a:lnTo>
                  <a:pt x="1926069" y="720776"/>
                </a:lnTo>
                <a:lnTo>
                  <a:pt x="1926069" y="749237"/>
                </a:lnTo>
                <a:lnTo>
                  <a:pt x="1954873" y="749237"/>
                </a:lnTo>
                <a:lnTo>
                  <a:pt x="1954873" y="720776"/>
                </a:lnTo>
                <a:lnTo>
                  <a:pt x="1983334" y="720776"/>
                </a:lnTo>
                <a:lnTo>
                  <a:pt x="1983334" y="691972"/>
                </a:lnTo>
                <a:lnTo>
                  <a:pt x="1954873" y="691972"/>
                </a:lnTo>
                <a:lnTo>
                  <a:pt x="1954873" y="663512"/>
                </a:lnTo>
                <a:lnTo>
                  <a:pt x="1926069" y="663512"/>
                </a:lnTo>
                <a:close/>
                <a:moveTo>
                  <a:pt x="3093987" y="1080478"/>
                </a:moveTo>
                <a:lnTo>
                  <a:pt x="3093987" y="1105510"/>
                </a:lnTo>
                <a:lnTo>
                  <a:pt x="3068955" y="1105510"/>
                </a:lnTo>
                <a:lnTo>
                  <a:pt x="3068955" y="1130198"/>
                </a:lnTo>
                <a:lnTo>
                  <a:pt x="3093987" y="1130198"/>
                </a:lnTo>
                <a:lnTo>
                  <a:pt x="3093987" y="1155230"/>
                </a:lnTo>
                <a:lnTo>
                  <a:pt x="3118676" y="1155230"/>
                </a:lnTo>
                <a:lnTo>
                  <a:pt x="3118676" y="1130198"/>
                </a:lnTo>
                <a:lnTo>
                  <a:pt x="3143707" y="1130198"/>
                </a:lnTo>
                <a:lnTo>
                  <a:pt x="3143707" y="1105510"/>
                </a:lnTo>
                <a:lnTo>
                  <a:pt x="3118676" y="1105510"/>
                </a:lnTo>
                <a:lnTo>
                  <a:pt x="3118676" y="1080478"/>
                </a:lnTo>
                <a:lnTo>
                  <a:pt x="3093987" y="1080478"/>
                </a:lnTo>
                <a:close/>
                <a:moveTo>
                  <a:pt x="2270684" y="531152"/>
                </a:moveTo>
                <a:lnTo>
                  <a:pt x="2270684" y="556527"/>
                </a:lnTo>
                <a:lnTo>
                  <a:pt x="2245309" y="556527"/>
                </a:lnTo>
                <a:lnTo>
                  <a:pt x="2245309" y="581901"/>
                </a:lnTo>
                <a:lnTo>
                  <a:pt x="2270684" y="581901"/>
                </a:lnTo>
                <a:lnTo>
                  <a:pt x="2270684" y="607276"/>
                </a:lnTo>
                <a:lnTo>
                  <a:pt x="2296058" y="607276"/>
                </a:lnTo>
                <a:lnTo>
                  <a:pt x="2296058" y="581901"/>
                </a:lnTo>
                <a:lnTo>
                  <a:pt x="2321433" y="581901"/>
                </a:lnTo>
                <a:lnTo>
                  <a:pt x="2321433" y="556527"/>
                </a:lnTo>
                <a:lnTo>
                  <a:pt x="2296058" y="556527"/>
                </a:lnTo>
                <a:lnTo>
                  <a:pt x="2296058" y="531152"/>
                </a:lnTo>
                <a:lnTo>
                  <a:pt x="2270684" y="531152"/>
                </a:lnTo>
                <a:close/>
                <a:moveTo>
                  <a:pt x="2133181" y="530466"/>
                </a:moveTo>
                <a:lnTo>
                  <a:pt x="2133181" y="556184"/>
                </a:lnTo>
                <a:lnTo>
                  <a:pt x="2107463" y="556184"/>
                </a:lnTo>
                <a:lnTo>
                  <a:pt x="2107463" y="582244"/>
                </a:lnTo>
                <a:lnTo>
                  <a:pt x="2133181" y="582244"/>
                </a:lnTo>
                <a:lnTo>
                  <a:pt x="2133181" y="607962"/>
                </a:lnTo>
                <a:lnTo>
                  <a:pt x="2159242" y="607962"/>
                </a:lnTo>
                <a:lnTo>
                  <a:pt x="2159242" y="582244"/>
                </a:lnTo>
                <a:lnTo>
                  <a:pt x="2184959" y="582244"/>
                </a:lnTo>
                <a:lnTo>
                  <a:pt x="2184959" y="556184"/>
                </a:lnTo>
                <a:lnTo>
                  <a:pt x="2159242" y="556184"/>
                </a:lnTo>
                <a:lnTo>
                  <a:pt x="2159242" y="530466"/>
                </a:lnTo>
                <a:lnTo>
                  <a:pt x="2133181" y="530466"/>
                </a:lnTo>
                <a:close/>
                <a:moveTo>
                  <a:pt x="2063572" y="663854"/>
                </a:moveTo>
                <a:lnTo>
                  <a:pt x="2063572" y="692315"/>
                </a:lnTo>
                <a:lnTo>
                  <a:pt x="2035111" y="692315"/>
                </a:lnTo>
                <a:lnTo>
                  <a:pt x="2035111" y="720433"/>
                </a:lnTo>
                <a:lnTo>
                  <a:pt x="2063572" y="720433"/>
                </a:lnTo>
                <a:lnTo>
                  <a:pt x="2063572" y="748894"/>
                </a:lnTo>
                <a:lnTo>
                  <a:pt x="2091690" y="748894"/>
                </a:lnTo>
                <a:lnTo>
                  <a:pt x="2091690" y="720433"/>
                </a:lnTo>
                <a:lnTo>
                  <a:pt x="2120151" y="720433"/>
                </a:lnTo>
                <a:lnTo>
                  <a:pt x="2120151" y="692315"/>
                </a:lnTo>
                <a:lnTo>
                  <a:pt x="2091690" y="692315"/>
                </a:lnTo>
                <a:lnTo>
                  <a:pt x="2091690" y="663854"/>
                </a:lnTo>
                <a:lnTo>
                  <a:pt x="2063572" y="663854"/>
                </a:lnTo>
                <a:close/>
                <a:moveTo>
                  <a:pt x="2778862" y="2673248"/>
                </a:moveTo>
                <a:lnTo>
                  <a:pt x="2778862" y="2642045"/>
                </a:lnTo>
                <a:lnTo>
                  <a:pt x="2810066" y="2642045"/>
                </a:lnTo>
                <a:lnTo>
                  <a:pt x="2810066" y="2611184"/>
                </a:lnTo>
                <a:lnTo>
                  <a:pt x="2778862" y="2611184"/>
                </a:lnTo>
                <a:lnTo>
                  <a:pt x="2778862" y="2579980"/>
                </a:lnTo>
                <a:lnTo>
                  <a:pt x="2748001" y="2579980"/>
                </a:lnTo>
                <a:lnTo>
                  <a:pt x="2748001" y="2611184"/>
                </a:lnTo>
                <a:lnTo>
                  <a:pt x="2716797" y="2611184"/>
                </a:lnTo>
                <a:lnTo>
                  <a:pt x="2716797" y="2642045"/>
                </a:lnTo>
                <a:lnTo>
                  <a:pt x="2748001" y="2642045"/>
                </a:lnTo>
                <a:lnTo>
                  <a:pt x="2748001" y="2673248"/>
                </a:lnTo>
                <a:lnTo>
                  <a:pt x="2778862" y="2673248"/>
                </a:lnTo>
                <a:close/>
                <a:moveTo>
                  <a:pt x="2298459" y="3083014"/>
                </a:moveTo>
                <a:lnTo>
                  <a:pt x="2298459" y="3053182"/>
                </a:lnTo>
                <a:lnTo>
                  <a:pt x="2328291" y="3053182"/>
                </a:lnTo>
                <a:lnTo>
                  <a:pt x="2328291" y="3023006"/>
                </a:lnTo>
                <a:lnTo>
                  <a:pt x="2298459" y="3023006"/>
                </a:lnTo>
                <a:lnTo>
                  <a:pt x="2298459" y="2993174"/>
                </a:lnTo>
                <a:lnTo>
                  <a:pt x="2268284" y="2993174"/>
                </a:lnTo>
                <a:lnTo>
                  <a:pt x="2268284" y="3023006"/>
                </a:lnTo>
                <a:lnTo>
                  <a:pt x="2238451" y="3023006"/>
                </a:lnTo>
                <a:lnTo>
                  <a:pt x="2238451" y="3053182"/>
                </a:lnTo>
                <a:lnTo>
                  <a:pt x="2268284" y="3053182"/>
                </a:lnTo>
                <a:lnTo>
                  <a:pt x="2268284" y="3083014"/>
                </a:lnTo>
                <a:lnTo>
                  <a:pt x="2298459" y="3083014"/>
                </a:lnTo>
                <a:close/>
                <a:moveTo>
                  <a:pt x="2641016" y="2945168"/>
                </a:moveTo>
                <a:lnTo>
                  <a:pt x="2641016" y="2915679"/>
                </a:lnTo>
                <a:lnTo>
                  <a:pt x="2670505" y="2915679"/>
                </a:lnTo>
                <a:lnTo>
                  <a:pt x="2670505" y="2886189"/>
                </a:lnTo>
                <a:lnTo>
                  <a:pt x="2641016" y="2886189"/>
                </a:lnTo>
                <a:lnTo>
                  <a:pt x="2641016" y="2856700"/>
                </a:lnTo>
                <a:lnTo>
                  <a:pt x="2611526" y="2856700"/>
                </a:lnTo>
                <a:lnTo>
                  <a:pt x="2611526" y="2886189"/>
                </a:lnTo>
                <a:lnTo>
                  <a:pt x="2582037" y="2886189"/>
                </a:lnTo>
                <a:lnTo>
                  <a:pt x="2582037" y="2915679"/>
                </a:lnTo>
                <a:lnTo>
                  <a:pt x="2611526" y="2915679"/>
                </a:lnTo>
                <a:lnTo>
                  <a:pt x="2611526" y="2945168"/>
                </a:lnTo>
                <a:lnTo>
                  <a:pt x="2641016" y="2945168"/>
                </a:lnTo>
                <a:close/>
                <a:moveTo>
                  <a:pt x="2709939" y="2809380"/>
                </a:moveTo>
                <a:lnTo>
                  <a:pt x="2709939" y="2778862"/>
                </a:lnTo>
                <a:lnTo>
                  <a:pt x="2740457" y="2778862"/>
                </a:lnTo>
                <a:lnTo>
                  <a:pt x="2740457" y="2748686"/>
                </a:lnTo>
                <a:lnTo>
                  <a:pt x="2709939" y="2748686"/>
                </a:lnTo>
                <a:lnTo>
                  <a:pt x="2709939" y="2718168"/>
                </a:lnTo>
                <a:lnTo>
                  <a:pt x="2679764" y="2718168"/>
                </a:lnTo>
                <a:lnTo>
                  <a:pt x="2679764" y="2748686"/>
                </a:lnTo>
                <a:lnTo>
                  <a:pt x="2649245" y="2748686"/>
                </a:lnTo>
                <a:lnTo>
                  <a:pt x="2649245" y="2778862"/>
                </a:lnTo>
                <a:lnTo>
                  <a:pt x="2679764" y="2778862"/>
                </a:lnTo>
                <a:lnTo>
                  <a:pt x="2679764" y="2809380"/>
                </a:lnTo>
                <a:lnTo>
                  <a:pt x="2709939" y="2809380"/>
                </a:lnTo>
                <a:close/>
                <a:moveTo>
                  <a:pt x="2846413" y="2807322"/>
                </a:moveTo>
                <a:lnTo>
                  <a:pt x="2846413" y="2778176"/>
                </a:lnTo>
                <a:lnTo>
                  <a:pt x="2875559" y="2778176"/>
                </a:lnTo>
                <a:lnTo>
                  <a:pt x="2875559" y="2749372"/>
                </a:lnTo>
                <a:lnTo>
                  <a:pt x="2846413" y="2749372"/>
                </a:lnTo>
                <a:lnTo>
                  <a:pt x="2846413" y="2720226"/>
                </a:lnTo>
                <a:lnTo>
                  <a:pt x="2817610" y="2720226"/>
                </a:lnTo>
                <a:lnTo>
                  <a:pt x="2817610" y="2749372"/>
                </a:lnTo>
                <a:lnTo>
                  <a:pt x="2788463" y="2749372"/>
                </a:lnTo>
                <a:lnTo>
                  <a:pt x="2788463" y="2778176"/>
                </a:lnTo>
                <a:lnTo>
                  <a:pt x="2817610" y="2778176"/>
                </a:lnTo>
                <a:lnTo>
                  <a:pt x="2817610" y="2807322"/>
                </a:lnTo>
                <a:lnTo>
                  <a:pt x="2846413" y="2807322"/>
                </a:lnTo>
                <a:close/>
                <a:moveTo>
                  <a:pt x="2573465" y="2811094"/>
                </a:moveTo>
                <a:lnTo>
                  <a:pt x="2573465" y="2779547"/>
                </a:lnTo>
                <a:lnTo>
                  <a:pt x="2605012" y="2779547"/>
                </a:lnTo>
                <a:lnTo>
                  <a:pt x="2605012" y="2748001"/>
                </a:lnTo>
                <a:lnTo>
                  <a:pt x="2573465" y="2748001"/>
                </a:lnTo>
                <a:lnTo>
                  <a:pt x="2573465" y="2716454"/>
                </a:lnTo>
                <a:lnTo>
                  <a:pt x="2541918" y="2716454"/>
                </a:lnTo>
                <a:lnTo>
                  <a:pt x="2541918" y="2748001"/>
                </a:lnTo>
                <a:lnTo>
                  <a:pt x="2510371" y="2748001"/>
                </a:lnTo>
                <a:lnTo>
                  <a:pt x="2510371" y="2779547"/>
                </a:lnTo>
                <a:lnTo>
                  <a:pt x="2541918" y="2779547"/>
                </a:lnTo>
                <a:lnTo>
                  <a:pt x="2541918" y="2811094"/>
                </a:lnTo>
                <a:lnTo>
                  <a:pt x="2573465" y="2811094"/>
                </a:lnTo>
                <a:close/>
                <a:moveTo>
                  <a:pt x="2435276" y="3081985"/>
                </a:moveTo>
                <a:lnTo>
                  <a:pt x="2435276" y="3052839"/>
                </a:lnTo>
                <a:lnTo>
                  <a:pt x="2464423" y="3052839"/>
                </a:lnTo>
                <a:lnTo>
                  <a:pt x="2464423" y="3023349"/>
                </a:lnTo>
                <a:lnTo>
                  <a:pt x="2435276" y="3023349"/>
                </a:lnTo>
                <a:lnTo>
                  <a:pt x="2435276" y="2994203"/>
                </a:lnTo>
                <a:lnTo>
                  <a:pt x="2405786" y="2994203"/>
                </a:lnTo>
                <a:lnTo>
                  <a:pt x="2405786" y="3023349"/>
                </a:lnTo>
                <a:lnTo>
                  <a:pt x="2376640" y="3023349"/>
                </a:lnTo>
                <a:lnTo>
                  <a:pt x="2376640" y="3052839"/>
                </a:lnTo>
                <a:lnTo>
                  <a:pt x="2405786" y="3052839"/>
                </a:lnTo>
                <a:lnTo>
                  <a:pt x="2405786" y="3081985"/>
                </a:lnTo>
                <a:lnTo>
                  <a:pt x="2435276" y="3081985"/>
                </a:lnTo>
                <a:close/>
                <a:moveTo>
                  <a:pt x="2915336" y="2670505"/>
                </a:moveTo>
                <a:lnTo>
                  <a:pt x="2915336" y="2641359"/>
                </a:lnTo>
                <a:lnTo>
                  <a:pt x="2944483" y="2641359"/>
                </a:lnTo>
                <a:lnTo>
                  <a:pt x="2944483" y="2611869"/>
                </a:lnTo>
                <a:lnTo>
                  <a:pt x="2915336" y="2611869"/>
                </a:lnTo>
                <a:lnTo>
                  <a:pt x="2915336" y="2582723"/>
                </a:lnTo>
                <a:lnTo>
                  <a:pt x="2885846" y="2582723"/>
                </a:lnTo>
                <a:lnTo>
                  <a:pt x="2885846" y="2611869"/>
                </a:lnTo>
                <a:lnTo>
                  <a:pt x="2856700" y="2611869"/>
                </a:lnTo>
                <a:lnTo>
                  <a:pt x="2856700" y="2641359"/>
                </a:lnTo>
                <a:lnTo>
                  <a:pt x="2885846" y="2641359"/>
                </a:lnTo>
                <a:lnTo>
                  <a:pt x="2885846" y="2670505"/>
                </a:lnTo>
                <a:lnTo>
                  <a:pt x="2915336" y="2670505"/>
                </a:lnTo>
                <a:close/>
                <a:moveTo>
                  <a:pt x="2367725" y="2947911"/>
                </a:moveTo>
                <a:lnTo>
                  <a:pt x="2367725" y="2916707"/>
                </a:lnTo>
                <a:lnTo>
                  <a:pt x="2398928" y="2916707"/>
                </a:lnTo>
                <a:lnTo>
                  <a:pt x="2398928" y="2885161"/>
                </a:lnTo>
                <a:lnTo>
                  <a:pt x="2367725" y="2885161"/>
                </a:lnTo>
                <a:lnTo>
                  <a:pt x="2367725" y="2853957"/>
                </a:lnTo>
                <a:lnTo>
                  <a:pt x="2336178" y="2853957"/>
                </a:lnTo>
                <a:lnTo>
                  <a:pt x="2336178" y="2885161"/>
                </a:lnTo>
                <a:lnTo>
                  <a:pt x="2304974" y="2885161"/>
                </a:lnTo>
                <a:lnTo>
                  <a:pt x="2304974" y="2916707"/>
                </a:lnTo>
                <a:lnTo>
                  <a:pt x="2336178" y="2916707"/>
                </a:lnTo>
                <a:lnTo>
                  <a:pt x="2336178" y="2947911"/>
                </a:lnTo>
                <a:lnTo>
                  <a:pt x="2367725" y="2947911"/>
                </a:lnTo>
                <a:close/>
                <a:moveTo>
                  <a:pt x="2504542" y="2946883"/>
                </a:moveTo>
                <a:lnTo>
                  <a:pt x="2504542" y="2916365"/>
                </a:lnTo>
                <a:lnTo>
                  <a:pt x="2535060" y="2916365"/>
                </a:lnTo>
                <a:lnTo>
                  <a:pt x="2535060" y="2885504"/>
                </a:lnTo>
                <a:lnTo>
                  <a:pt x="2504542" y="2885504"/>
                </a:lnTo>
                <a:lnTo>
                  <a:pt x="2504542" y="2854985"/>
                </a:lnTo>
                <a:lnTo>
                  <a:pt x="2473681" y="2854985"/>
                </a:lnTo>
                <a:lnTo>
                  <a:pt x="2473681" y="2885504"/>
                </a:lnTo>
                <a:lnTo>
                  <a:pt x="2443163" y="2885504"/>
                </a:lnTo>
                <a:lnTo>
                  <a:pt x="2443163" y="2916365"/>
                </a:lnTo>
                <a:lnTo>
                  <a:pt x="2473681" y="2916365"/>
                </a:lnTo>
                <a:lnTo>
                  <a:pt x="2473681" y="2946883"/>
                </a:lnTo>
                <a:lnTo>
                  <a:pt x="2504542" y="2946883"/>
                </a:lnTo>
                <a:close/>
                <a:moveTo>
                  <a:pt x="3299727" y="1491958"/>
                </a:moveTo>
                <a:lnTo>
                  <a:pt x="3299727" y="1516990"/>
                </a:lnTo>
                <a:lnTo>
                  <a:pt x="3274695" y="1516990"/>
                </a:lnTo>
                <a:lnTo>
                  <a:pt x="3274695" y="1541678"/>
                </a:lnTo>
                <a:lnTo>
                  <a:pt x="3299727" y="1541678"/>
                </a:lnTo>
                <a:lnTo>
                  <a:pt x="3299727" y="1566710"/>
                </a:lnTo>
                <a:lnTo>
                  <a:pt x="3324416" y="1566710"/>
                </a:lnTo>
                <a:lnTo>
                  <a:pt x="3324416" y="1541678"/>
                </a:lnTo>
                <a:lnTo>
                  <a:pt x="3349447" y="1541678"/>
                </a:lnTo>
                <a:lnTo>
                  <a:pt x="3349447" y="1516990"/>
                </a:lnTo>
                <a:lnTo>
                  <a:pt x="3324416" y="1516990"/>
                </a:lnTo>
                <a:lnTo>
                  <a:pt x="3324416" y="1491958"/>
                </a:lnTo>
                <a:lnTo>
                  <a:pt x="3299727" y="1491958"/>
                </a:lnTo>
                <a:close/>
                <a:moveTo>
                  <a:pt x="3299041" y="1764563"/>
                </a:moveTo>
                <a:lnTo>
                  <a:pt x="3299041" y="1790624"/>
                </a:lnTo>
                <a:lnTo>
                  <a:pt x="3272981" y="1790624"/>
                </a:lnTo>
                <a:lnTo>
                  <a:pt x="3272981" y="1816684"/>
                </a:lnTo>
                <a:lnTo>
                  <a:pt x="3299041" y="1816684"/>
                </a:lnTo>
                <a:lnTo>
                  <a:pt x="3299041" y="1842745"/>
                </a:lnTo>
                <a:lnTo>
                  <a:pt x="3325102" y="1842745"/>
                </a:lnTo>
                <a:lnTo>
                  <a:pt x="3325102" y="1816684"/>
                </a:lnTo>
                <a:lnTo>
                  <a:pt x="3351162" y="1816684"/>
                </a:lnTo>
                <a:lnTo>
                  <a:pt x="3351162" y="1790624"/>
                </a:lnTo>
                <a:lnTo>
                  <a:pt x="3325102" y="1790624"/>
                </a:lnTo>
                <a:lnTo>
                  <a:pt x="3325102" y="1764563"/>
                </a:lnTo>
                <a:lnTo>
                  <a:pt x="3299041" y="1764563"/>
                </a:lnTo>
                <a:close/>
                <a:moveTo>
                  <a:pt x="3162224" y="1216952"/>
                </a:moveTo>
                <a:lnTo>
                  <a:pt x="3162224" y="1242327"/>
                </a:lnTo>
                <a:lnTo>
                  <a:pt x="3136849" y="1242327"/>
                </a:lnTo>
                <a:lnTo>
                  <a:pt x="3136849" y="1267701"/>
                </a:lnTo>
                <a:lnTo>
                  <a:pt x="3162224" y="1267701"/>
                </a:lnTo>
                <a:lnTo>
                  <a:pt x="3162224" y="1293076"/>
                </a:lnTo>
                <a:lnTo>
                  <a:pt x="3187598" y="1293076"/>
                </a:lnTo>
                <a:lnTo>
                  <a:pt x="3187598" y="1267701"/>
                </a:lnTo>
                <a:lnTo>
                  <a:pt x="3212973" y="1267701"/>
                </a:lnTo>
                <a:lnTo>
                  <a:pt x="3212973" y="1242327"/>
                </a:lnTo>
                <a:lnTo>
                  <a:pt x="3187598" y="1242327"/>
                </a:lnTo>
                <a:lnTo>
                  <a:pt x="3187598" y="1216952"/>
                </a:lnTo>
                <a:lnTo>
                  <a:pt x="3162224" y="1216952"/>
                </a:lnTo>
                <a:close/>
                <a:moveTo>
                  <a:pt x="2983916" y="2533688"/>
                </a:moveTo>
                <a:lnTo>
                  <a:pt x="2983916" y="2504199"/>
                </a:lnTo>
                <a:lnTo>
                  <a:pt x="3013405" y="2504199"/>
                </a:lnTo>
                <a:lnTo>
                  <a:pt x="3013405" y="2474709"/>
                </a:lnTo>
                <a:lnTo>
                  <a:pt x="2983916" y="2474709"/>
                </a:lnTo>
                <a:lnTo>
                  <a:pt x="2983916" y="2445220"/>
                </a:lnTo>
                <a:lnTo>
                  <a:pt x="2954426" y="2445220"/>
                </a:lnTo>
                <a:lnTo>
                  <a:pt x="2954426" y="2474709"/>
                </a:lnTo>
                <a:lnTo>
                  <a:pt x="2924937" y="2474709"/>
                </a:lnTo>
                <a:lnTo>
                  <a:pt x="2924937" y="2504199"/>
                </a:lnTo>
                <a:lnTo>
                  <a:pt x="2954426" y="2504199"/>
                </a:lnTo>
                <a:lnTo>
                  <a:pt x="2954426" y="2533688"/>
                </a:lnTo>
                <a:lnTo>
                  <a:pt x="2983916" y="2533688"/>
                </a:lnTo>
                <a:close/>
                <a:moveTo>
                  <a:pt x="3325102" y="2117065"/>
                </a:moveTo>
                <a:lnTo>
                  <a:pt x="3325102" y="2091004"/>
                </a:lnTo>
                <a:lnTo>
                  <a:pt x="3351162" y="2091004"/>
                </a:lnTo>
                <a:lnTo>
                  <a:pt x="3351162" y="2064944"/>
                </a:lnTo>
                <a:lnTo>
                  <a:pt x="3325102" y="2064944"/>
                </a:lnTo>
                <a:lnTo>
                  <a:pt x="3325102" y="2038883"/>
                </a:lnTo>
                <a:lnTo>
                  <a:pt x="3299041" y="2038883"/>
                </a:lnTo>
                <a:lnTo>
                  <a:pt x="3299041" y="2064944"/>
                </a:lnTo>
                <a:lnTo>
                  <a:pt x="3272981" y="2064944"/>
                </a:lnTo>
                <a:lnTo>
                  <a:pt x="3272981" y="2091004"/>
                </a:lnTo>
                <a:lnTo>
                  <a:pt x="3299041" y="2091004"/>
                </a:lnTo>
                <a:lnTo>
                  <a:pt x="3299041" y="2117065"/>
                </a:lnTo>
                <a:lnTo>
                  <a:pt x="3325102" y="2117065"/>
                </a:lnTo>
                <a:close/>
                <a:moveTo>
                  <a:pt x="3230804" y="1354112"/>
                </a:moveTo>
                <a:lnTo>
                  <a:pt x="3230804" y="1379487"/>
                </a:lnTo>
                <a:lnTo>
                  <a:pt x="3205429" y="1379487"/>
                </a:lnTo>
                <a:lnTo>
                  <a:pt x="3205429" y="1404861"/>
                </a:lnTo>
                <a:lnTo>
                  <a:pt x="3230804" y="1404861"/>
                </a:lnTo>
                <a:lnTo>
                  <a:pt x="3230804" y="1430236"/>
                </a:lnTo>
                <a:lnTo>
                  <a:pt x="3256178" y="1430236"/>
                </a:lnTo>
                <a:lnTo>
                  <a:pt x="3256178" y="1404861"/>
                </a:lnTo>
                <a:lnTo>
                  <a:pt x="3281553" y="1404861"/>
                </a:lnTo>
                <a:lnTo>
                  <a:pt x="3281553" y="1379487"/>
                </a:lnTo>
                <a:lnTo>
                  <a:pt x="3256178" y="1379487"/>
                </a:lnTo>
                <a:lnTo>
                  <a:pt x="3256178" y="1354112"/>
                </a:lnTo>
                <a:lnTo>
                  <a:pt x="3230804" y="1354112"/>
                </a:lnTo>
                <a:close/>
                <a:moveTo>
                  <a:pt x="3051467" y="2668105"/>
                </a:moveTo>
                <a:lnTo>
                  <a:pt x="3051467" y="2640330"/>
                </a:lnTo>
                <a:lnTo>
                  <a:pt x="3079242" y="2640330"/>
                </a:lnTo>
                <a:lnTo>
                  <a:pt x="3079242" y="2612898"/>
                </a:lnTo>
                <a:lnTo>
                  <a:pt x="3051467" y="2612898"/>
                </a:lnTo>
                <a:lnTo>
                  <a:pt x="3051467" y="2585123"/>
                </a:lnTo>
                <a:lnTo>
                  <a:pt x="3024035" y="2585123"/>
                </a:lnTo>
                <a:lnTo>
                  <a:pt x="3024035" y="2612898"/>
                </a:lnTo>
                <a:lnTo>
                  <a:pt x="2996260" y="2612898"/>
                </a:lnTo>
                <a:lnTo>
                  <a:pt x="2996260" y="2640330"/>
                </a:lnTo>
                <a:lnTo>
                  <a:pt x="3024035" y="2640330"/>
                </a:lnTo>
                <a:lnTo>
                  <a:pt x="3024035" y="2668105"/>
                </a:lnTo>
                <a:lnTo>
                  <a:pt x="3051467" y="2668105"/>
                </a:lnTo>
                <a:close/>
                <a:moveTo>
                  <a:pt x="3256864" y="2255596"/>
                </a:moveTo>
                <a:lnTo>
                  <a:pt x="3256864" y="2228507"/>
                </a:lnTo>
                <a:lnTo>
                  <a:pt x="3283954" y="2228507"/>
                </a:lnTo>
                <a:lnTo>
                  <a:pt x="3283954" y="2201761"/>
                </a:lnTo>
                <a:lnTo>
                  <a:pt x="3256864" y="2201761"/>
                </a:lnTo>
                <a:lnTo>
                  <a:pt x="3256864" y="2174672"/>
                </a:lnTo>
                <a:lnTo>
                  <a:pt x="3230118" y="2174672"/>
                </a:lnTo>
                <a:lnTo>
                  <a:pt x="3230118" y="2201761"/>
                </a:lnTo>
                <a:lnTo>
                  <a:pt x="3203029" y="2201761"/>
                </a:lnTo>
                <a:lnTo>
                  <a:pt x="3203029" y="2228507"/>
                </a:lnTo>
                <a:lnTo>
                  <a:pt x="3230118" y="2228507"/>
                </a:lnTo>
                <a:lnTo>
                  <a:pt x="3230118" y="2255596"/>
                </a:lnTo>
                <a:lnTo>
                  <a:pt x="3256864" y="2255596"/>
                </a:lnTo>
                <a:close/>
                <a:moveTo>
                  <a:pt x="3120047" y="2530945"/>
                </a:moveTo>
                <a:lnTo>
                  <a:pt x="3120047" y="2503170"/>
                </a:lnTo>
                <a:lnTo>
                  <a:pt x="3147822" y="2503170"/>
                </a:lnTo>
                <a:lnTo>
                  <a:pt x="3147822" y="2475738"/>
                </a:lnTo>
                <a:lnTo>
                  <a:pt x="3120047" y="2475738"/>
                </a:lnTo>
                <a:lnTo>
                  <a:pt x="3120047" y="2447963"/>
                </a:lnTo>
                <a:lnTo>
                  <a:pt x="3092615" y="2447963"/>
                </a:lnTo>
                <a:lnTo>
                  <a:pt x="3092615" y="2475738"/>
                </a:lnTo>
                <a:lnTo>
                  <a:pt x="3064840" y="2475738"/>
                </a:lnTo>
                <a:lnTo>
                  <a:pt x="3064840" y="2503170"/>
                </a:lnTo>
                <a:lnTo>
                  <a:pt x="3092615" y="2503170"/>
                </a:lnTo>
                <a:lnTo>
                  <a:pt x="3092615" y="2530945"/>
                </a:lnTo>
                <a:lnTo>
                  <a:pt x="3120047" y="2530945"/>
                </a:lnTo>
                <a:close/>
                <a:moveTo>
                  <a:pt x="3188627" y="2393442"/>
                </a:moveTo>
                <a:lnTo>
                  <a:pt x="3188627" y="2366010"/>
                </a:lnTo>
                <a:lnTo>
                  <a:pt x="3216059" y="2366010"/>
                </a:lnTo>
                <a:lnTo>
                  <a:pt x="3216059" y="2338578"/>
                </a:lnTo>
                <a:lnTo>
                  <a:pt x="3188627" y="2338578"/>
                </a:lnTo>
                <a:lnTo>
                  <a:pt x="3188627" y="2311146"/>
                </a:lnTo>
                <a:lnTo>
                  <a:pt x="3161195" y="2311146"/>
                </a:lnTo>
                <a:lnTo>
                  <a:pt x="3161195" y="2338578"/>
                </a:lnTo>
                <a:lnTo>
                  <a:pt x="3133763" y="2338578"/>
                </a:lnTo>
                <a:lnTo>
                  <a:pt x="3133763" y="2366010"/>
                </a:lnTo>
                <a:lnTo>
                  <a:pt x="3161195" y="2366010"/>
                </a:lnTo>
                <a:lnTo>
                  <a:pt x="3161195" y="2393442"/>
                </a:lnTo>
                <a:lnTo>
                  <a:pt x="3188627" y="2393442"/>
                </a:lnTo>
                <a:close/>
                <a:moveTo>
                  <a:pt x="1581455" y="1069505"/>
                </a:moveTo>
                <a:lnTo>
                  <a:pt x="1581455" y="1101738"/>
                </a:lnTo>
                <a:lnTo>
                  <a:pt x="1549222" y="1101738"/>
                </a:lnTo>
                <a:lnTo>
                  <a:pt x="1549222" y="1133970"/>
                </a:lnTo>
                <a:lnTo>
                  <a:pt x="1581455" y="1133970"/>
                </a:lnTo>
                <a:lnTo>
                  <a:pt x="1581455" y="1166203"/>
                </a:lnTo>
                <a:lnTo>
                  <a:pt x="1613687" y="1166203"/>
                </a:lnTo>
                <a:lnTo>
                  <a:pt x="1613687" y="1133970"/>
                </a:lnTo>
                <a:lnTo>
                  <a:pt x="1645920" y="1133970"/>
                </a:lnTo>
                <a:lnTo>
                  <a:pt x="1645920" y="1101738"/>
                </a:lnTo>
                <a:lnTo>
                  <a:pt x="1613687" y="1101738"/>
                </a:lnTo>
                <a:lnTo>
                  <a:pt x="1613687" y="1069505"/>
                </a:lnTo>
                <a:lnTo>
                  <a:pt x="1581455" y="1069505"/>
                </a:lnTo>
                <a:close/>
                <a:moveTo>
                  <a:pt x="991324" y="3141993"/>
                </a:moveTo>
                <a:lnTo>
                  <a:pt x="969378" y="3141993"/>
                </a:lnTo>
                <a:lnTo>
                  <a:pt x="969378" y="3164281"/>
                </a:lnTo>
                <a:lnTo>
                  <a:pt x="947090" y="3164281"/>
                </a:lnTo>
                <a:lnTo>
                  <a:pt x="947090" y="3186227"/>
                </a:lnTo>
                <a:lnTo>
                  <a:pt x="969378" y="3186227"/>
                </a:lnTo>
                <a:lnTo>
                  <a:pt x="969378" y="3208515"/>
                </a:lnTo>
                <a:lnTo>
                  <a:pt x="991324" y="3208515"/>
                </a:lnTo>
                <a:lnTo>
                  <a:pt x="991324" y="3186227"/>
                </a:lnTo>
                <a:lnTo>
                  <a:pt x="1013612" y="3186227"/>
                </a:lnTo>
                <a:lnTo>
                  <a:pt x="1013612" y="3164281"/>
                </a:lnTo>
                <a:lnTo>
                  <a:pt x="991324" y="3164281"/>
                </a:lnTo>
                <a:lnTo>
                  <a:pt x="991324" y="3141993"/>
                </a:lnTo>
                <a:close/>
                <a:moveTo>
                  <a:pt x="1056475" y="3564446"/>
                </a:moveTo>
                <a:lnTo>
                  <a:pt x="1041387" y="3564446"/>
                </a:lnTo>
                <a:lnTo>
                  <a:pt x="1041387" y="3579190"/>
                </a:lnTo>
                <a:lnTo>
                  <a:pt x="1026643" y="3579190"/>
                </a:lnTo>
                <a:lnTo>
                  <a:pt x="1026643" y="3594278"/>
                </a:lnTo>
                <a:lnTo>
                  <a:pt x="1041387" y="3594278"/>
                </a:lnTo>
                <a:lnTo>
                  <a:pt x="1041387" y="3609023"/>
                </a:lnTo>
                <a:lnTo>
                  <a:pt x="1056475" y="3609023"/>
                </a:lnTo>
                <a:lnTo>
                  <a:pt x="1056475" y="3594278"/>
                </a:lnTo>
                <a:lnTo>
                  <a:pt x="1071220" y="3594278"/>
                </a:lnTo>
                <a:lnTo>
                  <a:pt x="1071220" y="3579190"/>
                </a:lnTo>
                <a:lnTo>
                  <a:pt x="1056475" y="3579190"/>
                </a:lnTo>
                <a:lnTo>
                  <a:pt x="1056475" y="3564446"/>
                </a:lnTo>
                <a:close/>
                <a:moveTo>
                  <a:pt x="1059218" y="3281553"/>
                </a:moveTo>
                <a:lnTo>
                  <a:pt x="1038644" y="3281553"/>
                </a:lnTo>
                <a:lnTo>
                  <a:pt x="1038644" y="3302127"/>
                </a:lnTo>
                <a:lnTo>
                  <a:pt x="1018070" y="3302127"/>
                </a:lnTo>
                <a:lnTo>
                  <a:pt x="1018070" y="3322701"/>
                </a:lnTo>
                <a:lnTo>
                  <a:pt x="1038644" y="3322701"/>
                </a:lnTo>
                <a:lnTo>
                  <a:pt x="1038644" y="3343275"/>
                </a:lnTo>
                <a:lnTo>
                  <a:pt x="1059218" y="3343275"/>
                </a:lnTo>
                <a:lnTo>
                  <a:pt x="1059218" y="3322701"/>
                </a:lnTo>
                <a:lnTo>
                  <a:pt x="1079792" y="3322701"/>
                </a:lnTo>
                <a:lnTo>
                  <a:pt x="1079792" y="3302127"/>
                </a:lnTo>
                <a:lnTo>
                  <a:pt x="1059218" y="3302127"/>
                </a:lnTo>
                <a:lnTo>
                  <a:pt x="1059218" y="3281553"/>
                </a:lnTo>
                <a:close/>
                <a:moveTo>
                  <a:pt x="988924" y="3424199"/>
                </a:moveTo>
                <a:lnTo>
                  <a:pt x="971779" y="3424199"/>
                </a:lnTo>
                <a:lnTo>
                  <a:pt x="971779" y="3441002"/>
                </a:lnTo>
                <a:lnTo>
                  <a:pt x="954976" y="3441002"/>
                </a:lnTo>
                <a:lnTo>
                  <a:pt x="954976" y="3458147"/>
                </a:lnTo>
                <a:lnTo>
                  <a:pt x="971779" y="3458147"/>
                </a:lnTo>
                <a:lnTo>
                  <a:pt x="971779" y="3474949"/>
                </a:lnTo>
                <a:lnTo>
                  <a:pt x="988924" y="3474949"/>
                </a:lnTo>
                <a:lnTo>
                  <a:pt x="988924" y="3458147"/>
                </a:lnTo>
                <a:lnTo>
                  <a:pt x="1005726" y="3458147"/>
                </a:lnTo>
                <a:lnTo>
                  <a:pt x="1005726" y="3441002"/>
                </a:lnTo>
                <a:lnTo>
                  <a:pt x="988924" y="3441002"/>
                </a:lnTo>
                <a:lnTo>
                  <a:pt x="988924" y="3424199"/>
                </a:lnTo>
                <a:close/>
                <a:moveTo>
                  <a:pt x="923430" y="3003118"/>
                </a:moveTo>
                <a:lnTo>
                  <a:pt x="900112" y="3003118"/>
                </a:lnTo>
                <a:lnTo>
                  <a:pt x="900112" y="3026435"/>
                </a:lnTo>
                <a:lnTo>
                  <a:pt x="876795" y="3026435"/>
                </a:lnTo>
                <a:lnTo>
                  <a:pt x="876795" y="3049753"/>
                </a:lnTo>
                <a:lnTo>
                  <a:pt x="900112" y="3049753"/>
                </a:lnTo>
                <a:lnTo>
                  <a:pt x="900112" y="3073070"/>
                </a:lnTo>
                <a:lnTo>
                  <a:pt x="923430" y="3073070"/>
                </a:lnTo>
                <a:lnTo>
                  <a:pt x="923430" y="3049753"/>
                </a:lnTo>
                <a:lnTo>
                  <a:pt x="946747" y="3049753"/>
                </a:lnTo>
                <a:lnTo>
                  <a:pt x="946747" y="3026435"/>
                </a:lnTo>
                <a:lnTo>
                  <a:pt x="923430" y="3026435"/>
                </a:lnTo>
                <a:lnTo>
                  <a:pt x="923430" y="3003118"/>
                </a:lnTo>
                <a:close/>
                <a:moveTo>
                  <a:pt x="1105510" y="3210916"/>
                </a:moveTo>
                <a:lnTo>
                  <a:pt x="1129513" y="3210916"/>
                </a:lnTo>
                <a:lnTo>
                  <a:pt x="1129513" y="3187256"/>
                </a:lnTo>
                <a:lnTo>
                  <a:pt x="1153173" y="3187256"/>
                </a:lnTo>
                <a:lnTo>
                  <a:pt x="1153173" y="3163253"/>
                </a:lnTo>
                <a:lnTo>
                  <a:pt x="1129513" y="3163253"/>
                </a:lnTo>
                <a:lnTo>
                  <a:pt x="1129513" y="3139592"/>
                </a:lnTo>
                <a:lnTo>
                  <a:pt x="1105510" y="3139592"/>
                </a:lnTo>
                <a:lnTo>
                  <a:pt x="1105510" y="3163253"/>
                </a:lnTo>
                <a:lnTo>
                  <a:pt x="1081849" y="3163253"/>
                </a:lnTo>
                <a:lnTo>
                  <a:pt x="1081849" y="3187256"/>
                </a:lnTo>
                <a:lnTo>
                  <a:pt x="1105510" y="3187256"/>
                </a:lnTo>
                <a:lnTo>
                  <a:pt x="1105510" y="3210916"/>
                </a:lnTo>
                <a:close/>
                <a:moveTo>
                  <a:pt x="1197064" y="3279153"/>
                </a:moveTo>
                <a:lnTo>
                  <a:pt x="1175118" y="3279153"/>
                </a:lnTo>
                <a:lnTo>
                  <a:pt x="1175118" y="3301441"/>
                </a:lnTo>
                <a:lnTo>
                  <a:pt x="1152830" y="3301441"/>
                </a:lnTo>
                <a:lnTo>
                  <a:pt x="1152830" y="3323387"/>
                </a:lnTo>
                <a:lnTo>
                  <a:pt x="1175118" y="3323387"/>
                </a:lnTo>
                <a:lnTo>
                  <a:pt x="1175118" y="3345675"/>
                </a:lnTo>
                <a:lnTo>
                  <a:pt x="1197064" y="3345675"/>
                </a:lnTo>
                <a:lnTo>
                  <a:pt x="1197064" y="3323387"/>
                </a:lnTo>
                <a:lnTo>
                  <a:pt x="1219352" y="3323387"/>
                </a:lnTo>
                <a:lnTo>
                  <a:pt x="1219352" y="3301441"/>
                </a:lnTo>
                <a:lnTo>
                  <a:pt x="1197064" y="3301441"/>
                </a:lnTo>
                <a:lnTo>
                  <a:pt x="1197064" y="3279153"/>
                </a:lnTo>
                <a:close/>
                <a:moveTo>
                  <a:pt x="1194321" y="3562045"/>
                </a:moveTo>
                <a:lnTo>
                  <a:pt x="1177861" y="3562045"/>
                </a:lnTo>
                <a:lnTo>
                  <a:pt x="1177861" y="3578504"/>
                </a:lnTo>
                <a:lnTo>
                  <a:pt x="1161402" y="3578504"/>
                </a:lnTo>
                <a:lnTo>
                  <a:pt x="1161402" y="3594964"/>
                </a:lnTo>
                <a:lnTo>
                  <a:pt x="1177861" y="3594964"/>
                </a:lnTo>
                <a:lnTo>
                  <a:pt x="1177861" y="3611423"/>
                </a:lnTo>
                <a:lnTo>
                  <a:pt x="1194321" y="3611423"/>
                </a:lnTo>
                <a:lnTo>
                  <a:pt x="1194321" y="3594964"/>
                </a:lnTo>
                <a:lnTo>
                  <a:pt x="1210780" y="3594964"/>
                </a:lnTo>
                <a:lnTo>
                  <a:pt x="1210780" y="3578504"/>
                </a:lnTo>
                <a:lnTo>
                  <a:pt x="1194321" y="3578504"/>
                </a:lnTo>
                <a:lnTo>
                  <a:pt x="1194321" y="3562045"/>
                </a:lnTo>
                <a:close/>
                <a:moveTo>
                  <a:pt x="921029" y="3284296"/>
                </a:moveTo>
                <a:lnTo>
                  <a:pt x="902513" y="3284296"/>
                </a:lnTo>
                <a:lnTo>
                  <a:pt x="902513" y="3303156"/>
                </a:lnTo>
                <a:lnTo>
                  <a:pt x="883653" y="3303156"/>
                </a:lnTo>
                <a:lnTo>
                  <a:pt x="883653" y="3321672"/>
                </a:lnTo>
                <a:lnTo>
                  <a:pt x="902513" y="3321672"/>
                </a:lnTo>
                <a:lnTo>
                  <a:pt x="902513" y="3340532"/>
                </a:lnTo>
                <a:lnTo>
                  <a:pt x="921029" y="3340532"/>
                </a:lnTo>
                <a:lnTo>
                  <a:pt x="921029" y="3321672"/>
                </a:lnTo>
                <a:lnTo>
                  <a:pt x="939889" y="3321672"/>
                </a:lnTo>
                <a:lnTo>
                  <a:pt x="939889" y="3303156"/>
                </a:lnTo>
                <a:lnTo>
                  <a:pt x="921029" y="3303156"/>
                </a:lnTo>
                <a:lnTo>
                  <a:pt x="921029" y="3284296"/>
                </a:lnTo>
                <a:close/>
                <a:moveTo>
                  <a:pt x="1123683" y="3705035"/>
                </a:moveTo>
                <a:lnTo>
                  <a:pt x="1111339" y="3705035"/>
                </a:lnTo>
                <a:lnTo>
                  <a:pt x="1111339" y="3717722"/>
                </a:lnTo>
                <a:lnTo>
                  <a:pt x="1098652" y="3717722"/>
                </a:lnTo>
                <a:lnTo>
                  <a:pt x="1098652" y="3730066"/>
                </a:lnTo>
                <a:lnTo>
                  <a:pt x="1111339" y="3730066"/>
                </a:lnTo>
                <a:lnTo>
                  <a:pt x="1111339" y="3742754"/>
                </a:lnTo>
                <a:lnTo>
                  <a:pt x="1123683" y="3742754"/>
                </a:lnTo>
                <a:lnTo>
                  <a:pt x="1123683" y="3730066"/>
                </a:lnTo>
                <a:lnTo>
                  <a:pt x="1136371" y="3730066"/>
                </a:lnTo>
                <a:lnTo>
                  <a:pt x="1136371" y="3717722"/>
                </a:lnTo>
                <a:lnTo>
                  <a:pt x="1123683" y="3717722"/>
                </a:lnTo>
                <a:lnTo>
                  <a:pt x="1123683" y="3705035"/>
                </a:lnTo>
                <a:close/>
                <a:moveTo>
                  <a:pt x="1126769" y="3421799"/>
                </a:moveTo>
                <a:lnTo>
                  <a:pt x="1108253" y="3421799"/>
                </a:lnTo>
                <a:lnTo>
                  <a:pt x="1108253" y="3440316"/>
                </a:lnTo>
                <a:lnTo>
                  <a:pt x="1089736" y="3440316"/>
                </a:lnTo>
                <a:lnTo>
                  <a:pt x="1089736" y="3458832"/>
                </a:lnTo>
                <a:lnTo>
                  <a:pt x="1108253" y="3458832"/>
                </a:lnTo>
                <a:lnTo>
                  <a:pt x="1108253" y="3477349"/>
                </a:lnTo>
                <a:lnTo>
                  <a:pt x="1126769" y="3477349"/>
                </a:lnTo>
                <a:lnTo>
                  <a:pt x="1126769" y="3458832"/>
                </a:lnTo>
                <a:lnTo>
                  <a:pt x="1145286" y="3458832"/>
                </a:lnTo>
                <a:lnTo>
                  <a:pt x="1145286" y="3440316"/>
                </a:lnTo>
                <a:lnTo>
                  <a:pt x="1126769" y="3440316"/>
                </a:lnTo>
                <a:lnTo>
                  <a:pt x="1126769" y="3421799"/>
                </a:lnTo>
                <a:close/>
                <a:moveTo>
                  <a:pt x="717004" y="2867673"/>
                </a:moveTo>
                <a:lnTo>
                  <a:pt x="695058" y="2867673"/>
                </a:lnTo>
                <a:lnTo>
                  <a:pt x="695058" y="2889961"/>
                </a:lnTo>
                <a:lnTo>
                  <a:pt x="672770" y="2889961"/>
                </a:lnTo>
                <a:lnTo>
                  <a:pt x="672770" y="2911907"/>
                </a:lnTo>
                <a:lnTo>
                  <a:pt x="695058" y="2911907"/>
                </a:lnTo>
                <a:lnTo>
                  <a:pt x="695058" y="2934195"/>
                </a:lnTo>
                <a:lnTo>
                  <a:pt x="717004" y="2934195"/>
                </a:lnTo>
                <a:lnTo>
                  <a:pt x="717004" y="2911907"/>
                </a:lnTo>
                <a:lnTo>
                  <a:pt x="739292" y="2911907"/>
                </a:lnTo>
                <a:lnTo>
                  <a:pt x="739292" y="2889961"/>
                </a:lnTo>
                <a:lnTo>
                  <a:pt x="717004" y="2889961"/>
                </a:lnTo>
                <a:lnTo>
                  <a:pt x="717004" y="2867673"/>
                </a:lnTo>
                <a:close/>
                <a:moveTo>
                  <a:pt x="714946" y="3148508"/>
                </a:moveTo>
                <a:lnTo>
                  <a:pt x="697116" y="3148508"/>
                </a:lnTo>
                <a:lnTo>
                  <a:pt x="697116" y="3166339"/>
                </a:lnTo>
                <a:lnTo>
                  <a:pt x="679285" y="3166339"/>
                </a:lnTo>
                <a:lnTo>
                  <a:pt x="679285" y="3184169"/>
                </a:lnTo>
                <a:lnTo>
                  <a:pt x="697116" y="3184169"/>
                </a:lnTo>
                <a:lnTo>
                  <a:pt x="697116" y="3202000"/>
                </a:lnTo>
                <a:lnTo>
                  <a:pt x="714946" y="3202000"/>
                </a:lnTo>
                <a:lnTo>
                  <a:pt x="714946" y="3184169"/>
                </a:lnTo>
                <a:lnTo>
                  <a:pt x="732777" y="3184169"/>
                </a:lnTo>
                <a:lnTo>
                  <a:pt x="732777" y="3166339"/>
                </a:lnTo>
                <a:lnTo>
                  <a:pt x="714946" y="3166339"/>
                </a:lnTo>
                <a:lnTo>
                  <a:pt x="714946" y="3148508"/>
                </a:lnTo>
                <a:close/>
                <a:moveTo>
                  <a:pt x="782841" y="3287382"/>
                </a:moveTo>
                <a:lnTo>
                  <a:pt x="766381" y="3287382"/>
                </a:lnTo>
                <a:lnTo>
                  <a:pt x="766381" y="3304184"/>
                </a:lnTo>
                <a:lnTo>
                  <a:pt x="749579" y="3304184"/>
                </a:lnTo>
                <a:lnTo>
                  <a:pt x="749579" y="3320644"/>
                </a:lnTo>
                <a:lnTo>
                  <a:pt x="766381" y="3320644"/>
                </a:lnTo>
                <a:lnTo>
                  <a:pt x="766381" y="3337446"/>
                </a:lnTo>
                <a:lnTo>
                  <a:pt x="782841" y="3337446"/>
                </a:lnTo>
                <a:lnTo>
                  <a:pt x="782841" y="3320644"/>
                </a:lnTo>
                <a:lnTo>
                  <a:pt x="799643" y="3320644"/>
                </a:lnTo>
                <a:lnTo>
                  <a:pt x="799643" y="3304184"/>
                </a:lnTo>
                <a:lnTo>
                  <a:pt x="782841" y="3304184"/>
                </a:lnTo>
                <a:lnTo>
                  <a:pt x="782841" y="3287382"/>
                </a:lnTo>
                <a:close/>
                <a:moveTo>
                  <a:pt x="648767" y="2729827"/>
                </a:moveTo>
                <a:lnTo>
                  <a:pt x="626135" y="2729827"/>
                </a:lnTo>
                <a:lnTo>
                  <a:pt x="626135" y="2752458"/>
                </a:lnTo>
                <a:lnTo>
                  <a:pt x="603504" y="2752458"/>
                </a:lnTo>
                <a:lnTo>
                  <a:pt x="603504" y="2775090"/>
                </a:lnTo>
                <a:lnTo>
                  <a:pt x="626135" y="2775090"/>
                </a:lnTo>
                <a:lnTo>
                  <a:pt x="626135" y="2797721"/>
                </a:lnTo>
                <a:lnTo>
                  <a:pt x="648767" y="2797721"/>
                </a:lnTo>
                <a:lnTo>
                  <a:pt x="648767" y="2775090"/>
                </a:lnTo>
                <a:lnTo>
                  <a:pt x="671398" y="2775090"/>
                </a:lnTo>
                <a:lnTo>
                  <a:pt x="671398" y="2752458"/>
                </a:lnTo>
                <a:lnTo>
                  <a:pt x="648767" y="2752458"/>
                </a:lnTo>
                <a:lnTo>
                  <a:pt x="648767" y="2729827"/>
                </a:lnTo>
                <a:close/>
                <a:moveTo>
                  <a:pt x="785241" y="3006204"/>
                </a:moveTo>
                <a:lnTo>
                  <a:pt x="763981" y="3006204"/>
                </a:lnTo>
                <a:lnTo>
                  <a:pt x="763981" y="3027464"/>
                </a:lnTo>
                <a:lnTo>
                  <a:pt x="742721" y="3027464"/>
                </a:lnTo>
                <a:lnTo>
                  <a:pt x="742721" y="3048724"/>
                </a:lnTo>
                <a:lnTo>
                  <a:pt x="763981" y="3048724"/>
                </a:lnTo>
                <a:lnTo>
                  <a:pt x="763981" y="3069984"/>
                </a:lnTo>
                <a:lnTo>
                  <a:pt x="785241" y="3069984"/>
                </a:lnTo>
                <a:lnTo>
                  <a:pt x="785241" y="3048724"/>
                </a:lnTo>
                <a:lnTo>
                  <a:pt x="806501" y="3048724"/>
                </a:lnTo>
                <a:lnTo>
                  <a:pt x="806501" y="3027464"/>
                </a:lnTo>
                <a:lnTo>
                  <a:pt x="785241" y="3027464"/>
                </a:lnTo>
                <a:lnTo>
                  <a:pt x="785241" y="3006204"/>
                </a:lnTo>
                <a:close/>
                <a:moveTo>
                  <a:pt x="850735" y="3427286"/>
                </a:moveTo>
                <a:lnTo>
                  <a:pt x="835647" y="3427286"/>
                </a:lnTo>
                <a:lnTo>
                  <a:pt x="835647" y="3442030"/>
                </a:lnTo>
                <a:lnTo>
                  <a:pt x="820903" y="3442030"/>
                </a:lnTo>
                <a:lnTo>
                  <a:pt x="820903" y="3457118"/>
                </a:lnTo>
                <a:lnTo>
                  <a:pt x="835647" y="3457118"/>
                </a:lnTo>
                <a:lnTo>
                  <a:pt x="835647" y="3471863"/>
                </a:lnTo>
                <a:lnTo>
                  <a:pt x="850735" y="3471863"/>
                </a:lnTo>
                <a:lnTo>
                  <a:pt x="850735" y="3457118"/>
                </a:lnTo>
                <a:lnTo>
                  <a:pt x="865480" y="3457118"/>
                </a:lnTo>
                <a:lnTo>
                  <a:pt x="865480" y="3442030"/>
                </a:lnTo>
                <a:lnTo>
                  <a:pt x="850735" y="3442030"/>
                </a:lnTo>
                <a:lnTo>
                  <a:pt x="850735" y="3427286"/>
                </a:lnTo>
                <a:close/>
                <a:moveTo>
                  <a:pt x="918286" y="3567189"/>
                </a:moveTo>
                <a:lnTo>
                  <a:pt x="905256" y="3567189"/>
                </a:lnTo>
                <a:lnTo>
                  <a:pt x="905256" y="3580219"/>
                </a:lnTo>
                <a:lnTo>
                  <a:pt x="892226" y="3580219"/>
                </a:lnTo>
                <a:lnTo>
                  <a:pt x="892226" y="3593249"/>
                </a:lnTo>
                <a:lnTo>
                  <a:pt x="905256" y="3593249"/>
                </a:lnTo>
                <a:lnTo>
                  <a:pt x="905256" y="3606279"/>
                </a:lnTo>
                <a:lnTo>
                  <a:pt x="918286" y="3606279"/>
                </a:lnTo>
                <a:lnTo>
                  <a:pt x="918286" y="3593249"/>
                </a:lnTo>
                <a:lnTo>
                  <a:pt x="931316" y="3593249"/>
                </a:lnTo>
                <a:lnTo>
                  <a:pt x="931316" y="3580219"/>
                </a:lnTo>
                <a:lnTo>
                  <a:pt x="918286" y="3580219"/>
                </a:lnTo>
                <a:lnTo>
                  <a:pt x="918286" y="3567189"/>
                </a:lnTo>
                <a:close/>
                <a:moveTo>
                  <a:pt x="1882178" y="3556216"/>
                </a:moveTo>
                <a:lnTo>
                  <a:pt x="1861604" y="3556216"/>
                </a:lnTo>
                <a:lnTo>
                  <a:pt x="1861604" y="3576447"/>
                </a:lnTo>
                <a:lnTo>
                  <a:pt x="1841373" y="3576447"/>
                </a:lnTo>
                <a:lnTo>
                  <a:pt x="1841373" y="3597021"/>
                </a:lnTo>
                <a:lnTo>
                  <a:pt x="1861604" y="3597021"/>
                </a:lnTo>
                <a:lnTo>
                  <a:pt x="1861604" y="3617252"/>
                </a:lnTo>
                <a:lnTo>
                  <a:pt x="1882178" y="3617252"/>
                </a:lnTo>
                <a:lnTo>
                  <a:pt x="1882178" y="3597021"/>
                </a:lnTo>
                <a:lnTo>
                  <a:pt x="1902409" y="3597021"/>
                </a:lnTo>
                <a:lnTo>
                  <a:pt x="1902409" y="3576447"/>
                </a:lnTo>
                <a:lnTo>
                  <a:pt x="1882178" y="3576447"/>
                </a:lnTo>
                <a:lnTo>
                  <a:pt x="1882178" y="3556216"/>
                </a:lnTo>
                <a:close/>
                <a:moveTo>
                  <a:pt x="830847" y="2937624"/>
                </a:moveTo>
                <a:lnTo>
                  <a:pt x="855535" y="2937624"/>
                </a:lnTo>
                <a:lnTo>
                  <a:pt x="855535" y="2913278"/>
                </a:lnTo>
                <a:lnTo>
                  <a:pt x="879881" y="2913278"/>
                </a:lnTo>
                <a:lnTo>
                  <a:pt x="879881" y="2888590"/>
                </a:lnTo>
                <a:lnTo>
                  <a:pt x="855535" y="2888590"/>
                </a:lnTo>
                <a:lnTo>
                  <a:pt x="855535" y="2864244"/>
                </a:lnTo>
                <a:lnTo>
                  <a:pt x="830847" y="2864244"/>
                </a:lnTo>
                <a:lnTo>
                  <a:pt x="830847" y="2888590"/>
                </a:lnTo>
                <a:lnTo>
                  <a:pt x="806501" y="2888590"/>
                </a:lnTo>
                <a:lnTo>
                  <a:pt x="806501" y="2913278"/>
                </a:lnTo>
                <a:lnTo>
                  <a:pt x="830847" y="2913278"/>
                </a:lnTo>
                <a:lnTo>
                  <a:pt x="830847" y="2937624"/>
                </a:lnTo>
                <a:close/>
                <a:moveTo>
                  <a:pt x="712546" y="3430029"/>
                </a:moveTo>
                <a:lnTo>
                  <a:pt x="699516" y="3430029"/>
                </a:lnTo>
                <a:lnTo>
                  <a:pt x="699516" y="3443059"/>
                </a:lnTo>
                <a:lnTo>
                  <a:pt x="686486" y="3443059"/>
                </a:lnTo>
                <a:lnTo>
                  <a:pt x="686486" y="3456089"/>
                </a:lnTo>
                <a:lnTo>
                  <a:pt x="699516" y="3456089"/>
                </a:lnTo>
                <a:lnTo>
                  <a:pt x="699516" y="3469119"/>
                </a:lnTo>
                <a:lnTo>
                  <a:pt x="712546" y="3469119"/>
                </a:lnTo>
                <a:lnTo>
                  <a:pt x="712546" y="3456089"/>
                </a:lnTo>
                <a:lnTo>
                  <a:pt x="725576" y="3456089"/>
                </a:lnTo>
                <a:lnTo>
                  <a:pt x="725576" y="3443059"/>
                </a:lnTo>
                <a:lnTo>
                  <a:pt x="712546" y="3443059"/>
                </a:lnTo>
                <a:lnTo>
                  <a:pt x="712546" y="3430029"/>
                </a:lnTo>
                <a:close/>
                <a:moveTo>
                  <a:pt x="1741246" y="3841166"/>
                </a:moveTo>
                <a:lnTo>
                  <a:pt x="1728216" y="3841166"/>
                </a:lnTo>
                <a:lnTo>
                  <a:pt x="1728216" y="3854539"/>
                </a:lnTo>
                <a:lnTo>
                  <a:pt x="1714843" y="3854539"/>
                </a:lnTo>
                <a:lnTo>
                  <a:pt x="1714843" y="3867569"/>
                </a:lnTo>
                <a:lnTo>
                  <a:pt x="1728216" y="3867569"/>
                </a:lnTo>
                <a:lnTo>
                  <a:pt x="1728216" y="3880942"/>
                </a:lnTo>
                <a:lnTo>
                  <a:pt x="1741246" y="3880942"/>
                </a:lnTo>
                <a:lnTo>
                  <a:pt x="1741246" y="3867569"/>
                </a:lnTo>
                <a:lnTo>
                  <a:pt x="1754619" y="3867569"/>
                </a:lnTo>
                <a:lnTo>
                  <a:pt x="1754619" y="3854539"/>
                </a:lnTo>
                <a:lnTo>
                  <a:pt x="1741246" y="3854539"/>
                </a:lnTo>
                <a:lnTo>
                  <a:pt x="1741246" y="3841166"/>
                </a:lnTo>
                <a:close/>
                <a:moveTo>
                  <a:pt x="1674381" y="3699205"/>
                </a:moveTo>
                <a:lnTo>
                  <a:pt x="1657921" y="3699205"/>
                </a:lnTo>
                <a:lnTo>
                  <a:pt x="1657921" y="3715664"/>
                </a:lnTo>
                <a:lnTo>
                  <a:pt x="1641462" y="3715664"/>
                </a:lnTo>
                <a:lnTo>
                  <a:pt x="1641462" y="3732124"/>
                </a:lnTo>
                <a:lnTo>
                  <a:pt x="1657921" y="3732124"/>
                </a:lnTo>
                <a:lnTo>
                  <a:pt x="1657921" y="3748583"/>
                </a:lnTo>
                <a:lnTo>
                  <a:pt x="1674381" y="3748583"/>
                </a:lnTo>
                <a:lnTo>
                  <a:pt x="1674381" y="3732124"/>
                </a:lnTo>
                <a:lnTo>
                  <a:pt x="1690840" y="3732124"/>
                </a:lnTo>
                <a:lnTo>
                  <a:pt x="1690840" y="3715664"/>
                </a:lnTo>
                <a:lnTo>
                  <a:pt x="1674381" y="3715664"/>
                </a:lnTo>
                <a:lnTo>
                  <a:pt x="1674381" y="3699205"/>
                </a:lnTo>
                <a:close/>
                <a:moveTo>
                  <a:pt x="1677467" y="3415627"/>
                </a:moveTo>
                <a:lnTo>
                  <a:pt x="1654835" y="3415627"/>
                </a:lnTo>
                <a:lnTo>
                  <a:pt x="1654835" y="3438258"/>
                </a:lnTo>
                <a:lnTo>
                  <a:pt x="1632204" y="3438258"/>
                </a:lnTo>
                <a:lnTo>
                  <a:pt x="1632204" y="3460890"/>
                </a:lnTo>
                <a:lnTo>
                  <a:pt x="1654835" y="3460890"/>
                </a:lnTo>
                <a:lnTo>
                  <a:pt x="1654835" y="3483521"/>
                </a:lnTo>
                <a:lnTo>
                  <a:pt x="1677467" y="3483521"/>
                </a:lnTo>
                <a:lnTo>
                  <a:pt x="1677467" y="3460890"/>
                </a:lnTo>
                <a:lnTo>
                  <a:pt x="1700098" y="3460890"/>
                </a:lnTo>
                <a:lnTo>
                  <a:pt x="1700098" y="3438258"/>
                </a:lnTo>
                <a:lnTo>
                  <a:pt x="1677467" y="3438258"/>
                </a:lnTo>
                <a:lnTo>
                  <a:pt x="1677467" y="3415627"/>
                </a:lnTo>
                <a:close/>
                <a:moveTo>
                  <a:pt x="1604086" y="3841852"/>
                </a:moveTo>
                <a:lnTo>
                  <a:pt x="1591056" y="3841852"/>
                </a:lnTo>
                <a:lnTo>
                  <a:pt x="1591056" y="3854539"/>
                </a:lnTo>
                <a:lnTo>
                  <a:pt x="1578369" y="3854539"/>
                </a:lnTo>
                <a:lnTo>
                  <a:pt x="1578369" y="3867569"/>
                </a:lnTo>
                <a:lnTo>
                  <a:pt x="1591056" y="3867569"/>
                </a:lnTo>
                <a:lnTo>
                  <a:pt x="1591056" y="3880256"/>
                </a:lnTo>
                <a:lnTo>
                  <a:pt x="1604086" y="3880256"/>
                </a:lnTo>
                <a:lnTo>
                  <a:pt x="1604086" y="3867569"/>
                </a:lnTo>
                <a:lnTo>
                  <a:pt x="1616773" y="3867569"/>
                </a:lnTo>
                <a:lnTo>
                  <a:pt x="1616773" y="3854539"/>
                </a:lnTo>
                <a:lnTo>
                  <a:pt x="1604086" y="3854539"/>
                </a:lnTo>
                <a:lnTo>
                  <a:pt x="1604086" y="3841852"/>
                </a:lnTo>
                <a:close/>
                <a:moveTo>
                  <a:pt x="1607172" y="3557588"/>
                </a:moveTo>
                <a:lnTo>
                  <a:pt x="1587970" y="3557588"/>
                </a:lnTo>
                <a:lnTo>
                  <a:pt x="1587970" y="3577133"/>
                </a:lnTo>
                <a:lnTo>
                  <a:pt x="1568425" y="3577133"/>
                </a:lnTo>
                <a:lnTo>
                  <a:pt x="1568425" y="3596335"/>
                </a:lnTo>
                <a:lnTo>
                  <a:pt x="1587970" y="3596335"/>
                </a:lnTo>
                <a:lnTo>
                  <a:pt x="1587970" y="3615881"/>
                </a:lnTo>
                <a:lnTo>
                  <a:pt x="1607172" y="3615881"/>
                </a:lnTo>
                <a:lnTo>
                  <a:pt x="1607172" y="3596335"/>
                </a:lnTo>
                <a:lnTo>
                  <a:pt x="1626718" y="3596335"/>
                </a:lnTo>
                <a:lnTo>
                  <a:pt x="1626718" y="3577133"/>
                </a:lnTo>
                <a:lnTo>
                  <a:pt x="1607172" y="3577133"/>
                </a:lnTo>
                <a:lnTo>
                  <a:pt x="1607172" y="3557588"/>
                </a:lnTo>
                <a:close/>
                <a:moveTo>
                  <a:pt x="1539964" y="3416313"/>
                </a:moveTo>
                <a:lnTo>
                  <a:pt x="1518018" y="3416313"/>
                </a:lnTo>
                <a:lnTo>
                  <a:pt x="1518018" y="3438601"/>
                </a:lnTo>
                <a:lnTo>
                  <a:pt x="1495730" y="3438601"/>
                </a:lnTo>
                <a:lnTo>
                  <a:pt x="1495730" y="3460547"/>
                </a:lnTo>
                <a:lnTo>
                  <a:pt x="1518018" y="3460547"/>
                </a:lnTo>
                <a:lnTo>
                  <a:pt x="1518018" y="3482835"/>
                </a:lnTo>
                <a:lnTo>
                  <a:pt x="1539964" y="3482835"/>
                </a:lnTo>
                <a:lnTo>
                  <a:pt x="1539964" y="3460547"/>
                </a:lnTo>
                <a:lnTo>
                  <a:pt x="1562252" y="3460547"/>
                </a:lnTo>
                <a:lnTo>
                  <a:pt x="1562252" y="3438601"/>
                </a:lnTo>
                <a:lnTo>
                  <a:pt x="1539964" y="3438601"/>
                </a:lnTo>
                <a:lnTo>
                  <a:pt x="1539964" y="3416313"/>
                </a:lnTo>
                <a:close/>
                <a:moveTo>
                  <a:pt x="1878749" y="3840480"/>
                </a:moveTo>
                <a:lnTo>
                  <a:pt x="1865033" y="3840480"/>
                </a:lnTo>
                <a:lnTo>
                  <a:pt x="1865033" y="3854196"/>
                </a:lnTo>
                <a:lnTo>
                  <a:pt x="1851317" y="3854196"/>
                </a:lnTo>
                <a:lnTo>
                  <a:pt x="1851317" y="3867912"/>
                </a:lnTo>
                <a:lnTo>
                  <a:pt x="1865033" y="3867912"/>
                </a:lnTo>
                <a:lnTo>
                  <a:pt x="1865033" y="3881628"/>
                </a:lnTo>
                <a:lnTo>
                  <a:pt x="1878749" y="3881628"/>
                </a:lnTo>
                <a:lnTo>
                  <a:pt x="1878749" y="3867912"/>
                </a:lnTo>
                <a:lnTo>
                  <a:pt x="1892465" y="3867912"/>
                </a:lnTo>
                <a:lnTo>
                  <a:pt x="1892465" y="3854196"/>
                </a:lnTo>
                <a:lnTo>
                  <a:pt x="1878749" y="3854196"/>
                </a:lnTo>
                <a:lnTo>
                  <a:pt x="1878749" y="3840480"/>
                </a:lnTo>
                <a:close/>
                <a:moveTo>
                  <a:pt x="1744675" y="3556902"/>
                </a:moveTo>
                <a:lnTo>
                  <a:pt x="1724787" y="3556902"/>
                </a:lnTo>
                <a:lnTo>
                  <a:pt x="1724787" y="3576790"/>
                </a:lnTo>
                <a:lnTo>
                  <a:pt x="1704899" y="3576790"/>
                </a:lnTo>
                <a:lnTo>
                  <a:pt x="1704899" y="3596678"/>
                </a:lnTo>
                <a:lnTo>
                  <a:pt x="1724787" y="3596678"/>
                </a:lnTo>
                <a:lnTo>
                  <a:pt x="1724787" y="3616566"/>
                </a:lnTo>
                <a:lnTo>
                  <a:pt x="1744675" y="3616566"/>
                </a:lnTo>
                <a:lnTo>
                  <a:pt x="1744675" y="3596678"/>
                </a:lnTo>
                <a:lnTo>
                  <a:pt x="1764563" y="3596678"/>
                </a:lnTo>
                <a:lnTo>
                  <a:pt x="1764563" y="3576790"/>
                </a:lnTo>
                <a:lnTo>
                  <a:pt x="1744675" y="3576790"/>
                </a:lnTo>
                <a:lnTo>
                  <a:pt x="1744675" y="3556902"/>
                </a:lnTo>
                <a:close/>
                <a:moveTo>
                  <a:pt x="1814970" y="3414598"/>
                </a:moveTo>
                <a:lnTo>
                  <a:pt x="1791652" y="3414598"/>
                </a:lnTo>
                <a:lnTo>
                  <a:pt x="1791652" y="3437915"/>
                </a:lnTo>
                <a:lnTo>
                  <a:pt x="1768335" y="3437915"/>
                </a:lnTo>
                <a:lnTo>
                  <a:pt x="1768335" y="3461233"/>
                </a:lnTo>
                <a:lnTo>
                  <a:pt x="1791652" y="3461233"/>
                </a:lnTo>
                <a:lnTo>
                  <a:pt x="1791652" y="3484550"/>
                </a:lnTo>
                <a:lnTo>
                  <a:pt x="1814970" y="3484550"/>
                </a:lnTo>
                <a:lnTo>
                  <a:pt x="1814970" y="3461233"/>
                </a:lnTo>
                <a:lnTo>
                  <a:pt x="1838287" y="3461233"/>
                </a:lnTo>
                <a:lnTo>
                  <a:pt x="1838287" y="3437915"/>
                </a:lnTo>
                <a:lnTo>
                  <a:pt x="1814970" y="3437915"/>
                </a:lnTo>
                <a:lnTo>
                  <a:pt x="1814970" y="3414598"/>
                </a:lnTo>
                <a:close/>
                <a:moveTo>
                  <a:pt x="1811884" y="3698519"/>
                </a:moveTo>
                <a:lnTo>
                  <a:pt x="1794739" y="3698519"/>
                </a:lnTo>
                <a:lnTo>
                  <a:pt x="1794739" y="3715322"/>
                </a:lnTo>
                <a:lnTo>
                  <a:pt x="1777936" y="3715322"/>
                </a:lnTo>
                <a:lnTo>
                  <a:pt x="1777936" y="3732467"/>
                </a:lnTo>
                <a:lnTo>
                  <a:pt x="1794739" y="3732467"/>
                </a:lnTo>
                <a:lnTo>
                  <a:pt x="1794739" y="3749269"/>
                </a:lnTo>
                <a:lnTo>
                  <a:pt x="1811884" y="3749269"/>
                </a:lnTo>
                <a:lnTo>
                  <a:pt x="1811884" y="3732467"/>
                </a:lnTo>
                <a:lnTo>
                  <a:pt x="1828686" y="3732467"/>
                </a:lnTo>
                <a:lnTo>
                  <a:pt x="1828686" y="3715322"/>
                </a:lnTo>
                <a:lnTo>
                  <a:pt x="1811884" y="3715322"/>
                </a:lnTo>
                <a:lnTo>
                  <a:pt x="1811884" y="3698519"/>
                </a:lnTo>
                <a:close/>
                <a:moveTo>
                  <a:pt x="1402461" y="3417684"/>
                </a:moveTo>
                <a:lnTo>
                  <a:pt x="1381201" y="3417684"/>
                </a:lnTo>
                <a:lnTo>
                  <a:pt x="1381201" y="3438944"/>
                </a:lnTo>
                <a:lnTo>
                  <a:pt x="1359941" y="3438944"/>
                </a:lnTo>
                <a:lnTo>
                  <a:pt x="1359941" y="3460204"/>
                </a:lnTo>
                <a:lnTo>
                  <a:pt x="1381201" y="3460204"/>
                </a:lnTo>
                <a:lnTo>
                  <a:pt x="1381201" y="3481464"/>
                </a:lnTo>
                <a:lnTo>
                  <a:pt x="1402461" y="3481464"/>
                </a:lnTo>
                <a:lnTo>
                  <a:pt x="1402461" y="3460204"/>
                </a:lnTo>
                <a:lnTo>
                  <a:pt x="1423721" y="3460204"/>
                </a:lnTo>
                <a:lnTo>
                  <a:pt x="1423721" y="3438944"/>
                </a:lnTo>
                <a:lnTo>
                  <a:pt x="1402461" y="3438944"/>
                </a:lnTo>
                <a:lnTo>
                  <a:pt x="1402461" y="3417684"/>
                </a:lnTo>
                <a:close/>
                <a:moveTo>
                  <a:pt x="1334910" y="3277438"/>
                </a:moveTo>
                <a:lnTo>
                  <a:pt x="1311592" y="3277438"/>
                </a:lnTo>
                <a:lnTo>
                  <a:pt x="1311592" y="3300755"/>
                </a:lnTo>
                <a:lnTo>
                  <a:pt x="1288275" y="3300755"/>
                </a:lnTo>
                <a:lnTo>
                  <a:pt x="1288275" y="3324073"/>
                </a:lnTo>
                <a:lnTo>
                  <a:pt x="1311592" y="3324073"/>
                </a:lnTo>
                <a:lnTo>
                  <a:pt x="1311592" y="3347390"/>
                </a:lnTo>
                <a:lnTo>
                  <a:pt x="1334910" y="3347390"/>
                </a:lnTo>
                <a:lnTo>
                  <a:pt x="1334910" y="3324073"/>
                </a:lnTo>
                <a:lnTo>
                  <a:pt x="1358227" y="3324073"/>
                </a:lnTo>
                <a:lnTo>
                  <a:pt x="1358227" y="3300755"/>
                </a:lnTo>
                <a:lnTo>
                  <a:pt x="1334910" y="3300755"/>
                </a:lnTo>
                <a:lnTo>
                  <a:pt x="1334910" y="3277438"/>
                </a:lnTo>
                <a:close/>
                <a:moveTo>
                  <a:pt x="1399375" y="3701263"/>
                </a:moveTo>
                <a:lnTo>
                  <a:pt x="1384287" y="3701263"/>
                </a:lnTo>
                <a:lnTo>
                  <a:pt x="1384287" y="3716350"/>
                </a:lnTo>
                <a:lnTo>
                  <a:pt x="1369200" y="3716350"/>
                </a:lnTo>
                <a:lnTo>
                  <a:pt x="1369200" y="3731438"/>
                </a:lnTo>
                <a:lnTo>
                  <a:pt x="1384287" y="3731438"/>
                </a:lnTo>
                <a:lnTo>
                  <a:pt x="1384287" y="3746525"/>
                </a:lnTo>
                <a:lnTo>
                  <a:pt x="1399375" y="3746525"/>
                </a:lnTo>
                <a:lnTo>
                  <a:pt x="1399375" y="3731438"/>
                </a:lnTo>
                <a:lnTo>
                  <a:pt x="1414462" y="3731438"/>
                </a:lnTo>
                <a:lnTo>
                  <a:pt x="1414462" y="3716350"/>
                </a:lnTo>
                <a:lnTo>
                  <a:pt x="1399375" y="3716350"/>
                </a:lnTo>
                <a:lnTo>
                  <a:pt x="1399375" y="3701263"/>
                </a:lnTo>
                <a:close/>
                <a:moveTo>
                  <a:pt x="1332166" y="3560331"/>
                </a:moveTo>
                <a:lnTo>
                  <a:pt x="1314336" y="3560331"/>
                </a:lnTo>
                <a:lnTo>
                  <a:pt x="1314336" y="3577819"/>
                </a:lnTo>
                <a:lnTo>
                  <a:pt x="1296848" y="3577819"/>
                </a:lnTo>
                <a:lnTo>
                  <a:pt x="1296848" y="3595649"/>
                </a:lnTo>
                <a:lnTo>
                  <a:pt x="1314336" y="3595649"/>
                </a:lnTo>
                <a:lnTo>
                  <a:pt x="1314336" y="3613137"/>
                </a:lnTo>
                <a:lnTo>
                  <a:pt x="1332166" y="3613137"/>
                </a:lnTo>
                <a:lnTo>
                  <a:pt x="1332166" y="3595649"/>
                </a:lnTo>
                <a:lnTo>
                  <a:pt x="1349654" y="3595649"/>
                </a:lnTo>
                <a:lnTo>
                  <a:pt x="1349654" y="3577819"/>
                </a:lnTo>
                <a:lnTo>
                  <a:pt x="1332166" y="3577819"/>
                </a:lnTo>
                <a:lnTo>
                  <a:pt x="1332166" y="3560331"/>
                </a:lnTo>
                <a:close/>
                <a:moveTo>
                  <a:pt x="1264615" y="3419399"/>
                </a:moveTo>
                <a:lnTo>
                  <a:pt x="1244727" y="3419399"/>
                </a:lnTo>
                <a:lnTo>
                  <a:pt x="1244727" y="3439630"/>
                </a:lnTo>
                <a:lnTo>
                  <a:pt x="1224496" y="3439630"/>
                </a:lnTo>
                <a:lnTo>
                  <a:pt x="1224496" y="3459518"/>
                </a:lnTo>
                <a:lnTo>
                  <a:pt x="1244727" y="3459518"/>
                </a:lnTo>
                <a:lnTo>
                  <a:pt x="1244727" y="3479749"/>
                </a:lnTo>
                <a:lnTo>
                  <a:pt x="1264615" y="3479749"/>
                </a:lnTo>
                <a:lnTo>
                  <a:pt x="1264615" y="3459518"/>
                </a:lnTo>
                <a:lnTo>
                  <a:pt x="1284846" y="3459518"/>
                </a:lnTo>
                <a:lnTo>
                  <a:pt x="1284846" y="3439630"/>
                </a:lnTo>
                <a:lnTo>
                  <a:pt x="1264615" y="3439630"/>
                </a:lnTo>
                <a:lnTo>
                  <a:pt x="1264615" y="3419399"/>
                </a:lnTo>
                <a:close/>
                <a:moveTo>
                  <a:pt x="1536878" y="3699891"/>
                </a:moveTo>
                <a:lnTo>
                  <a:pt x="1521104" y="3699891"/>
                </a:lnTo>
                <a:lnTo>
                  <a:pt x="1521104" y="3716007"/>
                </a:lnTo>
                <a:lnTo>
                  <a:pt x="1504988" y="3716007"/>
                </a:lnTo>
                <a:lnTo>
                  <a:pt x="1504988" y="3731781"/>
                </a:lnTo>
                <a:lnTo>
                  <a:pt x="1521104" y="3731781"/>
                </a:lnTo>
                <a:lnTo>
                  <a:pt x="1521104" y="3747897"/>
                </a:lnTo>
                <a:lnTo>
                  <a:pt x="1536878" y="3747897"/>
                </a:lnTo>
                <a:lnTo>
                  <a:pt x="1536878" y="3731781"/>
                </a:lnTo>
                <a:lnTo>
                  <a:pt x="1552994" y="3731781"/>
                </a:lnTo>
                <a:lnTo>
                  <a:pt x="1552994" y="3716007"/>
                </a:lnTo>
                <a:lnTo>
                  <a:pt x="1536878" y="3716007"/>
                </a:lnTo>
                <a:lnTo>
                  <a:pt x="1536878" y="3699891"/>
                </a:lnTo>
                <a:close/>
                <a:moveTo>
                  <a:pt x="1466583" y="3842880"/>
                </a:moveTo>
                <a:lnTo>
                  <a:pt x="1454239" y="3842880"/>
                </a:lnTo>
                <a:lnTo>
                  <a:pt x="1454239" y="3854882"/>
                </a:lnTo>
                <a:lnTo>
                  <a:pt x="1442237" y="3854882"/>
                </a:lnTo>
                <a:lnTo>
                  <a:pt x="1442237" y="3867226"/>
                </a:lnTo>
                <a:lnTo>
                  <a:pt x="1454239" y="3867226"/>
                </a:lnTo>
                <a:lnTo>
                  <a:pt x="1454239" y="3879228"/>
                </a:lnTo>
                <a:lnTo>
                  <a:pt x="1466583" y="3879228"/>
                </a:lnTo>
                <a:lnTo>
                  <a:pt x="1466583" y="3867226"/>
                </a:lnTo>
                <a:lnTo>
                  <a:pt x="1478585" y="3867226"/>
                </a:lnTo>
                <a:lnTo>
                  <a:pt x="1478585" y="3854882"/>
                </a:lnTo>
                <a:lnTo>
                  <a:pt x="1466583" y="3854882"/>
                </a:lnTo>
                <a:lnTo>
                  <a:pt x="1466583" y="3842880"/>
                </a:lnTo>
                <a:close/>
                <a:moveTo>
                  <a:pt x="1261529" y="3703320"/>
                </a:moveTo>
                <a:lnTo>
                  <a:pt x="1247813" y="3703320"/>
                </a:lnTo>
                <a:lnTo>
                  <a:pt x="1247813" y="3717036"/>
                </a:lnTo>
                <a:lnTo>
                  <a:pt x="1234097" y="3717036"/>
                </a:lnTo>
                <a:lnTo>
                  <a:pt x="1234097" y="3730752"/>
                </a:lnTo>
                <a:lnTo>
                  <a:pt x="1247813" y="3730752"/>
                </a:lnTo>
                <a:lnTo>
                  <a:pt x="1247813" y="3744468"/>
                </a:lnTo>
                <a:lnTo>
                  <a:pt x="1261529" y="3744468"/>
                </a:lnTo>
                <a:lnTo>
                  <a:pt x="1261529" y="3730752"/>
                </a:lnTo>
                <a:lnTo>
                  <a:pt x="1275245" y="3730752"/>
                </a:lnTo>
                <a:lnTo>
                  <a:pt x="1275245" y="3717036"/>
                </a:lnTo>
                <a:lnTo>
                  <a:pt x="1261529" y="3717036"/>
                </a:lnTo>
                <a:lnTo>
                  <a:pt x="1261529" y="3703320"/>
                </a:lnTo>
                <a:close/>
                <a:moveTo>
                  <a:pt x="1469669" y="3558616"/>
                </a:moveTo>
                <a:lnTo>
                  <a:pt x="1451153" y="3558616"/>
                </a:lnTo>
                <a:lnTo>
                  <a:pt x="1451153" y="3577476"/>
                </a:lnTo>
                <a:lnTo>
                  <a:pt x="1432293" y="3577476"/>
                </a:lnTo>
                <a:lnTo>
                  <a:pt x="1432293" y="3595992"/>
                </a:lnTo>
                <a:lnTo>
                  <a:pt x="1451153" y="3595992"/>
                </a:lnTo>
                <a:lnTo>
                  <a:pt x="1451153" y="3614852"/>
                </a:lnTo>
                <a:lnTo>
                  <a:pt x="1469669" y="3614852"/>
                </a:lnTo>
                <a:lnTo>
                  <a:pt x="1469669" y="3595992"/>
                </a:lnTo>
                <a:lnTo>
                  <a:pt x="1488529" y="3595992"/>
                </a:lnTo>
                <a:lnTo>
                  <a:pt x="1488529" y="3577476"/>
                </a:lnTo>
                <a:lnTo>
                  <a:pt x="1469669" y="3577476"/>
                </a:lnTo>
                <a:lnTo>
                  <a:pt x="1469669" y="3558616"/>
                </a:lnTo>
                <a:close/>
                <a:moveTo>
                  <a:pt x="1448067" y="3349104"/>
                </a:moveTo>
                <a:lnTo>
                  <a:pt x="1472755" y="3349104"/>
                </a:lnTo>
                <a:lnTo>
                  <a:pt x="1472755" y="3324758"/>
                </a:lnTo>
                <a:lnTo>
                  <a:pt x="1497101" y="3324758"/>
                </a:lnTo>
                <a:lnTo>
                  <a:pt x="1497101" y="3300070"/>
                </a:lnTo>
                <a:lnTo>
                  <a:pt x="1472755" y="3300070"/>
                </a:lnTo>
                <a:lnTo>
                  <a:pt x="1472755" y="3275724"/>
                </a:lnTo>
                <a:lnTo>
                  <a:pt x="1448067" y="3275724"/>
                </a:lnTo>
                <a:lnTo>
                  <a:pt x="1448067" y="3300070"/>
                </a:lnTo>
                <a:lnTo>
                  <a:pt x="1423721" y="3300070"/>
                </a:lnTo>
                <a:lnTo>
                  <a:pt x="1423721" y="3324758"/>
                </a:lnTo>
                <a:lnTo>
                  <a:pt x="1448067" y="3324758"/>
                </a:lnTo>
                <a:lnTo>
                  <a:pt x="1448067" y="3349104"/>
                </a:lnTo>
                <a:close/>
                <a:moveTo>
                  <a:pt x="853135" y="3145079"/>
                </a:moveTo>
                <a:lnTo>
                  <a:pt x="833247" y="3145079"/>
                </a:lnTo>
                <a:lnTo>
                  <a:pt x="833247" y="3165310"/>
                </a:lnTo>
                <a:lnTo>
                  <a:pt x="813016" y="3165310"/>
                </a:lnTo>
                <a:lnTo>
                  <a:pt x="813016" y="3185198"/>
                </a:lnTo>
                <a:lnTo>
                  <a:pt x="833247" y="3185198"/>
                </a:lnTo>
                <a:lnTo>
                  <a:pt x="833247" y="3205429"/>
                </a:lnTo>
                <a:lnTo>
                  <a:pt x="853135" y="3205429"/>
                </a:lnTo>
                <a:lnTo>
                  <a:pt x="853135" y="3185198"/>
                </a:lnTo>
                <a:lnTo>
                  <a:pt x="873366" y="3185198"/>
                </a:lnTo>
                <a:lnTo>
                  <a:pt x="873366" y="3165310"/>
                </a:lnTo>
                <a:lnTo>
                  <a:pt x="853135" y="3165310"/>
                </a:lnTo>
                <a:lnTo>
                  <a:pt x="853135" y="3145079"/>
                </a:lnTo>
                <a:close/>
                <a:moveTo>
                  <a:pt x="233172" y="2742514"/>
                </a:moveTo>
                <a:lnTo>
                  <a:pt x="218770" y="2742514"/>
                </a:lnTo>
                <a:lnTo>
                  <a:pt x="218770" y="2756573"/>
                </a:lnTo>
                <a:lnTo>
                  <a:pt x="204711" y="2756573"/>
                </a:lnTo>
                <a:lnTo>
                  <a:pt x="204711" y="2770975"/>
                </a:lnTo>
                <a:lnTo>
                  <a:pt x="218770" y="2770975"/>
                </a:lnTo>
                <a:lnTo>
                  <a:pt x="218770" y="2785034"/>
                </a:lnTo>
                <a:lnTo>
                  <a:pt x="233172" y="2785034"/>
                </a:lnTo>
                <a:lnTo>
                  <a:pt x="233172" y="2770975"/>
                </a:lnTo>
                <a:lnTo>
                  <a:pt x="247231" y="2770975"/>
                </a:lnTo>
                <a:lnTo>
                  <a:pt x="247231" y="2756573"/>
                </a:lnTo>
                <a:lnTo>
                  <a:pt x="233172" y="2756573"/>
                </a:lnTo>
                <a:lnTo>
                  <a:pt x="233172" y="2742514"/>
                </a:lnTo>
                <a:close/>
                <a:moveTo>
                  <a:pt x="234201" y="2464422"/>
                </a:moveTo>
                <a:lnTo>
                  <a:pt x="217742" y="2464422"/>
                </a:lnTo>
                <a:lnTo>
                  <a:pt x="217742" y="2481224"/>
                </a:lnTo>
                <a:lnTo>
                  <a:pt x="200939" y="2481224"/>
                </a:lnTo>
                <a:lnTo>
                  <a:pt x="200939" y="2497684"/>
                </a:lnTo>
                <a:lnTo>
                  <a:pt x="217742" y="2497684"/>
                </a:lnTo>
                <a:lnTo>
                  <a:pt x="217742" y="2514486"/>
                </a:lnTo>
                <a:lnTo>
                  <a:pt x="234201" y="2514486"/>
                </a:lnTo>
                <a:lnTo>
                  <a:pt x="234201" y="2497684"/>
                </a:lnTo>
                <a:lnTo>
                  <a:pt x="251003" y="2497684"/>
                </a:lnTo>
                <a:lnTo>
                  <a:pt x="251003" y="2481224"/>
                </a:lnTo>
                <a:lnTo>
                  <a:pt x="234201" y="2481224"/>
                </a:lnTo>
                <a:lnTo>
                  <a:pt x="234201" y="2464422"/>
                </a:lnTo>
                <a:close/>
                <a:moveTo>
                  <a:pt x="165278" y="2328634"/>
                </a:moveTo>
                <a:lnTo>
                  <a:pt x="149504" y="2328634"/>
                </a:lnTo>
                <a:lnTo>
                  <a:pt x="149504" y="2344407"/>
                </a:lnTo>
                <a:lnTo>
                  <a:pt x="133731" y="2344407"/>
                </a:lnTo>
                <a:lnTo>
                  <a:pt x="133731" y="2360181"/>
                </a:lnTo>
                <a:lnTo>
                  <a:pt x="149504" y="2360181"/>
                </a:lnTo>
                <a:lnTo>
                  <a:pt x="149504" y="2375954"/>
                </a:lnTo>
                <a:lnTo>
                  <a:pt x="165278" y="2375954"/>
                </a:lnTo>
                <a:lnTo>
                  <a:pt x="165278" y="2360181"/>
                </a:lnTo>
                <a:lnTo>
                  <a:pt x="181051" y="2360181"/>
                </a:lnTo>
                <a:lnTo>
                  <a:pt x="181051" y="2344407"/>
                </a:lnTo>
                <a:lnTo>
                  <a:pt x="165278" y="2344407"/>
                </a:lnTo>
                <a:lnTo>
                  <a:pt x="165278" y="2328634"/>
                </a:lnTo>
                <a:close/>
                <a:moveTo>
                  <a:pt x="165964" y="2052599"/>
                </a:moveTo>
                <a:lnTo>
                  <a:pt x="148819" y="2052599"/>
                </a:lnTo>
                <a:lnTo>
                  <a:pt x="148819" y="2069402"/>
                </a:lnTo>
                <a:lnTo>
                  <a:pt x="132017" y="2069402"/>
                </a:lnTo>
                <a:lnTo>
                  <a:pt x="132017" y="2086547"/>
                </a:lnTo>
                <a:lnTo>
                  <a:pt x="148819" y="2086547"/>
                </a:lnTo>
                <a:lnTo>
                  <a:pt x="148819" y="2103349"/>
                </a:lnTo>
                <a:lnTo>
                  <a:pt x="165964" y="2103349"/>
                </a:lnTo>
                <a:lnTo>
                  <a:pt x="165964" y="2086547"/>
                </a:lnTo>
                <a:lnTo>
                  <a:pt x="182766" y="2086547"/>
                </a:lnTo>
                <a:lnTo>
                  <a:pt x="182766" y="2069402"/>
                </a:lnTo>
                <a:lnTo>
                  <a:pt x="165964" y="2069402"/>
                </a:lnTo>
                <a:lnTo>
                  <a:pt x="165964" y="2052599"/>
                </a:lnTo>
                <a:close/>
                <a:moveTo>
                  <a:pt x="165964" y="1778279"/>
                </a:moveTo>
                <a:lnTo>
                  <a:pt x="148819" y="1778279"/>
                </a:lnTo>
                <a:lnTo>
                  <a:pt x="148819" y="1795082"/>
                </a:lnTo>
                <a:lnTo>
                  <a:pt x="132017" y="1795082"/>
                </a:lnTo>
                <a:lnTo>
                  <a:pt x="132017" y="1812227"/>
                </a:lnTo>
                <a:lnTo>
                  <a:pt x="148819" y="1812227"/>
                </a:lnTo>
                <a:lnTo>
                  <a:pt x="148819" y="1829029"/>
                </a:lnTo>
                <a:lnTo>
                  <a:pt x="165964" y="1829029"/>
                </a:lnTo>
                <a:lnTo>
                  <a:pt x="165964" y="1812227"/>
                </a:lnTo>
                <a:lnTo>
                  <a:pt x="182766" y="1812227"/>
                </a:lnTo>
                <a:lnTo>
                  <a:pt x="182766" y="1795082"/>
                </a:lnTo>
                <a:lnTo>
                  <a:pt x="165964" y="1795082"/>
                </a:lnTo>
                <a:lnTo>
                  <a:pt x="165964" y="1778279"/>
                </a:lnTo>
                <a:close/>
                <a:moveTo>
                  <a:pt x="304495" y="2047799"/>
                </a:moveTo>
                <a:lnTo>
                  <a:pt x="284607" y="2047799"/>
                </a:lnTo>
                <a:lnTo>
                  <a:pt x="284607" y="2068030"/>
                </a:lnTo>
                <a:lnTo>
                  <a:pt x="264376" y="2068030"/>
                </a:lnTo>
                <a:lnTo>
                  <a:pt x="264376" y="2087918"/>
                </a:lnTo>
                <a:lnTo>
                  <a:pt x="284607" y="2087918"/>
                </a:lnTo>
                <a:lnTo>
                  <a:pt x="284607" y="2108149"/>
                </a:lnTo>
                <a:lnTo>
                  <a:pt x="304495" y="2108149"/>
                </a:lnTo>
                <a:lnTo>
                  <a:pt x="304495" y="2087918"/>
                </a:lnTo>
                <a:lnTo>
                  <a:pt x="324726" y="2087918"/>
                </a:lnTo>
                <a:lnTo>
                  <a:pt x="324726" y="2068030"/>
                </a:lnTo>
                <a:lnTo>
                  <a:pt x="304495" y="2068030"/>
                </a:lnTo>
                <a:lnTo>
                  <a:pt x="304495" y="2047799"/>
                </a:lnTo>
                <a:close/>
                <a:moveTo>
                  <a:pt x="304152" y="2323833"/>
                </a:moveTo>
                <a:lnTo>
                  <a:pt x="284950" y="2323833"/>
                </a:lnTo>
                <a:lnTo>
                  <a:pt x="284950" y="2342693"/>
                </a:lnTo>
                <a:lnTo>
                  <a:pt x="266090" y="2342693"/>
                </a:lnTo>
                <a:lnTo>
                  <a:pt x="266090" y="2361895"/>
                </a:lnTo>
                <a:lnTo>
                  <a:pt x="284950" y="2361895"/>
                </a:lnTo>
                <a:lnTo>
                  <a:pt x="284950" y="2380755"/>
                </a:lnTo>
                <a:lnTo>
                  <a:pt x="304152" y="2380755"/>
                </a:lnTo>
                <a:lnTo>
                  <a:pt x="304152" y="2361895"/>
                </a:lnTo>
                <a:lnTo>
                  <a:pt x="323012" y="2361895"/>
                </a:lnTo>
                <a:lnTo>
                  <a:pt x="323012" y="2342693"/>
                </a:lnTo>
                <a:lnTo>
                  <a:pt x="304152" y="2342693"/>
                </a:lnTo>
                <a:lnTo>
                  <a:pt x="304152" y="2323833"/>
                </a:lnTo>
                <a:close/>
                <a:moveTo>
                  <a:pt x="303124" y="2600897"/>
                </a:moveTo>
                <a:lnTo>
                  <a:pt x="285979" y="2600897"/>
                </a:lnTo>
                <a:lnTo>
                  <a:pt x="285979" y="2618042"/>
                </a:lnTo>
                <a:lnTo>
                  <a:pt x="268834" y="2618042"/>
                </a:lnTo>
                <a:lnTo>
                  <a:pt x="268834" y="2635187"/>
                </a:lnTo>
                <a:lnTo>
                  <a:pt x="285979" y="2635187"/>
                </a:lnTo>
                <a:lnTo>
                  <a:pt x="285979" y="2652332"/>
                </a:lnTo>
                <a:lnTo>
                  <a:pt x="303124" y="2652332"/>
                </a:lnTo>
                <a:lnTo>
                  <a:pt x="303124" y="2635187"/>
                </a:lnTo>
                <a:lnTo>
                  <a:pt x="320269" y="2635187"/>
                </a:lnTo>
                <a:lnTo>
                  <a:pt x="320269" y="2618042"/>
                </a:lnTo>
                <a:lnTo>
                  <a:pt x="303124" y="2618042"/>
                </a:lnTo>
                <a:lnTo>
                  <a:pt x="303124" y="2600897"/>
                </a:lnTo>
                <a:close/>
                <a:moveTo>
                  <a:pt x="235229" y="1912696"/>
                </a:moveTo>
                <a:lnTo>
                  <a:pt x="216713" y="1912696"/>
                </a:lnTo>
                <a:lnTo>
                  <a:pt x="216713" y="1931556"/>
                </a:lnTo>
                <a:lnTo>
                  <a:pt x="197853" y="1931556"/>
                </a:lnTo>
                <a:lnTo>
                  <a:pt x="197853" y="1950072"/>
                </a:lnTo>
                <a:lnTo>
                  <a:pt x="216713" y="1950072"/>
                </a:lnTo>
                <a:lnTo>
                  <a:pt x="216713" y="1968932"/>
                </a:lnTo>
                <a:lnTo>
                  <a:pt x="235229" y="1968932"/>
                </a:lnTo>
                <a:lnTo>
                  <a:pt x="235229" y="1950072"/>
                </a:lnTo>
                <a:lnTo>
                  <a:pt x="254089" y="1950072"/>
                </a:lnTo>
                <a:lnTo>
                  <a:pt x="254089" y="1931556"/>
                </a:lnTo>
                <a:lnTo>
                  <a:pt x="235229" y="1931556"/>
                </a:lnTo>
                <a:lnTo>
                  <a:pt x="235229" y="1912696"/>
                </a:lnTo>
                <a:close/>
                <a:moveTo>
                  <a:pt x="301409" y="2880017"/>
                </a:moveTo>
                <a:lnTo>
                  <a:pt x="287693" y="2880017"/>
                </a:lnTo>
                <a:lnTo>
                  <a:pt x="287693" y="2894076"/>
                </a:lnTo>
                <a:lnTo>
                  <a:pt x="273634" y="2894076"/>
                </a:lnTo>
                <a:lnTo>
                  <a:pt x="273634" y="2907792"/>
                </a:lnTo>
                <a:lnTo>
                  <a:pt x="287693" y="2907792"/>
                </a:lnTo>
                <a:lnTo>
                  <a:pt x="287693" y="2921851"/>
                </a:lnTo>
                <a:lnTo>
                  <a:pt x="301409" y="2921851"/>
                </a:lnTo>
                <a:lnTo>
                  <a:pt x="301409" y="2907792"/>
                </a:lnTo>
                <a:lnTo>
                  <a:pt x="315468" y="2907792"/>
                </a:lnTo>
                <a:lnTo>
                  <a:pt x="315468" y="2894076"/>
                </a:lnTo>
                <a:lnTo>
                  <a:pt x="301409" y="2894076"/>
                </a:lnTo>
                <a:lnTo>
                  <a:pt x="301409" y="2880017"/>
                </a:lnTo>
                <a:close/>
                <a:moveTo>
                  <a:pt x="235229" y="2187702"/>
                </a:moveTo>
                <a:lnTo>
                  <a:pt x="216713" y="2187702"/>
                </a:lnTo>
                <a:lnTo>
                  <a:pt x="216713" y="2205876"/>
                </a:lnTo>
                <a:lnTo>
                  <a:pt x="198539" y="2205876"/>
                </a:lnTo>
                <a:lnTo>
                  <a:pt x="198539" y="2224392"/>
                </a:lnTo>
                <a:lnTo>
                  <a:pt x="216713" y="2224392"/>
                </a:lnTo>
                <a:lnTo>
                  <a:pt x="216713" y="2242566"/>
                </a:lnTo>
                <a:lnTo>
                  <a:pt x="235229" y="2242566"/>
                </a:lnTo>
                <a:lnTo>
                  <a:pt x="235229" y="2224392"/>
                </a:lnTo>
                <a:lnTo>
                  <a:pt x="253403" y="2224392"/>
                </a:lnTo>
                <a:lnTo>
                  <a:pt x="253403" y="2205876"/>
                </a:lnTo>
                <a:lnTo>
                  <a:pt x="235229" y="2205876"/>
                </a:lnTo>
                <a:lnTo>
                  <a:pt x="235229" y="2187702"/>
                </a:lnTo>
                <a:close/>
                <a:moveTo>
                  <a:pt x="27089" y="2057743"/>
                </a:moveTo>
                <a:lnTo>
                  <a:pt x="13373" y="2057743"/>
                </a:lnTo>
                <a:lnTo>
                  <a:pt x="13373" y="2071116"/>
                </a:lnTo>
                <a:lnTo>
                  <a:pt x="0" y="2071116"/>
                </a:lnTo>
                <a:lnTo>
                  <a:pt x="0" y="2084832"/>
                </a:lnTo>
                <a:lnTo>
                  <a:pt x="13373" y="2084832"/>
                </a:lnTo>
                <a:lnTo>
                  <a:pt x="13373" y="2098205"/>
                </a:lnTo>
                <a:lnTo>
                  <a:pt x="27089" y="2098205"/>
                </a:lnTo>
                <a:lnTo>
                  <a:pt x="27089" y="2084832"/>
                </a:lnTo>
                <a:lnTo>
                  <a:pt x="40462" y="2084832"/>
                </a:lnTo>
                <a:lnTo>
                  <a:pt x="40462" y="2071116"/>
                </a:lnTo>
                <a:lnTo>
                  <a:pt x="27089" y="2071116"/>
                </a:lnTo>
                <a:lnTo>
                  <a:pt x="27089" y="2057743"/>
                </a:lnTo>
                <a:close/>
                <a:moveTo>
                  <a:pt x="164249" y="2605697"/>
                </a:moveTo>
                <a:lnTo>
                  <a:pt x="150533" y="2605697"/>
                </a:lnTo>
                <a:lnTo>
                  <a:pt x="150533" y="2619756"/>
                </a:lnTo>
                <a:lnTo>
                  <a:pt x="136474" y="2619756"/>
                </a:lnTo>
                <a:lnTo>
                  <a:pt x="136474" y="2633472"/>
                </a:lnTo>
                <a:lnTo>
                  <a:pt x="150533" y="2633472"/>
                </a:lnTo>
                <a:lnTo>
                  <a:pt x="150533" y="2647531"/>
                </a:lnTo>
                <a:lnTo>
                  <a:pt x="164249" y="2647531"/>
                </a:lnTo>
                <a:lnTo>
                  <a:pt x="164249" y="2633472"/>
                </a:lnTo>
                <a:lnTo>
                  <a:pt x="178308" y="2633472"/>
                </a:lnTo>
                <a:lnTo>
                  <a:pt x="178308" y="2619756"/>
                </a:lnTo>
                <a:lnTo>
                  <a:pt x="164249" y="2619756"/>
                </a:lnTo>
                <a:lnTo>
                  <a:pt x="164249" y="2605697"/>
                </a:lnTo>
                <a:close/>
                <a:moveTo>
                  <a:pt x="26403" y="2333435"/>
                </a:moveTo>
                <a:lnTo>
                  <a:pt x="14059" y="2333435"/>
                </a:lnTo>
                <a:lnTo>
                  <a:pt x="14059" y="2346122"/>
                </a:lnTo>
                <a:lnTo>
                  <a:pt x="1372" y="2346122"/>
                </a:lnTo>
                <a:lnTo>
                  <a:pt x="1372" y="2358466"/>
                </a:lnTo>
                <a:lnTo>
                  <a:pt x="14059" y="2358466"/>
                </a:lnTo>
                <a:lnTo>
                  <a:pt x="14059" y="2371154"/>
                </a:lnTo>
                <a:lnTo>
                  <a:pt x="26403" y="2371154"/>
                </a:lnTo>
                <a:lnTo>
                  <a:pt x="26403" y="2358466"/>
                </a:lnTo>
                <a:lnTo>
                  <a:pt x="39091" y="2358466"/>
                </a:lnTo>
                <a:lnTo>
                  <a:pt x="39091" y="2346122"/>
                </a:lnTo>
                <a:lnTo>
                  <a:pt x="26403" y="2346122"/>
                </a:lnTo>
                <a:lnTo>
                  <a:pt x="26403" y="2333435"/>
                </a:lnTo>
                <a:close/>
                <a:moveTo>
                  <a:pt x="81267" y="1688783"/>
                </a:moveTo>
                <a:lnTo>
                  <a:pt x="96355" y="1688783"/>
                </a:lnTo>
                <a:lnTo>
                  <a:pt x="96355" y="1674038"/>
                </a:lnTo>
                <a:lnTo>
                  <a:pt x="111100" y="1674038"/>
                </a:lnTo>
                <a:lnTo>
                  <a:pt x="111100" y="1658950"/>
                </a:lnTo>
                <a:lnTo>
                  <a:pt x="96355" y="1658950"/>
                </a:lnTo>
                <a:lnTo>
                  <a:pt x="96355" y="1644206"/>
                </a:lnTo>
                <a:lnTo>
                  <a:pt x="81267" y="1644206"/>
                </a:lnTo>
                <a:lnTo>
                  <a:pt x="81267" y="1658950"/>
                </a:lnTo>
                <a:lnTo>
                  <a:pt x="66523" y="1658950"/>
                </a:lnTo>
                <a:lnTo>
                  <a:pt x="66523" y="1674038"/>
                </a:lnTo>
                <a:lnTo>
                  <a:pt x="81267" y="1674038"/>
                </a:lnTo>
                <a:lnTo>
                  <a:pt x="81267" y="1688783"/>
                </a:lnTo>
                <a:close/>
                <a:moveTo>
                  <a:pt x="81953" y="1412405"/>
                </a:moveTo>
                <a:lnTo>
                  <a:pt x="95669" y="1412405"/>
                </a:lnTo>
                <a:lnTo>
                  <a:pt x="95669" y="1399032"/>
                </a:lnTo>
                <a:lnTo>
                  <a:pt x="109042" y="1399032"/>
                </a:lnTo>
                <a:lnTo>
                  <a:pt x="109042" y="1385316"/>
                </a:lnTo>
                <a:lnTo>
                  <a:pt x="95669" y="1385316"/>
                </a:lnTo>
                <a:lnTo>
                  <a:pt x="95669" y="1371943"/>
                </a:lnTo>
                <a:lnTo>
                  <a:pt x="81953" y="1371943"/>
                </a:lnTo>
                <a:lnTo>
                  <a:pt x="81953" y="1385316"/>
                </a:lnTo>
                <a:lnTo>
                  <a:pt x="68580" y="1385316"/>
                </a:lnTo>
                <a:lnTo>
                  <a:pt x="68580" y="1399032"/>
                </a:lnTo>
                <a:lnTo>
                  <a:pt x="81953" y="1399032"/>
                </a:lnTo>
                <a:lnTo>
                  <a:pt x="81953" y="1412405"/>
                </a:lnTo>
                <a:close/>
                <a:moveTo>
                  <a:pt x="27089" y="1783423"/>
                </a:moveTo>
                <a:lnTo>
                  <a:pt x="13373" y="1783423"/>
                </a:lnTo>
                <a:lnTo>
                  <a:pt x="13373" y="1796796"/>
                </a:lnTo>
                <a:lnTo>
                  <a:pt x="0" y="1796796"/>
                </a:lnTo>
                <a:lnTo>
                  <a:pt x="0" y="1810512"/>
                </a:lnTo>
                <a:lnTo>
                  <a:pt x="13373" y="1810512"/>
                </a:lnTo>
                <a:lnTo>
                  <a:pt x="13373" y="1823885"/>
                </a:lnTo>
                <a:lnTo>
                  <a:pt x="27089" y="1823885"/>
                </a:lnTo>
                <a:lnTo>
                  <a:pt x="27089" y="1810512"/>
                </a:lnTo>
                <a:lnTo>
                  <a:pt x="40462" y="1810512"/>
                </a:lnTo>
                <a:lnTo>
                  <a:pt x="40462" y="1796796"/>
                </a:lnTo>
                <a:lnTo>
                  <a:pt x="27089" y="1796796"/>
                </a:lnTo>
                <a:lnTo>
                  <a:pt x="27089" y="1783423"/>
                </a:lnTo>
                <a:close/>
                <a:moveTo>
                  <a:pt x="96355" y="1917840"/>
                </a:moveTo>
                <a:lnTo>
                  <a:pt x="81267" y="1917840"/>
                </a:lnTo>
                <a:lnTo>
                  <a:pt x="81267" y="1933270"/>
                </a:lnTo>
                <a:lnTo>
                  <a:pt x="65837" y="1933270"/>
                </a:lnTo>
                <a:lnTo>
                  <a:pt x="65837" y="1948358"/>
                </a:lnTo>
                <a:lnTo>
                  <a:pt x="81267" y="1948358"/>
                </a:lnTo>
                <a:lnTo>
                  <a:pt x="81267" y="1963788"/>
                </a:lnTo>
                <a:lnTo>
                  <a:pt x="96355" y="1963788"/>
                </a:lnTo>
                <a:lnTo>
                  <a:pt x="96355" y="1948358"/>
                </a:lnTo>
                <a:lnTo>
                  <a:pt x="111785" y="1948358"/>
                </a:lnTo>
                <a:lnTo>
                  <a:pt x="111785" y="1933270"/>
                </a:lnTo>
                <a:lnTo>
                  <a:pt x="96355" y="1933270"/>
                </a:lnTo>
                <a:lnTo>
                  <a:pt x="96355" y="1917840"/>
                </a:lnTo>
                <a:close/>
                <a:moveTo>
                  <a:pt x="96012" y="2193188"/>
                </a:moveTo>
                <a:lnTo>
                  <a:pt x="81610" y="2193188"/>
                </a:lnTo>
                <a:lnTo>
                  <a:pt x="81610" y="2207933"/>
                </a:lnTo>
                <a:lnTo>
                  <a:pt x="66866" y="2207933"/>
                </a:lnTo>
                <a:lnTo>
                  <a:pt x="66866" y="2222335"/>
                </a:lnTo>
                <a:lnTo>
                  <a:pt x="81610" y="2222335"/>
                </a:lnTo>
                <a:lnTo>
                  <a:pt x="81610" y="2237080"/>
                </a:lnTo>
                <a:lnTo>
                  <a:pt x="96012" y="2237080"/>
                </a:lnTo>
                <a:lnTo>
                  <a:pt x="96012" y="2222335"/>
                </a:lnTo>
                <a:lnTo>
                  <a:pt x="110757" y="2222335"/>
                </a:lnTo>
                <a:lnTo>
                  <a:pt x="110757" y="2207933"/>
                </a:lnTo>
                <a:lnTo>
                  <a:pt x="96012" y="2207933"/>
                </a:lnTo>
                <a:lnTo>
                  <a:pt x="96012" y="2193188"/>
                </a:lnTo>
                <a:close/>
                <a:moveTo>
                  <a:pt x="95326" y="2469566"/>
                </a:moveTo>
                <a:lnTo>
                  <a:pt x="82296" y="2469566"/>
                </a:lnTo>
                <a:lnTo>
                  <a:pt x="82296" y="2482939"/>
                </a:lnTo>
                <a:lnTo>
                  <a:pt x="68923" y="2482939"/>
                </a:lnTo>
                <a:lnTo>
                  <a:pt x="68923" y="2495969"/>
                </a:lnTo>
                <a:lnTo>
                  <a:pt x="82296" y="2495969"/>
                </a:lnTo>
                <a:lnTo>
                  <a:pt x="82296" y="2509342"/>
                </a:lnTo>
                <a:lnTo>
                  <a:pt x="95326" y="2509342"/>
                </a:lnTo>
                <a:lnTo>
                  <a:pt x="95326" y="2495969"/>
                </a:lnTo>
                <a:lnTo>
                  <a:pt x="108699" y="2495969"/>
                </a:lnTo>
                <a:lnTo>
                  <a:pt x="108699" y="2482939"/>
                </a:lnTo>
                <a:lnTo>
                  <a:pt x="95326" y="2482939"/>
                </a:lnTo>
                <a:lnTo>
                  <a:pt x="95326" y="2469566"/>
                </a:lnTo>
                <a:close/>
                <a:moveTo>
                  <a:pt x="440284" y="2875559"/>
                </a:moveTo>
                <a:lnTo>
                  <a:pt x="423139" y="2875559"/>
                </a:lnTo>
                <a:lnTo>
                  <a:pt x="423139" y="2892362"/>
                </a:lnTo>
                <a:lnTo>
                  <a:pt x="406336" y="2892362"/>
                </a:lnTo>
                <a:lnTo>
                  <a:pt x="406336" y="2909507"/>
                </a:lnTo>
                <a:lnTo>
                  <a:pt x="423139" y="2909507"/>
                </a:lnTo>
                <a:lnTo>
                  <a:pt x="423139" y="2926309"/>
                </a:lnTo>
                <a:lnTo>
                  <a:pt x="440284" y="2926309"/>
                </a:lnTo>
                <a:lnTo>
                  <a:pt x="440284" y="2909507"/>
                </a:lnTo>
                <a:lnTo>
                  <a:pt x="457086" y="2909507"/>
                </a:lnTo>
                <a:lnTo>
                  <a:pt x="457086" y="2892362"/>
                </a:lnTo>
                <a:lnTo>
                  <a:pt x="440284" y="2892362"/>
                </a:lnTo>
                <a:lnTo>
                  <a:pt x="440284" y="2875559"/>
                </a:lnTo>
                <a:close/>
                <a:moveTo>
                  <a:pt x="510235" y="2733599"/>
                </a:moveTo>
                <a:lnTo>
                  <a:pt x="490347" y="2733599"/>
                </a:lnTo>
                <a:lnTo>
                  <a:pt x="490347" y="2753830"/>
                </a:lnTo>
                <a:lnTo>
                  <a:pt x="470116" y="2753830"/>
                </a:lnTo>
                <a:lnTo>
                  <a:pt x="470116" y="2773718"/>
                </a:lnTo>
                <a:lnTo>
                  <a:pt x="490347" y="2773718"/>
                </a:lnTo>
                <a:lnTo>
                  <a:pt x="490347" y="2793949"/>
                </a:lnTo>
                <a:lnTo>
                  <a:pt x="510235" y="2793949"/>
                </a:lnTo>
                <a:lnTo>
                  <a:pt x="510235" y="2773718"/>
                </a:lnTo>
                <a:lnTo>
                  <a:pt x="530466" y="2773718"/>
                </a:lnTo>
                <a:lnTo>
                  <a:pt x="530466" y="2753830"/>
                </a:lnTo>
                <a:lnTo>
                  <a:pt x="510235" y="2753830"/>
                </a:lnTo>
                <a:lnTo>
                  <a:pt x="510235" y="2733599"/>
                </a:lnTo>
                <a:close/>
                <a:moveTo>
                  <a:pt x="508521" y="3013748"/>
                </a:moveTo>
                <a:lnTo>
                  <a:pt x="492061" y="3013748"/>
                </a:lnTo>
                <a:lnTo>
                  <a:pt x="492061" y="3029864"/>
                </a:lnTo>
                <a:lnTo>
                  <a:pt x="475945" y="3029864"/>
                </a:lnTo>
                <a:lnTo>
                  <a:pt x="475945" y="3046324"/>
                </a:lnTo>
                <a:lnTo>
                  <a:pt x="492061" y="3046324"/>
                </a:lnTo>
                <a:lnTo>
                  <a:pt x="492061" y="3062440"/>
                </a:lnTo>
                <a:lnTo>
                  <a:pt x="508521" y="3062440"/>
                </a:lnTo>
                <a:lnTo>
                  <a:pt x="508521" y="3046324"/>
                </a:lnTo>
                <a:lnTo>
                  <a:pt x="524637" y="3046324"/>
                </a:lnTo>
                <a:lnTo>
                  <a:pt x="524637" y="3029864"/>
                </a:lnTo>
                <a:lnTo>
                  <a:pt x="508521" y="3029864"/>
                </a:lnTo>
                <a:lnTo>
                  <a:pt x="508521" y="3013748"/>
                </a:lnTo>
                <a:close/>
                <a:moveTo>
                  <a:pt x="511607" y="2455507"/>
                </a:moveTo>
                <a:lnTo>
                  <a:pt x="488975" y="2455507"/>
                </a:lnTo>
                <a:lnTo>
                  <a:pt x="488975" y="2478138"/>
                </a:lnTo>
                <a:lnTo>
                  <a:pt x="466344" y="2478138"/>
                </a:lnTo>
                <a:lnTo>
                  <a:pt x="466344" y="2500770"/>
                </a:lnTo>
                <a:lnTo>
                  <a:pt x="488975" y="2500770"/>
                </a:lnTo>
                <a:lnTo>
                  <a:pt x="488975" y="2523401"/>
                </a:lnTo>
                <a:lnTo>
                  <a:pt x="511607" y="2523401"/>
                </a:lnTo>
                <a:lnTo>
                  <a:pt x="511607" y="2500770"/>
                </a:lnTo>
                <a:lnTo>
                  <a:pt x="534238" y="2500770"/>
                </a:lnTo>
                <a:lnTo>
                  <a:pt x="534238" y="2478138"/>
                </a:lnTo>
                <a:lnTo>
                  <a:pt x="511607" y="2478138"/>
                </a:lnTo>
                <a:lnTo>
                  <a:pt x="511607" y="2455507"/>
                </a:lnTo>
                <a:close/>
                <a:moveTo>
                  <a:pt x="506120" y="3294583"/>
                </a:moveTo>
                <a:lnTo>
                  <a:pt x="494462" y="3294583"/>
                </a:lnTo>
                <a:lnTo>
                  <a:pt x="494462" y="3306585"/>
                </a:lnTo>
                <a:lnTo>
                  <a:pt x="482460" y="3306585"/>
                </a:lnTo>
                <a:lnTo>
                  <a:pt x="482460" y="3318243"/>
                </a:lnTo>
                <a:lnTo>
                  <a:pt x="494462" y="3318243"/>
                </a:lnTo>
                <a:lnTo>
                  <a:pt x="494462" y="3330245"/>
                </a:lnTo>
                <a:lnTo>
                  <a:pt x="506120" y="3330245"/>
                </a:lnTo>
                <a:lnTo>
                  <a:pt x="506120" y="3318243"/>
                </a:lnTo>
                <a:lnTo>
                  <a:pt x="518122" y="3318243"/>
                </a:lnTo>
                <a:lnTo>
                  <a:pt x="518122" y="3306585"/>
                </a:lnTo>
                <a:lnTo>
                  <a:pt x="506120" y="3306585"/>
                </a:lnTo>
                <a:lnTo>
                  <a:pt x="506120" y="3294583"/>
                </a:lnTo>
                <a:close/>
                <a:moveTo>
                  <a:pt x="442684" y="2319376"/>
                </a:moveTo>
                <a:lnTo>
                  <a:pt x="420738" y="2319376"/>
                </a:lnTo>
                <a:lnTo>
                  <a:pt x="420738" y="2341321"/>
                </a:lnTo>
                <a:lnTo>
                  <a:pt x="398793" y="2341321"/>
                </a:lnTo>
                <a:lnTo>
                  <a:pt x="398793" y="2363267"/>
                </a:lnTo>
                <a:lnTo>
                  <a:pt x="420738" y="2363267"/>
                </a:lnTo>
                <a:lnTo>
                  <a:pt x="420738" y="2385212"/>
                </a:lnTo>
                <a:lnTo>
                  <a:pt x="442684" y="2385212"/>
                </a:lnTo>
                <a:lnTo>
                  <a:pt x="442684" y="2363267"/>
                </a:lnTo>
                <a:lnTo>
                  <a:pt x="464629" y="2363267"/>
                </a:lnTo>
                <a:lnTo>
                  <a:pt x="464629" y="2341321"/>
                </a:lnTo>
                <a:lnTo>
                  <a:pt x="442684" y="2341321"/>
                </a:lnTo>
                <a:lnTo>
                  <a:pt x="442684" y="2319376"/>
                </a:lnTo>
                <a:close/>
                <a:moveTo>
                  <a:pt x="580187" y="2592324"/>
                </a:moveTo>
                <a:lnTo>
                  <a:pt x="557555" y="2592324"/>
                </a:lnTo>
                <a:lnTo>
                  <a:pt x="557555" y="2615298"/>
                </a:lnTo>
                <a:lnTo>
                  <a:pt x="534581" y="2615298"/>
                </a:lnTo>
                <a:lnTo>
                  <a:pt x="534581" y="2637930"/>
                </a:lnTo>
                <a:lnTo>
                  <a:pt x="557555" y="2637930"/>
                </a:lnTo>
                <a:lnTo>
                  <a:pt x="557555" y="2660904"/>
                </a:lnTo>
                <a:lnTo>
                  <a:pt x="580187" y="2660904"/>
                </a:lnTo>
                <a:lnTo>
                  <a:pt x="580187" y="2637930"/>
                </a:lnTo>
                <a:lnTo>
                  <a:pt x="603161" y="2637930"/>
                </a:lnTo>
                <a:lnTo>
                  <a:pt x="603161" y="2615298"/>
                </a:lnTo>
                <a:lnTo>
                  <a:pt x="580187" y="2615298"/>
                </a:lnTo>
                <a:lnTo>
                  <a:pt x="580187" y="2592324"/>
                </a:lnTo>
                <a:close/>
                <a:moveTo>
                  <a:pt x="644652" y="3290811"/>
                </a:moveTo>
                <a:lnTo>
                  <a:pt x="630250" y="3290811"/>
                </a:lnTo>
                <a:lnTo>
                  <a:pt x="630250" y="3305213"/>
                </a:lnTo>
                <a:lnTo>
                  <a:pt x="615848" y="3305213"/>
                </a:lnTo>
                <a:lnTo>
                  <a:pt x="615848" y="3319615"/>
                </a:lnTo>
                <a:lnTo>
                  <a:pt x="630250" y="3319615"/>
                </a:lnTo>
                <a:lnTo>
                  <a:pt x="630250" y="3334017"/>
                </a:lnTo>
                <a:lnTo>
                  <a:pt x="644652" y="3334017"/>
                </a:lnTo>
                <a:lnTo>
                  <a:pt x="644652" y="3319615"/>
                </a:lnTo>
                <a:lnTo>
                  <a:pt x="659054" y="3319615"/>
                </a:lnTo>
                <a:lnTo>
                  <a:pt x="659054" y="3305213"/>
                </a:lnTo>
                <a:lnTo>
                  <a:pt x="644652" y="3305213"/>
                </a:lnTo>
                <a:lnTo>
                  <a:pt x="644652" y="3290811"/>
                </a:lnTo>
                <a:close/>
                <a:moveTo>
                  <a:pt x="576758" y="3151937"/>
                </a:moveTo>
                <a:lnTo>
                  <a:pt x="560984" y="3151937"/>
                </a:lnTo>
                <a:lnTo>
                  <a:pt x="560984" y="3167367"/>
                </a:lnTo>
                <a:lnTo>
                  <a:pt x="545554" y="3167367"/>
                </a:lnTo>
                <a:lnTo>
                  <a:pt x="545554" y="3183141"/>
                </a:lnTo>
                <a:lnTo>
                  <a:pt x="560984" y="3183141"/>
                </a:lnTo>
                <a:lnTo>
                  <a:pt x="560984" y="3198571"/>
                </a:lnTo>
                <a:lnTo>
                  <a:pt x="576758" y="3198571"/>
                </a:lnTo>
                <a:lnTo>
                  <a:pt x="576758" y="3183141"/>
                </a:lnTo>
                <a:lnTo>
                  <a:pt x="592188" y="3183141"/>
                </a:lnTo>
                <a:lnTo>
                  <a:pt x="592188" y="3167367"/>
                </a:lnTo>
                <a:lnTo>
                  <a:pt x="576758" y="3167367"/>
                </a:lnTo>
                <a:lnTo>
                  <a:pt x="576758" y="3151937"/>
                </a:lnTo>
                <a:close/>
                <a:moveTo>
                  <a:pt x="578815" y="2871445"/>
                </a:moveTo>
                <a:lnTo>
                  <a:pt x="558927" y="2871445"/>
                </a:lnTo>
                <a:lnTo>
                  <a:pt x="558927" y="2890990"/>
                </a:lnTo>
                <a:lnTo>
                  <a:pt x="539382" y="2890990"/>
                </a:lnTo>
                <a:lnTo>
                  <a:pt x="539382" y="2910878"/>
                </a:lnTo>
                <a:lnTo>
                  <a:pt x="558927" y="2910878"/>
                </a:lnTo>
                <a:lnTo>
                  <a:pt x="558927" y="2930423"/>
                </a:lnTo>
                <a:lnTo>
                  <a:pt x="578815" y="2930423"/>
                </a:lnTo>
                <a:lnTo>
                  <a:pt x="578815" y="2910878"/>
                </a:lnTo>
                <a:lnTo>
                  <a:pt x="598360" y="2910878"/>
                </a:lnTo>
                <a:lnTo>
                  <a:pt x="598360" y="2890990"/>
                </a:lnTo>
                <a:lnTo>
                  <a:pt x="578815" y="2890990"/>
                </a:lnTo>
                <a:lnTo>
                  <a:pt x="578815" y="2871445"/>
                </a:lnTo>
                <a:close/>
                <a:moveTo>
                  <a:pt x="373761" y="2183244"/>
                </a:moveTo>
                <a:lnTo>
                  <a:pt x="352501" y="2183244"/>
                </a:lnTo>
                <a:lnTo>
                  <a:pt x="352501" y="2204504"/>
                </a:lnTo>
                <a:lnTo>
                  <a:pt x="331241" y="2204504"/>
                </a:lnTo>
                <a:lnTo>
                  <a:pt x="331241" y="2225764"/>
                </a:lnTo>
                <a:lnTo>
                  <a:pt x="352501" y="2225764"/>
                </a:lnTo>
                <a:lnTo>
                  <a:pt x="352501" y="2247024"/>
                </a:lnTo>
                <a:lnTo>
                  <a:pt x="373761" y="2247024"/>
                </a:lnTo>
                <a:lnTo>
                  <a:pt x="373761" y="2225764"/>
                </a:lnTo>
                <a:lnTo>
                  <a:pt x="395021" y="2225764"/>
                </a:lnTo>
                <a:lnTo>
                  <a:pt x="395021" y="2204504"/>
                </a:lnTo>
                <a:lnTo>
                  <a:pt x="373761" y="2204504"/>
                </a:lnTo>
                <a:lnTo>
                  <a:pt x="373761" y="2183244"/>
                </a:lnTo>
                <a:close/>
                <a:moveTo>
                  <a:pt x="371704" y="2738057"/>
                </a:moveTo>
                <a:lnTo>
                  <a:pt x="354559" y="2738057"/>
                </a:lnTo>
                <a:lnTo>
                  <a:pt x="354559" y="2755202"/>
                </a:lnTo>
                <a:lnTo>
                  <a:pt x="337414" y="2755202"/>
                </a:lnTo>
                <a:lnTo>
                  <a:pt x="337414" y="2772347"/>
                </a:lnTo>
                <a:lnTo>
                  <a:pt x="354559" y="2772347"/>
                </a:lnTo>
                <a:lnTo>
                  <a:pt x="354559" y="2789492"/>
                </a:lnTo>
                <a:lnTo>
                  <a:pt x="371704" y="2789492"/>
                </a:lnTo>
                <a:lnTo>
                  <a:pt x="371704" y="2772347"/>
                </a:lnTo>
                <a:lnTo>
                  <a:pt x="388849" y="2772347"/>
                </a:lnTo>
                <a:lnTo>
                  <a:pt x="388849" y="2755202"/>
                </a:lnTo>
                <a:lnTo>
                  <a:pt x="371704" y="2755202"/>
                </a:lnTo>
                <a:lnTo>
                  <a:pt x="371704" y="2738057"/>
                </a:lnTo>
                <a:close/>
                <a:moveTo>
                  <a:pt x="373075" y="2459965"/>
                </a:moveTo>
                <a:lnTo>
                  <a:pt x="353187" y="2459965"/>
                </a:lnTo>
                <a:lnTo>
                  <a:pt x="353187" y="2479510"/>
                </a:lnTo>
                <a:lnTo>
                  <a:pt x="333642" y="2479510"/>
                </a:lnTo>
                <a:lnTo>
                  <a:pt x="333642" y="2499398"/>
                </a:lnTo>
                <a:lnTo>
                  <a:pt x="353187" y="2499398"/>
                </a:lnTo>
                <a:lnTo>
                  <a:pt x="353187" y="2518943"/>
                </a:lnTo>
                <a:lnTo>
                  <a:pt x="373075" y="2518943"/>
                </a:lnTo>
                <a:lnTo>
                  <a:pt x="373075" y="2499398"/>
                </a:lnTo>
                <a:lnTo>
                  <a:pt x="392620" y="2499398"/>
                </a:lnTo>
                <a:lnTo>
                  <a:pt x="392620" y="2479510"/>
                </a:lnTo>
                <a:lnTo>
                  <a:pt x="373075" y="2479510"/>
                </a:lnTo>
                <a:lnTo>
                  <a:pt x="373075" y="2459965"/>
                </a:lnTo>
                <a:close/>
                <a:moveTo>
                  <a:pt x="304495" y="1773479"/>
                </a:moveTo>
                <a:lnTo>
                  <a:pt x="284607" y="1773479"/>
                </a:lnTo>
                <a:lnTo>
                  <a:pt x="284607" y="1793710"/>
                </a:lnTo>
                <a:lnTo>
                  <a:pt x="264376" y="1793710"/>
                </a:lnTo>
                <a:lnTo>
                  <a:pt x="264376" y="1813598"/>
                </a:lnTo>
                <a:lnTo>
                  <a:pt x="284607" y="1813598"/>
                </a:lnTo>
                <a:lnTo>
                  <a:pt x="284607" y="1833829"/>
                </a:lnTo>
                <a:lnTo>
                  <a:pt x="304495" y="1833829"/>
                </a:lnTo>
                <a:lnTo>
                  <a:pt x="304495" y="1813598"/>
                </a:lnTo>
                <a:lnTo>
                  <a:pt x="324726" y="1813598"/>
                </a:lnTo>
                <a:lnTo>
                  <a:pt x="324726" y="1793710"/>
                </a:lnTo>
                <a:lnTo>
                  <a:pt x="304495" y="1793710"/>
                </a:lnTo>
                <a:lnTo>
                  <a:pt x="304495" y="1773479"/>
                </a:lnTo>
                <a:close/>
                <a:moveTo>
                  <a:pt x="369989" y="3017520"/>
                </a:moveTo>
                <a:lnTo>
                  <a:pt x="356273" y="3017520"/>
                </a:lnTo>
                <a:lnTo>
                  <a:pt x="356273" y="3031236"/>
                </a:lnTo>
                <a:lnTo>
                  <a:pt x="342557" y="3031236"/>
                </a:lnTo>
                <a:lnTo>
                  <a:pt x="342557" y="3044952"/>
                </a:lnTo>
                <a:lnTo>
                  <a:pt x="356273" y="3044952"/>
                </a:lnTo>
                <a:lnTo>
                  <a:pt x="356273" y="3058668"/>
                </a:lnTo>
                <a:lnTo>
                  <a:pt x="369989" y="3058668"/>
                </a:lnTo>
                <a:lnTo>
                  <a:pt x="369989" y="3044952"/>
                </a:lnTo>
                <a:lnTo>
                  <a:pt x="383705" y="3044952"/>
                </a:lnTo>
                <a:lnTo>
                  <a:pt x="383705" y="3031236"/>
                </a:lnTo>
                <a:lnTo>
                  <a:pt x="369989" y="3031236"/>
                </a:lnTo>
                <a:lnTo>
                  <a:pt x="369989" y="3017520"/>
                </a:lnTo>
                <a:close/>
                <a:moveTo>
                  <a:pt x="441655" y="2596439"/>
                </a:moveTo>
                <a:lnTo>
                  <a:pt x="421767" y="2596439"/>
                </a:lnTo>
                <a:lnTo>
                  <a:pt x="421767" y="2616670"/>
                </a:lnTo>
                <a:lnTo>
                  <a:pt x="401536" y="2616670"/>
                </a:lnTo>
                <a:lnTo>
                  <a:pt x="401536" y="2636558"/>
                </a:lnTo>
                <a:lnTo>
                  <a:pt x="421767" y="2636558"/>
                </a:lnTo>
                <a:lnTo>
                  <a:pt x="421767" y="2656789"/>
                </a:lnTo>
                <a:lnTo>
                  <a:pt x="441655" y="2656789"/>
                </a:lnTo>
                <a:lnTo>
                  <a:pt x="441655" y="2636558"/>
                </a:lnTo>
                <a:lnTo>
                  <a:pt x="461886" y="2636558"/>
                </a:lnTo>
                <a:lnTo>
                  <a:pt x="461886" y="2616670"/>
                </a:lnTo>
                <a:lnTo>
                  <a:pt x="441655" y="2616670"/>
                </a:lnTo>
                <a:lnTo>
                  <a:pt x="441655" y="2596439"/>
                </a:lnTo>
                <a:close/>
                <a:moveTo>
                  <a:pt x="438226" y="3156052"/>
                </a:moveTo>
                <a:lnTo>
                  <a:pt x="425196" y="3156052"/>
                </a:lnTo>
                <a:lnTo>
                  <a:pt x="425196" y="3168739"/>
                </a:lnTo>
                <a:lnTo>
                  <a:pt x="412509" y="3168739"/>
                </a:lnTo>
                <a:lnTo>
                  <a:pt x="412509" y="3181769"/>
                </a:lnTo>
                <a:lnTo>
                  <a:pt x="425196" y="3181769"/>
                </a:lnTo>
                <a:lnTo>
                  <a:pt x="425196" y="3194456"/>
                </a:lnTo>
                <a:lnTo>
                  <a:pt x="438226" y="3194456"/>
                </a:lnTo>
                <a:lnTo>
                  <a:pt x="438226" y="3181769"/>
                </a:lnTo>
                <a:lnTo>
                  <a:pt x="450913" y="3181769"/>
                </a:lnTo>
                <a:lnTo>
                  <a:pt x="450913" y="3168739"/>
                </a:lnTo>
                <a:lnTo>
                  <a:pt x="438226" y="3168739"/>
                </a:lnTo>
                <a:lnTo>
                  <a:pt x="438226" y="3156052"/>
                </a:lnTo>
                <a:close/>
                <a:moveTo>
                  <a:pt x="647052" y="3009633"/>
                </a:moveTo>
                <a:lnTo>
                  <a:pt x="627850" y="3009633"/>
                </a:lnTo>
                <a:lnTo>
                  <a:pt x="627850" y="3028493"/>
                </a:lnTo>
                <a:lnTo>
                  <a:pt x="608990" y="3028493"/>
                </a:lnTo>
                <a:lnTo>
                  <a:pt x="608990" y="3047695"/>
                </a:lnTo>
                <a:lnTo>
                  <a:pt x="627850" y="3047695"/>
                </a:lnTo>
                <a:lnTo>
                  <a:pt x="627850" y="3066555"/>
                </a:lnTo>
                <a:lnTo>
                  <a:pt x="647052" y="3066555"/>
                </a:lnTo>
                <a:lnTo>
                  <a:pt x="647052" y="3047695"/>
                </a:lnTo>
                <a:lnTo>
                  <a:pt x="665912" y="3047695"/>
                </a:lnTo>
                <a:lnTo>
                  <a:pt x="665912" y="3028493"/>
                </a:lnTo>
                <a:lnTo>
                  <a:pt x="647052" y="3028493"/>
                </a:lnTo>
                <a:lnTo>
                  <a:pt x="647052" y="3009633"/>
                </a:lnTo>
                <a:close/>
                <a:moveTo>
                  <a:pt x="420052" y="2112607"/>
                </a:moveTo>
                <a:lnTo>
                  <a:pt x="443370" y="2112607"/>
                </a:lnTo>
                <a:lnTo>
                  <a:pt x="443370" y="2089633"/>
                </a:lnTo>
                <a:lnTo>
                  <a:pt x="466344" y="2089633"/>
                </a:lnTo>
                <a:lnTo>
                  <a:pt x="466344" y="2066315"/>
                </a:lnTo>
                <a:lnTo>
                  <a:pt x="443370" y="2066315"/>
                </a:lnTo>
                <a:lnTo>
                  <a:pt x="443370" y="2043341"/>
                </a:lnTo>
                <a:lnTo>
                  <a:pt x="420052" y="2043341"/>
                </a:lnTo>
                <a:lnTo>
                  <a:pt x="420052" y="2066315"/>
                </a:lnTo>
                <a:lnTo>
                  <a:pt x="397078" y="2066315"/>
                </a:lnTo>
                <a:lnTo>
                  <a:pt x="397078" y="2089633"/>
                </a:lnTo>
                <a:lnTo>
                  <a:pt x="420052" y="2089633"/>
                </a:lnTo>
                <a:lnTo>
                  <a:pt x="420052" y="2112607"/>
                </a:lnTo>
                <a:close/>
                <a:moveTo>
                  <a:pt x="374104" y="1907896"/>
                </a:moveTo>
                <a:lnTo>
                  <a:pt x="352158" y="1907896"/>
                </a:lnTo>
                <a:lnTo>
                  <a:pt x="352158" y="1929841"/>
                </a:lnTo>
                <a:lnTo>
                  <a:pt x="330213" y="1929841"/>
                </a:lnTo>
                <a:lnTo>
                  <a:pt x="330213" y="1951787"/>
                </a:lnTo>
                <a:lnTo>
                  <a:pt x="352158" y="1951787"/>
                </a:lnTo>
                <a:lnTo>
                  <a:pt x="352158" y="1973732"/>
                </a:lnTo>
                <a:lnTo>
                  <a:pt x="374104" y="1973732"/>
                </a:lnTo>
                <a:lnTo>
                  <a:pt x="374104" y="1951787"/>
                </a:lnTo>
                <a:lnTo>
                  <a:pt x="396049" y="1951787"/>
                </a:lnTo>
                <a:lnTo>
                  <a:pt x="396049" y="1929841"/>
                </a:lnTo>
                <a:lnTo>
                  <a:pt x="374104" y="1929841"/>
                </a:lnTo>
                <a:lnTo>
                  <a:pt x="374104" y="1907896"/>
                </a:lnTo>
                <a:close/>
                <a:moveTo>
                  <a:pt x="14059" y="1547851"/>
                </a:moveTo>
                <a:lnTo>
                  <a:pt x="26403" y="1547851"/>
                </a:lnTo>
                <a:lnTo>
                  <a:pt x="26403" y="1535506"/>
                </a:lnTo>
                <a:lnTo>
                  <a:pt x="38748" y="1535506"/>
                </a:lnTo>
                <a:lnTo>
                  <a:pt x="38748" y="1523162"/>
                </a:lnTo>
                <a:lnTo>
                  <a:pt x="26403" y="1523162"/>
                </a:lnTo>
                <a:lnTo>
                  <a:pt x="26403" y="1510817"/>
                </a:lnTo>
                <a:lnTo>
                  <a:pt x="14059" y="1510817"/>
                </a:lnTo>
                <a:lnTo>
                  <a:pt x="14059" y="1523162"/>
                </a:lnTo>
                <a:lnTo>
                  <a:pt x="1715" y="1523162"/>
                </a:lnTo>
                <a:lnTo>
                  <a:pt x="1715" y="1535506"/>
                </a:lnTo>
                <a:lnTo>
                  <a:pt x="14059" y="1535506"/>
                </a:lnTo>
                <a:lnTo>
                  <a:pt x="14059" y="1547851"/>
                </a:lnTo>
                <a:close/>
                <a:moveTo>
                  <a:pt x="1949044" y="3698177"/>
                </a:moveTo>
                <a:lnTo>
                  <a:pt x="1931899" y="3698177"/>
                </a:lnTo>
                <a:lnTo>
                  <a:pt x="1931899" y="3715322"/>
                </a:lnTo>
                <a:lnTo>
                  <a:pt x="1914754" y="3715322"/>
                </a:lnTo>
                <a:lnTo>
                  <a:pt x="1914754" y="3732467"/>
                </a:lnTo>
                <a:lnTo>
                  <a:pt x="1931899" y="3732467"/>
                </a:lnTo>
                <a:lnTo>
                  <a:pt x="1931899" y="3749612"/>
                </a:lnTo>
                <a:lnTo>
                  <a:pt x="1949044" y="3749612"/>
                </a:lnTo>
                <a:lnTo>
                  <a:pt x="1949044" y="3732467"/>
                </a:lnTo>
                <a:lnTo>
                  <a:pt x="1966189" y="3732467"/>
                </a:lnTo>
                <a:lnTo>
                  <a:pt x="1966189" y="3715322"/>
                </a:lnTo>
                <a:lnTo>
                  <a:pt x="1949044" y="3715322"/>
                </a:lnTo>
                <a:lnTo>
                  <a:pt x="1949044" y="3698177"/>
                </a:lnTo>
                <a:close/>
                <a:moveTo>
                  <a:pt x="3460890" y="1769021"/>
                </a:moveTo>
                <a:lnTo>
                  <a:pt x="3437573" y="1769021"/>
                </a:lnTo>
                <a:lnTo>
                  <a:pt x="3437573" y="1791995"/>
                </a:lnTo>
                <a:lnTo>
                  <a:pt x="3414598" y="1791995"/>
                </a:lnTo>
                <a:lnTo>
                  <a:pt x="3414598" y="1815313"/>
                </a:lnTo>
                <a:lnTo>
                  <a:pt x="3437573" y="1815313"/>
                </a:lnTo>
                <a:lnTo>
                  <a:pt x="3437573" y="1838287"/>
                </a:lnTo>
                <a:lnTo>
                  <a:pt x="3460890" y="1838287"/>
                </a:lnTo>
                <a:lnTo>
                  <a:pt x="3460890" y="1815313"/>
                </a:lnTo>
                <a:lnTo>
                  <a:pt x="3483864" y="1815313"/>
                </a:lnTo>
                <a:lnTo>
                  <a:pt x="3483864" y="1791995"/>
                </a:lnTo>
                <a:lnTo>
                  <a:pt x="3460890" y="1791995"/>
                </a:lnTo>
                <a:lnTo>
                  <a:pt x="3460890" y="1769021"/>
                </a:lnTo>
                <a:close/>
                <a:moveTo>
                  <a:pt x="3455746" y="3156052"/>
                </a:moveTo>
                <a:lnTo>
                  <a:pt x="3442716" y="3156052"/>
                </a:lnTo>
                <a:lnTo>
                  <a:pt x="3442716" y="3168739"/>
                </a:lnTo>
                <a:lnTo>
                  <a:pt x="3430029" y="3168739"/>
                </a:lnTo>
                <a:lnTo>
                  <a:pt x="3430029" y="3181769"/>
                </a:lnTo>
                <a:lnTo>
                  <a:pt x="3442716" y="3181769"/>
                </a:lnTo>
                <a:lnTo>
                  <a:pt x="3442716" y="3194456"/>
                </a:lnTo>
                <a:lnTo>
                  <a:pt x="3455746" y="3194456"/>
                </a:lnTo>
                <a:lnTo>
                  <a:pt x="3455746" y="3181769"/>
                </a:lnTo>
                <a:lnTo>
                  <a:pt x="3468434" y="3181769"/>
                </a:lnTo>
                <a:lnTo>
                  <a:pt x="3468434" y="3168739"/>
                </a:lnTo>
                <a:lnTo>
                  <a:pt x="3455746" y="3168739"/>
                </a:lnTo>
                <a:lnTo>
                  <a:pt x="3455746" y="3156052"/>
                </a:lnTo>
                <a:close/>
                <a:moveTo>
                  <a:pt x="3459175" y="2596439"/>
                </a:moveTo>
                <a:lnTo>
                  <a:pt x="3439287" y="2596439"/>
                </a:lnTo>
                <a:lnTo>
                  <a:pt x="3439287" y="2616670"/>
                </a:lnTo>
                <a:lnTo>
                  <a:pt x="3419056" y="2616670"/>
                </a:lnTo>
                <a:lnTo>
                  <a:pt x="3419056" y="2636558"/>
                </a:lnTo>
                <a:lnTo>
                  <a:pt x="3439287" y="2636558"/>
                </a:lnTo>
                <a:lnTo>
                  <a:pt x="3439287" y="2656789"/>
                </a:lnTo>
                <a:lnTo>
                  <a:pt x="3459175" y="2656789"/>
                </a:lnTo>
                <a:lnTo>
                  <a:pt x="3459175" y="2636558"/>
                </a:lnTo>
                <a:lnTo>
                  <a:pt x="3479407" y="2636558"/>
                </a:lnTo>
                <a:lnTo>
                  <a:pt x="3479407" y="2616670"/>
                </a:lnTo>
                <a:lnTo>
                  <a:pt x="3459175" y="2616670"/>
                </a:lnTo>
                <a:lnTo>
                  <a:pt x="3459175" y="2596439"/>
                </a:lnTo>
                <a:close/>
                <a:moveTo>
                  <a:pt x="3457804" y="2875559"/>
                </a:moveTo>
                <a:lnTo>
                  <a:pt x="3440659" y="2875559"/>
                </a:lnTo>
                <a:lnTo>
                  <a:pt x="3440659" y="2892362"/>
                </a:lnTo>
                <a:lnTo>
                  <a:pt x="3423857" y="2892362"/>
                </a:lnTo>
                <a:lnTo>
                  <a:pt x="3423857" y="2909507"/>
                </a:lnTo>
                <a:lnTo>
                  <a:pt x="3440659" y="2909507"/>
                </a:lnTo>
                <a:lnTo>
                  <a:pt x="3440659" y="2926309"/>
                </a:lnTo>
                <a:lnTo>
                  <a:pt x="3457804" y="2926309"/>
                </a:lnTo>
                <a:lnTo>
                  <a:pt x="3457804" y="2909507"/>
                </a:lnTo>
                <a:lnTo>
                  <a:pt x="3474606" y="2909507"/>
                </a:lnTo>
                <a:lnTo>
                  <a:pt x="3474606" y="2892362"/>
                </a:lnTo>
                <a:lnTo>
                  <a:pt x="3457804" y="2892362"/>
                </a:lnTo>
                <a:lnTo>
                  <a:pt x="3457804" y="2875559"/>
                </a:lnTo>
                <a:close/>
                <a:moveTo>
                  <a:pt x="3460204" y="2319033"/>
                </a:moveTo>
                <a:lnTo>
                  <a:pt x="3438259" y="2319033"/>
                </a:lnTo>
                <a:lnTo>
                  <a:pt x="3438259" y="2341321"/>
                </a:lnTo>
                <a:lnTo>
                  <a:pt x="3415970" y="2341321"/>
                </a:lnTo>
                <a:lnTo>
                  <a:pt x="3415970" y="2363267"/>
                </a:lnTo>
                <a:lnTo>
                  <a:pt x="3438259" y="2363267"/>
                </a:lnTo>
                <a:lnTo>
                  <a:pt x="3438259" y="2385555"/>
                </a:lnTo>
                <a:lnTo>
                  <a:pt x="3460204" y="2385555"/>
                </a:lnTo>
                <a:lnTo>
                  <a:pt x="3460204" y="2363267"/>
                </a:lnTo>
                <a:lnTo>
                  <a:pt x="3482492" y="2363267"/>
                </a:lnTo>
                <a:lnTo>
                  <a:pt x="3482492" y="2341321"/>
                </a:lnTo>
                <a:lnTo>
                  <a:pt x="3460204" y="2341321"/>
                </a:lnTo>
                <a:lnTo>
                  <a:pt x="3460204" y="2319033"/>
                </a:lnTo>
                <a:close/>
                <a:moveTo>
                  <a:pt x="3528441" y="2183244"/>
                </a:moveTo>
                <a:lnTo>
                  <a:pt x="3507181" y="2183244"/>
                </a:lnTo>
                <a:lnTo>
                  <a:pt x="3507181" y="2204504"/>
                </a:lnTo>
                <a:lnTo>
                  <a:pt x="3485921" y="2204504"/>
                </a:lnTo>
                <a:lnTo>
                  <a:pt x="3485921" y="2225764"/>
                </a:lnTo>
                <a:lnTo>
                  <a:pt x="3507181" y="2225764"/>
                </a:lnTo>
                <a:lnTo>
                  <a:pt x="3507181" y="2247024"/>
                </a:lnTo>
                <a:lnTo>
                  <a:pt x="3528441" y="2247024"/>
                </a:lnTo>
                <a:lnTo>
                  <a:pt x="3528441" y="2225764"/>
                </a:lnTo>
                <a:lnTo>
                  <a:pt x="3549701" y="2225764"/>
                </a:lnTo>
                <a:lnTo>
                  <a:pt x="3549701" y="2204504"/>
                </a:lnTo>
                <a:lnTo>
                  <a:pt x="3528441" y="2204504"/>
                </a:lnTo>
                <a:lnTo>
                  <a:pt x="3528441" y="2183244"/>
                </a:lnTo>
                <a:close/>
                <a:moveTo>
                  <a:pt x="3250692" y="3290811"/>
                </a:moveTo>
                <a:lnTo>
                  <a:pt x="3236290" y="3290811"/>
                </a:lnTo>
                <a:lnTo>
                  <a:pt x="3236290" y="3305213"/>
                </a:lnTo>
                <a:lnTo>
                  <a:pt x="3221888" y="3305213"/>
                </a:lnTo>
                <a:lnTo>
                  <a:pt x="3221888" y="3319615"/>
                </a:lnTo>
                <a:lnTo>
                  <a:pt x="3236290" y="3319615"/>
                </a:lnTo>
                <a:lnTo>
                  <a:pt x="3236290" y="3334017"/>
                </a:lnTo>
                <a:lnTo>
                  <a:pt x="3250692" y="3334017"/>
                </a:lnTo>
                <a:lnTo>
                  <a:pt x="3250692" y="3319615"/>
                </a:lnTo>
                <a:lnTo>
                  <a:pt x="3265094" y="3319615"/>
                </a:lnTo>
                <a:lnTo>
                  <a:pt x="3265094" y="3305213"/>
                </a:lnTo>
                <a:lnTo>
                  <a:pt x="3250692" y="3305213"/>
                </a:lnTo>
                <a:lnTo>
                  <a:pt x="3250692" y="3290811"/>
                </a:lnTo>
                <a:close/>
                <a:moveTo>
                  <a:pt x="3524669" y="3017863"/>
                </a:moveTo>
                <a:lnTo>
                  <a:pt x="3510953" y="3017863"/>
                </a:lnTo>
                <a:lnTo>
                  <a:pt x="3510953" y="3031236"/>
                </a:lnTo>
                <a:lnTo>
                  <a:pt x="3497580" y="3031236"/>
                </a:lnTo>
                <a:lnTo>
                  <a:pt x="3497580" y="3044952"/>
                </a:lnTo>
                <a:lnTo>
                  <a:pt x="3510953" y="3044952"/>
                </a:lnTo>
                <a:lnTo>
                  <a:pt x="3510953" y="3058325"/>
                </a:lnTo>
                <a:lnTo>
                  <a:pt x="3524669" y="3058325"/>
                </a:lnTo>
                <a:lnTo>
                  <a:pt x="3524669" y="3044952"/>
                </a:lnTo>
                <a:lnTo>
                  <a:pt x="3538042" y="3044952"/>
                </a:lnTo>
                <a:lnTo>
                  <a:pt x="3538042" y="3031236"/>
                </a:lnTo>
                <a:lnTo>
                  <a:pt x="3524669" y="3031236"/>
                </a:lnTo>
                <a:lnTo>
                  <a:pt x="3524669" y="3017863"/>
                </a:lnTo>
                <a:close/>
                <a:moveTo>
                  <a:pt x="3526384" y="2738057"/>
                </a:moveTo>
                <a:lnTo>
                  <a:pt x="3509239" y="2738057"/>
                </a:lnTo>
                <a:lnTo>
                  <a:pt x="3509239" y="2755202"/>
                </a:lnTo>
                <a:lnTo>
                  <a:pt x="3492094" y="2755202"/>
                </a:lnTo>
                <a:lnTo>
                  <a:pt x="3492094" y="2772347"/>
                </a:lnTo>
                <a:lnTo>
                  <a:pt x="3509239" y="2772347"/>
                </a:lnTo>
                <a:lnTo>
                  <a:pt x="3509239" y="2789492"/>
                </a:lnTo>
                <a:lnTo>
                  <a:pt x="3526384" y="2789492"/>
                </a:lnTo>
                <a:lnTo>
                  <a:pt x="3526384" y="2772347"/>
                </a:lnTo>
                <a:lnTo>
                  <a:pt x="3543529" y="2772347"/>
                </a:lnTo>
                <a:lnTo>
                  <a:pt x="3543529" y="2755202"/>
                </a:lnTo>
                <a:lnTo>
                  <a:pt x="3526384" y="2755202"/>
                </a:lnTo>
                <a:lnTo>
                  <a:pt x="3526384" y="2738057"/>
                </a:lnTo>
                <a:close/>
                <a:moveTo>
                  <a:pt x="3460890" y="2043341"/>
                </a:moveTo>
                <a:lnTo>
                  <a:pt x="3437573" y="2043341"/>
                </a:lnTo>
                <a:lnTo>
                  <a:pt x="3437573" y="2066315"/>
                </a:lnTo>
                <a:lnTo>
                  <a:pt x="3414598" y="2066315"/>
                </a:lnTo>
                <a:lnTo>
                  <a:pt x="3414598" y="2089633"/>
                </a:lnTo>
                <a:lnTo>
                  <a:pt x="3437573" y="2089633"/>
                </a:lnTo>
                <a:lnTo>
                  <a:pt x="3437573" y="2112607"/>
                </a:lnTo>
                <a:lnTo>
                  <a:pt x="3460890" y="2112607"/>
                </a:lnTo>
                <a:lnTo>
                  <a:pt x="3460890" y="2089633"/>
                </a:lnTo>
                <a:lnTo>
                  <a:pt x="3483864" y="2089633"/>
                </a:lnTo>
                <a:lnTo>
                  <a:pt x="3483864" y="2066315"/>
                </a:lnTo>
                <a:lnTo>
                  <a:pt x="3460890" y="2066315"/>
                </a:lnTo>
                <a:lnTo>
                  <a:pt x="3460890" y="2043341"/>
                </a:lnTo>
                <a:close/>
                <a:moveTo>
                  <a:pt x="3254807" y="2729827"/>
                </a:moveTo>
                <a:lnTo>
                  <a:pt x="3232175" y="2729827"/>
                </a:lnTo>
                <a:lnTo>
                  <a:pt x="3232175" y="2752458"/>
                </a:lnTo>
                <a:lnTo>
                  <a:pt x="3209544" y="2752458"/>
                </a:lnTo>
                <a:lnTo>
                  <a:pt x="3209544" y="2775090"/>
                </a:lnTo>
                <a:lnTo>
                  <a:pt x="3232175" y="2775090"/>
                </a:lnTo>
                <a:lnTo>
                  <a:pt x="3232175" y="2797721"/>
                </a:lnTo>
                <a:lnTo>
                  <a:pt x="3254807" y="2797721"/>
                </a:lnTo>
                <a:lnTo>
                  <a:pt x="3254807" y="2775090"/>
                </a:lnTo>
                <a:lnTo>
                  <a:pt x="3277438" y="2775090"/>
                </a:lnTo>
                <a:lnTo>
                  <a:pt x="3277438" y="2752458"/>
                </a:lnTo>
                <a:lnTo>
                  <a:pt x="3254807" y="2752458"/>
                </a:lnTo>
                <a:lnTo>
                  <a:pt x="3254807" y="2729827"/>
                </a:lnTo>
                <a:close/>
                <a:moveTo>
                  <a:pt x="3319958" y="3151937"/>
                </a:moveTo>
                <a:lnTo>
                  <a:pt x="3304184" y="3151937"/>
                </a:lnTo>
                <a:lnTo>
                  <a:pt x="3304184" y="3167367"/>
                </a:lnTo>
                <a:lnTo>
                  <a:pt x="3288754" y="3167367"/>
                </a:lnTo>
                <a:lnTo>
                  <a:pt x="3288754" y="3183141"/>
                </a:lnTo>
                <a:lnTo>
                  <a:pt x="3304184" y="3183141"/>
                </a:lnTo>
                <a:lnTo>
                  <a:pt x="3304184" y="3198571"/>
                </a:lnTo>
                <a:lnTo>
                  <a:pt x="3319958" y="3198571"/>
                </a:lnTo>
                <a:lnTo>
                  <a:pt x="3319958" y="3183141"/>
                </a:lnTo>
                <a:lnTo>
                  <a:pt x="3335389" y="3183141"/>
                </a:lnTo>
                <a:lnTo>
                  <a:pt x="3335389" y="3167367"/>
                </a:lnTo>
                <a:lnTo>
                  <a:pt x="3319958" y="3167367"/>
                </a:lnTo>
                <a:lnTo>
                  <a:pt x="3319958" y="3151937"/>
                </a:lnTo>
                <a:close/>
                <a:moveTo>
                  <a:pt x="3322015" y="2871445"/>
                </a:moveTo>
                <a:lnTo>
                  <a:pt x="3302127" y="2871445"/>
                </a:lnTo>
                <a:lnTo>
                  <a:pt x="3302127" y="2890990"/>
                </a:lnTo>
                <a:lnTo>
                  <a:pt x="3282582" y="2890990"/>
                </a:lnTo>
                <a:lnTo>
                  <a:pt x="3282582" y="2910878"/>
                </a:lnTo>
                <a:lnTo>
                  <a:pt x="3302127" y="2910878"/>
                </a:lnTo>
                <a:lnTo>
                  <a:pt x="3302127" y="2930423"/>
                </a:lnTo>
                <a:lnTo>
                  <a:pt x="3322015" y="2930423"/>
                </a:lnTo>
                <a:lnTo>
                  <a:pt x="3322015" y="2910878"/>
                </a:lnTo>
                <a:lnTo>
                  <a:pt x="3341561" y="2910878"/>
                </a:lnTo>
                <a:lnTo>
                  <a:pt x="3341561" y="2890990"/>
                </a:lnTo>
                <a:lnTo>
                  <a:pt x="3322015" y="2890990"/>
                </a:lnTo>
                <a:lnTo>
                  <a:pt x="3322015" y="2871445"/>
                </a:lnTo>
                <a:close/>
                <a:moveTo>
                  <a:pt x="3253093" y="3009633"/>
                </a:moveTo>
                <a:lnTo>
                  <a:pt x="3233890" y="3009633"/>
                </a:lnTo>
                <a:lnTo>
                  <a:pt x="3233890" y="3028493"/>
                </a:lnTo>
                <a:lnTo>
                  <a:pt x="3215030" y="3028493"/>
                </a:lnTo>
                <a:lnTo>
                  <a:pt x="3215030" y="3047695"/>
                </a:lnTo>
                <a:lnTo>
                  <a:pt x="3233890" y="3047695"/>
                </a:lnTo>
                <a:lnTo>
                  <a:pt x="3233890" y="3066555"/>
                </a:lnTo>
                <a:lnTo>
                  <a:pt x="3253093" y="3066555"/>
                </a:lnTo>
                <a:lnTo>
                  <a:pt x="3253093" y="3047695"/>
                </a:lnTo>
                <a:lnTo>
                  <a:pt x="3271952" y="3047695"/>
                </a:lnTo>
                <a:lnTo>
                  <a:pt x="3271952" y="3028493"/>
                </a:lnTo>
                <a:lnTo>
                  <a:pt x="3253093" y="3028493"/>
                </a:lnTo>
                <a:lnTo>
                  <a:pt x="3253093" y="3009633"/>
                </a:lnTo>
                <a:close/>
                <a:moveTo>
                  <a:pt x="3323387" y="2592667"/>
                </a:moveTo>
                <a:lnTo>
                  <a:pt x="3300755" y="2592667"/>
                </a:lnTo>
                <a:lnTo>
                  <a:pt x="3300755" y="2615298"/>
                </a:lnTo>
                <a:lnTo>
                  <a:pt x="3278124" y="2615298"/>
                </a:lnTo>
                <a:lnTo>
                  <a:pt x="3278124" y="2637930"/>
                </a:lnTo>
                <a:lnTo>
                  <a:pt x="3300755" y="2637930"/>
                </a:lnTo>
                <a:lnTo>
                  <a:pt x="3300755" y="2660561"/>
                </a:lnTo>
                <a:lnTo>
                  <a:pt x="3323387" y="2660561"/>
                </a:lnTo>
                <a:lnTo>
                  <a:pt x="3323387" y="2637930"/>
                </a:lnTo>
                <a:lnTo>
                  <a:pt x="3346018" y="2637930"/>
                </a:lnTo>
                <a:lnTo>
                  <a:pt x="3346018" y="2615298"/>
                </a:lnTo>
                <a:lnTo>
                  <a:pt x="3323387" y="2615298"/>
                </a:lnTo>
                <a:lnTo>
                  <a:pt x="3323387" y="2592667"/>
                </a:lnTo>
                <a:close/>
                <a:moveTo>
                  <a:pt x="3388881" y="3013405"/>
                </a:moveTo>
                <a:lnTo>
                  <a:pt x="3372422" y="3013405"/>
                </a:lnTo>
                <a:lnTo>
                  <a:pt x="3372422" y="3029864"/>
                </a:lnTo>
                <a:lnTo>
                  <a:pt x="3355963" y="3029864"/>
                </a:lnTo>
                <a:lnTo>
                  <a:pt x="3355963" y="3046324"/>
                </a:lnTo>
                <a:lnTo>
                  <a:pt x="3372422" y="3046324"/>
                </a:lnTo>
                <a:lnTo>
                  <a:pt x="3372422" y="3062783"/>
                </a:lnTo>
                <a:lnTo>
                  <a:pt x="3388881" y="3062783"/>
                </a:lnTo>
                <a:lnTo>
                  <a:pt x="3388881" y="3046324"/>
                </a:lnTo>
                <a:lnTo>
                  <a:pt x="3405340" y="3046324"/>
                </a:lnTo>
                <a:lnTo>
                  <a:pt x="3405340" y="3029864"/>
                </a:lnTo>
                <a:lnTo>
                  <a:pt x="3388881" y="3029864"/>
                </a:lnTo>
                <a:lnTo>
                  <a:pt x="3388881" y="3013405"/>
                </a:lnTo>
                <a:close/>
                <a:moveTo>
                  <a:pt x="3391967" y="2455507"/>
                </a:moveTo>
                <a:lnTo>
                  <a:pt x="3369335" y="2455507"/>
                </a:lnTo>
                <a:lnTo>
                  <a:pt x="3369335" y="2478138"/>
                </a:lnTo>
                <a:lnTo>
                  <a:pt x="3346704" y="2478138"/>
                </a:lnTo>
                <a:lnTo>
                  <a:pt x="3346704" y="2500770"/>
                </a:lnTo>
                <a:lnTo>
                  <a:pt x="3369335" y="2500770"/>
                </a:lnTo>
                <a:lnTo>
                  <a:pt x="3369335" y="2523401"/>
                </a:lnTo>
                <a:lnTo>
                  <a:pt x="3391967" y="2523401"/>
                </a:lnTo>
                <a:lnTo>
                  <a:pt x="3391967" y="2500770"/>
                </a:lnTo>
                <a:lnTo>
                  <a:pt x="3414598" y="2500770"/>
                </a:lnTo>
                <a:lnTo>
                  <a:pt x="3414598" y="2478138"/>
                </a:lnTo>
                <a:lnTo>
                  <a:pt x="3391967" y="2478138"/>
                </a:lnTo>
                <a:lnTo>
                  <a:pt x="3391967" y="2455507"/>
                </a:lnTo>
                <a:close/>
                <a:moveTo>
                  <a:pt x="3390595" y="2733599"/>
                </a:moveTo>
                <a:lnTo>
                  <a:pt x="3370707" y="2733599"/>
                </a:lnTo>
                <a:lnTo>
                  <a:pt x="3370707" y="2753830"/>
                </a:lnTo>
                <a:lnTo>
                  <a:pt x="3350476" y="2753830"/>
                </a:lnTo>
                <a:lnTo>
                  <a:pt x="3350476" y="2773718"/>
                </a:lnTo>
                <a:lnTo>
                  <a:pt x="3370707" y="2773718"/>
                </a:lnTo>
                <a:lnTo>
                  <a:pt x="3370707" y="2793949"/>
                </a:lnTo>
                <a:lnTo>
                  <a:pt x="3390595" y="2793949"/>
                </a:lnTo>
                <a:lnTo>
                  <a:pt x="3390595" y="2773718"/>
                </a:lnTo>
                <a:lnTo>
                  <a:pt x="3410827" y="2773718"/>
                </a:lnTo>
                <a:lnTo>
                  <a:pt x="3410827" y="2753830"/>
                </a:lnTo>
                <a:lnTo>
                  <a:pt x="3390595" y="2753830"/>
                </a:lnTo>
                <a:lnTo>
                  <a:pt x="3390595" y="2733599"/>
                </a:lnTo>
                <a:close/>
                <a:moveTo>
                  <a:pt x="3386480" y="3294583"/>
                </a:moveTo>
                <a:lnTo>
                  <a:pt x="3374822" y="3294583"/>
                </a:lnTo>
                <a:lnTo>
                  <a:pt x="3374822" y="3306585"/>
                </a:lnTo>
                <a:lnTo>
                  <a:pt x="3362821" y="3306585"/>
                </a:lnTo>
                <a:lnTo>
                  <a:pt x="3362821" y="3318243"/>
                </a:lnTo>
                <a:lnTo>
                  <a:pt x="3374822" y="3318243"/>
                </a:lnTo>
                <a:lnTo>
                  <a:pt x="3374822" y="3330245"/>
                </a:lnTo>
                <a:lnTo>
                  <a:pt x="3386480" y="3330245"/>
                </a:lnTo>
                <a:lnTo>
                  <a:pt x="3386480" y="3318243"/>
                </a:lnTo>
                <a:lnTo>
                  <a:pt x="3398482" y="3318243"/>
                </a:lnTo>
                <a:lnTo>
                  <a:pt x="3398482" y="3306585"/>
                </a:lnTo>
                <a:lnTo>
                  <a:pt x="3386480" y="3306585"/>
                </a:lnTo>
                <a:lnTo>
                  <a:pt x="3386480" y="3294583"/>
                </a:lnTo>
                <a:close/>
                <a:moveTo>
                  <a:pt x="3527755" y="2459965"/>
                </a:moveTo>
                <a:lnTo>
                  <a:pt x="3507867" y="2459965"/>
                </a:lnTo>
                <a:lnTo>
                  <a:pt x="3507867" y="2479510"/>
                </a:lnTo>
                <a:lnTo>
                  <a:pt x="3488322" y="2479510"/>
                </a:lnTo>
                <a:lnTo>
                  <a:pt x="3488322" y="2499398"/>
                </a:lnTo>
                <a:lnTo>
                  <a:pt x="3507867" y="2499398"/>
                </a:lnTo>
                <a:lnTo>
                  <a:pt x="3507867" y="2518943"/>
                </a:lnTo>
                <a:lnTo>
                  <a:pt x="3527755" y="2518943"/>
                </a:lnTo>
                <a:lnTo>
                  <a:pt x="3527755" y="2499398"/>
                </a:lnTo>
                <a:lnTo>
                  <a:pt x="3547301" y="2499398"/>
                </a:lnTo>
                <a:lnTo>
                  <a:pt x="3547301" y="2479510"/>
                </a:lnTo>
                <a:lnTo>
                  <a:pt x="3527755" y="2479510"/>
                </a:lnTo>
                <a:lnTo>
                  <a:pt x="3527755" y="2459965"/>
                </a:lnTo>
                <a:close/>
                <a:moveTo>
                  <a:pt x="3799675" y="2192846"/>
                </a:moveTo>
                <a:lnTo>
                  <a:pt x="3784588" y="2192846"/>
                </a:lnTo>
                <a:lnTo>
                  <a:pt x="3784588" y="2207590"/>
                </a:lnTo>
                <a:lnTo>
                  <a:pt x="3769843" y="2207590"/>
                </a:lnTo>
                <a:lnTo>
                  <a:pt x="3769843" y="2222678"/>
                </a:lnTo>
                <a:lnTo>
                  <a:pt x="3784588" y="2222678"/>
                </a:lnTo>
                <a:lnTo>
                  <a:pt x="3784588" y="2237423"/>
                </a:lnTo>
                <a:lnTo>
                  <a:pt x="3799675" y="2237423"/>
                </a:lnTo>
                <a:lnTo>
                  <a:pt x="3799675" y="2222678"/>
                </a:lnTo>
                <a:lnTo>
                  <a:pt x="3814420" y="2222678"/>
                </a:lnTo>
                <a:lnTo>
                  <a:pt x="3814420" y="2207590"/>
                </a:lnTo>
                <a:lnTo>
                  <a:pt x="3799675" y="2207590"/>
                </a:lnTo>
                <a:lnTo>
                  <a:pt x="3799675" y="2192846"/>
                </a:lnTo>
                <a:close/>
                <a:moveTo>
                  <a:pt x="3798646" y="2469566"/>
                </a:moveTo>
                <a:lnTo>
                  <a:pt x="3785616" y="2469566"/>
                </a:lnTo>
                <a:lnTo>
                  <a:pt x="3785616" y="2482939"/>
                </a:lnTo>
                <a:lnTo>
                  <a:pt x="3772243" y="2482939"/>
                </a:lnTo>
                <a:lnTo>
                  <a:pt x="3772243" y="2495969"/>
                </a:lnTo>
                <a:lnTo>
                  <a:pt x="3785616" y="2495969"/>
                </a:lnTo>
                <a:lnTo>
                  <a:pt x="3785616" y="2509342"/>
                </a:lnTo>
                <a:lnTo>
                  <a:pt x="3798646" y="2509342"/>
                </a:lnTo>
                <a:lnTo>
                  <a:pt x="3798646" y="2495969"/>
                </a:lnTo>
                <a:lnTo>
                  <a:pt x="3812020" y="2495969"/>
                </a:lnTo>
                <a:lnTo>
                  <a:pt x="3812020" y="2482939"/>
                </a:lnTo>
                <a:lnTo>
                  <a:pt x="3798646" y="2482939"/>
                </a:lnTo>
                <a:lnTo>
                  <a:pt x="3798646" y="2469566"/>
                </a:lnTo>
                <a:close/>
                <a:moveTo>
                  <a:pt x="3799675" y="1917840"/>
                </a:moveTo>
                <a:lnTo>
                  <a:pt x="3784588" y="1917840"/>
                </a:lnTo>
                <a:lnTo>
                  <a:pt x="3784588" y="1933270"/>
                </a:lnTo>
                <a:lnTo>
                  <a:pt x="3769157" y="1933270"/>
                </a:lnTo>
                <a:lnTo>
                  <a:pt x="3769157" y="1948358"/>
                </a:lnTo>
                <a:lnTo>
                  <a:pt x="3784588" y="1948358"/>
                </a:lnTo>
                <a:lnTo>
                  <a:pt x="3784588" y="1963788"/>
                </a:lnTo>
                <a:lnTo>
                  <a:pt x="3799675" y="1963788"/>
                </a:lnTo>
                <a:lnTo>
                  <a:pt x="3799675" y="1948358"/>
                </a:lnTo>
                <a:lnTo>
                  <a:pt x="3815105" y="1948358"/>
                </a:lnTo>
                <a:lnTo>
                  <a:pt x="3815105" y="1933270"/>
                </a:lnTo>
                <a:lnTo>
                  <a:pt x="3799675" y="1933270"/>
                </a:lnTo>
                <a:lnTo>
                  <a:pt x="3799675" y="1917840"/>
                </a:lnTo>
                <a:close/>
                <a:moveTo>
                  <a:pt x="3732124" y="2052599"/>
                </a:moveTo>
                <a:lnTo>
                  <a:pt x="3714979" y="2052599"/>
                </a:lnTo>
                <a:lnTo>
                  <a:pt x="3714979" y="2069402"/>
                </a:lnTo>
                <a:lnTo>
                  <a:pt x="3698177" y="2069402"/>
                </a:lnTo>
                <a:lnTo>
                  <a:pt x="3698177" y="2086547"/>
                </a:lnTo>
                <a:lnTo>
                  <a:pt x="3714979" y="2086547"/>
                </a:lnTo>
                <a:lnTo>
                  <a:pt x="3714979" y="2103349"/>
                </a:lnTo>
                <a:lnTo>
                  <a:pt x="3732124" y="2103349"/>
                </a:lnTo>
                <a:lnTo>
                  <a:pt x="3732124" y="2086547"/>
                </a:lnTo>
                <a:lnTo>
                  <a:pt x="3748926" y="2086547"/>
                </a:lnTo>
                <a:lnTo>
                  <a:pt x="3748926" y="2069402"/>
                </a:lnTo>
                <a:lnTo>
                  <a:pt x="3732124" y="2069402"/>
                </a:lnTo>
                <a:lnTo>
                  <a:pt x="3732124" y="2052599"/>
                </a:lnTo>
                <a:close/>
                <a:moveTo>
                  <a:pt x="3593249" y="2880017"/>
                </a:moveTo>
                <a:lnTo>
                  <a:pt x="3579533" y="2880017"/>
                </a:lnTo>
                <a:lnTo>
                  <a:pt x="3579533" y="2894076"/>
                </a:lnTo>
                <a:lnTo>
                  <a:pt x="3565474" y="2894076"/>
                </a:lnTo>
                <a:lnTo>
                  <a:pt x="3565474" y="2907792"/>
                </a:lnTo>
                <a:lnTo>
                  <a:pt x="3579533" y="2907792"/>
                </a:lnTo>
                <a:lnTo>
                  <a:pt x="3579533" y="2921851"/>
                </a:lnTo>
                <a:lnTo>
                  <a:pt x="3593249" y="2921851"/>
                </a:lnTo>
                <a:lnTo>
                  <a:pt x="3593249" y="2907792"/>
                </a:lnTo>
                <a:lnTo>
                  <a:pt x="3607308" y="2907792"/>
                </a:lnTo>
                <a:lnTo>
                  <a:pt x="3607308" y="2894076"/>
                </a:lnTo>
                <a:lnTo>
                  <a:pt x="3593249" y="2894076"/>
                </a:lnTo>
                <a:lnTo>
                  <a:pt x="3593249" y="2880017"/>
                </a:lnTo>
                <a:close/>
                <a:moveTo>
                  <a:pt x="3732124" y="1778279"/>
                </a:moveTo>
                <a:lnTo>
                  <a:pt x="3714979" y="1778279"/>
                </a:lnTo>
                <a:lnTo>
                  <a:pt x="3714979" y="1795082"/>
                </a:lnTo>
                <a:lnTo>
                  <a:pt x="3698177" y="1795082"/>
                </a:lnTo>
                <a:lnTo>
                  <a:pt x="3698177" y="1812227"/>
                </a:lnTo>
                <a:lnTo>
                  <a:pt x="3714979" y="1812227"/>
                </a:lnTo>
                <a:lnTo>
                  <a:pt x="3714979" y="1829029"/>
                </a:lnTo>
                <a:lnTo>
                  <a:pt x="3732124" y="1829029"/>
                </a:lnTo>
                <a:lnTo>
                  <a:pt x="3732124" y="1812227"/>
                </a:lnTo>
                <a:lnTo>
                  <a:pt x="3748926" y="1812227"/>
                </a:lnTo>
                <a:lnTo>
                  <a:pt x="3748926" y="1795082"/>
                </a:lnTo>
                <a:lnTo>
                  <a:pt x="3732124" y="1795082"/>
                </a:lnTo>
                <a:lnTo>
                  <a:pt x="3732124" y="1778279"/>
                </a:lnTo>
                <a:close/>
                <a:moveTo>
                  <a:pt x="3866884" y="2333435"/>
                </a:moveTo>
                <a:lnTo>
                  <a:pt x="3854539" y="2333435"/>
                </a:lnTo>
                <a:lnTo>
                  <a:pt x="3854539" y="2346122"/>
                </a:lnTo>
                <a:lnTo>
                  <a:pt x="3841852" y="2346122"/>
                </a:lnTo>
                <a:lnTo>
                  <a:pt x="3841852" y="2358466"/>
                </a:lnTo>
                <a:lnTo>
                  <a:pt x="3854539" y="2358466"/>
                </a:lnTo>
                <a:lnTo>
                  <a:pt x="3854539" y="2371154"/>
                </a:lnTo>
                <a:lnTo>
                  <a:pt x="3866884" y="2371154"/>
                </a:lnTo>
                <a:lnTo>
                  <a:pt x="3866884" y="2358466"/>
                </a:lnTo>
                <a:lnTo>
                  <a:pt x="3879571" y="2358466"/>
                </a:lnTo>
                <a:lnTo>
                  <a:pt x="3879571" y="2346122"/>
                </a:lnTo>
                <a:lnTo>
                  <a:pt x="3866884" y="2346122"/>
                </a:lnTo>
                <a:lnTo>
                  <a:pt x="3866884" y="2333435"/>
                </a:lnTo>
                <a:close/>
                <a:moveTo>
                  <a:pt x="3947122" y="1934985"/>
                </a:moveTo>
                <a:lnTo>
                  <a:pt x="3935120" y="1934985"/>
                </a:lnTo>
                <a:lnTo>
                  <a:pt x="3935120" y="1922983"/>
                </a:lnTo>
                <a:lnTo>
                  <a:pt x="3923462" y="1922983"/>
                </a:lnTo>
                <a:lnTo>
                  <a:pt x="3923462" y="1934985"/>
                </a:lnTo>
                <a:lnTo>
                  <a:pt x="3911461" y="1934985"/>
                </a:lnTo>
                <a:lnTo>
                  <a:pt x="3911461" y="1946643"/>
                </a:lnTo>
                <a:lnTo>
                  <a:pt x="3923462" y="1946643"/>
                </a:lnTo>
                <a:lnTo>
                  <a:pt x="3923462" y="1958645"/>
                </a:lnTo>
                <a:lnTo>
                  <a:pt x="3935120" y="1958645"/>
                </a:lnTo>
                <a:lnTo>
                  <a:pt x="3935120" y="1946643"/>
                </a:lnTo>
                <a:lnTo>
                  <a:pt x="3947122" y="1946643"/>
                </a:lnTo>
                <a:cubicBezTo>
                  <a:pt x="3947122" y="1944586"/>
                  <a:pt x="3947122" y="1942871"/>
                  <a:pt x="3947122" y="1940814"/>
                </a:cubicBezTo>
                <a:cubicBezTo>
                  <a:pt x="3947122" y="1938757"/>
                  <a:pt x="3947122" y="1937042"/>
                  <a:pt x="3947122" y="1934985"/>
                </a:cubicBezTo>
                <a:close/>
                <a:moveTo>
                  <a:pt x="3867569" y="1783423"/>
                </a:moveTo>
                <a:lnTo>
                  <a:pt x="3853853" y="1783423"/>
                </a:lnTo>
                <a:lnTo>
                  <a:pt x="3853853" y="1796796"/>
                </a:lnTo>
                <a:lnTo>
                  <a:pt x="3840480" y="1796796"/>
                </a:lnTo>
                <a:lnTo>
                  <a:pt x="3840480" y="1810512"/>
                </a:lnTo>
                <a:lnTo>
                  <a:pt x="3853853" y="1810512"/>
                </a:lnTo>
                <a:lnTo>
                  <a:pt x="3853853" y="1823885"/>
                </a:lnTo>
                <a:lnTo>
                  <a:pt x="3867569" y="1823885"/>
                </a:lnTo>
                <a:lnTo>
                  <a:pt x="3867569" y="1810512"/>
                </a:lnTo>
                <a:lnTo>
                  <a:pt x="3880942" y="1810512"/>
                </a:lnTo>
                <a:lnTo>
                  <a:pt x="3880942" y="1796796"/>
                </a:lnTo>
                <a:lnTo>
                  <a:pt x="3867569" y="1796796"/>
                </a:lnTo>
                <a:lnTo>
                  <a:pt x="3867569" y="1783423"/>
                </a:lnTo>
                <a:close/>
                <a:moveTo>
                  <a:pt x="3867569" y="2057743"/>
                </a:moveTo>
                <a:lnTo>
                  <a:pt x="3853853" y="2057743"/>
                </a:lnTo>
                <a:lnTo>
                  <a:pt x="3853853" y="2071116"/>
                </a:lnTo>
                <a:lnTo>
                  <a:pt x="3840480" y="2071116"/>
                </a:lnTo>
                <a:lnTo>
                  <a:pt x="3840480" y="2084832"/>
                </a:lnTo>
                <a:lnTo>
                  <a:pt x="3853853" y="2084832"/>
                </a:lnTo>
                <a:lnTo>
                  <a:pt x="3853853" y="2098205"/>
                </a:lnTo>
                <a:lnTo>
                  <a:pt x="3867569" y="2098205"/>
                </a:lnTo>
                <a:lnTo>
                  <a:pt x="3867569" y="2084832"/>
                </a:lnTo>
                <a:lnTo>
                  <a:pt x="3880942" y="2084832"/>
                </a:lnTo>
                <a:lnTo>
                  <a:pt x="3880942" y="2071116"/>
                </a:lnTo>
                <a:lnTo>
                  <a:pt x="3867569" y="2071116"/>
                </a:lnTo>
                <a:lnTo>
                  <a:pt x="3867569" y="2057743"/>
                </a:lnTo>
                <a:close/>
                <a:moveTo>
                  <a:pt x="3731438" y="2328634"/>
                </a:moveTo>
                <a:lnTo>
                  <a:pt x="3715664" y="2328634"/>
                </a:lnTo>
                <a:lnTo>
                  <a:pt x="3715664" y="2344407"/>
                </a:lnTo>
                <a:lnTo>
                  <a:pt x="3699891" y="2344407"/>
                </a:lnTo>
                <a:lnTo>
                  <a:pt x="3699891" y="2360181"/>
                </a:lnTo>
                <a:lnTo>
                  <a:pt x="3715664" y="2360181"/>
                </a:lnTo>
                <a:lnTo>
                  <a:pt x="3715664" y="2375954"/>
                </a:lnTo>
                <a:lnTo>
                  <a:pt x="3731438" y="2375954"/>
                </a:lnTo>
                <a:lnTo>
                  <a:pt x="3731438" y="2360181"/>
                </a:lnTo>
                <a:lnTo>
                  <a:pt x="3747211" y="2360181"/>
                </a:lnTo>
                <a:lnTo>
                  <a:pt x="3747211" y="2344407"/>
                </a:lnTo>
                <a:lnTo>
                  <a:pt x="3731438" y="2344407"/>
                </a:lnTo>
                <a:lnTo>
                  <a:pt x="3731438" y="2328634"/>
                </a:lnTo>
                <a:close/>
                <a:moveTo>
                  <a:pt x="3596335" y="1773479"/>
                </a:moveTo>
                <a:lnTo>
                  <a:pt x="3576447" y="1773479"/>
                </a:lnTo>
                <a:lnTo>
                  <a:pt x="3576447" y="1793710"/>
                </a:lnTo>
                <a:lnTo>
                  <a:pt x="3556216" y="1793710"/>
                </a:lnTo>
                <a:lnTo>
                  <a:pt x="3556216" y="1813598"/>
                </a:lnTo>
                <a:lnTo>
                  <a:pt x="3576447" y="1813598"/>
                </a:lnTo>
                <a:lnTo>
                  <a:pt x="3576447" y="1833829"/>
                </a:lnTo>
                <a:lnTo>
                  <a:pt x="3596335" y="1833829"/>
                </a:lnTo>
                <a:lnTo>
                  <a:pt x="3596335" y="1813598"/>
                </a:lnTo>
                <a:lnTo>
                  <a:pt x="3616567" y="1813598"/>
                </a:lnTo>
                <a:lnTo>
                  <a:pt x="3616567" y="1793710"/>
                </a:lnTo>
                <a:lnTo>
                  <a:pt x="3596335" y="1793710"/>
                </a:lnTo>
                <a:lnTo>
                  <a:pt x="3596335" y="1773479"/>
                </a:lnTo>
                <a:close/>
                <a:moveTo>
                  <a:pt x="3595993" y="2323833"/>
                </a:moveTo>
                <a:lnTo>
                  <a:pt x="3576790" y="2323833"/>
                </a:lnTo>
                <a:lnTo>
                  <a:pt x="3576790" y="2342693"/>
                </a:lnTo>
                <a:lnTo>
                  <a:pt x="3557930" y="2342693"/>
                </a:lnTo>
                <a:lnTo>
                  <a:pt x="3557930" y="2361895"/>
                </a:lnTo>
                <a:lnTo>
                  <a:pt x="3576790" y="2361895"/>
                </a:lnTo>
                <a:lnTo>
                  <a:pt x="3576790" y="2380755"/>
                </a:lnTo>
                <a:lnTo>
                  <a:pt x="3595993" y="2380755"/>
                </a:lnTo>
                <a:lnTo>
                  <a:pt x="3595993" y="2361895"/>
                </a:lnTo>
                <a:lnTo>
                  <a:pt x="3614852" y="2361895"/>
                </a:lnTo>
                <a:lnTo>
                  <a:pt x="3614852" y="2342693"/>
                </a:lnTo>
                <a:lnTo>
                  <a:pt x="3595993" y="2342693"/>
                </a:lnTo>
                <a:lnTo>
                  <a:pt x="3595993" y="2323833"/>
                </a:lnTo>
                <a:close/>
                <a:moveTo>
                  <a:pt x="3596335" y="2047799"/>
                </a:moveTo>
                <a:lnTo>
                  <a:pt x="3576447" y="2047799"/>
                </a:lnTo>
                <a:lnTo>
                  <a:pt x="3576447" y="2068030"/>
                </a:lnTo>
                <a:lnTo>
                  <a:pt x="3556216" y="2068030"/>
                </a:lnTo>
                <a:lnTo>
                  <a:pt x="3556216" y="2087918"/>
                </a:lnTo>
                <a:lnTo>
                  <a:pt x="3576447" y="2087918"/>
                </a:lnTo>
                <a:lnTo>
                  <a:pt x="3576447" y="2108149"/>
                </a:lnTo>
                <a:lnTo>
                  <a:pt x="3596335" y="2108149"/>
                </a:lnTo>
                <a:lnTo>
                  <a:pt x="3596335" y="2087918"/>
                </a:lnTo>
                <a:lnTo>
                  <a:pt x="3616567" y="2087918"/>
                </a:lnTo>
                <a:lnTo>
                  <a:pt x="3616567" y="2068030"/>
                </a:lnTo>
                <a:lnTo>
                  <a:pt x="3596335" y="2068030"/>
                </a:lnTo>
                <a:lnTo>
                  <a:pt x="3596335" y="2047799"/>
                </a:lnTo>
                <a:close/>
                <a:moveTo>
                  <a:pt x="3730409" y="2606040"/>
                </a:moveTo>
                <a:lnTo>
                  <a:pt x="3716693" y="2606040"/>
                </a:lnTo>
                <a:lnTo>
                  <a:pt x="3716693" y="2619756"/>
                </a:lnTo>
                <a:lnTo>
                  <a:pt x="3702977" y="2619756"/>
                </a:lnTo>
                <a:lnTo>
                  <a:pt x="3702977" y="2633472"/>
                </a:lnTo>
                <a:lnTo>
                  <a:pt x="3716693" y="2633472"/>
                </a:lnTo>
                <a:lnTo>
                  <a:pt x="3716693" y="2647188"/>
                </a:lnTo>
                <a:lnTo>
                  <a:pt x="3730409" y="2647188"/>
                </a:lnTo>
                <a:lnTo>
                  <a:pt x="3730409" y="2633472"/>
                </a:lnTo>
                <a:lnTo>
                  <a:pt x="3744125" y="2633472"/>
                </a:lnTo>
                <a:lnTo>
                  <a:pt x="3744125" y="2619756"/>
                </a:lnTo>
                <a:lnTo>
                  <a:pt x="3730409" y="2619756"/>
                </a:lnTo>
                <a:lnTo>
                  <a:pt x="3730409" y="2606040"/>
                </a:lnTo>
                <a:close/>
                <a:moveTo>
                  <a:pt x="3594964" y="2600897"/>
                </a:moveTo>
                <a:lnTo>
                  <a:pt x="3577819" y="2600897"/>
                </a:lnTo>
                <a:lnTo>
                  <a:pt x="3577819" y="2618042"/>
                </a:lnTo>
                <a:lnTo>
                  <a:pt x="3560674" y="2618042"/>
                </a:lnTo>
                <a:lnTo>
                  <a:pt x="3560674" y="2635187"/>
                </a:lnTo>
                <a:lnTo>
                  <a:pt x="3577819" y="2635187"/>
                </a:lnTo>
                <a:lnTo>
                  <a:pt x="3577819" y="2652332"/>
                </a:lnTo>
                <a:lnTo>
                  <a:pt x="3594964" y="2652332"/>
                </a:lnTo>
                <a:lnTo>
                  <a:pt x="3594964" y="2635187"/>
                </a:lnTo>
                <a:lnTo>
                  <a:pt x="3612109" y="2635187"/>
                </a:lnTo>
                <a:lnTo>
                  <a:pt x="3612109" y="2618042"/>
                </a:lnTo>
                <a:lnTo>
                  <a:pt x="3594964" y="2618042"/>
                </a:lnTo>
                <a:lnTo>
                  <a:pt x="3594964" y="2600897"/>
                </a:lnTo>
                <a:close/>
                <a:moveTo>
                  <a:pt x="3664229" y="1913039"/>
                </a:moveTo>
                <a:lnTo>
                  <a:pt x="3645713" y="1913039"/>
                </a:lnTo>
                <a:lnTo>
                  <a:pt x="3645713" y="1931556"/>
                </a:lnTo>
                <a:lnTo>
                  <a:pt x="3627196" y="1931556"/>
                </a:lnTo>
                <a:lnTo>
                  <a:pt x="3627196" y="1950072"/>
                </a:lnTo>
                <a:lnTo>
                  <a:pt x="3645713" y="1950072"/>
                </a:lnTo>
                <a:lnTo>
                  <a:pt x="3645713" y="1968589"/>
                </a:lnTo>
                <a:lnTo>
                  <a:pt x="3664229" y="1968589"/>
                </a:lnTo>
                <a:lnTo>
                  <a:pt x="3664229" y="1950072"/>
                </a:lnTo>
                <a:lnTo>
                  <a:pt x="3682746" y="1950072"/>
                </a:lnTo>
                <a:lnTo>
                  <a:pt x="3682746" y="1931556"/>
                </a:lnTo>
                <a:lnTo>
                  <a:pt x="3664229" y="1931556"/>
                </a:lnTo>
                <a:lnTo>
                  <a:pt x="3664229" y="1913039"/>
                </a:lnTo>
                <a:close/>
                <a:moveTo>
                  <a:pt x="3663887" y="2188045"/>
                </a:moveTo>
                <a:lnTo>
                  <a:pt x="3646056" y="2188045"/>
                </a:lnTo>
                <a:lnTo>
                  <a:pt x="3646056" y="2206219"/>
                </a:lnTo>
                <a:lnTo>
                  <a:pt x="3627882" y="2206219"/>
                </a:lnTo>
                <a:lnTo>
                  <a:pt x="3627882" y="2224049"/>
                </a:lnTo>
                <a:lnTo>
                  <a:pt x="3646056" y="2224049"/>
                </a:lnTo>
                <a:lnTo>
                  <a:pt x="3646056" y="2242223"/>
                </a:lnTo>
                <a:lnTo>
                  <a:pt x="3663887" y="2242223"/>
                </a:lnTo>
                <a:lnTo>
                  <a:pt x="3663887" y="2224049"/>
                </a:lnTo>
                <a:lnTo>
                  <a:pt x="3682060" y="2224049"/>
                </a:lnTo>
                <a:lnTo>
                  <a:pt x="3682060" y="2206219"/>
                </a:lnTo>
                <a:lnTo>
                  <a:pt x="3663887" y="2206219"/>
                </a:lnTo>
                <a:lnTo>
                  <a:pt x="3663887" y="2188045"/>
                </a:lnTo>
                <a:close/>
                <a:moveTo>
                  <a:pt x="3661829" y="2742857"/>
                </a:moveTo>
                <a:lnTo>
                  <a:pt x="3648113" y="2742857"/>
                </a:lnTo>
                <a:lnTo>
                  <a:pt x="3648113" y="2756916"/>
                </a:lnTo>
                <a:lnTo>
                  <a:pt x="3634054" y="2756916"/>
                </a:lnTo>
                <a:lnTo>
                  <a:pt x="3634054" y="2770632"/>
                </a:lnTo>
                <a:lnTo>
                  <a:pt x="3648113" y="2770632"/>
                </a:lnTo>
                <a:lnTo>
                  <a:pt x="3648113" y="2784691"/>
                </a:lnTo>
                <a:lnTo>
                  <a:pt x="3661829" y="2784691"/>
                </a:lnTo>
                <a:lnTo>
                  <a:pt x="3661829" y="2770632"/>
                </a:lnTo>
                <a:lnTo>
                  <a:pt x="3675888" y="2770632"/>
                </a:lnTo>
                <a:lnTo>
                  <a:pt x="3675888" y="2756916"/>
                </a:lnTo>
                <a:lnTo>
                  <a:pt x="3661829" y="2756916"/>
                </a:lnTo>
                <a:lnTo>
                  <a:pt x="3661829" y="2742857"/>
                </a:lnTo>
                <a:close/>
                <a:moveTo>
                  <a:pt x="3663201" y="2464422"/>
                </a:moveTo>
                <a:lnTo>
                  <a:pt x="3646742" y="2464422"/>
                </a:lnTo>
                <a:lnTo>
                  <a:pt x="3646742" y="2481224"/>
                </a:lnTo>
                <a:lnTo>
                  <a:pt x="3629939" y="2481224"/>
                </a:lnTo>
                <a:lnTo>
                  <a:pt x="3629939" y="2497684"/>
                </a:lnTo>
                <a:lnTo>
                  <a:pt x="3646742" y="2497684"/>
                </a:lnTo>
                <a:lnTo>
                  <a:pt x="3646742" y="2514486"/>
                </a:lnTo>
                <a:lnTo>
                  <a:pt x="3663201" y="2514486"/>
                </a:lnTo>
                <a:lnTo>
                  <a:pt x="3663201" y="2497684"/>
                </a:lnTo>
                <a:lnTo>
                  <a:pt x="3680003" y="2497684"/>
                </a:lnTo>
                <a:lnTo>
                  <a:pt x="3680003" y="2481224"/>
                </a:lnTo>
                <a:lnTo>
                  <a:pt x="3663201" y="2481224"/>
                </a:lnTo>
                <a:lnTo>
                  <a:pt x="3663201" y="2464422"/>
                </a:lnTo>
                <a:close/>
                <a:moveTo>
                  <a:pt x="3528784" y="1907896"/>
                </a:moveTo>
                <a:lnTo>
                  <a:pt x="3506839" y="1907896"/>
                </a:lnTo>
                <a:lnTo>
                  <a:pt x="3506839" y="1929841"/>
                </a:lnTo>
                <a:lnTo>
                  <a:pt x="3484893" y="1929841"/>
                </a:lnTo>
                <a:lnTo>
                  <a:pt x="3484893" y="1951787"/>
                </a:lnTo>
                <a:lnTo>
                  <a:pt x="3506839" y="1951787"/>
                </a:lnTo>
                <a:lnTo>
                  <a:pt x="3506839" y="1973732"/>
                </a:lnTo>
                <a:lnTo>
                  <a:pt x="3528784" y="1973732"/>
                </a:lnTo>
                <a:lnTo>
                  <a:pt x="3528784" y="1951787"/>
                </a:lnTo>
                <a:lnTo>
                  <a:pt x="3550730" y="1951787"/>
                </a:lnTo>
                <a:lnTo>
                  <a:pt x="3550730" y="1929841"/>
                </a:lnTo>
                <a:lnTo>
                  <a:pt x="3528784" y="1929841"/>
                </a:lnTo>
                <a:lnTo>
                  <a:pt x="3528784" y="1907896"/>
                </a:lnTo>
                <a:close/>
                <a:moveTo>
                  <a:pt x="2362924" y="3416313"/>
                </a:moveTo>
                <a:lnTo>
                  <a:pt x="2340979" y="3416313"/>
                </a:lnTo>
                <a:lnTo>
                  <a:pt x="2340979" y="3438601"/>
                </a:lnTo>
                <a:lnTo>
                  <a:pt x="2318690" y="3438601"/>
                </a:lnTo>
                <a:lnTo>
                  <a:pt x="2318690" y="3460547"/>
                </a:lnTo>
                <a:lnTo>
                  <a:pt x="2340979" y="3460547"/>
                </a:lnTo>
                <a:lnTo>
                  <a:pt x="2340979" y="3482835"/>
                </a:lnTo>
                <a:lnTo>
                  <a:pt x="2362924" y="3482835"/>
                </a:lnTo>
                <a:lnTo>
                  <a:pt x="2362924" y="3460547"/>
                </a:lnTo>
                <a:lnTo>
                  <a:pt x="2385212" y="3460547"/>
                </a:lnTo>
                <a:lnTo>
                  <a:pt x="2385212" y="3438601"/>
                </a:lnTo>
                <a:lnTo>
                  <a:pt x="2362924" y="3438601"/>
                </a:lnTo>
                <a:lnTo>
                  <a:pt x="2362924" y="3416313"/>
                </a:lnTo>
                <a:close/>
                <a:moveTo>
                  <a:pt x="2426704" y="3842880"/>
                </a:moveTo>
                <a:lnTo>
                  <a:pt x="2414359" y="3842880"/>
                </a:lnTo>
                <a:lnTo>
                  <a:pt x="2414359" y="3854882"/>
                </a:lnTo>
                <a:lnTo>
                  <a:pt x="2402357" y="3854882"/>
                </a:lnTo>
                <a:lnTo>
                  <a:pt x="2402357" y="3867226"/>
                </a:lnTo>
                <a:lnTo>
                  <a:pt x="2414359" y="3867226"/>
                </a:lnTo>
                <a:lnTo>
                  <a:pt x="2414359" y="3879228"/>
                </a:lnTo>
                <a:lnTo>
                  <a:pt x="2426704" y="3879228"/>
                </a:lnTo>
                <a:lnTo>
                  <a:pt x="2426704" y="3867226"/>
                </a:lnTo>
                <a:lnTo>
                  <a:pt x="2438705" y="3867226"/>
                </a:lnTo>
                <a:lnTo>
                  <a:pt x="2438705" y="3854882"/>
                </a:lnTo>
                <a:lnTo>
                  <a:pt x="2426704" y="3854882"/>
                </a:lnTo>
                <a:lnTo>
                  <a:pt x="2426704" y="3842880"/>
                </a:lnTo>
                <a:close/>
                <a:moveTo>
                  <a:pt x="2289886" y="3841852"/>
                </a:moveTo>
                <a:lnTo>
                  <a:pt x="2276856" y="3841852"/>
                </a:lnTo>
                <a:lnTo>
                  <a:pt x="2276856" y="3854539"/>
                </a:lnTo>
                <a:lnTo>
                  <a:pt x="2264169" y="3854539"/>
                </a:lnTo>
                <a:lnTo>
                  <a:pt x="2264169" y="3867569"/>
                </a:lnTo>
                <a:lnTo>
                  <a:pt x="2276856" y="3867569"/>
                </a:lnTo>
                <a:lnTo>
                  <a:pt x="2276856" y="3880256"/>
                </a:lnTo>
                <a:lnTo>
                  <a:pt x="2289886" y="3880256"/>
                </a:lnTo>
                <a:lnTo>
                  <a:pt x="2289886" y="3867569"/>
                </a:lnTo>
                <a:lnTo>
                  <a:pt x="2302574" y="3867569"/>
                </a:lnTo>
                <a:lnTo>
                  <a:pt x="2302574" y="3854539"/>
                </a:lnTo>
                <a:lnTo>
                  <a:pt x="2289886" y="3854539"/>
                </a:lnTo>
                <a:lnTo>
                  <a:pt x="2289886" y="3841852"/>
                </a:lnTo>
                <a:close/>
                <a:moveTo>
                  <a:pt x="3185884" y="2867673"/>
                </a:moveTo>
                <a:lnTo>
                  <a:pt x="3163939" y="2867673"/>
                </a:lnTo>
                <a:lnTo>
                  <a:pt x="3163939" y="2889961"/>
                </a:lnTo>
                <a:lnTo>
                  <a:pt x="3141650" y="2889961"/>
                </a:lnTo>
                <a:lnTo>
                  <a:pt x="3141650" y="2911907"/>
                </a:lnTo>
                <a:lnTo>
                  <a:pt x="3163939" y="2911907"/>
                </a:lnTo>
                <a:lnTo>
                  <a:pt x="3163939" y="2934195"/>
                </a:lnTo>
                <a:lnTo>
                  <a:pt x="3185884" y="2934195"/>
                </a:lnTo>
                <a:lnTo>
                  <a:pt x="3185884" y="2911907"/>
                </a:lnTo>
                <a:lnTo>
                  <a:pt x="3208172" y="2911907"/>
                </a:lnTo>
                <a:lnTo>
                  <a:pt x="3208172" y="2889961"/>
                </a:lnTo>
                <a:lnTo>
                  <a:pt x="3185884" y="2889961"/>
                </a:lnTo>
                <a:lnTo>
                  <a:pt x="3185884" y="2867673"/>
                </a:lnTo>
                <a:close/>
                <a:moveTo>
                  <a:pt x="2359838" y="3700234"/>
                </a:moveTo>
                <a:lnTo>
                  <a:pt x="2344064" y="3700234"/>
                </a:lnTo>
                <a:lnTo>
                  <a:pt x="2344064" y="3716007"/>
                </a:lnTo>
                <a:lnTo>
                  <a:pt x="2328291" y="3716007"/>
                </a:lnTo>
                <a:lnTo>
                  <a:pt x="2328291" y="3731781"/>
                </a:lnTo>
                <a:lnTo>
                  <a:pt x="2344064" y="3731781"/>
                </a:lnTo>
                <a:lnTo>
                  <a:pt x="2344064" y="3747554"/>
                </a:lnTo>
                <a:lnTo>
                  <a:pt x="2359838" y="3747554"/>
                </a:lnTo>
                <a:lnTo>
                  <a:pt x="2359838" y="3731781"/>
                </a:lnTo>
                <a:lnTo>
                  <a:pt x="2375611" y="3731781"/>
                </a:lnTo>
                <a:lnTo>
                  <a:pt x="2375611" y="3716007"/>
                </a:lnTo>
                <a:lnTo>
                  <a:pt x="2359838" y="3716007"/>
                </a:lnTo>
                <a:lnTo>
                  <a:pt x="2359838" y="3700234"/>
                </a:lnTo>
                <a:close/>
                <a:moveTo>
                  <a:pt x="2292973" y="3557588"/>
                </a:moveTo>
                <a:lnTo>
                  <a:pt x="2273770" y="3557588"/>
                </a:lnTo>
                <a:lnTo>
                  <a:pt x="2273770" y="3577133"/>
                </a:lnTo>
                <a:lnTo>
                  <a:pt x="2254225" y="3577133"/>
                </a:lnTo>
                <a:lnTo>
                  <a:pt x="2254225" y="3596335"/>
                </a:lnTo>
                <a:lnTo>
                  <a:pt x="2273770" y="3596335"/>
                </a:lnTo>
                <a:lnTo>
                  <a:pt x="2273770" y="3615881"/>
                </a:lnTo>
                <a:lnTo>
                  <a:pt x="2292973" y="3615881"/>
                </a:lnTo>
                <a:lnTo>
                  <a:pt x="2292973" y="3596335"/>
                </a:lnTo>
                <a:lnTo>
                  <a:pt x="2312518" y="3596335"/>
                </a:lnTo>
                <a:lnTo>
                  <a:pt x="2312518" y="3577133"/>
                </a:lnTo>
                <a:lnTo>
                  <a:pt x="2292973" y="3577133"/>
                </a:lnTo>
                <a:lnTo>
                  <a:pt x="2292973" y="3557588"/>
                </a:lnTo>
                <a:close/>
                <a:moveTo>
                  <a:pt x="2566607" y="3560331"/>
                </a:moveTo>
                <a:lnTo>
                  <a:pt x="2548776" y="3560331"/>
                </a:lnTo>
                <a:lnTo>
                  <a:pt x="2548776" y="3577819"/>
                </a:lnTo>
                <a:lnTo>
                  <a:pt x="2531288" y="3577819"/>
                </a:lnTo>
                <a:lnTo>
                  <a:pt x="2531288" y="3595649"/>
                </a:lnTo>
                <a:lnTo>
                  <a:pt x="2548776" y="3595649"/>
                </a:lnTo>
                <a:lnTo>
                  <a:pt x="2548776" y="3613137"/>
                </a:lnTo>
                <a:lnTo>
                  <a:pt x="2566607" y="3613137"/>
                </a:lnTo>
                <a:lnTo>
                  <a:pt x="2566607" y="3595649"/>
                </a:lnTo>
                <a:lnTo>
                  <a:pt x="2584094" y="3595649"/>
                </a:lnTo>
                <a:lnTo>
                  <a:pt x="2584094" y="3577819"/>
                </a:lnTo>
                <a:lnTo>
                  <a:pt x="2566607" y="3577819"/>
                </a:lnTo>
                <a:lnTo>
                  <a:pt x="2566607" y="3560331"/>
                </a:lnTo>
                <a:close/>
                <a:moveTo>
                  <a:pt x="2569350" y="3277438"/>
                </a:moveTo>
                <a:lnTo>
                  <a:pt x="2546033" y="3277438"/>
                </a:lnTo>
                <a:lnTo>
                  <a:pt x="2546033" y="3300755"/>
                </a:lnTo>
                <a:lnTo>
                  <a:pt x="2522716" y="3300755"/>
                </a:lnTo>
                <a:lnTo>
                  <a:pt x="2522716" y="3324073"/>
                </a:lnTo>
                <a:lnTo>
                  <a:pt x="2546033" y="3324073"/>
                </a:lnTo>
                <a:lnTo>
                  <a:pt x="2546033" y="3347390"/>
                </a:lnTo>
                <a:lnTo>
                  <a:pt x="2569350" y="3347390"/>
                </a:lnTo>
                <a:lnTo>
                  <a:pt x="2569350" y="3324073"/>
                </a:lnTo>
                <a:lnTo>
                  <a:pt x="2592667" y="3324073"/>
                </a:lnTo>
                <a:lnTo>
                  <a:pt x="2592667" y="3300755"/>
                </a:lnTo>
                <a:lnTo>
                  <a:pt x="2569350" y="3300755"/>
                </a:lnTo>
                <a:lnTo>
                  <a:pt x="2569350" y="3277438"/>
                </a:lnTo>
                <a:close/>
                <a:moveTo>
                  <a:pt x="2496655" y="3701263"/>
                </a:moveTo>
                <a:lnTo>
                  <a:pt x="2481568" y="3701263"/>
                </a:lnTo>
                <a:lnTo>
                  <a:pt x="2481568" y="3716350"/>
                </a:lnTo>
                <a:lnTo>
                  <a:pt x="2466480" y="3716350"/>
                </a:lnTo>
                <a:lnTo>
                  <a:pt x="2466480" y="3731438"/>
                </a:lnTo>
                <a:lnTo>
                  <a:pt x="2481568" y="3731438"/>
                </a:lnTo>
                <a:lnTo>
                  <a:pt x="2481568" y="3746525"/>
                </a:lnTo>
                <a:lnTo>
                  <a:pt x="2496655" y="3746525"/>
                </a:lnTo>
                <a:lnTo>
                  <a:pt x="2496655" y="3731438"/>
                </a:lnTo>
                <a:lnTo>
                  <a:pt x="2511743" y="3731438"/>
                </a:lnTo>
                <a:lnTo>
                  <a:pt x="2511743" y="3716350"/>
                </a:lnTo>
                <a:lnTo>
                  <a:pt x="2496655" y="3716350"/>
                </a:lnTo>
                <a:lnTo>
                  <a:pt x="2496655" y="3701263"/>
                </a:lnTo>
                <a:close/>
                <a:moveTo>
                  <a:pt x="2499741" y="3417684"/>
                </a:moveTo>
                <a:lnTo>
                  <a:pt x="2478481" y="3417684"/>
                </a:lnTo>
                <a:lnTo>
                  <a:pt x="2478481" y="3438944"/>
                </a:lnTo>
                <a:lnTo>
                  <a:pt x="2457221" y="3438944"/>
                </a:lnTo>
                <a:lnTo>
                  <a:pt x="2457221" y="3460204"/>
                </a:lnTo>
                <a:lnTo>
                  <a:pt x="2478481" y="3460204"/>
                </a:lnTo>
                <a:lnTo>
                  <a:pt x="2478481" y="3481464"/>
                </a:lnTo>
                <a:lnTo>
                  <a:pt x="2499741" y="3481464"/>
                </a:lnTo>
                <a:lnTo>
                  <a:pt x="2499741" y="3460204"/>
                </a:lnTo>
                <a:lnTo>
                  <a:pt x="2521001" y="3460204"/>
                </a:lnTo>
                <a:lnTo>
                  <a:pt x="2521001" y="3438944"/>
                </a:lnTo>
                <a:lnTo>
                  <a:pt x="2499741" y="3438944"/>
                </a:lnTo>
                <a:lnTo>
                  <a:pt x="2499741" y="3417684"/>
                </a:lnTo>
                <a:close/>
                <a:moveTo>
                  <a:pt x="1952130" y="3414598"/>
                </a:moveTo>
                <a:lnTo>
                  <a:pt x="1928812" y="3414598"/>
                </a:lnTo>
                <a:lnTo>
                  <a:pt x="1928812" y="3437915"/>
                </a:lnTo>
                <a:lnTo>
                  <a:pt x="1905495" y="3437915"/>
                </a:lnTo>
                <a:lnTo>
                  <a:pt x="1905495" y="3461233"/>
                </a:lnTo>
                <a:lnTo>
                  <a:pt x="1928812" y="3461233"/>
                </a:lnTo>
                <a:lnTo>
                  <a:pt x="1928812" y="3484550"/>
                </a:lnTo>
                <a:lnTo>
                  <a:pt x="1952130" y="3484550"/>
                </a:lnTo>
                <a:lnTo>
                  <a:pt x="1952130" y="3461233"/>
                </a:lnTo>
                <a:lnTo>
                  <a:pt x="1975447" y="3461233"/>
                </a:lnTo>
                <a:lnTo>
                  <a:pt x="1975447" y="3437915"/>
                </a:lnTo>
                <a:lnTo>
                  <a:pt x="1952130" y="3437915"/>
                </a:lnTo>
                <a:lnTo>
                  <a:pt x="1952130" y="3414598"/>
                </a:lnTo>
                <a:close/>
                <a:moveTo>
                  <a:pt x="2019338" y="3556216"/>
                </a:moveTo>
                <a:lnTo>
                  <a:pt x="1998764" y="3556216"/>
                </a:lnTo>
                <a:lnTo>
                  <a:pt x="1998764" y="3576447"/>
                </a:lnTo>
                <a:lnTo>
                  <a:pt x="1978533" y="3576447"/>
                </a:lnTo>
                <a:lnTo>
                  <a:pt x="1978533" y="3597021"/>
                </a:lnTo>
                <a:lnTo>
                  <a:pt x="1998764" y="3597021"/>
                </a:lnTo>
                <a:lnTo>
                  <a:pt x="1998764" y="3617252"/>
                </a:lnTo>
                <a:lnTo>
                  <a:pt x="2019338" y="3617252"/>
                </a:lnTo>
                <a:lnTo>
                  <a:pt x="2019338" y="3597021"/>
                </a:lnTo>
                <a:lnTo>
                  <a:pt x="2039569" y="3597021"/>
                </a:lnTo>
                <a:lnTo>
                  <a:pt x="2039569" y="3576447"/>
                </a:lnTo>
                <a:lnTo>
                  <a:pt x="2019338" y="3576447"/>
                </a:lnTo>
                <a:lnTo>
                  <a:pt x="2019338" y="3556216"/>
                </a:lnTo>
                <a:close/>
                <a:moveTo>
                  <a:pt x="2015909" y="3840823"/>
                </a:moveTo>
                <a:lnTo>
                  <a:pt x="2002193" y="3840823"/>
                </a:lnTo>
                <a:lnTo>
                  <a:pt x="2002193" y="3854196"/>
                </a:lnTo>
                <a:lnTo>
                  <a:pt x="1988820" y="3854196"/>
                </a:lnTo>
                <a:lnTo>
                  <a:pt x="1988820" y="3867912"/>
                </a:lnTo>
                <a:lnTo>
                  <a:pt x="2002193" y="3867912"/>
                </a:lnTo>
                <a:lnTo>
                  <a:pt x="2002193" y="3881285"/>
                </a:lnTo>
                <a:lnTo>
                  <a:pt x="2015909" y="3881285"/>
                </a:lnTo>
                <a:lnTo>
                  <a:pt x="2015909" y="3867912"/>
                </a:lnTo>
                <a:lnTo>
                  <a:pt x="2029282" y="3867912"/>
                </a:lnTo>
                <a:lnTo>
                  <a:pt x="2029282" y="3854196"/>
                </a:lnTo>
                <a:lnTo>
                  <a:pt x="2015909" y="3854196"/>
                </a:lnTo>
                <a:lnTo>
                  <a:pt x="2015909" y="3840823"/>
                </a:lnTo>
                <a:close/>
                <a:moveTo>
                  <a:pt x="2086204" y="3698519"/>
                </a:moveTo>
                <a:lnTo>
                  <a:pt x="2069059" y="3698519"/>
                </a:lnTo>
                <a:lnTo>
                  <a:pt x="2069059" y="3715322"/>
                </a:lnTo>
                <a:lnTo>
                  <a:pt x="2052256" y="3715322"/>
                </a:lnTo>
                <a:lnTo>
                  <a:pt x="2052256" y="3732467"/>
                </a:lnTo>
                <a:lnTo>
                  <a:pt x="2069059" y="3732467"/>
                </a:lnTo>
                <a:lnTo>
                  <a:pt x="2069059" y="3749269"/>
                </a:lnTo>
                <a:lnTo>
                  <a:pt x="2086204" y="3749269"/>
                </a:lnTo>
                <a:lnTo>
                  <a:pt x="2086204" y="3732467"/>
                </a:lnTo>
                <a:lnTo>
                  <a:pt x="2103006" y="3732467"/>
                </a:lnTo>
                <a:lnTo>
                  <a:pt x="2103006" y="3715322"/>
                </a:lnTo>
                <a:lnTo>
                  <a:pt x="2086204" y="3715322"/>
                </a:lnTo>
                <a:lnTo>
                  <a:pt x="2086204" y="3698519"/>
                </a:lnTo>
                <a:close/>
                <a:moveTo>
                  <a:pt x="2633129" y="3703320"/>
                </a:moveTo>
                <a:lnTo>
                  <a:pt x="2619413" y="3703320"/>
                </a:lnTo>
                <a:lnTo>
                  <a:pt x="2619413" y="3717036"/>
                </a:lnTo>
                <a:lnTo>
                  <a:pt x="2605697" y="3717036"/>
                </a:lnTo>
                <a:lnTo>
                  <a:pt x="2605697" y="3730752"/>
                </a:lnTo>
                <a:lnTo>
                  <a:pt x="2619413" y="3730752"/>
                </a:lnTo>
                <a:lnTo>
                  <a:pt x="2619413" y="3744468"/>
                </a:lnTo>
                <a:lnTo>
                  <a:pt x="2633129" y="3744468"/>
                </a:lnTo>
                <a:lnTo>
                  <a:pt x="2633129" y="3730752"/>
                </a:lnTo>
                <a:lnTo>
                  <a:pt x="2646845" y="3730752"/>
                </a:lnTo>
                <a:lnTo>
                  <a:pt x="2646845" y="3717036"/>
                </a:lnTo>
                <a:lnTo>
                  <a:pt x="2633129" y="3717036"/>
                </a:lnTo>
                <a:lnTo>
                  <a:pt x="2633129" y="3703320"/>
                </a:lnTo>
                <a:close/>
                <a:moveTo>
                  <a:pt x="2156155" y="3556559"/>
                </a:moveTo>
                <a:lnTo>
                  <a:pt x="2136267" y="3556559"/>
                </a:lnTo>
                <a:lnTo>
                  <a:pt x="2136267" y="3576790"/>
                </a:lnTo>
                <a:lnTo>
                  <a:pt x="2116036" y="3576790"/>
                </a:lnTo>
                <a:lnTo>
                  <a:pt x="2116036" y="3596678"/>
                </a:lnTo>
                <a:lnTo>
                  <a:pt x="2136267" y="3596678"/>
                </a:lnTo>
                <a:lnTo>
                  <a:pt x="2136267" y="3616909"/>
                </a:lnTo>
                <a:lnTo>
                  <a:pt x="2156155" y="3616909"/>
                </a:lnTo>
                <a:lnTo>
                  <a:pt x="2156155" y="3596678"/>
                </a:lnTo>
                <a:lnTo>
                  <a:pt x="2176387" y="3596678"/>
                </a:lnTo>
                <a:lnTo>
                  <a:pt x="2176387" y="3576790"/>
                </a:lnTo>
                <a:lnTo>
                  <a:pt x="2156155" y="3576790"/>
                </a:lnTo>
                <a:lnTo>
                  <a:pt x="2156155" y="3556559"/>
                </a:lnTo>
                <a:close/>
                <a:moveTo>
                  <a:pt x="2223021" y="3699205"/>
                </a:moveTo>
                <a:lnTo>
                  <a:pt x="2206562" y="3699205"/>
                </a:lnTo>
                <a:lnTo>
                  <a:pt x="2206562" y="3715664"/>
                </a:lnTo>
                <a:lnTo>
                  <a:pt x="2190103" y="3715664"/>
                </a:lnTo>
                <a:lnTo>
                  <a:pt x="2190103" y="3732124"/>
                </a:lnTo>
                <a:lnTo>
                  <a:pt x="2206562" y="3732124"/>
                </a:lnTo>
                <a:lnTo>
                  <a:pt x="2206562" y="3748583"/>
                </a:lnTo>
                <a:lnTo>
                  <a:pt x="2223021" y="3748583"/>
                </a:lnTo>
                <a:lnTo>
                  <a:pt x="2223021" y="3732124"/>
                </a:lnTo>
                <a:lnTo>
                  <a:pt x="2239480" y="3732124"/>
                </a:lnTo>
                <a:lnTo>
                  <a:pt x="2239480" y="3715664"/>
                </a:lnTo>
                <a:lnTo>
                  <a:pt x="2223021" y="3715664"/>
                </a:lnTo>
                <a:lnTo>
                  <a:pt x="2223021" y="3699205"/>
                </a:lnTo>
                <a:close/>
                <a:moveTo>
                  <a:pt x="2089290" y="3414598"/>
                </a:moveTo>
                <a:lnTo>
                  <a:pt x="2065972" y="3414598"/>
                </a:lnTo>
                <a:lnTo>
                  <a:pt x="2065972" y="3437915"/>
                </a:lnTo>
                <a:lnTo>
                  <a:pt x="2042656" y="3437915"/>
                </a:lnTo>
                <a:lnTo>
                  <a:pt x="2042656" y="3461233"/>
                </a:lnTo>
                <a:lnTo>
                  <a:pt x="2065972" y="3461233"/>
                </a:lnTo>
                <a:lnTo>
                  <a:pt x="2065972" y="3484550"/>
                </a:lnTo>
                <a:lnTo>
                  <a:pt x="2089290" y="3484550"/>
                </a:lnTo>
                <a:lnTo>
                  <a:pt x="2089290" y="3461233"/>
                </a:lnTo>
                <a:lnTo>
                  <a:pt x="2112607" y="3461233"/>
                </a:lnTo>
                <a:lnTo>
                  <a:pt x="2112607" y="3437915"/>
                </a:lnTo>
                <a:lnTo>
                  <a:pt x="2089290" y="3437915"/>
                </a:lnTo>
                <a:lnTo>
                  <a:pt x="2089290" y="3414598"/>
                </a:lnTo>
                <a:close/>
                <a:moveTo>
                  <a:pt x="2226107" y="3415627"/>
                </a:moveTo>
                <a:lnTo>
                  <a:pt x="2203475" y="3415627"/>
                </a:lnTo>
                <a:lnTo>
                  <a:pt x="2203475" y="3438258"/>
                </a:lnTo>
                <a:lnTo>
                  <a:pt x="2180844" y="3438258"/>
                </a:lnTo>
                <a:lnTo>
                  <a:pt x="2180844" y="3460890"/>
                </a:lnTo>
                <a:lnTo>
                  <a:pt x="2203475" y="3460890"/>
                </a:lnTo>
                <a:lnTo>
                  <a:pt x="2203475" y="3483521"/>
                </a:lnTo>
                <a:lnTo>
                  <a:pt x="2226107" y="3483521"/>
                </a:lnTo>
                <a:lnTo>
                  <a:pt x="2226107" y="3460890"/>
                </a:lnTo>
                <a:lnTo>
                  <a:pt x="2248738" y="3460890"/>
                </a:lnTo>
                <a:lnTo>
                  <a:pt x="2248738" y="3438258"/>
                </a:lnTo>
                <a:lnTo>
                  <a:pt x="2226107" y="3438258"/>
                </a:lnTo>
                <a:lnTo>
                  <a:pt x="2226107" y="3415627"/>
                </a:lnTo>
                <a:close/>
                <a:moveTo>
                  <a:pt x="2153069" y="3840823"/>
                </a:moveTo>
                <a:lnTo>
                  <a:pt x="2139353" y="3840823"/>
                </a:lnTo>
                <a:lnTo>
                  <a:pt x="2139353" y="3854196"/>
                </a:lnTo>
                <a:lnTo>
                  <a:pt x="2125980" y="3854196"/>
                </a:lnTo>
                <a:lnTo>
                  <a:pt x="2125980" y="3867912"/>
                </a:lnTo>
                <a:lnTo>
                  <a:pt x="2139353" y="3867912"/>
                </a:lnTo>
                <a:lnTo>
                  <a:pt x="2139353" y="3881285"/>
                </a:lnTo>
                <a:lnTo>
                  <a:pt x="2153069" y="3881285"/>
                </a:lnTo>
                <a:lnTo>
                  <a:pt x="2153069" y="3867912"/>
                </a:lnTo>
                <a:lnTo>
                  <a:pt x="2166442" y="3867912"/>
                </a:lnTo>
                <a:lnTo>
                  <a:pt x="2166442" y="3854196"/>
                </a:lnTo>
                <a:lnTo>
                  <a:pt x="2153069" y="3854196"/>
                </a:lnTo>
                <a:lnTo>
                  <a:pt x="2153069" y="3840823"/>
                </a:lnTo>
                <a:close/>
                <a:moveTo>
                  <a:pt x="2429789" y="3558616"/>
                </a:moveTo>
                <a:lnTo>
                  <a:pt x="2411273" y="3558616"/>
                </a:lnTo>
                <a:lnTo>
                  <a:pt x="2411273" y="3577476"/>
                </a:lnTo>
                <a:lnTo>
                  <a:pt x="2392414" y="3577476"/>
                </a:lnTo>
                <a:lnTo>
                  <a:pt x="2392414" y="3595992"/>
                </a:lnTo>
                <a:lnTo>
                  <a:pt x="2411273" y="3595992"/>
                </a:lnTo>
                <a:lnTo>
                  <a:pt x="2411273" y="3614852"/>
                </a:lnTo>
                <a:lnTo>
                  <a:pt x="2429789" y="3614852"/>
                </a:lnTo>
                <a:lnTo>
                  <a:pt x="2429789" y="3595992"/>
                </a:lnTo>
                <a:lnTo>
                  <a:pt x="2448649" y="3595992"/>
                </a:lnTo>
                <a:lnTo>
                  <a:pt x="2448649" y="3577476"/>
                </a:lnTo>
                <a:lnTo>
                  <a:pt x="2429789" y="3577476"/>
                </a:lnTo>
                <a:lnTo>
                  <a:pt x="2429789" y="3558616"/>
                </a:lnTo>
                <a:close/>
                <a:moveTo>
                  <a:pt x="3048038" y="3144736"/>
                </a:moveTo>
                <a:lnTo>
                  <a:pt x="3027464" y="3144736"/>
                </a:lnTo>
                <a:lnTo>
                  <a:pt x="3027464" y="3164967"/>
                </a:lnTo>
                <a:lnTo>
                  <a:pt x="3007233" y="3164967"/>
                </a:lnTo>
                <a:lnTo>
                  <a:pt x="3007233" y="3185541"/>
                </a:lnTo>
                <a:lnTo>
                  <a:pt x="3027464" y="3185541"/>
                </a:lnTo>
                <a:lnTo>
                  <a:pt x="3027464" y="3205772"/>
                </a:lnTo>
                <a:lnTo>
                  <a:pt x="3048038" y="3205772"/>
                </a:lnTo>
                <a:lnTo>
                  <a:pt x="3048038" y="3185541"/>
                </a:lnTo>
                <a:lnTo>
                  <a:pt x="3068269" y="3185541"/>
                </a:lnTo>
                <a:lnTo>
                  <a:pt x="3068269" y="3164967"/>
                </a:lnTo>
                <a:lnTo>
                  <a:pt x="3048038" y="3164967"/>
                </a:lnTo>
                <a:lnTo>
                  <a:pt x="3048038" y="3144736"/>
                </a:lnTo>
                <a:close/>
                <a:moveTo>
                  <a:pt x="2980830" y="3003118"/>
                </a:moveTo>
                <a:lnTo>
                  <a:pt x="2957513" y="3003118"/>
                </a:lnTo>
                <a:lnTo>
                  <a:pt x="2957513" y="3026435"/>
                </a:lnTo>
                <a:lnTo>
                  <a:pt x="2934196" y="3026435"/>
                </a:lnTo>
                <a:lnTo>
                  <a:pt x="2934196" y="3049753"/>
                </a:lnTo>
                <a:lnTo>
                  <a:pt x="2957513" y="3049753"/>
                </a:lnTo>
                <a:lnTo>
                  <a:pt x="2957513" y="3073070"/>
                </a:lnTo>
                <a:lnTo>
                  <a:pt x="2980830" y="3073070"/>
                </a:lnTo>
                <a:lnTo>
                  <a:pt x="2980830" y="3049753"/>
                </a:lnTo>
                <a:lnTo>
                  <a:pt x="3004147" y="3049753"/>
                </a:lnTo>
                <a:lnTo>
                  <a:pt x="3004147" y="3026435"/>
                </a:lnTo>
                <a:lnTo>
                  <a:pt x="2980830" y="3026435"/>
                </a:lnTo>
                <a:lnTo>
                  <a:pt x="2980830" y="3003118"/>
                </a:lnTo>
                <a:close/>
                <a:moveTo>
                  <a:pt x="3045295" y="3426943"/>
                </a:moveTo>
                <a:lnTo>
                  <a:pt x="3030208" y="3426943"/>
                </a:lnTo>
                <a:lnTo>
                  <a:pt x="3030208" y="3442030"/>
                </a:lnTo>
                <a:lnTo>
                  <a:pt x="3015120" y="3442030"/>
                </a:lnTo>
                <a:lnTo>
                  <a:pt x="3015120" y="3457118"/>
                </a:lnTo>
                <a:lnTo>
                  <a:pt x="3030208" y="3457118"/>
                </a:lnTo>
                <a:lnTo>
                  <a:pt x="3030208" y="3472205"/>
                </a:lnTo>
                <a:lnTo>
                  <a:pt x="3045295" y="3472205"/>
                </a:lnTo>
                <a:lnTo>
                  <a:pt x="3045295" y="3457118"/>
                </a:lnTo>
                <a:lnTo>
                  <a:pt x="3060383" y="3457118"/>
                </a:lnTo>
                <a:lnTo>
                  <a:pt x="3060383" y="3442030"/>
                </a:lnTo>
                <a:lnTo>
                  <a:pt x="3045295" y="3442030"/>
                </a:lnTo>
                <a:lnTo>
                  <a:pt x="3045295" y="3426943"/>
                </a:lnTo>
                <a:close/>
                <a:moveTo>
                  <a:pt x="2636215" y="3419399"/>
                </a:moveTo>
                <a:lnTo>
                  <a:pt x="2616327" y="3419399"/>
                </a:lnTo>
                <a:lnTo>
                  <a:pt x="2616327" y="3439630"/>
                </a:lnTo>
                <a:lnTo>
                  <a:pt x="2596096" y="3439630"/>
                </a:lnTo>
                <a:lnTo>
                  <a:pt x="2596096" y="3459518"/>
                </a:lnTo>
                <a:lnTo>
                  <a:pt x="2616327" y="3459518"/>
                </a:lnTo>
                <a:lnTo>
                  <a:pt x="2616327" y="3479749"/>
                </a:lnTo>
                <a:lnTo>
                  <a:pt x="2636215" y="3479749"/>
                </a:lnTo>
                <a:lnTo>
                  <a:pt x="2636215" y="3459518"/>
                </a:lnTo>
                <a:lnTo>
                  <a:pt x="2656447" y="3459518"/>
                </a:lnTo>
                <a:lnTo>
                  <a:pt x="2656447" y="3439630"/>
                </a:lnTo>
                <a:lnTo>
                  <a:pt x="2636215" y="3439630"/>
                </a:lnTo>
                <a:lnTo>
                  <a:pt x="2636215" y="3419399"/>
                </a:lnTo>
                <a:close/>
                <a:moveTo>
                  <a:pt x="3114561" y="3287382"/>
                </a:moveTo>
                <a:lnTo>
                  <a:pt x="3098102" y="3287382"/>
                </a:lnTo>
                <a:lnTo>
                  <a:pt x="3098102" y="3304184"/>
                </a:lnTo>
                <a:lnTo>
                  <a:pt x="3081299" y="3304184"/>
                </a:lnTo>
                <a:lnTo>
                  <a:pt x="3081299" y="3320644"/>
                </a:lnTo>
                <a:lnTo>
                  <a:pt x="3098102" y="3320644"/>
                </a:lnTo>
                <a:lnTo>
                  <a:pt x="3098102" y="3337446"/>
                </a:lnTo>
                <a:lnTo>
                  <a:pt x="3114561" y="3337446"/>
                </a:lnTo>
                <a:lnTo>
                  <a:pt x="3114561" y="3320644"/>
                </a:lnTo>
                <a:lnTo>
                  <a:pt x="3131363" y="3320644"/>
                </a:lnTo>
                <a:lnTo>
                  <a:pt x="3131363" y="3304184"/>
                </a:lnTo>
                <a:lnTo>
                  <a:pt x="3114561" y="3304184"/>
                </a:lnTo>
                <a:lnTo>
                  <a:pt x="3114561" y="3287382"/>
                </a:lnTo>
                <a:close/>
                <a:moveTo>
                  <a:pt x="2975686" y="3567189"/>
                </a:moveTo>
                <a:lnTo>
                  <a:pt x="2962656" y="3567189"/>
                </a:lnTo>
                <a:lnTo>
                  <a:pt x="2962656" y="3580219"/>
                </a:lnTo>
                <a:lnTo>
                  <a:pt x="2949626" y="3580219"/>
                </a:lnTo>
                <a:lnTo>
                  <a:pt x="2949626" y="3593249"/>
                </a:lnTo>
                <a:lnTo>
                  <a:pt x="2962656" y="3593249"/>
                </a:lnTo>
                <a:lnTo>
                  <a:pt x="2962656" y="3606279"/>
                </a:lnTo>
                <a:lnTo>
                  <a:pt x="2975686" y="3606279"/>
                </a:lnTo>
                <a:lnTo>
                  <a:pt x="2975686" y="3593249"/>
                </a:lnTo>
                <a:lnTo>
                  <a:pt x="2988716" y="3593249"/>
                </a:lnTo>
                <a:lnTo>
                  <a:pt x="2988716" y="3580219"/>
                </a:lnTo>
                <a:lnTo>
                  <a:pt x="2975686" y="3580219"/>
                </a:lnTo>
                <a:lnTo>
                  <a:pt x="2975686" y="3567189"/>
                </a:lnTo>
                <a:close/>
                <a:moveTo>
                  <a:pt x="3183827" y="3148508"/>
                </a:moveTo>
                <a:lnTo>
                  <a:pt x="3165996" y="3148508"/>
                </a:lnTo>
                <a:lnTo>
                  <a:pt x="3165996" y="3166339"/>
                </a:lnTo>
                <a:lnTo>
                  <a:pt x="3148165" y="3166339"/>
                </a:lnTo>
                <a:lnTo>
                  <a:pt x="3148165" y="3184169"/>
                </a:lnTo>
                <a:lnTo>
                  <a:pt x="3165996" y="3184169"/>
                </a:lnTo>
                <a:lnTo>
                  <a:pt x="3165996" y="3202000"/>
                </a:lnTo>
                <a:lnTo>
                  <a:pt x="3183827" y="3202000"/>
                </a:lnTo>
                <a:lnTo>
                  <a:pt x="3183827" y="3184169"/>
                </a:lnTo>
                <a:lnTo>
                  <a:pt x="3201658" y="3184169"/>
                </a:lnTo>
                <a:lnTo>
                  <a:pt x="3201658" y="3166339"/>
                </a:lnTo>
                <a:lnTo>
                  <a:pt x="3183827" y="3166339"/>
                </a:lnTo>
                <a:lnTo>
                  <a:pt x="3183827" y="3148508"/>
                </a:lnTo>
                <a:close/>
                <a:moveTo>
                  <a:pt x="3181426" y="3430029"/>
                </a:moveTo>
                <a:lnTo>
                  <a:pt x="3168396" y="3430029"/>
                </a:lnTo>
                <a:lnTo>
                  <a:pt x="3168396" y="3443059"/>
                </a:lnTo>
                <a:lnTo>
                  <a:pt x="3155366" y="3443059"/>
                </a:lnTo>
                <a:lnTo>
                  <a:pt x="3155366" y="3456089"/>
                </a:lnTo>
                <a:lnTo>
                  <a:pt x="3168396" y="3456089"/>
                </a:lnTo>
                <a:lnTo>
                  <a:pt x="3168396" y="3469119"/>
                </a:lnTo>
                <a:lnTo>
                  <a:pt x="3181426" y="3469119"/>
                </a:lnTo>
                <a:lnTo>
                  <a:pt x="3181426" y="3456089"/>
                </a:lnTo>
                <a:lnTo>
                  <a:pt x="3194456" y="3456089"/>
                </a:lnTo>
                <a:lnTo>
                  <a:pt x="3194456" y="3443059"/>
                </a:lnTo>
                <a:lnTo>
                  <a:pt x="3181426" y="3443059"/>
                </a:lnTo>
                <a:lnTo>
                  <a:pt x="3181426" y="3430029"/>
                </a:lnTo>
                <a:close/>
                <a:moveTo>
                  <a:pt x="3116961" y="3006204"/>
                </a:moveTo>
                <a:lnTo>
                  <a:pt x="3095701" y="3006204"/>
                </a:lnTo>
                <a:lnTo>
                  <a:pt x="3095701" y="3027464"/>
                </a:lnTo>
                <a:lnTo>
                  <a:pt x="3074441" y="3027464"/>
                </a:lnTo>
                <a:lnTo>
                  <a:pt x="3074441" y="3048724"/>
                </a:lnTo>
                <a:lnTo>
                  <a:pt x="3095701" y="3048724"/>
                </a:lnTo>
                <a:lnTo>
                  <a:pt x="3095701" y="3069984"/>
                </a:lnTo>
                <a:lnTo>
                  <a:pt x="3116961" y="3069984"/>
                </a:lnTo>
                <a:lnTo>
                  <a:pt x="3116961" y="3048724"/>
                </a:lnTo>
                <a:lnTo>
                  <a:pt x="3138221" y="3048724"/>
                </a:lnTo>
                <a:lnTo>
                  <a:pt x="3138221" y="3027464"/>
                </a:lnTo>
                <a:lnTo>
                  <a:pt x="3116961" y="3027464"/>
                </a:lnTo>
                <a:lnTo>
                  <a:pt x="3116961" y="3006204"/>
                </a:lnTo>
                <a:close/>
                <a:moveTo>
                  <a:pt x="2978429" y="3284296"/>
                </a:moveTo>
                <a:lnTo>
                  <a:pt x="2959913" y="3284296"/>
                </a:lnTo>
                <a:lnTo>
                  <a:pt x="2959913" y="3303156"/>
                </a:lnTo>
                <a:lnTo>
                  <a:pt x="2941054" y="3303156"/>
                </a:lnTo>
                <a:lnTo>
                  <a:pt x="2941054" y="3321672"/>
                </a:lnTo>
                <a:lnTo>
                  <a:pt x="2959913" y="3321672"/>
                </a:lnTo>
                <a:lnTo>
                  <a:pt x="2959913" y="3340532"/>
                </a:lnTo>
                <a:lnTo>
                  <a:pt x="2978429" y="3340532"/>
                </a:lnTo>
                <a:lnTo>
                  <a:pt x="2978429" y="3321672"/>
                </a:lnTo>
                <a:lnTo>
                  <a:pt x="2997289" y="3321672"/>
                </a:lnTo>
                <a:lnTo>
                  <a:pt x="2997289" y="3303156"/>
                </a:lnTo>
                <a:lnTo>
                  <a:pt x="2978429" y="3303156"/>
                </a:lnTo>
                <a:lnTo>
                  <a:pt x="2978429" y="3284296"/>
                </a:lnTo>
                <a:close/>
                <a:moveTo>
                  <a:pt x="2772689" y="3421799"/>
                </a:moveTo>
                <a:lnTo>
                  <a:pt x="2754173" y="3421799"/>
                </a:lnTo>
                <a:lnTo>
                  <a:pt x="2754173" y="3440316"/>
                </a:lnTo>
                <a:lnTo>
                  <a:pt x="2735656" y="3440316"/>
                </a:lnTo>
                <a:lnTo>
                  <a:pt x="2735656" y="3458832"/>
                </a:lnTo>
                <a:lnTo>
                  <a:pt x="2754173" y="3458832"/>
                </a:lnTo>
                <a:lnTo>
                  <a:pt x="2754173" y="3477349"/>
                </a:lnTo>
                <a:lnTo>
                  <a:pt x="2772689" y="3477349"/>
                </a:lnTo>
                <a:lnTo>
                  <a:pt x="2772689" y="3458832"/>
                </a:lnTo>
                <a:lnTo>
                  <a:pt x="2791206" y="3458832"/>
                </a:lnTo>
                <a:lnTo>
                  <a:pt x="2791206" y="3440316"/>
                </a:lnTo>
                <a:lnTo>
                  <a:pt x="2772689" y="3440316"/>
                </a:lnTo>
                <a:lnTo>
                  <a:pt x="2772689" y="3421799"/>
                </a:lnTo>
                <a:close/>
                <a:moveTo>
                  <a:pt x="2705824" y="3279153"/>
                </a:moveTo>
                <a:lnTo>
                  <a:pt x="2683879" y="3279153"/>
                </a:lnTo>
                <a:lnTo>
                  <a:pt x="2683879" y="3301441"/>
                </a:lnTo>
                <a:lnTo>
                  <a:pt x="2661590" y="3301441"/>
                </a:lnTo>
                <a:lnTo>
                  <a:pt x="2661590" y="3323387"/>
                </a:lnTo>
                <a:lnTo>
                  <a:pt x="2683879" y="3323387"/>
                </a:lnTo>
                <a:lnTo>
                  <a:pt x="2683879" y="3345675"/>
                </a:lnTo>
                <a:lnTo>
                  <a:pt x="2705824" y="3345675"/>
                </a:lnTo>
                <a:lnTo>
                  <a:pt x="2705824" y="3323387"/>
                </a:lnTo>
                <a:lnTo>
                  <a:pt x="2728112" y="3323387"/>
                </a:lnTo>
                <a:lnTo>
                  <a:pt x="2728112" y="3301441"/>
                </a:lnTo>
                <a:lnTo>
                  <a:pt x="2705824" y="3301441"/>
                </a:lnTo>
                <a:lnTo>
                  <a:pt x="2705824" y="3279153"/>
                </a:lnTo>
                <a:close/>
                <a:moveTo>
                  <a:pt x="2769604" y="3705035"/>
                </a:moveTo>
                <a:lnTo>
                  <a:pt x="2757259" y="3705035"/>
                </a:lnTo>
                <a:lnTo>
                  <a:pt x="2757259" y="3717722"/>
                </a:lnTo>
                <a:lnTo>
                  <a:pt x="2744572" y="3717722"/>
                </a:lnTo>
                <a:lnTo>
                  <a:pt x="2744572" y="3730066"/>
                </a:lnTo>
                <a:lnTo>
                  <a:pt x="2757259" y="3730066"/>
                </a:lnTo>
                <a:lnTo>
                  <a:pt x="2757259" y="3742754"/>
                </a:lnTo>
                <a:lnTo>
                  <a:pt x="2769604" y="3742754"/>
                </a:lnTo>
                <a:lnTo>
                  <a:pt x="2769604" y="3730066"/>
                </a:lnTo>
                <a:lnTo>
                  <a:pt x="2782291" y="3730066"/>
                </a:lnTo>
                <a:lnTo>
                  <a:pt x="2782291" y="3717722"/>
                </a:lnTo>
                <a:lnTo>
                  <a:pt x="2769604" y="3717722"/>
                </a:lnTo>
                <a:lnTo>
                  <a:pt x="2769604" y="3705035"/>
                </a:lnTo>
                <a:close/>
                <a:moveTo>
                  <a:pt x="2911564" y="3141993"/>
                </a:moveTo>
                <a:lnTo>
                  <a:pt x="2889619" y="3141993"/>
                </a:lnTo>
                <a:lnTo>
                  <a:pt x="2889619" y="3164281"/>
                </a:lnTo>
                <a:lnTo>
                  <a:pt x="2867330" y="3164281"/>
                </a:lnTo>
                <a:lnTo>
                  <a:pt x="2867330" y="3186227"/>
                </a:lnTo>
                <a:lnTo>
                  <a:pt x="2889619" y="3186227"/>
                </a:lnTo>
                <a:lnTo>
                  <a:pt x="2889619" y="3208515"/>
                </a:lnTo>
                <a:lnTo>
                  <a:pt x="2911564" y="3208515"/>
                </a:lnTo>
                <a:lnTo>
                  <a:pt x="2911564" y="3186227"/>
                </a:lnTo>
                <a:lnTo>
                  <a:pt x="2933852" y="3186227"/>
                </a:lnTo>
                <a:lnTo>
                  <a:pt x="2933852" y="3164281"/>
                </a:lnTo>
                <a:lnTo>
                  <a:pt x="2911564" y="3164281"/>
                </a:lnTo>
                <a:lnTo>
                  <a:pt x="2911564" y="3141993"/>
                </a:lnTo>
                <a:close/>
                <a:moveTo>
                  <a:pt x="2703081" y="3562045"/>
                </a:moveTo>
                <a:lnTo>
                  <a:pt x="2686622" y="3562045"/>
                </a:lnTo>
                <a:lnTo>
                  <a:pt x="2686622" y="3578504"/>
                </a:lnTo>
                <a:lnTo>
                  <a:pt x="2670163" y="3578504"/>
                </a:lnTo>
                <a:lnTo>
                  <a:pt x="2670163" y="3594964"/>
                </a:lnTo>
                <a:lnTo>
                  <a:pt x="2686622" y="3594964"/>
                </a:lnTo>
                <a:lnTo>
                  <a:pt x="2686622" y="3611423"/>
                </a:lnTo>
                <a:lnTo>
                  <a:pt x="2703081" y="3611423"/>
                </a:lnTo>
                <a:lnTo>
                  <a:pt x="2703081" y="3594964"/>
                </a:lnTo>
                <a:lnTo>
                  <a:pt x="2719540" y="3594964"/>
                </a:lnTo>
                <a:lnTo>
                  <a:pt x="2719540" y="3578504"/>
                </a:lnTo>
                <a:lnTo>
                  <a:pt x="2703081" y="3578504"/>
                </a:lnTo>
                <a:lnTo>
                  <a:pt x="2703081" y="3562045"/>
                </a:lnTo>
                <a:close/>
                <a:moveTo>
                  <a:pt x="2909164" y="3424199"/>
                </a:moveTo>
                <a:lnTo>
                  <a:pt x="2892019" y="3424199"/>
                </a:lnTo>
                <a:lnTo>
                  <a:pt x="2892019" y="3441002"/>
                </a:lnTo>
                <a:lnTo>
                  <a:pt x="2875217" y="3441002"/>
                </a:lnTo>
                <a:lnTo>
                  <a:pt x="2875217" y="3458147"/>
                </a:lnTo>
                <a:lnTo>
                  <a:pt x="2892019" y="3458147"/>
                </a:lnTo>
                <a:lnTo>
                  <a:pt x="2892019" y="3474949"/>
                </a:lnTo>
                <a:lnTo>
                  <a:pt x="2909164" y="3474949"/>
                </a:lnTo>
                <a:lnTo>
                  <a:pt x="2909164" y="3458147"/>
                </a:lnTo>
                <a:lnTo>
                  <a:pt x="2925966" y="3458147"/>
                </a:lnTo>
                <a:lnTo>
                  <a:pt x="2925966" y="3441002"/>
                </a:lnTo>
                <a:lnTo>
                  <a:pt x="2909164" y="3441002"/>
                </a:lnTo>
                <a:lnTo>
                  <a:pt x="2909164" y="3424199"/>
                </a:lnTo>
                <a:close/>
                <a:moveTo>
                  <a:pt x="2842298" y="3281553"/>
                </a:moveTo>
                <a:lnTo>
                  <a:pt x="2821724" y="3281553"/>
                </a:lnTo>
                <a:lnTo>
                  <a:pt x="2821724" y="3302127"/>
                </a:lnTo>
                <a:lnTo>
                  <a:pt x="2801150" y="3302127"/>
                </a:lnTo>
                <a:lnTo>
                  <a:pt x="2801150" y="3322701"/>
                </a:lnTo>
                <a:lnTo>
                  <a:pt x="2821724" y="3322701"/>
                </a:lnTo>
                <a:lnTo>
                  <a:pt x="2821724" y="3343275"/>
                </a:lnTo>
                <a:lnTo>
                  <a:pt x="2842298" y="3343275"/>
                </a:lnTo>
                <a:lnTo>
                  <a:pt x="2842298" y="3322701"/>
                </a:lnTo>
                <a:lnTo>
                  <a:pt x="2862872" y="3322701"/>
                </a:lnTo>
                <a:lnTo>
                  <a:pt x="2862872" y="3302127"/>
                </a:lnTo>
                <a:lnTo>
                  <a:pt x="2842298" y="3302127"/>
                </a:lnTo>
                <a:lnTo>
                  <a:pt x="2842298" y="3281553"/>
                </a:lnTo>
                <a:close/>
                <a:moveTo>
                  <a:pt x="2839555" y="3564446"/>
                </a:moveTo>
                <a:lnTo>
                  <a:pt x="2824468" y="3564446"/>
                </a:lnTo>
                <a:lnTo>
                  <a:pt x="2824468" y="3579190"/>
                </a:lnTo>
                <a:lnTo>
                  <a:pt x="2809723" y="3579190"/>
                </a:lnTo>
                <a:lnTo>
                  <a:pt x="2809723" y="3594278"/>
                </a:lnTo>
                <a:lnTo>
                  <a:pt x="2824468" y="3594278"/>
                </a:lnTo>
                <a:lnTo>
                  <a:pt x="2824468" y="3609023"/>
                </a:lnTo>
                <a:lnTo>
                  <a:pt x="2839555" y="3609023"/>
                </a:lnTo>
                <a:lnTo>
                  <a:pt x="2839555" y="3594278"/>
                </a:lnTo>
                <a:lnTo>
                  <a:pt x="2854300" y="3594278"/>
                </a:lnTo>
                <a:lnTo>
                  <a:pt x="2854300" y="3579190"/>
                </a:lnTo>
                <a:lnTo>
                  <a:pt x="2839555" y="3579190"/>
                </a:lnTo>
                <a:lnTo>
                  <a:pt x="2839555" y="3564446"/>
                </a:lnTo>
                <a:close/>
                <a:moveTo>
                  <a:pt x="2775433" y="3139592"/>
                </a:moveTo>
                <a:lnTo>
                  <a:pt x="2751430" y="3139592"/>
                </a:lnTo>
                <a:lnTo>
                  <a:pt x="2751430" y="3163253"/>
                </a:lnTo>
                <a:lnTo>
                  <a:pt x="2727770" y="3163253"/>
                </a:lnTo>
                <a:lnTo>
                  <a:pt x="2727770" y="3187256"/>
                </a:lnTo>
                <a:lnTo>
                  <a:pt x="2751430" y="3187256"/>
                </a:lnTo>
                <a:lnTo>
                  <a:pt x="2751430" y="3210916"/>
                </a:lnTo>
                <a:lnTo>
                  <a:pt x="2775433" y="3210916"/>
                </a:lnTo>
                <a:lnTo>
                  <a:pt x="2775433" y="3187256"/>
                </a:lnTo>
                <a:lnTo>
                  <a:pt x="2799093" y="3187256"/>
                </a:lnTo>
                <a:lnTo>
                  <a:pt x="2799093" y="3163253"/>
                </a:lnTo>
                <a:lnTo>
                  <a:pt x="2775433" y="3163253"/>
                </a:lnTo>
                <a:lnTo>
                  <a:pt x="2775433" y="3139592"/>
                </a:lnTo>
                <a:close/>
                <a:moveTo>
                  <a:pt x="1038644" y="600075"/>
                </a:moveTo>
                <a:lnTo>
                  <a:pt x="1059218" y="600075"/>
                </a:lnTo>
                <a:lnTo>
                  <a:pt x="1059218" y="579501"/>
                </a:lnTo>
                <a:lnTo>
                  <a:pt x="1079792" y="579501"/>
                </a:lnTo>
                <a:lnTo>
                  <a:pt x="1079792" y="558927"/>
                </a:lnTo>
                <a:lnTo>
                  <a:pt x="1059218" y="558927"/>
                </a:lnTo>
                <a:lnTo>
                  <a:pt x="1059218" y="538353"/>
                </a:lnTo>
                <a:lnTo>
                  <a:pt x="1038644" y="538353"/>
                </a:lnTo>
                <a:lnTo>
                  <a:pt x="1038644" y="558927"/>
                </a:lnTo>
                <a:lnTo>
                  <a:pt x="1018070" y="558927"/>
                </a:lnTo>
                <a:lnTo>
                  <a:pt x="1018070" y="579501"/>
                </a:lnTo>
                <a:lnTo>
                  <a:pt x="1038644" y="579501"/>
                </a:lnTo>
                <a:lnTo>
                  <a:pt x="1038644" y="600075"/>
                </a:lnTo>
                <a:close/>
                <a:moveTo>
                  <a:pt x="3236290" y="590817"/>
                </a:moveTo>
                <a:lnTo>
                  <a:pt x="3250692" y="590817"/>
                </a:lnTo>
                <a:lnTo>
                  <a:pt x="3250692" y="576415"/>
                </a:lnTo>
                <a:lnTo>
                  <a:pt x="3265094" y="576415"/>
                </a:lnTo>
                <a:lnTo>
                  <a:pt x="3265094" y="562013"/>
                </a:lnTo>
                <a:lnTo>
                  <a:pt x="3250692" y="562013"/>
                </a:lnTo>
                <a:lnTo>
                  <a:pt x="3250692" y="547611"/>
                </a:lnTo>
                <a:lnTo>
                  <a:pt x="3236290" y="547611"/>
                </a:lnTo>
                <a:lnTo>
                  <a:pt x="3236290" y="562013"/>
                </a:lnTo>
                <a:lnTo>
                  <a:pt x="3221888" y="562013"/>
                </a:lnTo>
                <a:lnTo>
                  <a:pt x="3221888" y="576415"/>
                </a:lnTo>
                <a:lnTo>
                  <a:pt x="3236290" y="576415"/>
                </a:lnTo>
                <a:lnTo>
                  <a:pt x="3236290" y="590817"/>
                </a:lnTo>
                <a:close/>
                <a:moveTo>
                  <a:pt x="3233890" y="871995"/>
                </a:moveTo>
                <a:lnTo>
                  <a:pt x="3253093" y="871995"/>
                </a:lnTo>
                <a:lnTo>
                  <a:pt x="3253093" y="853135"/>
                </a:lnTo>
                <a:lnTo>
                  <a:pt x="3271952" y="853135"/>
                </a:lnTo>
                <a:lnTo>
                  <a:pt x="3271952" y="833933"/>
                </a:lnTo>
                <a:lnTo>
                  <a:pt x="3253093" y="833933"/>
                </a:lnTo>
                <a:lnTo>
                  <a:pt x="3253093" y="815073"/>
                </a:lnTo>
                <a:lnTo>
                  <a:pt x="3233890" y="815073"/>
                </a:lnTo>
                <a:lnTo>
                  <a:pt x="3233890" y="833933"/>
                </a:lnTo>
                <a:lnTo>
                  <a:pt x="3215030" y="833933"/>
                </a:lnTo>
                <a:lnTo>
                  <a:pt x="3215030" y="853135"/>
                </a:lnTo>
                <a:lnTo>
                  <a:pt x="3233890" y="853135"/>
                </a:lnTo>
                <a:lnTo>
                  <a:pt x="3233890" y="871995"/>
                </a:lnTo>
                <a:close/>
                <a:moveTo>
                  <a:pt x="3300755" y="1288961"/>
                </a:moveTo>
                <a:lnTo>
                  <a:pt x="3323387" y="1288961"/>
                </a:lnTo>
                <a:lnTo>
                  <a:pt x="3323387" y="1266330"/>
                </a:lnTo>
                <a:lnTo>
                  <a:pt x="3346018" y="1266330"/>
                </a:lnTo>
                <a:lnTo>
                  <a:pt x="3346018" y="1243698"/>
                </a:lnTo>
                <a:lnTo>
                  <a:pt x="3323387" y="1243698"/>
                </a:lnTo>
                <a:lnTo>
                  <a:pt x="3323387" y="1221067"/>
                </a:lnTo>
                <a:lnTo>
                  <a:pt x="3300755" y="1221067"/>
                </a:lnTo>
                <a:lnTo>
                  <a:pt x="3300755" y="1243698"/>
                </a:lnTo>
                <a:lnTo>
                  <a:pt x="3278124" y="1243698"/>
                </a:lnTo>
                <a:lnTo>
                  <a:pt x="3278124" y="1266330"/>
                </a:lnTo>
                <a:lnTo>
                  <a:pt x="3300755" y="1266330"/>
                </a:lnTo>
                <a:lnTo>
                  <a:pt x="3300755" y="1288961"/>
                </a:lnTo>
                <a:close/>
                <a:moveTo>
                  <a:pt x="3304184" y="729691"/>
                </a:moveTo>
                <a:lnTo>
                  <a:pt x="3319958" y="729691"/>
                </a:lnTo>
                <a:lnTo>
                  <a:pt x="3319958" y="714261"/>
                </a:lnTo>
                <a:lnTo>
                  <a:pt x="3335389" y="714261"/>
                </a:lnTo>
                <a:lnTo>
                  <a:pt x="3335389" y="698487"/>
                </a:lnTo>
                <a:lnTo>
                  <a:pt x="3319958" y="698487"/>
                </a:lnTo>
                <a:lnTo>
                  <a:pt x="3319958" y="683057"/>
                </a:lnTo>
                <a:lnTo>
                  <a:pt x="3304184" y="683057"/>
                </a:lnTo>
                <a:lnTo>
                  <a:pt x="3304184" y="698487"/>
                </a:lnTo>
                <a:lnTo>
                  <a:pt x="3288754" y="698487"/>
                </a:lnTo>
                <a:lnTo>
                  <a:pt x="3288754" y="714261"/>
                </a:lnTo>
                <a:lnTo>
                  <a:pt x="3304184" y="714261"/>
                </a:lnTo>
                <a:lnTo>
                  <a:pt x="3304184" y="729691"/>
                </a:lnTo>
                <a:close/>
                <a:moveTo>
                  <a:pt x="3232175" y="1151801"/>
                </a:moveTo>
                <a:lnTo>
                  <a:pt x="3254807" y="1151801"/>
                </a:lnTo>
                <a:lnTo>
                  <a:pt x="3254807" y="1129170"/>
                </a:lnTo>
                <a:lnTo>
                  <a:pt x="3277438" y="1129170"/>
                </a:lnTo>
                <a:lnTo>
                  <a:pt x="3277438" y="1106538"/>
                </a:lnTo>
                <a:lnTo>
                  <a:pt x="3254807" y="1106538"/>
                </a:lnTo>
                <a:lnTo>
                  <a:pt x="3254807" y="1083907"/>
                </a:lnTo>
                <a:lnTo>
                  <a:pt x="3232175" y="1083907"/>
                </a:lnTo>
                <a:lnTo>
                  <a:pt x="3232175" y="1106538"/>
                </a:lnTo>
                <a:lnTo>
                  <a:pt x="3209544" y="1106538"/>
                </a:lnTo>
                <a:lnTo>
                  <a:pt x="3209544" y="1129170"/>
                </a:lnTo>
                <a:lnTo>
                  <a:pt x="3232175" y="1129170"/>
                </a:lnTo>
                <a:lnTo>
                  <a:pt x="3232175" y="1151801"/>
                </a:lnTo>
                <a:close/>
                <a:moveTo>
                  <a:pt x="3302127" y="1010183"/>
                </a:moveTo>
                <a:lnTo>
                  <a:pt x="3322015" y="1010183"/>
                </a:lnTo>
                <a:lnTo>
                  <a:pt x="3322015" y="990638"/>
                </a:lnTo>
                <a:lnTo>
                  <a:pt x="3341561" y="990638"/>
                </a:lnTo>
                <a:lnTo>
                  <a:pt x="3341561" y="970750"/>
                </a:lnTo>
                <a:lnTo>
                  <a:pt x="3322015" y="970750"/>
                </a:lnTo>
                <a:lnTo>
                  <a:pt x="3322015" y="951205"/>
                </a:lnTo>
                <a:lnTo>
                  <a:pt x="3302127" y="951205"/>
                </a:lnTo>
                <a:lnTo>
                  <a:pt x="3302127" y="970750"/>
                </a:lnTo>
                <a:lnTo>
                  <a:pt x="3282582" y="970750"/>
                </a:lnTo>
                <a:lnTo>
                  <a:pt x="3282582" y="990638"/>
                </a:lnTo>
                <a:lnTo>
                  <a:pt x="3302127" y="990638"/>
                </a:lnTo>
                <a:lnTo>
                  <a:pt x="3302127" y="1010183"/>
                </a:lnTo>
                <a:close/>
                <a:moveTo>
                  <a:pt x="3098102" y="594246"/>
                </a:moveTo>
                <a:lnTo>
                  <a:pt x="3114561" y="594246"/>
                </a:lnTo>
                <a:lnTo>
                  <a:pt x="3114561" y="577444"/>
                </a:lnTo>
                <a:lnTo>
                  <a:pt x="3131363" y="577444"/>
                </a:lnTo>
                <a:lnTo>
                  <a:pt x="3131363" y="560984"/>
                </a:lnTo>
                <a:lnTo>
                  <a:pt x="3114561" y="560984"/>
                </a:lnTo>
                <a:lnTo>
                  <a:pt x="3114561" y="544182"/>
                </a:lnTo>
                <a:lnTo>
                  <a:pt x="3098102" y="544182"/>
                </a:lnTo>
                <a:lnTo>
                  <a:pt x="3098102" y="560984"/>
                </a:lnTo>
                <a:lnTo>
                  <a:pt x="3081299" y="560984"/>
                </a:lnTo>
                <a:lnTo>
                  <a:pt x="3081299" y="577444"/>
                </a:lnTo>
                <a:lnTo>
                  <a:pt x="3098102" y="577444"/>
                </a:lnTo>
                <a:lnTo>
                  <a:pt x="3098102" y="594246"/>
                </a:lnTo>
                <a:close/>
                <a:moveTo>
                  <a:pt x="3163939" y="1013955"/>
                </a:moveTo>
                <a:lnTo>
                  <a:pt x="3185884" y="1013955"/>
                </a:lnTo>
                <a:lnTo>
                  <a:pt x="3185884" y="991667"/>
                </a:lnTo>
                <a:lnTo>
                  <a:pt x="3208172" y="991667"/>
                </a:lnTo>
                <a:lnTo>
                  <a:pt x="3208172" y="969721"/>
                </a:lnTo>
                <a:lnTo>
                  <a:pt x="3185884" y="969721"/>
                </a:lnTo>
                <a:lnTo>
                  <a:pt x="3185884" y="947433"/>
                </a:lnTo>
                <a:lnTo>
                  <a:pt x="3163939" y="947433"/>
                </a:lnTo>
                <a:lnTo>
                  <a:pt x="3163939" y="969721"/>
                </a:lnTo>
                <a:lnTo>
                  <a:pt x="3141650" y="969721"/>
                </a:lnTo>
                <a:lnTo>
                  <a:pt x="3141650" y="991667"/>
                </a:lnTo>
                <a:lnTo>
                  <a:pt x="3163939" y="991667"/>
                </a:lnTo>
                <a:lnTo>
                  <a:pt x="3163939" y="1013955"/>
                </a:lnTo>
                <a:close/>
                <a:moveTo>
                  <a:pt x="3165996" y="733463"/>
                </a:moveTo>
                <a:lnTo>
                  <a:pt x="3183827" y="733463"/>
                </a:lnTo>
                <a:lnTo>
                  <a:pt x="3183827" y="715289"/>
                </a:lnTo>
                <a:lnTo>
                  <a:pt x="3202000" y="715289"/>
                </a:lnTo>
                <a:lnTo>
                  <a:pt x="3202000" y="697459"/>
                </a:lnTo>
                <a:lnTo>
                  <a:pt x="3183827" y="697459"/>
                </a:lnTo>
                <a:lnTo>
                  <a:pt x="3183827" y="679285"/>
                </a:lnTo>
                <a:lnTo>
                  <a:pt x="3165996" y="679285"/>
                </a:lnTo>
                <a:lnTo>
                  <a:pt x="3165996" y="697459"/>
                </a:lnTo>
                <a:lnTo>
                  <a:pt x="3147822" y="697459"/>
                </a:lnTo>
                <a:lnTo>
                  <a:pt x="3147822" y="715289"/>
                </a:lnTo>
                <a:lnTo>
                  <a:pt x="3165996" y="715289"/>
                </a:lnTo>
                <a:lnTo>
                  <a:pt x="3165996" y="733463"/>
                </a:lnTo>
                <a:close/>
                <a:moveTo>
                  <a:pt x="3168396" y="451599"/>
                </a:moveTo>
                <a:lnTo>
                  <a:pt x="3181426" y="451599"/>
                </a:lnTo>
                <a:lnTo>
                  <a:pt x="3181426" y="438569"/>
                </a:lnTo>
                <a:lnTo>
                  <a:pt x="3194456" y="438569"/>
                </a:lnTo>
                <a:lnTo>
                  <a:pt x="3194456" y="425539"/>
                </a:lnTo>
                <a:lnTo>
                  <a:pt x="3181426" y="425539"/>
                </a:lnTo>
                <a:lnTo>
                  <a:pt x="3181426" y="412509"/>
                </a:lnTo>
                <a:lnTo>
                  <a:pt x="3168396" y="412509"/>
                </a:lnTo>
                <a:lnTo>
                  <a:pt x="3168396" y="425539"/>
                </a:lnTo>
                <a:lnTo>
                  <a:pt x="3155366" y="425539"/>
                </a:lnTo>
                <a:lnTo>
                  <a:pt x="3155366" y="438569"/>
                </a:lnTo>
                <a:lnTo>
                  <a:pt x="3168396" y="438569"/>
                </a:lnTo>
                <a:lnTo>
                  <a:pt x="3168396" y="451599"/>
                </a:lnTo>
                <a:close/>
                <a:moveTo>
                  <a:pt x="3374822" y="587045"/>
                </a:moveTo>
                <a:lnTo>
                  <a:pt x="3386480" y="587045"/>
                </a:lnTo>
                <a:lnTo>
                  <a:pt x="3386480" y="575043"/>
                </a:lnTo>
                <a:lnTo>
                  <a:pt x="3398482" y="575043"/>
                </a:lnTo>
                <a:lnTo>
                  <a:pt x="3398482" y="563385"/>
                </a:lnTo>
                <a:lnTo>
                  <a:pt x="3386480" y="563385"/>
                </a:lnTo>
                <a:lnTo>
                  <a:pt x="3386480" y="551383"/>
                </a:lnTo>
                <a:lnTo>
                  <a:pt x="3374822" y="551383"/>
                </a:lnTo>
                <a:lnTo>
                  <a:pt x="3374822" y="563385"/>
                </a:lnTo>
                <a:lnTo>
                  <a:pt x="3362821" y="563385"/>
                </a:lnTo>
                <a:lnTo>
                  <a:pt x="3362821" y="575043"/>
                </a:lnTo>
                <a:lnTo>
                  <a:pt x="3374822" y="575043"/>
                </a:lnTo>
                <a:lnTo>
                  <a:pt x="3374822" y="587045"/>
                </a:lnTo>
                <a:close/>
                <a:moveTo>
                  <a:pt x="1065047" y="1989163"/>
                </a:moveTo>
                <a:lnTo>
                  <a:pt x="1065047" y="1956930"/>
                </a:lnTo>
                <a:lnTo>
                  <a:pt x="1097280" y="1956930"/>
                </a:lnTo>
                <a:lnTo>
                  <a:pt x="1097280" y="1924698"/>
                </a:lnTo>
                <a:lnTo>
                  <a:pt x="1065047" y="1924698"/>
                </a:lnTo>
                <a:lnTo>
                  <a:pt x="1065047" y="1892465"/>
                </a:lnTo>
                <a:lnTo>
                  <a:pt x="1032815" y="1892465"/>
                </a:lnTo>
                <a:lnTo>
                  <a:pt x="1032815" y="1924698"/>
                </a:lnTo>
                <a:lnTo>
                  <a:pt x="1000582" y="1924698"/>
                </a:lnTo>
                <a:lnTo>
                  <a:pt x="1000582" y="1956930"/>
                </a:lnTo>
                <a:lnTo>
                  <a:pt x="1032815" y="1956930"/>
                </a:lnTo>
                <a:lnTo>
                  <a:pt x="1032815" y="1989163"/>
                </a:lnTo>
                <a:lnTo>
                  <a:pt x="1065047" y="1989163"/>
                </a:lnTo>
                <a:close/>
                <a:moveTo>
                  <a:pt x="2610155" y="1755305"/>
                </a:moveTo>
                <a:lnTo>
                  <a:pt x="2610155" y="1787538"/>
                </a:lnTo>
                <a:lnTo>
                  <a:pt x="2577922" y="1787538"/>
                </a:lnTo>
                <a:lnTo>
                  <a:pt x="2577922" y="1819770"/>
                </a:lnTo>
                <a:lnTo>
                  <a:pt x="2610155" y="1819770"/>
                </a:lnTo>
                <a:lnTo>
                  <a:pt x="2610155" y="1852003"/>
                </a:lnTo>
                <a:lnTo>
                  <a:pt x="2642387" y="1852003"/>
                </a:lnTo>
                <a:lnTo>
                  <a:pt x="2642387" y="1819770"/>
                </a:lnTo>
                <a:lnTo>
                  <a:pt x="2674620" y="1819770"/>
                </a:lnTo>
                <a:lnTo>
                  <a:pt x="2674620" y="1787538"/>
                </a:lnTo>
                <a:lnTo>
                  <a:pt x="2642387" y="1787538"/>
                </a:lnTo>
                <a:lnTo>
                  <a:pt x="2642387" y="1755305"/>
                </a:lnTo>
                <a:lnTo>
                  <a:pt x="2610155" y="1755305"/>
                </a:lnTo>
                <a:close/>
                <a:moveTo>
                  <a:pt x="1613687" y="1989163"/>
                </a:moveTo>
                <a:lnTo>
                  <a:pt x="1613687" y="1956930"/>
                </a:lnTo>
                <a:lnTo>
                  <a:pt x="1645920" y="1956930"/>
                </a:lnTo>
                <a:lnTo>
                  <a:pt x="1645920" y="1924698"/>
                </a:lnTo>
                <a:lnTo>
                  <a:pt x="1613687" y="1924698"/>
                </a:lnTo>
                <a:lnTo>
                  <a:pt x="1613687" y="1892465"/>
                </a:lnTo>
                <a:lnTo>
                  <a:pt x="1581455" y="1892465"/>
                </a:lnTo>
                <a:lnTo>
                  <a:pt x="1581455" y="1924698"/>
                </a:lnTo>
                <a:lnTo>
                  <a:pt x="1549222" y="1924698"/>
                </a:lnTo>
                <a:lnTo>
                  <a:pt x="1549222" y="1956930"/>
                </a:lnTo>
                <a:lnTo>
                  <a:pt x="1581455" y="1956930"/>
                </a:lnTo>
                <a:lnTo>
                  <a:pt x="1581455" y="1989163"/>
                </a:lnTo>
                <a:lnTo>
                  <a:pt x="1613687" y="1989163"/>
                </a:lnTo>
                <a:close/>
                <a:moveTo>
                  <a:pt x="1750847" y="1989163"/>
                </a:moveTo>
                <a:lnTo>
                  <a:pt x="1750847" y="1956930"/>
                </a:lnTo>
                <a:lnTo>
                  <a:pt x="1783080" y="1956930"/>
                </a:lnTo>
                <a:lnTo>
                  <a:pt x="1783080" y="1924698"/>
                </a:lnTo>
                <a:lnTo>
                  <a:pt x="1750847" y="1924698"/>
                </a:lnTo>
                <a:lnTo>
                  <a:pt x="1750847" y="1892465"/>
                </a:lnTo>
                <a:lnTo>
                  <a:pt x="1718615" y="1892465"/>
                </a:lnTo>
                <a:lnTo>
                  <a:pt x="1718615" y="1924698"/>
                </a:lnTo>
                <a:lnTo>
                  <a:pt x="1686382" y="1924698"/>
                </a:lnTo>
                <a:lnTo>
                  <a:pt x="1686382" y="1956930"/>
                </a:lnTo>
                <a:lnTo>
                  <a:pt x="1718615" y="1956930"/>
                </a:lnTo>
                <a:lnTo>
                  <a:pt x="1718615" y="1989163"/>
                </a:lnTo>
                <a:lnTo>
                  <a:pt x="1750847" y="1989163"/>
                </a:lnTo>
                <a:close/>
                <a:moveTo>
                  <a:pt x="3372422" y="868223"/>
                </a:moveTo>
                <a:lnTo>
                  <a:pt x="3388881" y="868223"/>
                </a:lnTo>
                <a:lnTo>
                  <a:pt x="3388881" y="851764"/>
                </a:lnTo>
                <a:lnTo>
                  <a:pt x="3405340" y="851764"/>
                </a:lnTo>
                <a:lnTo>
                  <a:pt x="3405340" y="835304"/>
                </a:lnTo>
                <a:lnTo>
                  <a:pt x="3388881" y="835304"/>
                </a:lnTo>
                <a:lnTo>
                  <a:pt x="3388881" y="818845"/>
                </a:lnTo>
                <a:lnTo>
                  <a:pt x="3372422" y="818845"/>
                </a:lnTo>
                <a:lnTo>
                  <a:pt x="3372422" y="835304"/>
                </a:lnTo>
                <a:lnTo>
                  <a:pt x="3355963" y="835304"/>
                </a:lnTo>
                <a:lnTo>
                  <a:pt x="3355963" y="851764"/>
                </a:lnTo>
                <a:lnTo>
                  <a:pt x="3372422" y="851764"/>
                </a:lnTo>
                <a:lnTo>
                  <a:pt x="3372422" y="868223"/>
                </a:lnTo>
                <a:close/>
                <a:moveTo>
                  <a:pt x="3369335" y="1426121"/>
                </a:moveTo>
                <a:lnTo>
                  <a:pt x="3391967" y="1426121"/>
                </a:lnTo>
                <a:lnTo>
                  <a:pt x="3391967" y="1403490"/>
                </a:lnTo>
                <a:lnTo>
                  <a:pt x="3414598" y="1403490"/>
                </a:lnTo>
                <a:lnTo>
                  <a:pt x="3414598" y="1380858"/>
                </a:lnTo>
                <a:lnTo>
                  <a:pt x="3391967" y="1380858"/>
                </a:lnTo>
                <a:lnTo>
                  <a:pt x="3391967" y="1358227"/>
                </a:lnTo>
                <a:lnTo>
                  <a:pt x="3369335" y="1358227"/>
                </a:lnTo>
                <a:lnTo>
                  <a:pt x="3369335" y="1380858"/>
                </a:lnTo>
                <a:lnTo>
                  <a:pt x="3346704" y="1380858"/>
                </a:lnTo>
                <a:lnTo>
                  <a:pt x="3346704" y="1403490"/>
                </a:lnTo>
                <a:lnTo>
                  <a:pt x="3369335" y="1403490"/>
                </a:lnTo>
                <a:lnTo>
                  <a:pt x="3369335" y="1426121"/>
                </a:lnTo>
                <a:close/>
                <a:moveTo>
                  <a:pt x="3370707" y="1148029"/>
                </a:moveTo>
                <a:lnTo>
                  <a:pt x="3390595" y="1148029"/>
                </a:lnTo>
                <a:lnTo>
                  <a:pt x="3390595" y="1127798"/>
                </a:lnTo>
                <a:lnTo>
                  <a:pt x="3410827" y="1127798"/>
                </a:lnTo>
                <a:lnTo>
                  <a:pt x="3410827" y="1107910"/>
                </a:lnTo>
                <a:lnTo>
                  <a:pt x="3390595" y="1107910"/>
                </a:lnTo>
                <a:lnTo>
                  <a:pt x="3390595" y="1087679"/>
                </a:lnTo>
                <a:lnTo>
                  <a:pt x="3370707" y="1087679"/>
                </a:lnTo>
                <a:lnTo>
                  <a:pt x="3370707" y="1107910"/>
                </a:lnTo>
                <a:lnTo>
                  <a:pt x="3350476" y="1107910"/>
                </a:lnTo>
                <a:lnTo>
                  <a:pt x="3350476" y="1127798"/>
                </a:lnTo>
                <a:lnTo>
                  <a:pt x="3370707" y="1127798"/>
                </a:lnTo>
                <a:lnTo>
                  <a:pt x="3370707" y="1148029"/>
                </a:lnTo>
                <a:close/>
                <a:moveTo>
                  <a:pt x="3095701" y="875424"/>
                </a:moveTo>
                <a:lnTo>
                  <a:pt x="3116961" y="875424"/>
                </a:lnTo>
                <a:lnTo>
                  <a:pt x="3116961" y="854164"/>
                </a:lnTo>
                <a:lnTo>
                  <a:pt x="3138221" y="854164"/>
                </a:lnTo>
                <a:lnTo>
                  <a:pt x="3138221" y="832904"/>
                </a:lnTo>
                <a:lnTo>
                  <a:pt x="3116961" y="832904"/>
                </a:lnTo>
                <a:lnTo>
                  <a:pt x="3116961" y="811644"/>
                </a:lnTo>
                <a:lnTo>
                  <a:pt x="3095701" y="811644"/>
                </a:lnTo>
                <a:lnTo>
                  <a:pt x="3095701" y="832904"/>
                </a:lnTo>
                <a:lnTo>
                  <a:pt x="3074441" y="832904"/>
                </a:lnTo>
                <a:lnTo>
                  <a:pt x="3074441" y="854164"/>
                </a:lnTo>
                <a:lnTo>
                  <a:pt x="3095701" y="854164"/>
                </a:lnTo>
                <a:lnTo>
                  <a:pt x="3095701" y="875424"/>
                </a:lnTo>
                <a:close/>
                <a:moveTo>
                  <a:pt x="3416999" y="1654493"/>
                </a:moveTo>
                <a:lnTo>
                  <a:pt x="3392653" y="1654493"/>
                </a:lnTo>
                <a:lnTo>
                  <a:pt x="3392653" y="1630147"/>
                </a:lnTo>
                <a:lnTo>
                  <a:pt x="3368650" y="1630147"/>
                </a:lnTo>
                <a:lnTo>
                  <a:pt x="3368650" y="1654493"/>
                </a:lnTo>
                <a:lnTo>
                  <a:pt x="3344304" y="1654493"/>
                </a:lnTo>
                <a:lnTo>
                  <a:pt x="3344304" y="1678496"/>
                </a:lnTo>
                <a:lnTo>
                  <a:pt x="3368650" y="1678496"/>
                </a:lnTo>
                <a:lnTo>
                  <a:pt x="3368650" y="1702841"/>
                </a:lnTo>
                <a:lnTo>
                  <a:pt x="3392653" y="1702841"/>
                </a:lnTo>
                <a:lnTo>
                  <a:pt x="3392653" y="1678496"/>
                </a:lnTo>
                <a:lnTo>
                  <a:pt x="3416999" y="1678496"/>
                </a:lnTo>
                <a:lnTo>
                  <a:pt x="3416999" y="1654493"/>
                </a:lnTo>
                <a:close/>
                <a:moveTo>
                  <a:pt x="1888007" y="1989163"/>
                </a:moveTo>
                <a:lnTo>
                  <a:pt x="1888007" y="1956930"/>
                </a:lnTo>
                <a:lnTo>
                  <a:pt x="1920240" y="1956930"/>
                </a:lnTo>
                <a:lnTo>
                  <a:pt x="1920240" y="1924698"/>
                </a:lnTo>
                <a:lnTo>
                  <a:pt x="1888007" y="1924698"/>
                </a:lnTo>
                <a:lnTo>
                  <a:pt x="1888007" y="1892465"/>
                </a:lnTo>
                <a:lnTo>
                  <a:pt x="1855775" y="1892465"/>
                </a:lnTo>
                <a:lnTo>
                  <a:pt x="1855775" y="1924698"/>
                </a:lnTo>
                <a:lnTo>
                  <a:pt x="1823542" y="1924698"/>
                </a:lnTo>
                <a:lnTo>
                  <a:pt x="1823542" y="1956930"/>
                </a:lnTo>
                <a:lnTo>
                  <a:pt x="1855775" y="1956930"/>
                </a:lnTo>
                <a:lnTo>
                  <a:pt x="1855775" y="1989163"/>
                </a:lnTo>
                <a:lnTo>
                  <a:pt x="1888007" y="1989163"/>
                </a:lnTo>
                <a:close/>
                <a:moveTo>
                  <a:pt x="2686622" y="319583"/>
                </a:moveTo>
                <a:lnTo>
                  <a:pt x="2703081" y="319583"/>
                </a:lnTo>
                <a:lnTo>
                  <a:pt x="2703081" y="303124"/>
                </a:lnTo>
                <a:lnTo>
                  <a:pt x="2719540" y="303124"/>
                </a:lnTo>
                <a:lnTo>
                  <a:pt x="2719540" y="286664"/>
                </a:lnTo>
                <a:lnTo>
                  <a:pt x="2703081" y="286664"/>
                </a:lnTo>
                <a:lnTo>
                  <a:pt x="2703081" y="270205"/>
                </a:lnTo>
                <a:lnTo>
                  <a:pt x="2686622" y="270205"/>
                </a:lnTo>
                <a:lnTo>
                  <a:pt x="2686622" y="286664"/>
                </a:lnTo>
                <a:lnTo>
                  <a:pt x="2670163" y="286664"/>
                </a:lnTo>
                <a:lnTo>
                  <a:pt x="2670163" y="303124"/>
                </a:lnTo>
                <a:lnTo>
                  <a:pt x="2686622" y="303124"/>
                </a:lnTo>
                <a:lnTo>
                  <a:pt x="2686622" y="319583"/>
                </a:lnTo>
                <a:close/>
                <a:moveTo>
                  <a:pt x="2683879" y="602132"/>
                </a:moveTo>
                <a:lnTo>
                  <a:pt x="2705824" y="602132"/>
                </a:lnTo>
                <a:lnTo>
                  <a:pt x="2705824" y="580187"/>
                </a:lnTo>
                <a:lnTo>
                  <a:pt x="2727770" y="580187"/>
                </a:lnTo>
                <a:lnTo>
                  <a:pt x="2727770" y="558241"/>
                </a:lnTo>
                <a:lnTo>
                  <a:pt x="2705824" y="558241"/>
                </a:lnTo>
                <a:lnTo>
                  <a:pt x="2705824" y="536296"/>
                </a:lnTo>
                <a:lnTo>
                  <a:pt x="2683879" y="536296"/>
                </a:lnTo>
                <a:lnTo>
                  <a:pt x="2683879" y="558241"/>
                </a:lnTo>
                <a:lnTo>
                  <a:pt x="2661933" y="558241"/>
                </a:lnTo>
                <a:lnTo>
                  <a:pt x="2661933" y="580187"/>
                </a:lnTo>
                <a:lnTo>
                  <a:pt x="2683879" y="580187"/>
                </a:lnTo>
                <a:lnTo>
                  <a:pt x="2683879" y="602132"/>
                </a:lnTo>
                <a:close/>
                <a:moveTo>
                  <a:pt x="2619413" y="178651"/>
                </a:moveTo>
                <a:lnTo>
                  <a:pt x="2633129" y="178651"/>
                </a:lnTo>
                <a:lnTo>
                  <a:pt x="2633129" y="164592"/>
                </a:lnTo>
                <a:lnTo>
                  <a:pt x="2647188" y="164592"/>
                </a:lnTo>
                <a:lnTo>
                  <a:pt x="2647188" y="150876"/>
                </a:lnTo>
                <a:lnTo>
                  <a:pt x="2633129" y="150876"/>
                </a:lnTo>
                <a:lnTo>
                  <a:pt x="2633129" y="136817"/>
                </a:lnTo>
                <a:lnTo>
                  <a:pt x="2619413" y="136817"/>
                </a:lnTo>
                <a:lnTo>
                  <a:pt x="2619413" y="150876"/>
                </a:lnTo>
                <a:lnTo>
                  <a:pt x="2605354" y="150876"/>
                </a:lnTo>
                <a:lnTo>
                  <a:pt x="2605354" y="164592"/>
                </a:lnTo>
                <a:lnTo>
                  <a:pt x="2619413" y="164592"/>
                </a:lnTo>
                <a:lnTo>
                  <a:pt x="2619413" y="178651"/>
                </a:lnTo>
                <a:close/>
                <a:moveTo>
                  <a:pt x="2754173" y="459829"/>
                </a:moveTo>
                <a:lnTo>
                  <a:pt x="2772689" y="459829"/>
                </a:lnTo>
                <a:lnTo>
                  <a:pt x="2772689" y="441312"/>
                </a:lnTo>
                <a:lnTo>
                  <a:pt x="2791206" y="441312"/>
                </a:lnTo>
                <a:lnTo>
                  <a:pt x="2791206" y="422796"/>
                </a:lnTo>
                <a:lnTo>
                  <a:pt x="2772689" y="422796"/>
                </a:lnTo>
                <a:lnTo>
                  <a:pt x="2772689" y="404279"/>
                </a:lnTo>
                <a:lnTo>
                  <a:pt x="2754173" y="404279"/>
                </a:lnTo>
                <a:lnTo>
                  <a:pt x="2754173" y="422796"/>
                </a:lnTo>
                <a:lnTo>
                  <a:pt x="2735656" y="422796"/>
                </a:lnTo>
                <a:lnTo>
                  <a:pt x="2735656" y="441312"/>
                </a:lnTo>
                <a:lnTo>
                  <a:pt x="2754173" y="441312"/>
                </a:lnTo>
                <a:lnTo>
                  <a:pt x="2754173" y="459829"/>
                </a:lnTo>
                <a:close/>
                <a:moveTo>
                  <a:pt x="3049753" y="944347"/>
                </a:moveTo>
                <a:lnTo>
                  <a:pt x="3025750" y="944347"/>
                </a:lnTo>
                <a:lnTo>
                  <a:pt x="3025750" y="968693"/>
                </a:lnTo>
                <a:lnTo>
                  <a:pt x="3001404" y="968693"/>
                </a:lnTo>
                <a:lnTo>
                  <a:pt x="3001404" y="992696"/>
                </a:lnTo>
                <a:lnTo>
                  <a:pt x="3025750" y="992696"/>
                </a:lnTo>
                <a:lnTo>
                  <a:pt x="3025750" y="1017041"/>
                </a:lnTo>
                <a:lnTo>
                  <a:pt x="3049753" y="1017041"/>
                </a:lnTo>
                <a:lnTo>
                  <a:pt x="3049753" y="992696"/>
                </a:lnTo>
                <a:lnTo>
                  <a:pt x="3074099" y="992696"/>
                </a:lnTo>
                <a:lnTo>
                  <a:pt x="3074099" y="968693"/>
                </a:lnTo>
                <a:lnTo>
                  <a:pt x="3049753" y="968693"/>
                </a:lnTo>
                <a:lnTo>
                  <a:pt x="3049753" y="944347"/>
                </a:lnTo>
                <a:close/>
                <a:moveTo>
                  <a:pt x="2616327" y="462229"/>
                </a:moveTo>
                <a:lnTo>
                  <a:pt x="2636215" y="462229"/>
                </a:lnTo>
                <a:lnTo>
                  <a:pt x="2636215" y="441998"/>
                </a:lnTo>
                <a:lnTo>
                  <a:pt x="2656447" y="441998"/>
                </a:lnTo>
                <a:lnTo>
                  <a:pt x="2656447" y="422110"/>
                </a:lnTo>
                <a:lnTo>
                  <a:pt x="2636215" y="422110"/>
                </a:lnTo>
                <a:lnTo>
                  <a:pt x="2636215" y="401879"/>
                </a:lnTo>
                <a:lnTo>
                  <a:pt x="2616327" y="401879"/>
                </a:lnTo>
                <a:lnTo>
                  <a:pt x="2616327" y="422110"/>
                </a:lnTo>
                <a:lnTo>
                  <a:pt x="2596096" y="422110"/>
                </a:lnTo>
                <a:lnTo>
                  <a:pt x="2596096" y="441998"/>
                </a:lnTo>
                <a:lnTo>
                  <a:pt x="2616327" y="441998"/>
                </a:lnTo>
                <a:lnTo>
                  <a:pt x="2616327" y="462229"/>
                </a:lnTo>
                <a:close/>
                <a:moveTo>
                  <a:pt x="2546033" y="604190"/>
                </a:moveTo>
                <a:lnTo>
                  <a:pt x="2569350" y="604190"/>
                </a:lnTo>
                <a:lnTo>
                  <a:pt x="2569350" y="580873"/>
                </a:lnTo>
                <a:lnTo>
                  <a:pt x="2592667" y="580873"/>
                </a:lnTo>
                <a:lnTo>
                  <a:pt x="2592667" y="557555"/>
                </a:lnTo>
                <a:lnTo>
                  <a:pt x="2569350" y="557555"/>
                </a:lnTo>
                <a:lnTo>
                  <a:pt x="2569350" y="534238"/>
                </a:lnTo>
                <a:lnTo>
                  <a:pt x="2546033" y="534238"/>
                </a:lnTo>
                <a:lnTo>
                  <a:pt x="2546033" y="557555"/>
                </a:lnTo>
                <a:lnTo>
                  <a:pt x="2522716" y="557555"/>
                </a:lnTo>
                <a:lnTo>
                  <a:pt x="2522716" y="580873"/>
                </a:lnTo>
                <a:lnTo>
                  <a:pt x="2546033" y="580873"/>
                </a:lnTo>
                <a:lnTo>
                  <a:pt x="2546033" y="604190"/>
                </a:lnTo>
                <a:close/>
                <a:moveTo>
                  <a:pt x="2775433" y="670712"/>
                </a:moveTo>
                <a:lnTo>
                  <a:pt x="2751430" y="670712"/>
                </a:lnTo>
                <a:lnTo>
                  <a:pt x="2751430" y="694373"/>
                </a:lnTo>
                <a:lnTo>
                  <a:pt x="2727770" y="694373"/>
                </a:lnTo>
                <a:lnTo>
                  <a:pt x="2727770" y="718376"/>
                </a:lnTo>
                <a:lnTo>
                  <a:pt x="2751430" y="718376"/>
                </a:lnTo>
                <a:lnTo>
                  <a:pt x="2751430" y="742036"/>
                </a:lnTo>
                <a:lnTo>
                  <a:pt x="2775433" y="742036"/>
                </a:lnTo>
                <a:lnTo>
                  <a:pt x="2775433" y="718376"/>
                </a:lnTo>
                <a:lnTo>
                  <a:pt x="2799093" y="718376"/>
                </a:lnTo>
                <a:lnTo>
                  <a:pt x="2799093" y="694373"/>
                </a:lnTo>
                <a:lnTo>
                  <a:pt x="2775433" y="694373"/>
                </a:lnTo>
                <a:lnTo>
                  <a:pt x="2775433" y="670712"/>
                </a:lnTo>
                <a:close/>
                <a:moveTo>
                  <a:pt x="2481568" y="180365"/>
                </a:moveTo>
                <a:lnTo>
                  <a:pt x="2496655" y="180365"/>
                </a:lnTo>
                <a:lnTo>
                  <a:pt x="2496655" y="165278"/>
                </a:lnTo>
                <a:lnTo>
                  <a:pt x="2511743" y="165278"/>
                </a:lnTo>
                <a:lnTo>
                  <a:pt x="2511743" y="150190"/>
                </a:lnTo>
                <a:lnTo>
                  <a:pt x="2496655" y="150190"/>
                </a:lnTo>
                <a:lnTo>
                  <a:pt x="2496655" y="135103"/>
                </a:lnTo>
                <a:lnTo>
                  <a:pt x="2481568" y="135103"/>
                </a:lnTo>
                <a:lnTo>
                  <a:pt x="2481568" y="150190"/>
                </a:lnTo>
                <a:lnTo>
                  <a:pt x="2466480" y="150190"/>
                </a:lnTo>
                <a:lnTo>
                  <a:pt x="2466480" y="165278"/>
                </a:lnTo>
                <a:lnTo>
                  <a:pt x="2481568" y="165278"/>
                </a:lnTo>
                <a:lnTo>
                  <a:pt x="2481568" y="180365"/>
                </a:lnTo>
                <a:close/>
                <a:moveTo>
                  <a:pt x="2548776" y="321297"/>
                </a:moveTo>
                <a:lnTo>
                  <a:pt x="2566607" y="321297"/>
                </a:lnTo>
                <a:lnTo>
                  <a:pt x="2566607" y="303809"/>
                </a:lnTo>
                <a:lnTo>
                  <a:pt x="2584094" y="303809"/>
                </a:lnTo>
                <a:lnTo>
                  <a:pt x="2584094" y="285979"/>
                </a:lnTo>
                <a:lnTo>
                  <a:pt x="2566607" y="285979"/>
                </a:lnTo>
                <a:lnTo>
                  <a:pt x="2566607" y="268491"/>
                </a:lnTo>
                <a:lnTo>
                  <a:pt x="2548776" y="268491"/>
                </a:lnTo>
                <a:lnTo>
                  <a:pt x="2548776" y="285979"/>
                </a:lnTo>
                <a:lnTo>
                  <a:pt x="2531288" y="285979"/>
                </a:lnTo>
                <a:lnTo>
                  <a:pt x="2531288" y="303809"/>
                </a:lnTo>
                <a:lnTo>
                  <a:pt x="2548776" y="303809"/>
                </a:lnTo>
                <a:lnTo>
                  <a:pt x="2548776" y="321297"/>
                </a:lnTo>
                <a:close/>
                <a:moveTo>
                  <a:pt x="2757259" y="176594"/>
                </a:moveTo>
                <a:lnTo>
                  <a:pt x="2769604" y="176594"/>
                </a:lnTo>
                <a:lnTo>
                  <a:pt x="2769604" y="163906"/>
                </a:lnTo>
                <a:lnTo>
                  <a:pt x="2782291" y="163906"/>
                </a:lnTo>
                <a:lnTo>
                  <a:pt x="2782291" y="151562"/>
                </a:lnTo>
                <a:lnTo>
                  <a:pt x="2769604" y="151562"/>
                </a:lnTo>
                <a:lnTo>
                  <a:pt x="2769604" y="138875"/>
                </a:lnTo>
                <a:lnTo>
                  <a:pt x="2757259" y="138875"/>
                </a:lnTo>
                <a:lnTo>
                  <a:pt x="2757259" y="151562"/>
                </a:lnTo>
                <a:lnTo>
                  <a:pt x="2744572" y="151562"/>
                </a:lnTo>
                <a:lnTo>
                  <a:pt x="2744572" y="163906"/>
                </a:lnTo>
                <a:lnTo>
                  <a:pt x="2757259" y="163906"/>
                </a:lnTo>
                <a:lnTo>
                  <a:pt x="2757259" y="176594"/>
                </a:lnTo>
                <a:close/>
                <a:moveTo>
                  <a:pt x="2821724" y="600075"/>
                </a:moveTo>
                <a:lnTo>
                  <a:pt x="2842298" y="600075"/>
                </a:lnTo>
                <a:lnTo>
                  <a:pt x="2842298" y="579501"/>
                </a:lnTo>
                <a:lnTo>
                  <a:pt x="2862872" y="579501"/>
                </a:lnTo>
                <a:lnTo>
                  <a:pt x="2862872" y="558927"/>
                </a:lnTo>
                <a:lnTo>
                  <a:pt x="2842298" y="558927"/>
                </a:lnTo>
                <a:lnTo>
                  <a:pt x="2842298" y="538353"/>
                </a:lnTo>
                <a:lnTo>
                  <a:pt x="2821724" y="538353"/>
                </a:lnTo>
                <a:lnTo>
                  <a:pt x="2821724" y="558927"/>
                </a:lnTo>
                <a:lnTo>
                  <a:pt x="2801150" y="558927"/>
                </a:lnTo>
                <a:lnTo>
                  <a:pt x="2801150" y="579501"/>
                </a:lnTo>
                <a:lnTo>
                  <a:pt x="2821724" y="579501"/>
                </a:lnTo>
                <a:lnTo>
                  <a:pt x="2821724" y="600075"/>
                </a:lnTo>
                <a:close/>
                <a:moveTo>
                  <a:pt x="2980830" y="808215"/>
                </a:moveTo>
                <a:lnTo>
                  <a:pt x="2957513" y="808215"/>
                </a:lnTo>
                <a:lnTo>
                  <a:pt x="2957513" y="831875"/>
                </a:lnTo>
                <a:lnTo>
                  <a:pt x="2933852" y="831875"/>
                </a:lnTo>
                <a:lnTo>
                  <a:pt x="2933852" y="855193"/>
                </a:lnTo>
                <a:lnTo>
                  <a:pt x="2957513" y="855193"/>
                </a:lnTo>
                <a:lnTo>
                  <a:pt x="2957513" y="878853"/>
                </a:lnTo>
                <a:lnTo>
                  <a:pt x="2980830" y="878853"/>
                </a:lnTo>
                <a:lnTo>
                  <a:pt x="2980830" y="855193"/>
                </a:lnTo>
                <a:lnTo>
                  <a:pt x="3004490" y="855193"/>
                </a:lnTo>
                <a:lnTo>
                  <a:pt x="3004490" y="831875"/>
                </a:lnTo>
                <a:lnTo>
                  <a:pt x="2980830" y="831875"/>
                </a:lnTo>
                <a:lnTo>
                  <a:pt x="2980830" y="808215"/>
                </a:lnTo>
                <a:close/>
                <a:moveTo>
                  <a:pt x="2962656" y="314439"/>
                </a:moveTo>
                <a:lnTo>
                  <a:pt x="2975686" y="314439"/>
                </a:lnTo>
                <a:lnTo>
                  <a:pt x="2975686" y="301409"/>
                </a:lnTo>
                <a:lnTo>
                  <a:pt x="2988716" y="301409"/>
                </a:lnTo>
                <a:lnTo>
                  <a:pt x="2988716" y="288379"/>
                </a:lnTo>
                <a:lnTo>
                  <a:pt x="2975686" y="288379"/>
                </a:lnTo>
                <a:lnTo>
                  <a:pt x="2975686" y="275349"/>
                </a:lnTo>
                <a:lnTo>
                  <a:pt x="2962656" y="275349"/>
                </a:lnTo>
                <a:lnTo>
                  <a:pt x="2962656" y="288379"/>
                </a:lnTo>
                <a:lnTo>
                  <a:pt x="2949626" y="288379"/>
                </a:lnTo>
                <a:lnTo>
                  <a:pt x="2949626" y="301409"/>
                </a:lnTo>
                <a:lnTo>
                  <a:pt x="2962656" y="301409"/>
                </a:lnTo>
                <a:lnTo>
                  <a:pt x="2962656" y="314439"/>
                </a:lnTo>
                <a:close/>
                <a:moveTo>
                  <a:pt x="3030208" y="454685"/>
                </a:moveTo>
                <a:lnTo>
                  <a:pt x="3045295" y="454685"/>
                </a:lnTo>
                <a:lnTo>
                  <a:pt x="3045295" y="439598"/>
                </a:lnTo>
                <a:lnTo>
                  <a:pt x="3060383" y="439598"/>
                </a:lnTo>
                <a:lnTo>
                  <a:pt x="3060383" y="424510"/>
                </a:lnTo>
                <a:lnTo>
                  <a:pt x="3045295" y="424510"/>
                </a:lnTo>
                <a:lnTo>
                  <a:pt x="3045295" y="409423"/>
                </a:lnTo>
                <a:lnTo>
                  <a:pt x="3030208" y="409423"/>
                </a:lnTo>
                <a:lnTo>
                  <a:pt x="3030208" y="424510"/>
                </a:lnTo>
                <a:lnTo>
                  <a:pt x="3015120" y="424510"/>
                </a:lnTo>
                <a:lnTo>
                  <a:pt x="3015120" y="439598"/>
                </a:lnTo>
                <a:lnTo>
                  <a:pt x="3030208" y="439598"/>
                </a:lnTo>
                <a:lnTo>
                  <a:pt x="3030208" y="454685"/>
                </a:lnTo>
                <a:close/>
                <a:moveTo>
                  <a:pt x="3027807" y="736549"/>
                </a:moveTo>
                <a:lnTo>
                  <a:pt x="3047695" y="736549"/>
                </a:lnTo>
                <a:lnTo>
                  <a:pt x="3047695" y="716318"/>
                </a:lnTo>
                <a:lnTo>
                  <a:pt x="3067927" y="716318"/>
                </a:lnTo>
                <a:lnTo>
                  <a:pt x="3067927" y="696430"/>
                </a:lnTo>
                <a:lnTo>
                  <a:pt x="3047695" y="696430"/>
                </a:lnTo>
                <a:lnTo>
                  <a:pt x="3047695" y="676199"/>
                </a:lnTo>
                <a:lnTo>
                  <a:pt x="3027807" y="676199"/>
                </a:lnTo>
                <a:lnTo>
                  <a:pt x="3027807" y="696430"/>
                </a:lnTo>
                <a:lnTo>
                  <a:pt x="3007576" y="696430"/>
                </a:lnTo>
                <a:lnTo>
                  <a:pt x="3007576" y="716318"/>
                </a:lnTo>
                <a:lnTo>
                  <a:pt x="3027807" y="716318"/>
                </a:lnTo>
                <a:lnTo>
                  <a:pt x="3027807" y="736549"/>
                </a:lnTo>
                <a:close/>
                <a:moveTo>
                  <a:pt x="2889619" y="739635"/>
                </a:moveTo>
                <a:lnTo>
                  <a:pt x="2911564" y="739635"/>
                </a:lnTo>
                <a:lnTo>
                  <a:pt x="2911564" y="717347"/>
                </a:lnTo>
                <a:lnTo>
                  <a:pt x="2933852" y="717347"/>
                </a:lnTo>
                <a:lnTo>
                  <a:pt x="2933852" y="695401"/>
                </a:lnTo>
                <a:lnTo>
                  <a:pt x="2911564" y="695401"/>
                </a:lnTo>
                <a:lnTo>
                  <a:pt x="2911564" y="673113"/>
                </a:lnTo>
                <a:lnTo>
                  <a:pt x="2889619" y="673113"/>
                </a:lnTo>
                <a:lnTo>
                  <a:pt x="2889619" y="695401"/>
                </a:lnTo>
                <a:lnTo>
                  <a:pt x="2867330" y="695401"/>
                </a:lnTo>
                <a:lnTo>
                  <a:pt x="2867330" y="717347"/>
                </a:lnTo>
                <a:lnTo>
                  <a:pt x="2889619" y="717347"/>
                </a:lnTo>
                <a:lnTo>
                  <a:pt x="2889619" y="739635"/>
                </a:lnTo>
                <a:close/>
                <a:moveTo>
                  <a:pt x="2824468" y="317183"/>
                </a:moveTo>
                <a:lnTo>
                  <a:pt x="2839555" y="317183"/>
                </a:lnTo>
                <a:lnTo>
                  <a:pt x="2839555" y="302438"/>
                </a:lnTo>
                <a:lnTo>
                  <a:pt x="2854300" y="302438"/>
                </a:lnTo>
                <a:lnTo>
                  <a:pt x="2854300" y="287350"/>
                </a:lnTo>
                <a:lnTo>
                  <a:pt x="2839555" y="287350"/>
                </a:lnTo>
                <a:lnTo>
                  <a:pt x="2839555" y="272606"/>
                </a:lnTo>
                <a:lnTo>
                  <a:pt x="2824468" y="272606"/>
                </a:lnTo>
                <a:lnTo>
                  <a:pt x="2824468" y="287350"/>
                </a:lnTo>
                <a:lnTo>
                  <a:pt x="2809723" y="287350"/>
                </a:lnTo>
                <a:lnTo>
                  <a:pt x="2809723" y="302438"/>
                </a:lnTo>
                <a:lnTo>
                  <a:pt x="2824468" y="302438"/>
                </a:lnTo>
                <a:lnTo>
                  <a:pt x="2824468" y="317183"/>
                </a:lnTo>
                <a:close/>
                <a:moveTo>
                  <a:pt x="2892019" y="457429"/>
                </a:moveTo>
                <a:lnTo>
                  <a:pt x="2909164" y="457429"/>
                </a:lnTo>
                <a:lnTo>
                  <a:pt x="2909164" y="440627"/>
                </a:lnTo>
                <a:lnTo>
                  <a:pt x="2925966" y="440627"/>
                </a:lnTo>
                <a:lnTo>
                  <a:pt x="2925966" y="423482"/>
                </a:lnTo>
                <a:lnTo>
                  <a:pt x="2909164" y="423482"/>
                </a:lnTo>
                <a:lnTo>
                  <a:pt x="2909164" y="406679"/>
                </a:lnTo>
                <a:lnTo>
                  <a:pt x="2892019" y="406679"/>
                </a:lnTo>
                <a:lnTo>
                  <a:pt x="2892019" y="423482"/>
                </a:lnTo>
                <a:lnTo>
                  <a:pt x="2875217" y="423482"/>
                </a:lnTo>
                <a:lnTo>
                  <a:pt x="2875217" y="440627"/>
                </a:lnTo>
                <a:lnTo>
                  <a:pt x="2892019" y="440627"/>
                </a:lnTo>
                <a:lnTo>
                  <a:pt x="2892019" y="457429"/>
                </a:lnTo>
                <a:close/>
                <a:moveTo>
                  <a:pt x="2959913" y="597332"/>
                </a:moveTo>
                <a:lnTo>
                  <a:pt x="2978429" y="597332"/>
                </a:lnTo>
                <a:lnTo>
                  <a:pt x="2978429" y="578472"/>
                </a:lnTo>
                <a:lnTo>
                  <a:pt x="2997289" y="578472"/>
                </a:lnTo>
                <a:lnTo>
                  <a:pt x="2997289" y="559956"/>
                </a:lnTo>
                <a:lnTo>
                  <a:pt x="2978429" y="559956"/>
                </a:lnTo>
                <a:lnTo>
                  <a:pt x="2978429" y="541096"/>
                </a:lnTo>
                <a:lnTo>
                  <a:pt x="2959913" y="541096"/>
                </a:lnTo>
                <a:lnTo>
                  <a:pt x="2959913" y="559956"/>
                </a:lnTo>
                <a:lnTo>
                  <a:pt x="2941054" y="559956"/>
                </a:lnTo>
                <a:lnTo>
                  <a:pt x="2941054" y="578472"/>
                </a:lnTo>
                <a:lnTo>
                  <a:pt x="2959913" y="578472"/>
                </a:lnTo>
                <a:lnTo>
                  <a:pt x="2959913" y="597332"/>
                </a:lnTo>
                <a:close/>
                <a:moveTo>
                  <a:pt x="2230907" y="2126323"/>
                </a:moveTo>
                <a:lnTo>
                  <a:pt x="2230907" y="2094090"/>
                </a:lnTo>
                <a:lnTo>
                  <a:pt x="2263140" y="2094090"/>
                </a:lnTo>
                <a:lnTo>
                  <a:pt x="2263140" y="2061858"/>
                </a:lnTo>
                <a:lnTo>
                  <a:pt x="2230907" y="2061858"/>
                </a:lnTo>
                <a:lnTo>
                  <a:pt x="2230907" y="2029625"/>
                </a:lnTo>
                <a:lnTo>
                  <a:pt x="2198675" y="2029625"/>
                </a:lnTo>
                <a:lnTo>
                  <a:pt x="2198675" y="2061858"/>
                </a:lnTo>
                <a:lnTo>
                  <a:pt x="2166442" y="2061858"/>
                </a:lnTo>
                <a:lnTo>
                  <a:pt x="2166442" y="2094090"/>
                </a:lnTo>
                <a:lnTo>
                  <a:pt x="2198675" y="2094090"/>
                </a:lnTo>
                <a:lnTo>
                  <a:pt x="2198675" y="2126323"/>
                </a:lnTo>
                <a:lnTo>
                  <a:pt x="2230907" y="2126323"/>
                </a:lnTo>
                <a:close/>
                <a:moveTo>
                  <a:pt x="1476527" y="1989163"/>
                </a:moveTo>
                <a:lnTo>
                  <a:pt x="1476527" y="1956930"/>
                </a:lnTo>
                <a:lnTo>
                  <a:pt x="1508760" y="1956930"/>
                </a:lnTo>
                <a:lnTo>
                  <a:pt x="1508760" y="1924698"/>
                </a:lnTo>
                <a:lnTo>
                  <a:pt x="1476527" y="1924698"/>
                </a:lnTo>
                <a:lnTo>
                  <a:pt x="1476527" y="1892465"/>
                </a:lnTo>
                <a:lnTo>
                  <a:pt x="1444295" y="1892465"/>
                </a:lnTo>
                <a:lnTo>
                  <a:pt x="1444295" y="1924698"/>
                </a:lnTo>
                <a:lnTo>
                  <a:pt x="1412062" y="1924698"/>
                </a:lnTo>
                <a:lnTo>
                  <a:pt x="1412062" y="1956930"/>
                </a:lnTo>
                <a:lnTo>
                  <a:pt x="1444295" y="1956930"/>
                </a:lnTo>
                <a:lnTo>
                  <a:pt x="1444295" y="1989163"/>
                </a:lnTo>
                <a:lnTo>
                  <a:pt x="1476527" y="1989163"/>
                </a:lnTo>
                <a:close/>
                <a:moveTo>
                  <a:pt x="1545107" y="2126323"/>
                </a:moveTo>
                <a:lnTo>
                  <a:pt x="1545107" y="2094090"/>
                </a:lnTo>
                <a:lnTo>
                  <a:pt x="1577340" y="2094090"/>
                </a:lnTo>
                <a:lnTo>
                  <a:pt x="1577340" y="2061858"/>
                </a:lnTo>
                <a:lnTo>
                  <a:pt x="1545107" y="2061858"/>
                </a:lnTo>
                <a:lnTo>
                  <a:pt x="1545107" y="2029625"/>
                </a:lnTo>
                <a:lnTo>
                  <a:pt x="1512875" y="2029625"/>
                </a:lnTo>
                <a:lnTo>
                  <a:pt x="1512875" y="2061858"/>
                </a:lnTo>
                <a:lnTo>
                  <a:pt x="1480642" y="2061858"/>
                </a:lnTo>
                <a:lnTo>
                  <a:pt x="1480642" y="2094090"/>
                </a:lnTo>
                <a:lnTo>
                  <a:pt x="1512875" y="2094090"/>
                </a:lnTo>
                <a:lnTo>
                  <a:pt x="1512875" y="2126323"/>
                </a:lnTo>
                <a:lnTo>
                  <a:pt x="1545107" y="2126323"/>
                </a:lnTo>
                <a:close/>
                <a:moveTo>
                  <a:pt x="1613687" y="2263483"/>
                </a:moveTo>
                <a:lnTo>
                  <a:pt x="1613687" y="2231250"/>
                </a:lnTo>
                <a:lnTo>
                  <a:pt x="1645920" y="2231250"/>
                </a:lnTo>
                <a:lnTo>
                  <a:pt x="1645920" y="2199018"/>
                </a:lnTo>
                <a:lnTo>
                  <a:pt x="1613687" y="2199018"/>
                </a:lnTo>
                <a:lnTo>
                  <a:pt x="1613687" y="2166785"/>
                </a:lnTo>
                <a:lnTo>
                  <a:pt x="1581455" y="2166785"/>
                </a:lnTo>
                <a:lnTo>
                  <a:pt x="1581455" y="2199018"/>
                </a:lnTo>
                <a:lnTo>
                  <a:pt x="1549222" y="2199018"/>
                </a:lnTo>
                <a:lnTo>
                  <a:pt x="1549222" y="2231250"/>
                </a:lnTo>
                <a:lnTo>
                  <a:pt x="1581455" y="2231250"/>
                </a:lnTo>
                <a:lnTo>
                  <a:pt x="1581455" y="2263483"/>
                </a:lnTo>
                <a:lnTo>
                  <a:pt x="1613687" y="2263483"/>
                </a:lnTo>
                <a:close/>
                <a:moveTo>
                  <a:pt x="1819427" y="2126323"/>
                </a:moveTo>
                <a:lnTo>
                  <a:pt x="1819427" y="2094090"/>
                </a:lnTo>
                <a:lnTo>
                  <a:pt x="1851660" y="2094090"/>
                </a:lnTo>
                <a:lnTo>
                  <a:pt x="1851660" y="2061858"/>
                </a:lnTo>
                <a:lnTo>
                  <a:pt x="1819427" y="2061858"/>
                </a:lnTo>
                <a:lnTo>
                  <a:pt x="1819427" y="2029625"/>
                </a:lnTo>
                <a:lnTo>
                  <a:pt x="1787195" y="2029625"/>
                </a:lnTo>
                <a:lnTo>
                  <a:pt x="1787195" y="2061858"/>
                </a:lnTo>
                <a:lnTo>
                  <a:pt x="1754962" y="2061858"/>
                </a:lnTo>
                <a:lnTo>
                  <a:pt x="1754962" y="2094090"/>
                </a:lnTo>
                <a:lnTo>
                  <a:pt x="1787195" y="2094090"/>
                </a:lnTo>
                <a:lnTo>
                  <a:pt x="1787195" y="2126323"/>
                </a:lnTo>
                <a:lnTo>
                  <a:pt x="1819427" y="2126323"/>
                </a:lnTo>
                <a:close/>
                <a:moveTo>
                  <a:pt x="1682267" y="2126323"/>
                </a:moveTo>
                <a:lnTo>
                  <a:pt x="1682267" y="2094090"/>
                </a:lnTo>
                <a:lnTo>
                  <a:pt x="1714500" y="2094090"/>
                </a:lnTo>
                <a:lnTo>
                  <a:pt x="1714500" y="2061858"/>
                </a:lnTo>
                <a:lnTo>
                  <a:pt x="1682267" y="2061858"/>
                </a:lnTo>
                <a:lnTo>
                  <a:pt x="1682267" y="2029625"/>
                </a:lnTo>
                <a:lnTo>
                  <a:pt x="1650035" y="2029625"/>
                </a:lnTo>
                <a:lnTo>
                  <a:pt x="1650035" y="2061858"/>
                </a:lnTo>
                <a:lnTo>
                  <a:pt x="1617802" y="2061858"/>
                </a:lnTo>
                <a:lnTo>
                  <a:pt x="1617802" y="2094090"/>
                </a:lnTo>
                <a:lnTo>
                  <a:pt x="1650035" y="2094090"/>
                </a:lnTo>
                <a:lnTo>
                  <a:pt x="1650035" y="2126323"/>
                </a:lnTo>
                <a:lnTo>
                  <a:pt x="1682267" y="2126323"/>
                </a:lnTo>
                <a:close/>
                <a:moveTo>
                  <a:pt x="1750847" y="2263483"/>
                </a:moveTo>
                <a:lnTo>
                  <a:pt x="1750847" y="2231250"/>
                </a:lnTo>
                <a:lnTo>
                  <a:pt x="1783080" y="2231250"/>
                </a:lnTo>
                <a:lnTo>
                  <a:pt x="1783080" y="2199018"/>
                </a:lnTo>
                <a:lnTo>
                  <a:pt x="1750847" y="2199018"/>
                </a:lnTo>
                <a:lnTo>
                  <a:pt x="1750847" y="2166785"/>
                </a:lnTo>
                <a:lnTo>
                  <a:pt x="1718615" y="2166785"/>
                </a:lnTo>
                <a:lnTo>
                  <a:pt x="1718615" y="2199018"/>
                </a:lnTo>
                <a:lnTo>
                  <a:pt x="1686382" y="2199018"/>
                </a:lnTo>
                <a:lnTo>
                  <a:pt x="1686382" y="2231250"/>
                </a:lnTo>
                <a:lnTo>
                  <a:pt x="1718615" y="2231250"/>
                </a:lnTo>
                <a:lnTo>
                  <a:pt x="1718615" y="2263483"/>
                </a:lnTo>
                <a:lnTo>
                  <a:pt x="1750847" y="2263483"/>
                </a:lnTo>
                <a:close/>
                <a:moveTo>
                  <a:pt x="1407947" y="2126323"/>
                </a:moveTo>
                <a:lnTo>
                  <a:pt x="1407947" y="2094090"/>
                </a:lnTo>
                <a:lnTo>
                  <a:pt x="1440180" y="2094090"/>
                </a:lnTo>
                <a:lnTo>
                  <a:pt x="1440180" y="2061858"/>
                </a:lnTo>
                <a:lnTo>
                  <a:pt x="1407947" y="2061858"/>
                </a:lnTo>
                <a:lnTo>
                  <a:pt x="1407947" y="2029625"/>
                </a:lnTo>
                <a:lnTo>
                  <a:pt x="1375715" y="2029625"/>
                </a:lnTo>
                <a:lnTo>
                  <a:pt x="1375715" y="2061858"/>
                </a:lnTo>
                <a:lnTo>
                  <a:pt x="1343482" y="2061858"/>
                </a:lnTo>
                <a:lnTo>
                  <a:pt x="1343482" y="2094090"/>
                </a:lnTo>
                <a:lnTo>
                  <a:pt x="1375715" y="2094090"/>
                </a:lnTo>
                <a:lnTo>
                  <a:pt x="1375715" y="2126323"/>
                </a:lnTo>
                <a:lnTo>
                  <a:pt x="1407947" y="2126323"/>
                </a:lnTo>
                <a:close/>
                <a:moveTo>
                  <a:pt x="1202207" y="1989163"/>
                </a:moveTo>
                <a:lnTo>
                  <a:pt x="1202207" y="1956930"/>
                </a:lnTo>
                <a:lnTo>
                  <a:pt x="1234440" y="1956930"/>
                </a:lnTo>
                <a:lnTo>
                  <a:pt x="1234440" y="1924698"/>
                </a:lnTo>
                <a:lnTo>
                  <a:pt x="1202207" y="1924698"/>
                </a:lnTo>
                <a:lnTo>
                  <a:pt x="1202207" y="1892465"/>
                </a:lnTo>
                <a:lnTo>
                  <a:pt x="1169975" y="1892465"/>
                </a:lnTo>
                <a:lnTo>
                  <a:pt x="1169975" y="1924698"/>
                </a:lnTo>
                <a:lnTo>
                  <a:pt x="1137742" y="1924698"/>
                </a:lnTo>
                <a:lnTo>
                  <a:pt x="1137742" y="1956930"/>
                </a:lnTo>
                <a:lnTo>
                  <a:pt x="1169975" y="1956930"/>
                </a:lnTo>
                <a:lnTo>
                  <a:pt x="1169975" y="1989163"/>
                </a:lnTo>
                <a:lnTo>
                  <a:pt x="1202207" y="1989163"/>
                </a:lnTo>
                <a:close/>
                <a:moveTo>
                  <a:pt x="1270787" y="2126323"/>
                </a:moveTo>
                <a:lnTo>
                  <a:pt x="1270787" y="2094090"/>
                </a:lnTo>
                <a:lnTo>
                  <a:pt x="1303020" y="2094090"/>
                </a:lnTo>
                <a:lnTo>
                  <a:pt x="1303020" y="2061858"/>
                </a:lnTo>
                <a:lnTo>
                  <a:pt x="1270787" y="2061858"/>
                </a:lnTo>
                <a:lnTo>
                  <a:pt x="1270787" y="2029625"/>
                </a:lnTo>
                <a:lnTo>
                  <a:pt x="1238555" y="2029625"/>
                </a:lnTo>
                <a:lnTo>
                  <a:pt x="1238555" y="2061858"/>
                </a:lnTo>
                <a:lnTo>
                  <a:pt x="1206322" y="2061858"/>
                </a:lnTo>
                <a:lnTo>
                  <a:pt x="1206322" y="2094090"/>
                </a:lnTo>
                <a:lnTo>
                  <a:pt x="1238555" y="2094090"/>
                </a:lnTo>
                <a:lnTo>
                  <a:pt x="1238555" y="2126323"/>
                </a:lnTo>
                <a:lnTo>
                  <a:pt x="1270787" y="2126323"/>
                </a:lnTo>
                <a:close/>
                <a:moveTo>
                  <a:pt x="1339367" y="1989163"/>
                </a:moveTo>
                <a:lnTo>
                  <a:pt x="1339367" y="1956930"/>
                </a:lnTo>
                <a:lnTo>
                  <a:pt x="1371600" y="1956930"/>
                </a:lnTo>
                <a:lnTo>
                  <a:pt x="1371600" y="1924698"/>
                </a:lnTo>
                <a:lnTo>
                  <a:pt x="1339367" y="1924698"/>
                </a:lnTo>
                <a:lnTo>
                  <a:pt x="1339367" y="1892465"/>
                </a:lnTo>
                <a:lnTo>
                  <a:pt x="1307135" y="1892465"/>
                </a:lnTo>
                <a:lnTo>
                  <a:pt x="1307135" y="1924698"/>
                </a:lnTo>
                <a:lnTo>
                  <a:pt x="1274902" y="1924698"/>
                </a:lnTo>
                <a:lnTo>
                  <a:pt x="1274902" y="1956930"/>
                </a:lnTo>
                <a:lnTo>
                  <a:pt x="1307135" y="1956930"/>
                </a:lnTo>
                <a:lnTo>
                  <a:pt x="1307135" y="1989163"/>
                </a:lnTo>
                <a:lnTo>
                  <a:pt x="1339367" y="1989163"/>
                </a:lnTo>
                <a:close/>
                <a:moveTo>
                  <a:pt x="2299487" y="2263483"/>
                </a:moveTo>
                <a:lnTo>
                  <a:pt x="2299487" y="2231250"/>
                </a:lnTo>
                <a:lnTo>
                  <a:pt x="2331720" y="2231250"/>
                </a:lnTo>
                <a:lnTo>
                  <a:pt x="2331720" y="2199018"/>
                </a:lnTo>
                <a:lnTo>
                  <a:pt x="2299487" y="2199018"/>
                </a:lnTo>
                <a:lnTo>
                  <a:pt x="2299487" y="2166785"/>
                </a:lnTo>
                <a:lnTo>
                  <a:pt x="2267255" y="2166785"/>
                </a:lnTo>
                <a:lnTo>
                  <a:pt x="2267255" y="2199018"/>
                </a:lnTo>
                <a:lnTo>
                  <a:pt x="2235022" y="2199018"/>
                </a:lnTo>
                <a:lnTo>
                  <a:pt x="2235022" y="2231250"/>
                </a:lnTo>
                <a:lnTo>
                  <a:pt x="2267255" y="2231250"/>
                </a:lnTo>
                <a:lnTo>
                  <a:pt x="2267255" y="2263483"/>
                </a:lnTo>
                <a:lnTo>
                  <a:pt x="2299487" y="2263483"/>
                </a:lnTo>
                <a:close/>
                <a:moveTo>
                  <a:pt x="2368067" y="2126323"/>
                </a:moveTo>
                <a:lnTo>
                  <a:pt x="2368067" y="2094090"/>
                </a:lnTo>
                <a:lnTo>
                  <a:pt x="2400300" y="2094090"/>
                </a:lnTo>
                <a:lnTo>
                  <a:pt x="2400300" y="2061858"/>
                </a:lnTo>
                <a:lnTo>
                  <a:pt x="2368067" y="2061858"/>
                </a:lnTo>
                <a:lnTo>
                  <a:pt x="2368067" y="2029625"/>
                </a:lnTo>
                <a:lnTo>
                  <a:pt x="2335835" y="2029625"/>
                </a:lnTo>
                <a:lnTo>
                  <a:pt x="2335835" y="2061858"/>
                </a:lnTo>
                <a:lnTo>
                  <a:pt x="2303602" y="2061858"/>
                </a:lnTo>
                <a:lnTo>
                  <a:pt x="2303602" y="2094090"/>
                </a:lnTo>
                <a:lnTo>
                  <a:pt x="2335835" y="2094090"/>
                </a:lnTo>
                <a:lnTo>
                  <a:pt x="2335835" y="2126323"/>
                </a:lnTo>
                <a:lnTo>
                  <a:pt x="2368067" y="2126323"/>
                </a:lnTo>
                <a:close/>
                <a:moveTo>
                  <a:pt x="1888007" y="2263483"/>
                </a:moveTo>
                <a:lnTo>
                  <a:pt x="1888007" y="2231250"/>
                </a:lnTo>
                <a:lnTo>
                  <a:pt x="1920240" y="2231250"/>
                </a:lnTo>
                <a:lnTo>
                  <a:pt x="1920240" y="2199018"/>
                </a:lnTo>
                <a:lnTo>
                  <a:pt x="1888007" y="2199018"/>
                </a:lnTo>
                <a:lnTo>
                  <a:pt x="1888007" y="2166785"/>
                </a:lnTo>
                <a:lnTo>
                  <a:pt x="1855775" y="2166785"/>
                </a:lnTo>
                <a:lnTo>
                  <a:pt x="1855775" y="2199018"/>
                </a:lnTo>
                <a:lnTo>
                  <a:pt x="1823542" y="2199018"/>
                </a:lnTo>
                <a:lnTo>
                  <a:pt x="1823542" y="2231250"/>
                </a:lnTo>
                <a:lnTo>
                  <a:pt x="1855775" y="2231250"/>
                </a:lnTo>
                <a:lnTo>
                  <a:pt x="1855775" y="2263483"/>
                </a:lnTo>
                <a:lnTo>
                  <a:pt x="1888007" y="2263483"/>
                </a:lnTo>
                <a:close/>
                <a:moveTo>
                  <a:pt x="2436647" y="2263483"/>
                </a:moveTo>
                <a:lnTo>
                  <a:pt x="2436647" y="2231250"/>
                </a:lnTo>
                <a:lnTo>
                  <a:pt x="2468880" y="2231250"/>
                </a:lnTo>
                <a:lnTo>
                  <a:pt x="2468880" y="2199018"/>
                </a:lnTo>
                <a:lnTo>
                  <a:pt x="2436647" y="2199018"/>
                </a:lnTo>
                <a:lnTo>
                  <a:pt x="2436647" y="2166785"/>
                </a:lnTo>
                <a:lnTo>
                  <a:pt x="2404415" y="2166785"/>
                </a:lnTo>
                <a:lnTo>
                  <a:pt x="2404415" y="2199018"/>
                </a:lnTo>
                <a:lnTo>
                  <a:pt x="2372182" y="2199018"/>
                </a:lnTo>
                <a:lnTo>
                  <a:pt x="2372182" y="2231250"/>
                </a:lnTo>
                <a:lnTo>
                  <a:pt x="2404415" y="2231250"/>
                </a:lnTo>
                <a:lnTo>
                  <a:pt x="2404415" y="2263483"/>
                </a:lnTo>
                <a:lnTo>
                  <a:pt x="2436647" y="2263483"/>
                </a:lnTo>
                <a:close/>
                <a:moveTo>
                  <a:pt x="2478481" y="463944"/>
                </a:moveTo>
                <a:lnTo>
                  <a:pt x="2499741" y="463944"/>
                </a:lnTo>
                <a:lnTo>
                  <a:pt x="2499741" y="442684"/>
                </a:lnTo>
                <a:lnTo>
                  <a:pt x="2521001" y="442684"/>
                </a:lnTo>
                <a:lnTo>
                  <a:pt x="2521001" y="421424"/>
                </a:lnTo>
                <a:lnTo>
                  <a:pt x="2499741" y="421424"/>
                </a:lnTo>
                <a:lnTo>
                  <a:pt x="2499741" y="400164"/>
                </a:lnTo>
                <a:lnTo>
                  <a:pt x="2478481" y="400164"/>
                </a:lnTo>
                <a:lnTo>
                  <a:pt x="2478481" y="421424"/>
                </a:lnTo>
                <a:lnTo>
                  <a:pt x="2457221" y="421424"/>
                </a:lnTo>
                <a:lnTo>
                  <a:pt x="2457221" y="442684"/>
                </a:lnTo>
                <a:lnTo>
                  <a:pt x="2478481" y="442684"/>
                </a:lnTo>
                <a:lnTo>
                  <a:pt x="2478481" y="463944"/>
                </a:lnTo>
                <a:close/>
                <a:moveTo>
                  <a:pt x="1238555" y="1755305"/>
                </a:moveTo>
                <a:lnTo>
                  <a:pt x="1238555" y="1787538"/>
                </a:lnTo>
                <a:lnTo>
                  <a:pt x="1206322" y="1787538"/>
                </a:lnTo>
                <a:lnTo>
                  <a:pt x="1206322" y="1819770"/>
                </a:lnTo>
                <a:lnTo>
                  <a:pt x="1238555" y="1819770"/>
                </a:lnTo>
                <a:lnTo>
                  <a:pt x="1238555" y="1852003"/>
                </a:lnTo>
                <a:lnTo>
                  <a:pt x="1270787" y="1852003"/>
                </a:lnTo>
                <a:lnTo>
                  <a:pt x="1270787" y="1819770"/>
                </a:lnTo>
                <a:lnTo>
                  <a:pt x="1303020" y="1819770"/>
                </a:lnTo>
                <a:lnTo>
                  <a:pt x="1303020" y="1787538"/>
                </a:lnTo>
                <a:lnTo>
                  <a:pt x="1270787" y="1787538"/>
                </a:lnTo>
                <a:lnTo>
                  <a:pt x="1270787" y="1755305"/>
                </a:lnTo>
                <a:lnTo>
                  <a:pt x="1238555" y="1755305"/>
                </a:lnTo>
                <a:close/>
                <a:moveTo>
                  <a:pt x="2025167" y="2263483"/>
                </a:moveTo>
                <a:lnTo>
                  <a:pt x="2025167" y="2231250"/>
                </a:lnTo>
                <a:lnTo>
                  <a:pt x="2057400" y="2231250"/>
                </a:lnTo>
                <a:lnTo>
                  <a:pt x="2057400" y="2199018"/>
                </a:lnTo>
                <a:lnTo>
                  <a:pt x="2025167" y="2199018"/>
                </a:lnTo>
                <a:lnTo>
                  <a:pt x="2025167" y="2166785"/>
                </a:lnTo>
                <a:lnTo>
                  <a:pt x="1992935" y="2166785"/>
                </a:lnTo>
                <a:lnTo>
                  <a:pt x="1992935" y="2199018"/>
                </a:lnTo>
                <a:lnTo>
                  <a:pt x="1960702" y="2199018"/>
                </a:lnTo>
                <a:lnTo>
                  <a:pt x="1960702" y="2231250"/>
                </a:lnTo>
                <a:lnTo>
                  <a:pt x="1992935" y="2231250"/>
                </a:lnTo>
                <a:lnTo>
                  <a:pt x="1992935" y="2263483"/>
                </a:lnTo>
                <a:lnTo>
                  <a:pt x="2025167" y="2263483"/>
                </a:lnTo>
                <a:close/>
                <a:moveTo>
                  <a:pt x="1956587" y="2126323"/>
                </a:moveTo>
                <a:lnTo>
                  <a:pt x="1956587" y="2094090"/>
                </a:lnTo>
                <a:lnTo>
                  <a:pt x="1988820" y="2094090"/>
                </a:lnTo>
                <a:lnTo>
                  <a:pt x="1988820" y="2061858"/>
                </a:lnTo>
                <a:lnTo>
                  <a:pt x="1956587" y="2061858"/>
                </a:lnTo>
                <a:lnTo>
                  <a:pt x="1956587" y="2029625"/>
                </a:lnTo>
                <a:lnTo>
                  <a:pt x="1924355" y="2029625"/>
                </a:lnTo>
                <a:lnTo>
                  <a:pt x="1924355" y="2061858"/>
                </a:lnTo>
                <a:lnTo>
                  <a:pt x="1892122" y="2061858"/>
                </a:lnTo>
                <a:lnTo>
                  <a:pt x="1892122" y="2094090"/>
                </a:lnTo>
                <a:lnTo>
                  <a:pt x="1924355" y="2094090"/>
                </a:lnTo>
                <a:lnTo>
                  <a:pt x="1924355" y="2126323"/>
                </a:lnTo>
                <a:lnTo>
                  <a:pt x="1956587" y="2126323"/>
                </a:lnTo>
                <a:close/>
                <a:moveTo>
                  <a:pt x="2093747" y="2126323"/>
                </a:moveTo>
                <a:lnTo>
                  <a:pt x="2093747" y="2094090"/>
                </a:lnTo>
                <a:lnTo>
                  <a:pt x="2125980" y="2094090"/>
                </a:lnTo>
                <a:lnTo>
                  <a:pt x="2125980" y="2061858"/>
                </a:lnTo>
                <a:lnTo>
                  <a:pt x="2093747" y="2061858"/>
                </a:lnTo>
                <a:lnTo>
                  <a:pt x="2093747" y="2029625"/>
                </a:lnTo>
                <a:lnTo>
                  <a:pt x="2061515" y="2029625"/>
                </a:lnTo>
                <a:lnTo>
                  <a:pt x="2061515" y="2061858"/>
                </a:lnTo>
                <a:lnTo>
                  <a:pt x="2029282" y="2061858"/>
                </a:lnTo>
                <a:lnTo>
                  <a:pt x="2029282" y="2094090"/>
                </a:lnTo>
                <a:lnTo>
                  <a:pt x="2061515" y="2094090"/>
                </a:lnTo>
                <a:lnTo>
                  <a:pt x="2061515" y="2126323"/>
                </a:lnTo>
                <a:lnTo>
                  <a:pt x="2093747" y="2126323"/>
                </a:lnTo>
                <a:close/>
                <a:moveTo>
                  <a:pt x="2162327" y="2263483"/>
                </a:moveTo>
                <a:lnTo>
                  <a:pt x="2162327" y="2231250"/>
                </a:lnTo>
                <a:lnTo>
                  <a:pt x="2194560" y="2231250"/>
                </a:lnTo>
                <a:lnTo>
                  <a:pt x="2194560" y="2199018"/>
                </a:lnTo>
                <a:lnTo>
                  <a:pt x="2162327" y="2199018"/>
                </a:lnTo>
                <a:lnTo>
                  <a:pt x="2162327" y="2166785"/>
                </a:lnTo>
                <a:lnTo>
                  <a:pt x="2130095" y="2166785"/>
                </a:lnTo>
                <a:lnTo>
                  <a:pt x="2130095" y="2199018"/>
                </a:lnTo>
                <a:lnTo>
                  <a:pt x="2097862" y="2199018"/>
                </a:lnTo>
                <a:lnTo>
                  <a:pt x="2097862" y="2231250"/>
                </a:lnTo>
                <a:lnTo>
                  <a:pt x="2130095" y="2231250"/>
                </a:lnTo>
                <a:lnTo>
                  <a:pt x="2130095" y="2263483"/>
                </a:lnTo>
                <a:lnTo>
                  <a:pt x="2162327" y="2263483"/>
                </a:lnTo>
                <a:close/>
                <a:moveTo>
                  <a:pt x="1581455" y="1618145"/>
                </a:moveTo>
                <a:lnTo>
                  <a:pt x="1581455" y="1650378"/>
                </a:lnTo>
                <a:lnTo>
                  <a:pt x="1549222" y="1650378"/>
                </a:lnTo>
                <a:lnTo>
                  <a:pt x="1549222" y="1682610"/>
                </a:lnTo>
                <a:lnTo>
                  <a:pt x="1581455" y="1682610"/>
                </a:lnTo>
                <a:lnTo>
                  <a:pt x="1581455" y="1714843"/>
                </a:lnTo>
                <a:lnTo>
                  <a:pt x="1613687" y="1714843"/>
                </a:lnTo>
                <a:lnTo>
                  <a:pt x="1613687" y="1682610"/>
                </a:lnTo>
                <a:lnTo>
                  <a:pt x="1645920" y="1682610"/>
                </a:lnTo>
                <a:lnTo>
                  <a:pt x="1645920" y="1650378"/>
                </a:lnTo>
                <a:lnTo>
                  <a:pt x="1613687" y="1650378"/>
                </a:lnTo>
                <a:lnTo>
                  <a:pt x="1613687" y="1618145"/>
                </a:lnTo>
                <a:lnTo>
                  <a:pt x="1581455" y="1618145"/>
                </a:lnTo>
                <a:close/>
                <a:moveTo>
                  <a:pt x="2198675" y="1755305"/>
                </a:moveTo>
                <a:lnTo>
                  <a:pt x="2198675" y="1787538"/>
                </a:lnTo>
                <a:lnTo>
                  <a:pt x="2166442" y="1787538"/>
                </a:lnTo>
                <a:lnTo>
                  <a:pt x="2166442" y="1819770"/>
                </a:lnTo>
                <a:lnTo>
                  <a:pt x="2198675" y="1819770"/>
                </a:lnTo>
                <a:lnTo>
                  <a:pt x="2198675" y="1852003"/>
                </a:lnTo>
                <a:lnTo>
                  <a:pt x="2230907" y="1852003"/>
                </a:lnTo>
                <a:lnTo>
                  <a:pt x="2230907" y="1819770"/>
                </a:lnTo>
                <a:lnTo>
                  <a:pt x="2263140" y="1819770"/>
                </a:lnTo>
                <a:lnTo>
                  <a:pt x="2263140" y="1787538"/>
                </a:lnTo>
                <a:lnTo>
                  <a:pt x="2230907" y="1787538"/>
                </a:lnTo>
                <a:lnTo>
                  <a:pt x="2230907" y="1755305"/>
                </a:lnTo>
                <a:lnTo>
                  <a:pt x="2198675" y="1755305"/>
                </a:lnTo>
                <a:close/>
                <a:moveTo>
                  <a:pt x="2267255" y="1618145"/>
                </a:moveTo>
                <a:lnTo>
                  <a:pt x="2267255" y="1650378"/>
                </a:lnTo>
                <a:lnTo>
                  <a:pt x="2235022" y="1650378"/>
                </a:lnTo>
                <a:lnTo>
                  <a:pt x="2235022" y="1682610"/>
                </a:lnTo>
                <a:lnTo>
                  <a:pt x="2267255" y="1682610"/>
                </a:lnTo>
                <a:lnTo>
                  <a:pt x="2267255" y="1714843"/>
                </a:lnTo>
                <a:lnTo>
                  <a:pt x="2299487" y="1714843"/>
                </a:lnTo>
                <a:lnTo>
                  <a:pt x="2299487" y="1682610"/>
                </a:lnTo>
                <a:lnTo>
                  <a:pt x="2331720" y="1682610"/>
                </a:lnTo>
                <a:lnTo>
                  <a:pt x="2331720" y="1650378"/>
                </a:lnTo>
                <a:lnTo>
                  <a:pt x="2299487" y="1650378"/>
                </a:lnTo>
                <a:lnTo>
                  <a:pt x="2299487" y="1618145"/>
                </a:lnTo>
                <a:lnTo>
                  <a:pt x="2267255" y="1618145"/>
                </a:lnTo>
                <a:close/>
                <a:moveTo>
                  <a:pt x="2061515" y="1755305"/>
                </a:moveTo>
                <a:lnTo>
                  <a:pt x="2061515" y="1787538"/>
                </a:lnTo>
                <a:lnTo>
                  <a:pt x="2029282" y="1787538"/>
                </a:lnTo>
                <a:lnTo>
                  <a:pt x="2029282" y="1819770"/>
                </a:lnTo>
                <a:lnTo>
                  <a:pt x="2061515" y="1819770"/>
                </a:lnTo>
                <a:lnTo>
                  <a:pt x="2061515" y="1852003"/>
                </a:lnTo>
                <a:lnTo>
                  <a:pt x="2093747" y="1852003"/>
                </a:lnTo>
                <a:lnTo>
                  <a:pt x="2093747" y="1819770"/>
                </a:lnTo>
                <a:lnTo>
                  <a:pt x="2125980" y="1819770"/>
                </a:lnTo>
                <a:lnTo>
                  <a:pt x="2125980" y="1787538"/>
                </a:lnTo>
                <a:lnTo>
                  <a:pt x="2093747" y="1787538"/>
                </a:lnTo>
                <a:lnTo>
                  <a:pt x="2093747" y="1755305"/>
                </a:lnTo>
                <a:lnTo>
                  <a:pt x="2061515" y="1755305"/>
                </a:lnTo>
                <a:close/>
                <a:moveTo>
                  <a:pt x="2335835" y="1755305"/>
                </a:moveTo>
                <a:lnTo>
                  <a:pt x="2335835" y="1787538"/>
                </a:lnTo>
                <a:lnTo>
                  <a:pt x="2303602" y="1787538"/>
                </a:lnTo>
                <a:lnTo>
                  <a:pt x="2303602" y="1819770"/>
                </a:lnTo>
                <a:lnTo>
                  <a:pt x="2335835" y="1819770"/>
                </a:lnTo>
                <a:lnTo>
                  <a:pt x="2335835" y="1852003"/>
                </a:lnTo>
                <a:lnTo>
                  <a:pt x="2368067" y="1852003"/>
                </a:lnTo>
                <a:lnTo>
                  <a:pt x="2368067" y="1819770"/>
                </a:lnTo>
                <a:lnTo>
                  <a:pt x="2400300" y="1819770"/>
                </a:lnTo>
                <a:lnTo>
                  <a:pt x="2400300" y="1787538"/>
                </a:lnTo>
                <a:lnTo>
                  <a:pt x="2368067" y="1787538"/>
                </a:lnTo>
                <a:lnTo>
                  <a:pt x="2368067" y="1755305"/>
                </a:lnTo>
                <a:lnTo>
                  <a:pt x="2335835" y="1755305"/>
                </a:lnTo>
                <a:close/>
                <a:moveTo>
                  <a:pt x="2130095" y="1618145"/>
                </a:moveTo>
                <a:lnTo>
                  <a:pt x="2130095" y="1650378"/>
                </a:lnTo>
                <a:lnTo>
                  <a:pt x="2097862" y="1650378"/>
                </a:lnTo>
                <a:lnTo>
                  <a:pt x="2097862" y="1682610"/>
                </a:lnTo>
                <a:lnTo>
                  <a:pt x="2130095" y="1682610"/>
                </a:lnTo>
                <a:lnTo>
                  <a:pt x="2130095" y="1714843"/>
                </a:lnTo>
                <a:lnTo>
                  <a:pt x="2162327" y="1714843"/>
                </a:lnTo>
                <a:lnTo>
                  <a:pt x="2162327" y="1682610"/>
                </a:lnTo>
                <a:lnTo>
                  <a:pt x="2194560" y="1682610"/>
                </a:lnTo>
                <a:lnTo>
                  <a:pt x="2194560" y="1650378"/>
                </a:lnTo>
                <a:lnTo>
                  <a:pt x="2162327" y="1650378"/>
                </a:lnTo>
                <a:lnTo>
                  <a:pt x="2162327" y="1618145"/>
                </a:lnTo>
                <a:lnTo>
                  <a:pt x="2130095" y="1618145"/>
                </a:lnTo>
                <a:close/>
                <a:moveTo>
                  <a:pt x="2299487" y="1989163"/>
                </a:moveTo>
                <a:lnTo>
                  <a:pt x="2299487" y="1956930"/>
                </a:lnTo>
                <a:lnTo>
                  <a:pt x="2331720" y="1956930"/>
                </a:lnTo>
                <a:lnTo>
                  <a:pt x="2331720" y="1924698"/>
                </a:lnTo>
                <a:lnTo>
                  <a:pt x="2299487" y="1924698"/>
                </a:lnTo>
                <a:lnTo>
                  <a:pt x="2299487" y="1892465"/>
                </a:lnTo>
                <a:lnTo>
                  <a:pt x="2267255" y="1892465"/>
                </a:lnTo>
                <a:lnTo>
                  <a:pt x="2267255" y="1924698"/>
                </a:lnTo>
                <a:lnTo>
                  <a:pt x="2235022" y="1924698"/>
                </a:lnTo>
                <a:lnTo>
                  <a:pt x="2235022" y="1956930"/>
                </a:lnTo>
                <a:lnTo>
                  <a:pt x="2267255" y="1956930"/>
                </a:lnTo>
                <a:lnTo>
                  <a:pt x="2267255" y="1989163"/>
                </a:lnTo>
                <a:lnTo>
                  <a:pt x="2299487" y="1989163"/>
                </a:lnTo>
                <a:close/>
                <a:moveTo>
                  <a:pt x="2404415" y="1892465"/>
                </a:moveTo>
                <a:lnTo>
                  <a:pt x="2404415" y="1924698"/>
                </a:lnTo>
                <a:lnTo>
                  <a:pt x="2372182" y="1924698"/>
                </a:lnTo>
                <a:lnTo>
                  <a:pt x="2372182" y="1956930"/>
                </a:lnTo>
                <a:lnTo>
                  <a:pt x="2404415" y="1956930"/>
                </a:lnTo>
                <a:lnTo>
                  <a:pt x="2404415" y="1989163"/>
                </a:lnTo>
                <a:lnTo>
                  <a:pt x="2436647" y="1989163"/>
                </a:lnTo>
                <a:lnTo>
                  <a:pt x="2436647" y="1956930"/>
                </a:lnTo>
                <a:lnTo>
                  <a:pt x="2468880" y="1956930"/>
                </a:lnTo>
                <a:lnTo>
                  <a:pt x="2468880" y="1924698"/>
                </a:lnTo>
                <a:lnTo>
                  <a:pt x="2436647" y="1924698"/>
                </a:lnTo>
                <a:lnTo>
                  <a:pt x="2436647" y="1892465"/>
                </a:lnTo>
                <a:lnTo>
                  <a:pt x="2404415" y="1892465"/>
                </a:lnTo>
                <a:close/>
                <a:moveTo>
                  <a:pt x="2162327" y="1989163"/>
                </a:moveTo>
                <a:lnTo>
                  <a:pt x="2162327" y="1956930"/>
                </a:lnTo>
                <a:lnTo>
                  <a:pt x="2194560" y="1956930"/>
                </a:lnTo>
                <a:lnTo>
                  <a:pt x="2194560" y="1924698"/>
                </a:lnTo>
                <a:lnTo>
                  <a:pt x="2162327" y="1924698"/>
                </a:lnTo>
                <a:lnTo>
                  <a:pt x="2162327" y="1892465"/>
                </a:lnTo>
                <a:lnTo>
                  <a:pt x="2130095" y="1892465"/>
                </a:lnTo>
                <a:lnTo>
                  <a:pt x="2130095" y="1924698"/>
                </a:lnTo>
                <a:lnTo>
                  <a:pt x="2097862" y="1924698"/>
                </a:lnTo>
                <a:lnTo>
                  <a:pt x="2097862" y="1956930"/>
                </a:lnTo>
                <a:lnTo>
                  <a:pt x="2130095" y="1956930"/>
                </a:lnTo>
                <a:lnTo>
                  <a:pt x="2130095" y="1989163"/>
                </a:lnTo>
                <a:lnTo>
                  <a:pt x="2162327" y="1989163"/>
                </a:lnTo>
                <a:close/>
                <a:moveTo>
                  <a:pt x="2472995" y="1755305"/>
                </a:moveTo>
                <a:lnTo>
                  <a:pt x="2472995" y="1787538"/>
                </a:lnTo>
                <a:lnTo>
                  <a:pt x="2440762" y="1787538"/>
                </a:lnTo>
                <a:lnTo>
                  <a:pt x="2440762" y="1819770"/>
                </a:lnTo>
                <a:lnTo>
                  <a:pt x="2472995" y="1819770"/>
                </a:lnTo>
                <a:lnTo>
                  <a:pt x="2472995" y="1852003"/>
                </a:lnTo>
                <a:lnTo>
                  <a:pt x="2505227" y="1852003"/>
                </a:lnTo>
                <a:lnTo>
                  <a:pt x="2505227" y="1819770"/>
                </a:lnTo>
                <a:lnTo>
                  <a:pt x="2537460" y="1819770"/>
                </a:lnTo>
                <a:lnTo>
                  <a:pt x="2537460" y="1787538"/>
                </a:lnTo>
                <a:lnTo>
                  <a:pt x="2505227" y="1787538"/>
                </a:lnTo>
                <a:lnTo>
                  <a:pt x="2505227" y="1755305"/>
                </a:lnTo>
                <a:lnTo>
                  <a:pt x="2472995" y="1755305"/>
                </a:lnTo>
                <a:close/>
                <a:moveTo>
                  <a:pt x="1924355" y="1755305"/>
                </a:moveTo>
                <a:lnTo>
                  <a:pt x="1924355" y="1787538"/>
                </a:lnTo>
                <a:lnTo>
                  <a:pt x="1892122" y="1787538"/>
                </a:lnTo>
                <a:lnTo>
                  <a:pt x="1892122" y="1819770"/>
                </a:lnTo>
                <a:lnTo>
                  <a:pt x="1924355" y="1819770"/>
                </a:lnTo>
                <a:lnTo>
                  <a:pt x="1924355" y="1852003"/>
                </a:lnTo>
                <a:lnTo>
                  <a:pt x="1956587" y="1852003"/>
                </a:lnTo>
                <a:lnTo>
                  <a:pt x="1956587" y="1819770"/>
                </a:lnTo>
                <a:lnTo>
                  <a:pt x="1988820" y="1819770"/>
                </a:lnTo>
                <a:lnTo>
                  <a:pt x="1988820" y="1787538"/>
                </a:lnTo>
                <a:lnTo>
                  <a:pt x="1956587" y="1787538"/>
                </a:lnTo>
                <a:lnTo>
                  <a:pt x="1956587" y="1755305"/>
                </a:lnTo>
                <a:lnTo>
                  <a:pt x="1924355" y="1755305"/>
                </a:lnTo>
                <a:close/>
                <a:moveTo>
                  <a:pt x="1650035" y="1755305"/>
                </a:moveTo>
                <a:lnTo>
                  <a:pt x="1650035" y="1787538"/>
                </a:lnTo>
                <a:lnTo>
                  <a:pt x="1617802" y="1787538"/>
                </a:lnTo>
                <a:lnTo>
                  <a:pt x="1617802" y="1819770"/>
                </a:lnTo>
                <a:lnTo>
                  <a:pt x="1650035" y="1819770"/>
                </a:lnTo>
                <a:lnTo>
                  <a:pt x="1650035" y="1852003"/>
                </a:lnTo>
                <a:lnTo>
                  <a:pt x="1682267" y="1852003"/>
                </a:lnTo>
                <a:lnTo>
                  <a:pt x="1682267" y="1819770"/>
                </a:lnTo>
                <a:lnTo>
                  <a:pt x="1714500" y="1819770"/>
                </a:lnTo>
                <a:lnTo>
                  <a:pt x="1714500" y="1787538"/>
                </a:lnTo>
                <a:lnTo>
                  <a:pt x="1682267" y="1787538"/>
                </a:lnTo>
                <a:lnTo>
                  <a:pt x="1682267" y="1755305"/>
                </a:lnTo>
                <a:lnTo>
                  <a:pt x="1650035" y="1755305"/>
                </a:lnTo>
                <a:close/>
                <a:moveTo>
                  <a:pt x="2025167" y="1989163"/>
                </a:moveTo>
                <a:lnTo>
                  <a:pt x="2025167" y="1956930"/>
                </a:lnTo>
                <a:lnTo>
                  <a:pt x="2057400" y="1956930"/>
                </a:lnTo>
                <a:lnTo>
                  <a:pt x="2057400" y="1924698"/>
                </a:lnTo>
                <a:lnTo>
                  <a:pt x="2025167" y="1924698"/>
                </a:lnTo>
                <a:lnTo>
                  <a:pt x="2025167" y="1892465"/>
                </a:lnTo>
                <a:lnTo>
                  <a:pt x="1992935" y="1892465"/>
                </a:lnTo>
                <a:lnTo>
                  <a:pt x="1992935" y="1924698"/>
                </a:lnTo>
                <a:lnTo>
                  <a:pt x="1960702" y="1924698"/>
                </a:lnTo>
                <a:lnTo>
                  <a:pt x="1960702" y="1956930"/>
                </a:lnTo>
                <a:lnTo>
                  <a:pt x="1992935" y="1956930"/>
                </a:lnTo>
                <a:lnTo>
                  <a:pt x="1992935" y="1989163"/>
                </a:lnTo>
                <a:lnTo>
                  <a:pt x="2025167" y="1989163"/>
                </a:lnTo>
                <a:close/>
                <a:moveTo>
                  <a:pt x="1992935" y="1618145"/>
                </a:moveTo>
                <a:lnTo>
                  <a:pt x="1992935" y="1650378"/>
                </a:lnTo>
                <a:lnTo>
                  <a:pt x="1960702" y="1650378"/>
                </a:lnTo>
                <a:lnTo>
                  <a:pt x="1960702" y="1682610"/>
                </a:lnTo>
                <a:lnTo>
                  <a:pt x="1992935" y="1682610"/>
                </a:lnTo>
                <a:lnTo>
                  <a:pt x="1992935" y="1714843"/>
                </a:lnTo>
                <a:lnTo>
                  <a:pt x="2025167" y="1714843"/>
                </a:lnTo>
                <a:lnTo>
                  <a:pt x="2025167" y="1682610"/>
                </a:lnTo>
                <a:lnTo>
                  <a:pt x="2057400" y="1682610"/>
                </a:lnTo>
                <a:lnTo>
                  <a:pt x="2057400" y="1650378"/>
                </a:lnTo>
                <a:lnTo>
                  <a:pt x="2025167" y="1650378"/>
                </a:lnTo>
                <a:lnTo>
                  <a:pt x="2025167" y="1618145"/>
                </a:lnTo>
                <a:lnTo>
                  <a:pt x="1992935" y="1618145"/>
                </a:lnTo>
                <a:close/>
                <a:moveTo>
                  <a:pt x="1444295" y="1618145"/>
                </a:moveTo>
                <a:lnTo>
                  <a:pt x="1444295" y="1650378"/>
                </a:lnTo>
                <a:lnTo>
                  <a:pt x="1412062" y="1650378"/>
                </a:lnTo>
                <a:lnTo>
                  <a:pt x="1412062" y="1682610"/>
                </a:lnTo>
                <a:lnTo>
                  <a:pt x="1444295" y="1682610"/>
                </a:lnTo>
                <a:lnTo>
                  <a:pt x="1444295" y="1714843"/>
                </a:lnTo>
                <a:lnTo>
                  <a:pt x="1476527" y="1714843"/>
                </a:lnTo>
                <a:lnTo>
                  <a:pt x="1476527" y="1682610"/>
                </a:lnTo>
                <a:lnTo>
                  <a:pt x="1508760" y="1682610"/>
                </a:lnTo>
                <a:lnTo>
                  <a:pt x="1508760" y="1650378"/>
                </a:lnTo>
                <a:lnTo>
                  <a:pt x="1476527" y="1650378"/>
                </a:lnTo>
                <a:lnTo>
                  <a:pt x="1476527" y="1618145"/>
                </a:lnTo>
                <a:lnTo>
                  <a:pt x="1444295" y="1618145"/>
                </a:lnTo>
                <a:close/>
                <a:moveTo>
                  <a:pt x="1512875" y="1755305"/>
                </a:moveTo>
                <a:lnTo>
                  <a:pt x="1512875" y="1787538"/>
                </a:lnTo>
                <a:lnTo>
                  <a:pt x="1480642" y="1787538"/>
                </a:lnTo>
                <a:lnTo>
                  <a:pt x="1480642" y="1819770"/>
                </a:lnTo>
                <a:lnTo>
                  <a:pt x="1512875" y="1819770"/>
                </a:lnTo>
                <a:lnTo>
                  <a:pt x="1512875" y="1852003"/>
                </a:lnTo>
                <a:lnTo>
                  <a:pt x="1545107" y="1852003"/>
                </a:lnTo>
                <a:lnTo>
                  <a:pt x="1545107" y="1819770"/>
                </a:lnTo>
                <a:lnTo>
                  <a:pt x="1577340" y="1819770"/>
                </a:lnTo>
                <a:lnTo>
                  <a:pt x="1577340" y="1787538"/>
                </a:lnTo>
                <a:lnTo>
                  <a:pt x="1545107" y="1787538"/>
                </a:lnTo>
                <a:lnTo>
                  <a:pt x="1545107" y="1755305"/>
                </a:lnTo>
                <a:lnTo>
                  <a:pt x="1512875" y="1755305"/>
                </a:lnTo>
                <a:close/>
                <a:moveTo>
                  <a:pt x="1855775" y="1618145"/>
                </a:moveTo>
                <a:lnTo>
                  <a:pt x="1855775" y="1650378"/>
                </a:lnTo>
                <a:lnTo>
                  <a:pt x="1823542" y="1650378"/>
                </a:lnTo>
                <a:lnTo>
                  <a:pt x="1823542" y="1682610"/>
                </a:lnTo>
                <a:lnTo>
                  <a:pt x="1855775" y="1682610"/>
                </a:lnTo>
                <a:lnTo>
                  <a:pt x="1855775" y="1714843"/>
                </a:lnTo>
                <a:lnTo>
                  <a:pt x="1888007" y="1714843"/>
                </a:lnTo>
                <a:lnTo>
                  <a:pt x="1888007" y="1682610"/>
                </a:lnTo>
                <a:lnTo>
                  <a:pt x="1920240" y="1682610"/>
                </a:lnTo>
                <a:lnTo>
                  <a:pt x="1920240" y="1650378"/>
                </a:lnTo>
                <a:lnTo>
                  <a:pt x="1888007" y="1650378"/>
                </a:lnTo>
                <a:lnTo>
                  <a:pt x="1888007" y="1618145"/>
                </a:lnTo>
                <a:lnTo>
                  <a:pt x="1855775" y="1618145"/>
                </a:lnTo>
                <a:close/>
                <a:moveTo>
                  <a:pt x="1375715" y="1755305"/>
                </a:moveTo>
                <a:lnTo>
                  <a:pt x="1375715" y="1787538"/>
                </a:lnTo>
                <a:lnTo>
                  <a:pt x="1343482" y="1787538"/>
                </a:lnTo>
                <a:lnTo>
                  <a:pt x="1343482" y="1819770"/>
                </a:lnTo>
                <a:lnTo>
                  <a:pt x="1375715" y="1819770"/>
                </a:lnTo>
                <a:lnTo>
                  <a:pt x="1375715" y="1852003"/>
                </a:lnTo>
                <a:lnTo>
                  <a:pt x="1407947" y="1852003"/>
                </a:lnTo>
                <a:lnTo>
                  <a:pt x="1407947" y="1819770"/>
                </a:lnTo>
                <a:lnTo>
                  <a:pt x="1440180" y="1819770"/>
                </a:lnTo>
                <a:lnTo>
                  <a:pt x="1440180" y="1787538"/>
                </a:lnTo>
                <a:lnTo>
                  <a:pt x="1407947" y="1787538"/>
                </a:lnTo>
                <a:lnTo>
                  <a:pt x="1407947" y="1755305"/>
                </a:lnTo>
                <a:lnTo>
                  <a:pt x="1375715" y="1755305"/>
                </a:lnTo>
                <a:close/>
                <a:moveTo>
                  <a:pt x="1718615" y="1618145"/>
                </a:moveTo>
                <a:lnTo>
                  <a:pt x="1718615" y="1650378"/>
                </a:lnTo>
                <a:lnTo>
                  <a:pt x="1686382" y="1650378"/>
                </a:lnTo>
                <a:lnTo>
                  <a:pt x="1686382" y="1682610"/>
                </a:lnTo>
                <a:lnTo>
                  <a:pt x="1718615" y="1682610"/>
                </a:lnTo>
                <a:lnTo>
                  <a:pt x="1718615" y="1714843"/>
                </a:lnTo>
                <a:lnTo>
                  <a:pt x="1750847" y="1714843"/>
                </a:lnTo>
                <a:lnTo>
                  <a:pt x="1750847" y="1682610"/>
                </a:lnTo>
                <a:lnTo>
                  <a:pt x="1783080" y="1682610"/>
                </a:lnTo>
                <a:lnTo>
                  <a:pt x="1783080" y="1650378"/>
                </a:lnTo>
                <a:lnTo>
                  <a:pt x="1750847" y="1650378"/>
                </a:lnTo>
                <a:lnTo>
                  <a:pt x="1750847" y="1618145"/>
                </a:lnTo>
                <a:lnTo>
                  <a:pt x="1718615" y="1618145"/>
                </a:lnTo>
                <a:close/>
                <a:moveTo>
                  <a:pt x="1787195" y="1755305"/>
                </a:moveTo>
                <a:lnTo>
                  <a:pt x="1787195" y="1787538"/>
                </a:lnTo>
                <a:lnTo>
                  <a:pt x="1754962" y="1787538"/>
                </a:lnTo>
                <a:lnTo>
                  <a:pt x="1754962" y="1819770"/>
                </a:lnTo>
                <a:lnTo>
                  <a:pt x="1787195" y="1819770"/>
                </a:lnTo>
                <a:lnTo>
                  <a:pt x="1787195" y="1852003"/>
                </a:lnTo>
                <a:lnTo>
                  <a:pt x="1819427" y="1852003"/>
                </a:lnTo>
                <a:lnTo>
                  <a:pt x="1819427" y="1819770"/>
                </a:lnTo>
                <a:lnTo>
                  <a:pt x="1851660" y="1819770"/>
                </a:lnTo>
                <a:lnTo>
                  <a:pt x="1851660" y="1787538"/>
                </a:lnTo>
                <a:lnTo>
                  <a:pt x="1819427" y="1787538"/>
                </a:lnTo>
                <a:lnTo>
                  <a:pt x="1819427" y="1755305"/>
                </a:lnTo>
                <a:lnTo>
                  <a:pt x="1787195" y="1755305"/>
                </a:lnTo>
                <a:close/>
                <a:moveTo>
                  <a:pt x="626135" y="1151801"/>
                </a:moveTo>
                <a:lnTo>
                  <a:pt x="648767" y="1151801"/>
                </a:lnTo>
                <a:lnTo>
                  <a:pt x="648767" y="1129170"/>
                </a:lnTo>
                <a:lnTo>
                  <a:pt x="671398" y="1129170"/>
                </a:lnTo>
                <a:lnTo>
                  <a:pt x="671398" y="1106538"/>
                </a:lnTo>
                <a:lnTo>
                  <a:pt x="648767" y="1106538"/>
                </a:lnTo>
                <a:lnTo>
                  <a:pt x="648767" y="1083907"/>
                </a:lnTo>
                <a:lnTo>
                  <a:pt x="626135" y="1083907"/>
                </a:lnTo>
                <a:lnTo>
                  <a:pt x="626135" y="1106538"/>
                </a:lnTo>
                <a:lnTo>
                  <a:pt x="603504" y="1106538"/>
                </a:lnTo>
                <a:lnTo>
                  <a:pt x="603504" y="1129170"/>
                </a:lnTo>
                <a:lnTo>
                  <a:pt x="626135" y="1129170"/>
                </a:lnTo>
                <a:lnTo>
                  <a:pt x="626135" y="1151801"/>
                </a:lnTo>
                <a:close/>
                <a:moveTo>
                  <a:pt x="697116" y="733463"/>
                </a:moveTo>
                <a:lnTo>
                  <a:pt x="714946" y="733463"/>
                </a:lnTo>
                <a:lnTo>
                  <a:pt x="714946" y="715289"/>
                </a:lnTo>
                <a:lnTo>
                  <a:pt x="733120" y="715289"/>
                </a:lnTo>
                <a:lnTo>
                  <a:pt x="733120" y="697459"/>
                </a:lnTo>
                <a:lnTo>
                  <a:pt x="714946" y="697459"/>
                </a:lnTo>
                <a:lnTo>
                  <a:pt x="714946" y="679285"/>
                </a:lnTo>
                <a:lnTo>
                  <a:pt x="697116" y="679285"/>
                </a:lnTo>
                <a:lnTo>
                  <a:pt x="697116" y="697459"/>
                </a:lnTo>
                <a:lnTo>
                  <a:pt x="678942" y="697459"/>
                </a:lnTo>
                <a:lnTo>
                  <a:pt x="678942" y="715289"/>
                </a:lnTo>
                <a:lnTo>
                  <a:pt x="697116" y="715289"/>
                </a:lnTo>
                <a:lnTo>
                  <a:pt x="697116" y="733463"/>
                </a:lnTo>
                <a:close/>
                <a:moveTo>
                  <a:pt x="695058" y="1013955"/>
                </a:moveTo>
                <a:lnTo>
                  <a:pt x="717004" y="1013955"/>
                </a:lnTo>
                <a:lnTo>
                  <a:pt x="717004" y="991667"/>
                </a:lnTo>
                <a:lnTo>
                  <a:pt x="739292" y="991667"/>
                </a:lnTo>
                <a:lnTo>
                  <a:pt x="739292" y="969721"/>
                </a:lnTo>
                <a:lnTo>
                  <a:pt x="717004" y="969721"/>
                </a:lnTo>
                <a:lnTo>
                  <a:pt x="717004" y="947433"/>
                </a:lnTo>
                <a:lnTo>
                  <a:pt x="695058" y="947433"/>
                </a:lnTo>
                <a:lnTo>
                  <a:pt x="695058" y="969721"/>
                </a:lnTo>
                <a:lnTo>
                  <a:pt x="672770" y="969721"/>
                </a:lnTo>
                <a:lnTo>
                  <a:pt x="672770" y="991667"/>
                </a:lnTo>
                <a:lnTo>
                  <a:pt x="695058" y="991667"/>
                </a:lnTo>
                <a:lnTo>
                  <a:pt x="695058" y="1013955"/>
                </a:lnTo>
                <a:close/>
                <a:moveTo>
                  <a:pt x="766381" y="594246"/>
                </a:moveTo>
                <a:lnTo>
                  <a:pt x="782841" y="594246"/>
                </a:lnTo>
                <a:lnTo>
                  <a:pt x="782841" y="577444"/>
                </a:lnTo>
                <a:lnTo>
                  <a:pt x="799643" y="577444"/>
                </a:lnTo>
                <a:lnTo>
                  <a:pt x="799643" y="560984"/>
                </a:lnTo>
                <a:lnTo>
                  <a:pt x="782841" y="560984"/>
                </a:lnTo>
                <a:lnTo>
                  <a:pt x="782841" y="544182"/>
                </a:lnTo>
                <a:lnTo>
                  <a:pt x="766381" y="544182"/>
                </a:lnTo>
                <a:lnTo>
                  <a:pt x="766381" y="560984"/>
                </a:lnTo>
                <a:lnTo>
                  <a:pt x="749579" y="560984"/>
                </a:lnTo>
                <a:lnTo>
                  <a:pt x="749579" y="577444"/>
                </a:lnTo>
                <a:lnTo>
                  <a:pt x="766381" y="577444"/>
                </a:lnTo>
                <a:lnTo>
                  <a:pt x="766381" y="594246"/>
                </a:lnTo>
                <a:close/>
                <a:moveTo>
                  <a:pt x="763981" y="875424"/>
                </a:moveTo>
                <a:lnTo>
                  <a:pt x="785241" y="875424"/>
                </a:lnTo>
                <a:lnTo>
                  <a:pt x="785241" y="854164"/>
                </a:lnTo>
                <a:lnTo>
                  <a:pt x="806501" y="854164"/>
                </a:lnTo>
                <a:lnTo>
                  <a:pt x="806501" y="832904"/>
                </a:lnTo>
                <a:lnTo>
                  <a:pt x="785241" y="832904"/>
                </a:lnTo>
                <a:lnTo>
                  <a:pt x="785241" y="811644"/>
                </a:lnTo>
                <a:lnTo>
                  <a:pt x="763981" y="811644"/>
                </a:lnTo>
                <a:lnTo>
                  <a:pt x="763981" y="832904"/>
                </a:lnTo>
                <a:lnTo>
                  <a:pt x="742721" y="832904"/>
                </a:lnTo>
                <a:lnTo>
                  <a:pt x="742721" y="854164"/>
                </a:lnTo>
                <a:lnTo>
                  <a:pt x="763981" y="854164"/>
                </a:lnTo>
                <a:lnTo>
                  <a:pt x="763981" y="875424"/>
                </a:lnTo>
                <a:close/>
                <a:moveTo>
                  <a:pt x="630250" y="590817"/>
                </a:moveTo>
                <a:lnTo>
                  <a:pt x="644652" y="590817"/>
                </a:lnTo>
                <a:lnTo>
                  <a:pt x="644652" y="576415"/>
                </a:lnTo>
                <a:lnTo>
                  <a:pt x="659054" y="576415"/>
                </a:lnTo>
                <a:lnTo>
                  <a:pt x="659054" y="562013"/>
                </a:lnTo>
                <a:lnTo>
                  <a:pt x="644652" y="562013"/>
                </a:lnTo>
                <a:lnTo>
                  <a:pt x="644652" y="547611"/>
                </a:lnTo>
                <a:lnTo>
                  <a:pt x="630250" y="547611"/>
                </a:lnTo>
                <a:lnTo>
                  <a:pt x="630250" y="562013"/>
                </a:lnTo>
                <a:lnTo>
                  <a:pt x="615848" y="562013"/>
                </a:lnTo>
                <a:lnTo>
                  <a:pt x="615848" y="576415"/>
                </a:lnTo>
                <a:lnTo>
                  <a:pt x="630250" y="576415"/>
                </a:lnTo>
                <a:lnTo>
                  <a:pt x="630250" y="590817"/>
                </a:lnTo>
                <a:close/>
                <a:moveTo>
                  <a:pt x="699516" y="451256"/>
                </a:moveTo>
                <a:lnTo>
                  <a:pt x="712546" y="451256"/>
                </a:lnTo>
                <a:lnTo>
                  <a:pt x="712546" y="438569"/>
                </a:lnTo>
                <a:lnTo>
                  <a:pt x="725233" y="438569"/>
                </a:lnTo>
                <a:lnTo>
                  <a:pt x="725233" y="425539"/>
                </a:lnTo>
                <a:lnTo>
                  <a:pt x="712546" y="425539"/>
                </a:lnTo>
                <a:lnTo>
                  <a:pt x="712546" y="412852"/>
                </a:lnTo>
                <a:lnTo>
                  <a:pt x="699516" y="412852"/>
                </a:lnTo>
                <a:lnTo>
                  <a:pt x="699516" y="425539"/>
                </a:lnTo>
                <a:lnTo>
                  <a:pt x="686829" y="425539"/>
                </a:lnTo>
                <a:lnTo>
                  <a:pt x="686829" y="438569"/>
                </a:lnTo>
                <a:lnTo>
                  <a:pt x="699516" y="438569"/>
                </a:lnTo>
                <a:lnTo>
                  <a:pt x="699516" y="451256"/>
                </a:lnTo>
                <a:close/>
                <a:moveTo>
                  <a:pt x="627850" y="871995"/>
                </a:moveTo>
                <a:lnTo>
                  <a:pt x="647052" y="871995"/>
                </a:lnTo>
                <a:lnTo>
                  <a:pt x="647052" y="853135"/>
                </a:lnTo>
                <a:lnTo>
                  <a:pt x="665912" y="853135"/>
                </a:lnTo>
                <a:lnTo>
                  <a:pt x="665912" y="833933"/>
                </a:lnTo>
                <a:lnTo>
                  <a:pt x="647052" y="833933"/>
                </a:lnTo>
                <a:lnTo>
                  <a:pt x="647052" y="815073"/>
                </a:lnTo>
                <a:lnTo>
                  <a:pt x="627850" y="815073"/>
                </a:lnTo>
                <a:lnTo>
                  <a:pt x="627850" y="833933"/>
                </a:lnTo>
                <a:lnTo>
                  <a:pt x="608990" y="833933"/>
                </a:lnTo>
                <a:lnTo>
                  <a:pt x="608990" y="853135"/>
                </a:lnTo>
                <a:lnTo>
                  <a:pt x="627850" y="853135"/>
                </a:lnTo>
                <a:lnTo>
                  <a:pt x="627850" y="871995"/>
                </a:lnTo>
                <a:close/>
                <a:moveTo>
                  <a:pt x="557555" y="1289304"/>
                </a:moveTo>
                <a:lnTo>
                  <a:pt x="580187" y="1289304"/>
                </a:lnTo>
                <a:lnTo>
                  <a:pt x="580187" y="1266330"/>
                </a:lnTo>
                <a:lnTo>
                  <a:pt x="603161" y="1266330"/>
                </a:lnTo>
                <a:lnTo>
                  <a:pt x="603161" y="1243698"/>
                </a:lnTo>
                <a:lnTo>
                  <a:pt x="580187" y="1243698"/>
                </a:lnTo>
                <a:lnTo>
                  <a:pt x="580187" y="1220724"/>
                </a:lnTo>
                <a:lnTo>
                  <a:pt x="557555" y="1220724"/>
                </a:lnTo>
                <a:lnTo>
                  <a:pt x="557555" y="1243698"/>
                </a:lnTo>
                <a:lnTo>
                  <a:pt x="534581" y="1243698"/>
                </a:lnTo>
                <a:lnTo>
                  <a:pt x="534581" y="1266330"/>
                </a:lnTo>
                <a:lnTo>
                  <a:pt x="557555" y="1266330"/>
                </a:lnTo>
                <a:lnTo>
                  <a:pt x="557555" y="1289304"/>
                </a:lnTo>
                <a:close/>
                <a:moveTo>
                  <a:pt x="560984" y="729691"/>
                </a:moveTo>
                <a:lnTo>
                  <a:pt x="576758" y="729691"/>
                </a:lnTo>
                <a:lnTo>
                  <a:pt x="576758" y="714261"/>
                </a:lnTo>
                <a:lnTo>
                  <a:pt x="592188" y="714261"/>
                </a:lnTo>
                <a:lnTo>
                  <a:pt x="592188" y="698487"/>
                </a:lnTo>
                <a:lnTo>
                  <a:pt x="576758" y="698487"/>
                </a:lnTo>
                <a:lnTo>
                  <a:pt x="576758" y="683057"/>
                </a:lnTo>
                <a:lnTo>
                  <a:pt x="560984" y="683057"/>
                </a:lnTo>
                <a:lnTo>
                  <a:pt x="560984" y="698487"/>
                </a:lnTo>
                <a:lnTo>
                  <a:pt x="545554" y="698487"/>
                </a:lnTo>
                <a:lnTo>
                  <a:pt x="545554" y="714261"/>
                </a:lnTo>
                <a:lnTo>
                  <a:pt x="560984" y="714261"/>
                </a:lnTo>
                <a:lnTo>
                  <a:pt x="560984" y="729691"/>
                </a:lnTo>
                <a:close/>
                <a:moveTo>
                  <a:pt x="149504" y="1552994"/>
                </a:moveTo>
                <a:lnTo>
                  <a:pt x="165278" y="1552994"/>
                </a:lnTo>
                <a:lnTo>
                  <a:pt x="165278" y="1537221"/>
                </a:lnTo>
                <a:lnTo>
                  <a:pt x="181051" y="1537221"/>
                </a:lnTo>
                <a:lnTo>
                  <a:pt x="181051" y="1521447"/>
                </a:lnTo>
                <a:lnTo>
                  <a:pt x="165278" y="1521447"/>
                </a:lnTo>
                <a:lnTo>
                  <a:pt x="165278" y="1505674"/>
                </a:lnTo>
                <a:lnTo>
                  <a:pt x="149504" y="1505674"/>
                </a:lnTo>
                <a:lnTo>
                  <a:pt x="149504" y="1521447"/>
                </a:lnTo>
                <a:lnTo>
                  <a:pt x="133731" y="1521447"/>
                </a:lnTo>
                <a:lnTo>
                  <a:pt x="133731" y="1537221"/>
                </a:lnTo>
                <a:lnTo>
                  <a:pt x="149504" y="1537221"/>
                </a:lnTo>
                <a:lnTo>
                  <a:pt x="149504" y="1552994"/>
                </a:lnTo>
                <a:close/>
                <a:moveTo>
                  <a:pt x="558927" y="1010183"/>
                </a:moveTo>
                <a:lnTo>
                  <a:pt x="578815" y="1010183"/>
                </a:lnTo>
                <a:lnTo>
                  <a:pt x="578815" y="990638"/>
                </a:lnTo>
                <a:lnTo>
                  <a:pt x="598360" y="990638"/>
                </a:lnTo>
                <a:lnTo>
                  <a:pt x="598360" y="970750"/>
                </a:lnTo>
                <a:lnTo>
                  <a:pt x="578815" y="970750"/>
                </a:lnTo>
                <a:lnTo>
                  <a:pt x="578815" y="951205"/>
                </a:lnTo>
                <a:lnTo>
                  <a:pt x="558927" y="951205"/>
                </a:lnTo>
                <a:lnTo>
                  <a:pt x="558927" y="970750"/>
                </a:lnTo>
                <a:lnTo>
                  <a:pt x="539382" y="970750"/>
                </a:lnTo>
                <a:lnTo>
                  <a:pt x="539382" y="990638"/>
                </a:lnTo>
                <a:lnTo>
                  <a:pt x="558927" y="990638"/>
                </a:lnTo>
                <a:lnTo>
                  <a:pt x="558927" y="1010183"/>
                </a:lnTo>
                <a:close/>
                <a:moveTo>
                  <a:pt x="969378" y="739635"/>
                </a:moveTo>
                <a:lnTo>
                  <a:pt x="991324" y="739635"/>
                </a:lnTo>
                <a:lnTo>
                  <a:pt x="991324" y="717347"/>
                </a:lnTo>
                <a:lnTo>
                  <a:pt x="1013612" y="717347"/>
                </a:lnTo>
                <a:lnTo>
                  <a:pt x="1013612" y="695401"/>
                </a:lnTo>
                <a:lnTo>
                  <a:pt x="991324" y="695401"/>
                </a:lnTo>
                <a:lnTo>
                  <a:pt x="991324" y="673113"/>
                </a:lnTo>
                <a:lnTo>
                  <a:pt x="969378" y="673113"/>
                </a:lnTo>
                <a:lnTo>
                  <a:pt x="969378" y="695401"/>
                </a:lnTo>
                <a:lnTo>
                  <a:pt x="947090" y="695401"/>
                </a:lnTo>
                <a:lnTo>
                  <a:pt x="947090" y="717347"/>
                </a:lnTo>
                <a:lnTo>
                  <a:pt x="969378" y="717347"/>
                </a:lnTo>
                <a:lnTo>
                  <a:pt x="969378" y="739635"/>
                </a:lnTo>
                <a:close/>
                <a:moveTo>
                  <a:pt x="2505227" y="2126323"/>
                </a:moveTo>
                <a:lnTo>
                  <a:pt x="2505227" y="2094090"/>
                </a:lnTo>
                <a:lnTo>
                  <a:pt x="2537460" y="2094090"/>
                </a:lnTo>
                <a:lnTo>
                  <a:pt x="2537460" y="2061858"/>
                </a:lnTo>
                <a:lnTo>
                  <a:pt x="2505227" y="2061858"/>
                </a:lnTo>
                <a:lnTo>
                  <a:pt x="2505227" y="2029625"/>
                </a:lnTo>
                <a:lnTo>
                  <a:pt x="2472995" y="2029625"/>
                </a:lnTo>
                <a:lnTo>
                  <a:pt x="2472995" y="2061858"/>
                </a:lnTo>
                <a:lnTo>
                  <a:pt x="2440762" y="2061858"/>
                </a:lnTo>
                <a:lnTo>
                  <a:pt x="2440762" y="2094090"/>
                </a:lnTo>
                <a:lnTo>
                  <a:pt x="2472995" y="2094090"/>
                </a:lnTo>
                <a:lnTo>
                  <a:pt x="2472995" y="2126323"/>
                </a:lnTo>
                <a:lnTo>
                  <a:pt x="2505227" y="2126323"/>
                </a:lnTo>
                <a:close/>
                <a:moveTo>
                  <a:pt x="971779" y="457429"/>
                </a:moveTo>
                <a:lnTo>
                  <a:pt x="988924" y="457429"/>
                </a:lnTo>
                <a:lnTo>
                  <a:pt x="988924" y="440627"/>
                </a:lnTo>
                <a:lnTo>
                  <a:pt x="1005726" y="440627"/>
                </a:lnTo>
                <a:lnTo>
                  <a:pt x="1005726" y="423482"/>
                </a:lnTo>
                <a:lnTo>
                  <a:pt x="988924" y="423482"/>
                </a:lnTo>
                <a:lnTo>
                  <a:pt x="988924" y="406679"/>
                </a:lnTo>
                <a:lnTo>
                  <a:pt x="971779" y="406679"/>
                </a:lnTo>
                <a:lnTo>
                  <a:pt x="971779" y="423482"/>
                </a:lnTo>
                <a:lnTo>
                  <a:pt x="954976" y="423482"/>
                </a:lnTo>
                <a:lnTo>
                  <a:pt x="954976" y="440627"/>
                </a:lnTo>
                <a:lnTo>
                  <a:pt x="971779" y="440627"/>
                </a:lnTo>
                <a:lnTo>
                  <a:pt x="971779" y="457429"/>
                </a:lnTo>
                <a:close/>
                <a:moveTo>
                  <a:pt x="1041387" y="317183"/>
                </a:moveTo>
                <a:lnTo>
                  <a:pt x="1056475" y="317183"/>
                </a:lnTo>
                <a:lnTo>
                  <a:pt x="1056475" y="302438"/>
                </a:lnTo>
                <a:lnTo>
                  <a:pt x="1071220" y="302438"/>
                </a:lnTo>
                <a:lnTo>
                  <a:pt x="1071220" y="287350"/>
                </a:lnTo>
                <a:lnTo>
                  <a:pt x="1056475" y="287350"/>
                </a:lnTo>
                <a:lnTo>
                  <a:pt x="1056475" y="272606"/>
                </a:lnTo>
                <a:lnTo>
                  <a:pt x="1041387" y="272606"/>
                </a:lnTo>
                <a:lnTo>
                  <a:pt x="1041387" y="287350"/>
                </a:lnTo>
                <a:lnTo>
                  <a:pt x="1026643" y="287350"/>
                </a:lnTo>
                <a:lnTo>
                  <a:pt x="1026643" y="302438"/>
                </a:lnTo>
                <a:lnTo>
                  <a:pt x="1041387" y="302438"/>
                </a:lnTo>
                <a:lnTo>
                  <a:pt x="1041387" y="317183"/>
                </a:lnTo>
                <a:close/>
                <a:moveTo>
                  <a:pt x="835647" y="454685"/>
                </a:moveTo>
                <a:lnTo>
                  <a:pt x="850735" y="454685"/>
                </a:lnTo>
                <a:lnTo>
                  <a:pt x="850735" y="439598"/>
                </a:lnTo>
                <a:lnTo>
                  <a:pt x="865822" y="439598"/>
                </a:lnTo>
                <a:lnTo>
                  <a:pt x="865822" y="424510"/>
                </a:lnTo>
                <a:lnTo>
                  <a:pt x="850735" y="424510"/>
                </a:lnTo>
                <a:lnTo>
                  <a:pt x="850735" y="409423"/>
                </a:lnTo>
                <a:lnTo>
                  <a:pt x="835647" y="409423"/>
                </a:lnTo>
                <a:lnTo>
                  <a:pt x="835647" y="424510"/>
                </a:lnTo>
                <a:lnTo>
                  <a:pt x="820560" y="424510"/>
                </a:lnTo>
                <a:lnTo>
                  <a:pt x="820560" y="439598"/>
                </a:lnTo>
                <a:lnTo>
                  <a:pt x="835647" y="439598"/>
                </a:lnTo>
                <a:lnTo>
                  <a:pt x="835647" y="454685"/>
                </a:lnTo>
                <a:close/>
                <a:moveTo>
                  <a:pt x="900112" y="878510"/>
                </a:moveTo>
                <a:lnTo>
                  <a:pt x="923430" y="878510"/>
                </a:lnTo>
                <a:lnTo>
                  <a:pt x="923430" y="855193"/>
                </a:lnTo>
                <a:lnTo>
                  <a:pt x="946747" y="855193"/>
                </a:lnTo>
                <a:lnTo>
                  <a:pt x="946747" y="831875"/>
                </a:lnTo>
                <a:lnTo>
                  <a:pt x="923430" y="831875"/>
                </a:lnTo>
                <a:lnTo>
                  <a:pt x="923430" y="808558"/>
                </a:lnTo>
                <a:lnTo>
                  <a:pt x="900112" y="808558"/>
                </a:lnTo>
                <a:lnTo>
                  <a:pt x="900112" y="831875"/>
                </a:lnTo>
                <a:lnTo>
                  <a:pt x="876795" y="831875"/>
                </a:lnTo>
                <a:lnTo>
                  <a:pt x="876795" y="855193"/>
                </a:lnTo>
                <a:lnTo>
                  <a:pt x="900112" y="855193"/>
                </a:lnTo>
                <a:lnTo>
                  <a:pt x="900112" y="878510"/>
                </a:lnTo>
                <a:close/>
                <a:moveTo>
                  <a:pt x="905256" y="314439"/>
                </a:moveTo>
                <a:lnTo>
                  <a:pt x="918286" y="314439"/>
                </a:lnTo>
                <a:lnTo>
                  <a:pt x="918286" y="301409"/>
                </a:lnTo>
                <a:lnTo>
                  <a:pt x="931316" y="301409"/>
                </a:lnTo>
                <a:lnTo>
                  <a:pt x="931316" y="288379"/>
                </a:lnTo>
                <a:lnTo>
                  <a:pt x="918286" y="288379"/>
                </a:lnTo>
                <a:lnTo>
                  <a:pt x="918286" y="275349"/>
                </a:lnTo>
                <a:lnTo>
                  <a:pt x="905256" y="275349"/>
                </a:lnTo>
                <a:lnTo>
                  <a:pt x="905256" y="288379"/>
                </a:lnTo>
                <a:lnTo>
                  <a:pt x="892226" y="288379"/>
                </a:lnTo>
                <a:lnTo>
                  <a:pt x="892226" y="301409"/>
                </a:lnTo>
                <a:lnTo>
                  <a:pt x="905256" y="301409"/>
                </a:lnTo>
                <a:lnTo>
                  <a:pt x="905256" y="314439"/>
                </a:lnTo>
                <a:close/>
                <a:moveTo>
                  <a:pt x="833247" y="736549"/>
                </a:moveTo>
                <a:lnTo>
                  <a:pt x="853135" y="736549"/>
                </a:lnTo>
                <a:lnTo>
                  <a:pt x="853135" y="716318"/>
                </a:lnTo>
                <a:lnTo>
                  <a:pt x="873366" y="716318"/>
                </a:lnTo>
                <a:lnTo>
                  <a:pt x="873366" y="696430"/>
                </a:lnTo>
                <a:lnTo>
                  <a:pt x="853135" y="696430"/>
                </a:lnTo>
                <a:lnTo>
                  <a:pt x="853135" y="676199"/>
                </a:lnTo>
                <a:lnTo>
                  <a:pt x="833247" y="676199"/>
                </a:lnTo>
                <a:lnTo>
                  <a:pt x="833247" y="696430"/>
                </a:lnTo>
                <a:lnTo>
                  <a:pt x="813016" y="696430"/>
                </a:lnTo>
                <a:lnTo>
                  <a:pt x="813016" y="716318"/>
                </a:lnTo>
                <a:lnTo>
                  <a:pt x="833247" y="716318"/>
                </a:lnTo>
                <a:lnTo>
                  <a:pt x="833247" y="736549"/>
                </a:lnTo>
                <a:close/>
                <a:moveTo>
                  <a:pt x="902513" y="597332"/>
                </a:moveTo>
                <a:lnTo>
                  <a:pt x="921029" y="597332"/>
                </a:lnTo>
                <a:lnTo>
                  <a:pt x="921029" y="578472"/>
                </a:lnTo>
                <a:lnTo>
                  <a:pt x="939889" y="578472"/>
                </a:lnTo>
                <a:lnTo>
                  <a:pt x="939889" y="559956"/>
                </a:lnTo>
                <a:lnTo>
                  <a:pt x="921029" y="559956"/>
                </a:lnTo>
                <a:lnTo>
                  <a:pt x="921029" y="541096"/>
                </a:lnTo>
                <a:lnTo>
                  <a:pt x="902513" y="541096"/>
                </a:lnTo>
                <a:lnTo>
                  <a:pt x="902513" y="559956"/>
                </a:lnTo>
                <a:lnTo>
                  <a:pt x="883653" y="559956"/>
                </a:lnTo>
                <a:lnTo>
                  <a:pt x="883653" y="578472"/>
                </a:lnTo>
                <a:lnTo>
                  <a:pt x="902513" y="578472"/>
                </a:lnTo>
                <a:lnTo>
                  <a:pt x="902513" y="597332"/>
                </a:lnTo>
                <a:close/>
                <a:moveTo>
                  <a:pt x="490347" y="1147686"/>
                </a:moveTo>
                <a:lnTo>
                  <a:pt x="510235" y="1147686"/>
                </a:lnTo>
                <a:lnTo>
                  <a:pt x="510235" y="1127798"/>
                </a:lnTo>
                <a:lnTo>
                  <a:pt x="530123" y="1127798"/>
                </a:lnTo>
                <a:lnTo>
                  <a:pt x="530123" y="1107910"/>
                </a:lnTo>
                <a:lnTo>
                  <a:pt x="510235" y="1107910"/>
                </a:lnTo>
                <a:lnTo>
                  <a:pt x="510235" y="1088022"/>
                </a:lnTo>
                <a:lnTo>
                  <a:pt x="490347" y="1088022"/>
                </a:lnTo>
                <a:lnTo>
                  <a:pt x="490347" y="1107910"/>
                </a:lnTo>
                <a:lnTo>
                  <a:pt x="470459" y="1107910"/>
                </a:lnTo>
                <a:lnTo>
                  <a:pt x="470459" y="1127798"/>
                </a:lnTo>
                <a:lnTo>
                  <a:pt x="490347" y="1127798"/>
                </a:lnTo>
                <a:lnTo>
                  <a:pt x="490347" y="1147686"/>
                </a:lnTo>
                <a:close/>
                <a:moveTo>
                  <a:pt x="494462" y="587045"/>
                </a:moveTo>
                <a:lnTo>
                  <a:pt x="506120" y="587045"/>
                </a:lnTo>
                <a:lnTo>
                  <a:pt x="506120" y="575043"/>
                </a:lnTo>
                <a:lnTo>
                  <a:pt x="518122" y="575043"/>
                </a:lnTo>
                <a:lnTo>
                  <a:pt x="518122" y="563385"/>
                </a:lnTo>
                <a:lnTo>
                  <a:pt x="506120" y="563385"/>
                </a:lnTo>
                <a:lnTo>
                  <a:pt x="506120" y="551383"/>
                </a:lnTo>
                <a:lnTo>
                  <a:pt x="494462" y="551383"/>
                </a:lnTo>
                <a:lnTo>
                  <a:pt x="494462" y="563385"/>
                </a:lnTo>
                <a:lnTo>
                  <a:pt x="482460" y="563385"/>
                </a:lnTo>
                <a:lnTo>
                  <a:pt x="482460" y="575043"/>
                </a:lnTo>
                <a:lnTo>
                  <a:pt x="494462" y="575043"/>
                </a:lnTo>
                <a:lnTo>
                  <a:pt x="494462" y="587045"/>
                </a:lnTo>
                <a:close/>
                <a:moveTo>
                  <a:pt x="287693" y="1001611"/>
                </a:moveTo>
                <a:lnTo>
                  <a:pt x="301409" y="1001611"/>
                </a:lnTo>
                <a:lnTo>
                  <a:pt x="301409" y="987552"/>
                </a:lnTo>
                <a:lnTo>
                  <a:pt x="315468" y="987552"/>
                </a:lnTo>
                <a:lnTo>
                  <a:pt x="315468" y="973836"/>
                </a:lnTo>
                <a:lnTo>
                  <a:pt x="301409" y="973836"/>
                </a:lnTo>
                <a:lnTo>
                  <a:pt x="301409" y="959777"/>
                </a:lnTo>
                <a:lnTo>
                  <a:pt x="287693" y="959777"/>
                </a:lnTo>
                <a:lnTo>
                  <a:pt x="287693" y="973836"/>
                </a:lnTo>
                <a:lnTo>
                  <a:pt x="273634" y="973836"/>
                </a:lnTo>
                <a:lnTo>
                  <a:pt x="273634" y="987552"/>
                </a:lnTo>
                <a:lnTo>
                  <a:pt x="287693" y="987552"/>
                </a:lnTo>
                <a:lnTo>
                  <a:pt x="287693" y="1001611"/>
                </a:lnTo>
                <a:close/>
                <a:moveTo>
                  <a:pt x="285979" y="1280732"/>
                </a:moveTo>
                <a:lnTo>
                  <a:pt x="303124" y="1280732"/>
                </a:lnTo>
                <a:lnTo>
                  <a:pt x="303124" y="1263587"/>
                </a:lnTo>
                <a:lnTo>
                  <a:pt x="320269" y="1263587"/>
                </a:lnTo>
                <a:lnTo>
                  <a:pt x="320269" y="1246442"/>
                </a:lnTo>
                <a:lnTo>
                  <a:pt x="303124" y="1246442"/>
                </a:lnTo>
                <a:lnTo>
                  <a:pt x="303124" y="1229297"/>
                </a:lnTo>
                <a:lnTo>
                  <a:pt x="285979" y="1229297"/>
                </a:lnTo>
                <a:lnTo>
                  <a:pt x="285979" y="1246442"/>
                </a:lnTo>
                <a:lnTo>
                  <a:pt x="268834" y="1246442"/>
                </a:lnTo>
                <a:lnTo>
                  <a:pt x="268834" y="1263587"/>
                </a:lnTo>
                <a:lnTo>
                  <a:pt x="285979" y="1263587"/>
                </a:lnTo>
                <a:lnTo>
                  <a:pt x="285979" y="1280732"/>
                </a:lnTo>
                <a:close/>
                <a:moveTo>
                  <a:pt x="352501" y="1698384"/>
                </a:moveTo>
                <a:lnTo>
                  <a:pt x="373761" y="1698384"/>
                </a:lnTo>
                <a:lnTo>
                  <a:pt x="373761" y="1677124"/>
                </a:lnTo>
                <a:lnTo>
                  <a:pt x="395021" y="1677124"/>
                </a:lnTo>
                <a:lnTo>
                  <a:pt x="395021" y="1655864"/>
                </a:lnTo>
                <a:lnTo>
                  <a:pt x="373761" y="1655864"/>
                </a:lnTo>
                <a:lnTo>
                  <a:pt x="373761" y="1634604"/>
                </a:lnTo>
                <a:lnTo>
                  <a:pt x="352501" y="1634604"/>
                </a:lnTo>
                <a:lnTo>
                  <a:pt x="352501" y="1655864"/>
                </a:lnTo>
                <a:lnTo>
                  <a:pt x="331241" y="1655864"/>
                </a:lnTo>
                <a:lnTo>
                  <a:pt x="331241" y="1677124"/>
                </a:lnTo>
                <a:lnTo>
                  <a:pt x="352501" y="1677124"/>
                </a:lnTo>
                <a:lnTo>
                  <a:pt x="352501" y="1698384"/>
                </a:lnTo>
                <a:close/>
                <a:moveTo>
                  <a:pt x="353187" y="1421663"/>
                </a:moveTo>
                <a:lnTo>
                  <a:pt x="373075" y="1421663"/>
                </a:lnTo>
                <a:lnTo>
                  <a:pt x="373075" y="1402118"/>
                </a:lnTo>
                <a:lnTo>
                  <a:pt x="392620" y="1402118"/>
                </a:lnTo>
                <a:lnTo>
                  <a:pt x="392620" y="1382230"/>
                </a:lnTo>
                <a:lnTo>
                  <a:pt x="373075" y="1382230"/>
                </a:lnTo>
                <a:lnTo>
                  <a:pt x="373075" y="1362685"/>
                </a:lnTo>
                <a:lnTo>
                  <a:pt x="353187" y="1362685"/>
                </a:lnTo>
                <a:lnTo>
                  <a:pt x="353187" y="1382230"/>
                </a:lnTo>
                <a:lnTo>
                  <a:pt x="333642" y="1382230"/>
                </a:lnTo>
                <a:lnTo>
                  <a:pt x="333642" y="1402118"/>
                </a:lnTo>
                <a:lnTo>
                  <a:pt x="353187" y="1402118"/>
                </a:lnTo>
                <a:lnTo>
                  <a:pt x="353187" y="1421663"/>
                </a:lnTo>
                <a:close/>
                <a:moveTo>
                  <a:pt x="150533" y="1275931"/>
                </a:moveTo>
                <a:lnTo>
                  <a:pt x="164249" y="1275931"/>
                </a:lnTo>
                <a:lnTo>
                  <a:pt x="164249" y="1261872"/>
                </a:lnTo>
                <a:lnTo>
                  <a:pt x="178308" y="1261872"/>
                </a:lnTo>
                <a:lnTo>
                  <a:pt x="178308" y="1248156"/>
                </a:lnTo>
                <a:lnTo>
                  <a:pt x="164249" y="1248156"/>
                </a:lnTo>
                <a:lnTo>
                  <a:pt x="164249" y="1234097"/>
                </a:lnTo>
                <a:lnTo>
                  <a:pt x="150533" y="1234097"/>
                </a:lnTo>
                <a:lnTo>
                  <a:pt x="150533" y="1248156"/>
                </a:lnTo>
                <a:lnTo>
                  <a:pt x="136474" y="1248156"/>
                </a:lnTo>
                <a:lnTo>
                  <a:pt x="136474" y="1261872"/>
                </a:lnTo>
                <a:lnTo>
                  <a:pt x="150533" y="1261872"/>
                </a:lnTo>
                <a:lnTo>
                  <a:pt x="150533" y="1275931"/>
                </a:lnTo>
                <a:close/>
                <a:moveTo>
                  <a:pt x="219113" y="1138771"/>
                </a:moveTo>
                <a:lnTo>
                  <a:pt x="232829" y="1138771"/>
                </a:lnTo>
                <a:lnTo>
                  <a:pt x="232829" y="1124712"/>
                </a:lnTo>
                <a:lnTo>
                  <a:pt x="246888" y="1124712"/>
                </a:lnTo>
                <a:lnTo>
                  <a:pt x="246888" y="1110996"/>
                </a:lnTo>
                <a:lnTo>
                  <a:pt x="232829" y="1110996"/>
                </a:lnTo>
                <a:lnTo>
                  <a:pt x="232829" y="1096937"/>
                </a:lnTo>
                <a:lnTo>
                  <a:pt x="219113" y="1096937"/>
                </a:lnTo>
                <a:lnTo>
                  <a:pt x="219113" y="1110996"/>
                </a:lnTo>
                <a:lnTo>
                  <a:pt x="205054" y="1110996"/>
                </a:lnTo>
                <a:lnTo>
                  <a:pt x="205054" y="1124712"/>
                </a:lnTo>
                <a:lnTo>
                  <a:pt x="219113" y="1124712"/>
                </a:lnTo>
                <a:lnTo>
                  <a:pt x="219113" y="1138771"/>
                </a:lnTo>
                <a:close/>
                <a:moveTo>
                  <a:pt x="216713" y="1693926"/>
                </a:moveTo>
                <a:lnTo>
                  <a:pt x="235229" y="1693926"/>
                </a:lnTo>
                <a:lnTo>
                  <a:pt x="235229" y="1675752"/>
                </a:lnTo>
                <a:lnTo>
                  <a:pt x="253403" y="1675752"/>
                </a:lnTo>
                <a:lnTo>
                  <a:pt x="253403" y="1657236"/>
                </a:lnTo>
                <a:lnTo>
                  <a:pt x="235229" y="1657236"/>
                </a:lnTo>
                <a:lnTo>
                  <a:pt x="235229" y="1639062"/>
                </a:lnTo>
                <a:lnTo>
                  <a:pt x="216713" y="1639062"/>
                </a:lnTo>
                <a:lnTo>
                  <a:pt x="216713" y="1657236"/>
                </a:lnTo>
                <a:lnTo>
                  <a:pt x="198539" y="1657236"/>
                </a:lnTo>
                <a:lnTo>
                  <a:pt x="198539" y="1675752"/>
                </a:lnTo>
                <a:lnTo>
                  <a:pt x="216713" y="1675752"/>
                </a:lnTo>
                <a:lnTo>
                  <a:pt x="216713" y="1693926"/>
                </a:lnTo>
                <a:close/>
                <a:moveTo>
                  <a:pt x="354559" y="1143572"/>
                </a:moveTo>
                <a:lnTo>
                  <a:pt x="371704" y="1143572"/>
                </a:lnTo>
                <a:lnTo>
                  <a:pt x="371704" y="1126427"/>
                </a:lnTo>
                <a:lnTo>
                  <a:pt x="388849" y="1126427"/>
                </a:lnTo>
                <a:lnTo>
                  <a:pt x="388849" y="1109282"/>
                </a:lnTo>
                <a:lnTo>
                  <a:pt x="371704" y="1109282"/>
                </a:lnTo>
                <a:lnTo>
                  <a:pt x="371704" y="1092137"/>
                </a:lnTo>
                <a:lnTo>
                  <a:pt x="354559" y="1092137"/>
                </a:lnTo>
                <a:lnTo>
                  <a:pt x="354559" y="1109282"/>
                </a:lnTo>
                <a:lnTo>
                  <a:pt x="337414" y="1109282"/>
                </a:lnTo>
                <a:lnTo>
                  <a:pt x="337414" y="1126427"/>
                </a:lnTo>
                <a:lnTo>
                  <a:pt x="354559" y="1126427"/>
                </a:lnTo>
                <a:lnTo>
                  <a:pt x="354559" y="1143572"/>
                </a:lnTo>
                <a:close/>
                <a:moveTo>
                  <a:pt x="217742" y="1417206"/>
                </a:moveTo>
                <a:lnTo>
                  <a:pt x="234201" y="1417206"/>
                </a:lnTo>
                <a:lnTo>
                  <a:pt x="234201" y="1400404"/>
                </a:lnTo>
                <a:lnTo>
                  <a:pt x="251003" y="1400404"/>
                </a:lnTo>
                <a:lnTo>
                  <a:pt x="251003" y="1383944"/>
                </a:lnTo>
                <a:lnTo>
                  <a:pt x="234201" y="1383944"/>
                </a:lnTo>
                <a:lnTo>
                  <a:pt x="234201" y="1367142"/>
                </a:lnTo>
                <a:lnTo>
                  <a:pt x="217742" y="1367142"/>
                </a:lnTo>
                <a:lnTo>
                  <a:pt x="217742" y="1383944"/>
                </a:lnTo>
                <a:lnTo>
                  <a:pt x="200939" y="1383944"/>
                </a:lnTo>
                <a:lnTo>
                  <a:pt x="200939" y="1400404"/>
                </a:lnTo>
                <a:lnTo>
                  <a:pt x="217742" y="1400404"/>
                </a:lnTo>
                <a:lnTo>
                  <a:pt x="217742" y="1417206"/>
                </a:lnTo>
                <a:close/>
                <a:moveTo>
                  <a:pt x="284950" y="1558138"/>
                </a:moveTo>
                <a:lnTo>
                  <a:pt x="304152" y="1558138"/>
                </a:lnTo>
                <a:lnTo>
                  <a:pt x="304152" y="1538935"/>
                </a:lnTo>
                <a:lnTo>
                  <a:pt x="323355" y="1538935"/>
                </a:lnTo>
                <a:lnTo>
                  <a:pt x="323355" y="1519733"/>
                </a:lnTo>
                <a:lnTo>
                  <a:pt x="304152" y="1519733"/>
                </a:lnTo>
                <a:lnTo>
                  <a:pt x="304152" y="1500530"/>
                </a:lnTo>
                <a:lnTo>
                  <a:pt x="284950" y="1500530"/>
                </a:lnTo>
                <a:lnTo>
                  <a:pt x="284950" y="1519733"/>
                </a:lnTo>
                <a:lnTo>
                  <a:pt x="265748" y="1519733"/>
                </a:lnTo>
                <a:lnTo>
                  <a:pt x="265748" y="1538935"/>
                </a:lnTo>
                <a:lnTo>
                  <a:pt x="284950" y="1538935"/>
                </a:lnTo>
                <a:lnTo>
                  <a:pt x="284950" y="1558138"/>
                </a:lnTo>
                <a:close/>
                <a:moveTo>
                  <a:pt x="356273" y="863765"/>
                </a:moveTo>
                <a:lnTo>
                  <a:pt x="369989" y="863765"/>
                </a:lnTo>
                <a:lnTo>
                  <a:pt x="369989" y="850392"/>
                </a:lnTo>
                <a:lnTo>
                  <a:pt x="383362" y="850392"/>
                </a:lnTo>
                <a:lnTo>
                  <a:pt x="383362" y="836676"/>
                </a:lnTo>
                <a:lnTo>
                  <a:pt x="369989" y="836676"/>
                </a:lnTo>
                <a:lnTo>
                  <a:pt x="369989" y="823303"/>
                </a:lnTo>
                <a:lnTo>
                  <a:pt x="356273" y="823303"/>
                </a:lnTo>
                <a:lnTo>
                  <a:pt x="356273" y="836676"/>
                </a:lnTo>
                <a:lnTo>
                  <a:pt x="342900" y="836676"/>
                </a:lnTo>
                <a:lnTo>
                  <a:pt x="342900" y="850392"/>
                </a:lnTo>
                <a:lnTo>
                  <a:pt x="356273" y="850392"/>
                </a:lnTo>
                <a:lnTo>
                  <a:pt x="356273" y="863765"/>
                </a:lnTo>
                <a:close/>
                <a:moveTo>
                  <a:pt x="1105510" y="742036"/>
                </a:moveTo>
                <a:lnTo>
                  <a:pt x="1129513" y="742036"/>
                </a:lnTo>
                <a:lnTo>
                  <a:pt x="1129513" y="718376"/>
                </a:lnTo>
                <a:lnTo>
                  <a:pt x="1153173" y="718376"/>
                </a:lnTo>
                <a:lnTo>
                  <a:pt x="1153173" y="694373"/>
                </a:lnTo>
                <a:lnTo>
                  <a:pt x="1129513" y="694373"/>
                </a:lnTo>
                <a:lnTo>
                  <a:pt x="1129513" y="670712"/>
                </a:lnTo>
                <a:lnTo>
                  <a:pt x="1105510" y="670712"/>
                </a:lnTo>
                <a:lnTo>
                  <a:pt x="1105510" y="694373"/>
                </a:lnTo>
                <a:lnTo>
                  <a:pt x="1081849" y="694373"/>
                </a:lnTo>
                <a:lnTo>
                  <a:pt x="1081849" y="718376"/>
                </a:lnTo>
                <a:lnTo>
                  <a:pt x="1105510" y="718376"/>
                </a:lnTo>
                <a:lnTo>
                  <a:pt x="1105510" y="742036"/>
                </a:lnTo>
                <a:close/>
                <a:moveTo>
                  <a:pt x="2432876" y="532524"/>
                </a:moveTo>
                <a:lnTo>
                  <a:pt x="2408187" y="532524"/>
                </a:lnTo>
                <a:lnTo>
                  <a:pt x="2408187" y="556870"/>
                </a:lnTo>
                <a:lnTo>
                  <a:pt x="2383841" y="556870"/>
                </a:lnTo>
                <a:lnTo>
                  <a:pt x="2383841" y="581558"/>
                </a:lnTo>
                <a:lnTo>
                  <a:pt x="2408187" y="581558"/>
                </a:lnTo>
                <a:lnTo>
                  <a:pt x="2408187" y="605904"/>
                </a:lnTo>
                <a:lnTo>
                  <a:pt x="2432876" y="605904"/>
                </a:lnTo>
                <a:lnTo>
                  <a:pt x="2432876" y="581558"/>
                </a:lnTo>
                <a:lnTo>
                  <a:pt x="2457221" y="581558"/>
                </a:lnTo>
                <a:lnTo>
                  <a:pt x="2457221" y="556870"/>
                </a:lnTo>
                <a:lnTo>
                  <a:pt x="2432876" y="556870"/>
                </a:lnTo>
                <a:lnTo>
                  <a:pt x="2432876" y="532524"/>
                </a:lnTo>
                <a:close/>
                <a:moveTo>
                  <a:pt x="425196" y="725919"/>
                </a:moveTo>
                <a:lnTo>
                  <a:pt x="438226" y="725919"/>
                </a:lnTo>
                <a:lnTo>
                  <a:pt x="438226" y="712889"/>
                </a:lnTo>
                <a:lnTo>
                  <a:pt x="451256" y="712889"/>
                </a:lnTo>
                <a:lnTo>
                  <a:pt x="451256" y="699859"/>
                </a:lnTo>
                <a:lnTo>
                  <a:pt x="438226" y="699859"/>
                </a:lnTo>
                <a:lnTo>
                  <a:pt x="438226" y="686829"/>
                </a:lnTo>
                <a:lnTo>
                  <a:pt x="425196" y="686829"/>
                </a:lnTo>
                <a:lnTo>
                  <a:pt x="425196" y="699859"/>
                </a:lnTo>
                <a:lnTo>
                  <a:pt x="412166" y="699859"/>
                </a:lnTo>
                <a:lnTo>
                  <a:pt x="412166" y="712889"/>
                </a:lnTo>
                <a:lnTo>
                  <a:pt x="425196" y="712889"/>
                </a:lnTo>
                <a:lnTo>
                  <a:pt x="425196" y="725919"/>
                </a:lnTo>
                <a:close/>
                <a:moveTo>
                  <a:pt x="488975" y="1426121"/>
                </a:moveTo>
                <a:lnTo>
                  <a:pt x="511607" y="1426121"/>
                </a:lnTo>
                <a:lnTo>
                  <a:pt x="511607" y="1403490"/>
                </a:lnTo>
                <a:lnTo>
                  <a:pt x="534238" y="1403490"/>
                </a:lnTo>
                <a:lnTo>
                  <a:pt x="534238" y="1380858"/>
                </a:lnTo>
                <a:lnTo>
                  <a:pt x="511607" y="1380858"/>
                </a:lnTo>
                <a:lnTo>
                  <a:pt x="511607" y="1358227"/>
                </a:lnTo>
                <a:lnTo>
                  <a:pt x="488975" y="1358227"/>
                </a:lnTo>
                <a:lnTo>
                  <a:pt x="488975" y="1380858"/>
                </a:lnTo>
                <a:lnTo>
                  <a:pt x="466344" y="1380858"/>
                </a:lnTo>
                <a:lnTo>
                  <a:pt x="466344" y="1403490"/>
                </a:lnTo>
                <a:lnTo>
                  <a:pt x="488975" y="1403490"/>
                </a:lnTo>
                <a:lnTo>
                  <a:pt x="488975" y="1426121"/>
                </a:lnTo>
                <a:close/>
                <a:moveTo>
                  <a:pt x="420052" y="1838287"/>
                </a:moveTo>
                <a:lnTo>
                  <a:pt x="443370" y="1838287"/>
                </a:lnTo>
                <a:lnTo>
                  <a:pt x="443370" y="1815313"/>
                </a:lnTo>
                <a:lnTo>
                  <a:pt x="466344" y="1815313"/>
                </a:lnTo>
                <a:lnTo>
                  <a:pt x="466344" y="1791995"/>
                </a:lnTo>
                <a:lnTo>
                  <a:pt x="443370" y="1791995"/>
                </a:lnTo>
                <a:lnTo>
                  <a:pt x="443370" y="1769021"/>
                </a:lnTo>
                <a:lnTo>
                  <a:pt x="420052" y="1769021"/>
                </a:lnTo>
                <a:lnTo>
                  <a:pt x="420052" y="1791995"/>
                </a:lnTo>
                <a:lnTo>
                  <a:pt x="397078" y="1791995"/>
                </a:lnTo>
                <a:lnTo>
                  <a:pt x="397078" y="1815313"/>
                </a:lnTo>
                <a:lnTo>
                  <a:pt x="420052" y="1815313"/>
                </a:lnTo>
                <a:lnTo>
                  <a:pt x="420052" y="1838287"/>
                </a:lnTo>
                <a:close/>
                <a:moveTo>
                  <a:pt x="423139" y="1006069"/>
                </a:moveTo>
                <a:lnTo>
                  <a:pt x="440284" y="1006069"/>
                </a:lnTo>
                <a:lnTo>
                  <a:pt x="440284" y="989267"/>
                </a:lnTo>
                <a:lnTo>
                  <a:pt x="457086" y="989267"/>
                </a:lnTo>
                <a:lnTo>
                  <a:pt x="457086" y="972122"/>
                </a:lnTo>
                <a:lnTo>
                  <a:pt x="440284" y="972122"/>
                </a:lnTo>
                <a:lnTo>
                  <a:pt x="440284" y="955319"/>
                </a:lnTo>
                <a:lnTo>
                  <a:pt x="423139" y="955319"/>
                </a:lnTo>
                <a:lnTo>
                  <a:pt x="423139" y="972122"/>
                </a:lnTo>
                <a:lnTo>
                  <a:pt x="406336" y="972122"/>
                </a:lnTo>
                <a:lnTo>
                  <a:pt x="406336" y="989267"/>
                </a:lnTo>
                <a:lnTo>
                  <a:pt x="423139" y="989267"/>
                </a:lnTo>
                <a:lnTo>
                  <a:pt x="423139" y="1006069"/>
                </a:lnTo>
                <a:close/>
                <a:moveTo>
                  <a:pt x="420738" y="1562595"/>
                </a:moveTo>
                <a:lnTo>
                  <a:pt x="442684" y="1562595"/>
                </a:lnTo>
                <a:lnTo>
                  <a:pt x="442684" y="1540307"/>
                </a:lnTo>
                <a:lnTo>
                  <a:pt x="464972" y="1540307"/>
                </a:lnTo>
                <a:lnTo>
                  <a:pt x="464972" y="1518361"/>
                </a:lnTo>
                <a:lnTo>
                  <a:pt x="442684" y="1518361"/>
                </a:lnTo>
                <a:lnTo>
                  <a:pt x="442684" y="1496073"/>
                </a:lnTo>
                <a:lnTo>
                  <a:pt x="420738" y="1496073"/>
                </a:lnTo>
                <a:lnTo>
                  <a:pt x="420738" y="1518361"/>
                </a:lnTo>
                <a:lnTo>
                  <a:pt x="398450" y="1518361"/>
                </a:lnTo>
                <a:lnTo>
                  <a:pt x="398450" y="1540307"/>
                </a:lnTo>
                <a:lnTo>
                  <a:pt x="420738" y="1540307"/>
                </a:lnTo>
                <a:lnTo>
                  <a:pt x="420738" y="1562595"/>
                </a:lnTo>
                <a:close/>
                <a:moveTo>
                  <a:pt x="421767" y="1284846"/>
                </a:moveTo>
                <a:lnTo>
                  <a:pt x="441655" y="1284846"/>
                </a:lnTo>
                <a:lnTo>
                  <a:pt x="441655" y="1264958"/>
                </a:lnTo>
                <a:lnTo>
                  <a:pt x="461543" y="1264958"/>
                </a:lnTo>
                <a:lnTo>
                  <a:pt x="461543" y="1245070"/>
                </a:lnTo>
                <a:lnTo>
                  <a:pt x="441655" y="1245070"/>
                </a:lnTo>
                <a:lnTo>
                  <a:pt x="441655" y="1225182"/>
                </a:lnTo>
                <a:lnTo>
                  <a:pt x="421767" y="1225182"/>
                </a:lnTo>
                <a:lnTo>
                  <a:pt x="421767" y="1245070"/>
                </a:lnTo>
                <a:lnTo>
                  <a:pt x="401879" y="1245070"/>
                </a:lnTo>
                <a:lnTo>
                  <a:pt x="401879" y="1264958"/>
                </a:lnTo>
                <a:lnTo>
                  <a:pt x="421767" y="1264958"/>
                </a:lnTo>
                <a:lnTo>
                  <a:pt x="421767" y="1284846"/>
                </a:lnTo>
                <a:close/>
                <a:moveTo>
                  <a:pt x="492061" y="868223"/>
                </a:moveTo>
                <a:lnTo>
                  <a:pt x="508521" y="868223"/>
                </a:lnTo>
                <a:lnTo>
                  <a:pt x="508521" y="851764"/>
                </a:lnTo>
                <a:lnTo>
                  <a:pt x="524980" y="851764"/>
                </a:lnTo>
                <a:lnTo>
                  <a:pt x="524980" y="835304"/>
                </a:lnTo>
                <a:lnTo>
                  <a:pt x="508521" y="835304"/>
                </a:lnTo>
                <a:lnTo>
                  <a:pt x="508521" y="818845"/>
                </a:lnTo>
                <a:lnTo>
                  <a:pt x="492061" y="818845"/>
                </a:lnTo>
                <a:lnTo>
                  <a:pt x="492061" y="835304"/>
                </a:lnTo>
                <a:lnTo>
                  <a:pt x="475602" y="835304"/>
                </a:lnTo>
                <a:lnTo>
                  <a:pt x="475602" y="851764"/>
                </a:lnTo>
                <a:lnTo>
                  <a:pt x="492061" y="851764"/>
                </a:lnTo>
                <a:lnTo>
                  <a:pt x="492061" y="868223"/>
                </a:lnTo>
                <a:close/>
                <a:moveTo>
                  <a:pt x="1931899" y="183109"/>
                </a:moveTo>
                <a:lnTo>
                  <a:pt x="1949044" y="183109"/>
                </a:lnTo>
                <a:lnTo>
                  <a:pt x="1949044" y="166307"/>
                </a:lnTo>
                <a:lnTo>
                  <a:pt x="1965846" y="166307"/>
                </a:lnTo>
                <a:lnTo>
                  <a:pt x="1965846" y="149162"/>
                </a:lnTo>
                <a:lnTo>
                  <a:pt x="1949044" y="149162"/>
                </a:lnTo>
                <a:lnTo>
                  <a:pt x="1949044" y="132359"/>
                </a:lnTo>
                <a:lnTo>
                  <a:pt x="1931899" y="132359"/>
                </a:lnTo>
                <a:lnTo>
                  <a:pt x="1931899" y="149162"/>
                </a:lnTo>
                <a:lnTo>
                  <a:pt x="1915096" y="149162"/>
                </a:lnTo>
                <a:lnTo>
                  <a:pt x="1915096" y="166307"/>
                </a:lnTo>
                <a:lnTo>
                  <a:pt x="1931899" y="166307"/>
                </a:lnTo>
                <a:lnTo>
                  <a:pt x="1931899" y="183109"/>
                </a:lnTo>
                <a:close/>
                <a:moveTo>
                  <a:pt x="1999107" y="325069"/>
                </a:moveTo>
                <a:lnTo>
                  <a:pt x="2018995" y="325069"/>
                </a:lnTo>
                <a:lnTo>
                  <a:pt x="2018995" y="304838"/>
                </a:lnTo>
                <a:lnTo>
                  <a:pt x="2039227" y="304838"/>
                </a:lnTo>
                <a:lnTo>
                  <a:pt x="2039227" y="284950"/>
                </a:lnTo>
                <a:lnTo>
                  <a:pt x="2018995" y="284950"/>
                </a:lnTo>
                <a:lnTo>
                  <a:pt x="2018995" y="264719"/>
                </a:lnTo>
                <a:lnTo>
                  <a:pt x="1999107" y="264719"/>
                </a:lnTo>
                <a:lnTo>
                  <a:pt x="1999107" y="284950"/>
                </a:lnTo>
                <a:lnTo>
                  <a:pt x="1978876" y="284950"/>
                </a:lnTo>
                <a:lnTo>
                  <a:pt x="1978876" y="304838"/>
                </a:lnTo>
                <a:lnTo>
                  <a:pt x="1999107" y="304838"/>
                </a:lnTo>
                <a:lnTo>
                  <a:pt x="1999107" y="325069"/>
                </a:lnTo>
                <a:close/>
                <a:moveTo>
                  <a:pt x="2136267" y="324726"/>
                </a:moveTo>
                <a:lnTo>
                  <a:pt x="2156155" y="324726"/>
                </a:lnTo>
                <a:lnTo>
                  <a:pt x="2156155" y="304838"/>
                </a:lnTo>
                <a:lnTo>
                  <a:pt x="2176043" y="304838"/>
                </a:lnTo>
                <a:lnTo>
                  <a:pt x="2176043" y="284950"/>
                </a:lnTo>
                <a:lnTo>
                  <a:pt x="2156155" y="284950"/>
                </a:lnTo>
                <a:lnTo>
                  <a:pt x="2156155" y="265062"/>
                </a:lnTo>
                <a:lnTo>
                  <a:pt x="2136267" y="265062"/>
                </a:lnTo>
                <a:lnTo>
                  <a:pt x="2136267" y="284950"/>
                </a:lnTo>
                <a:lnTo>
                  <a:pt x="2116379" y="284950"/>
                </a:lnTo>
                <a:lnTo>
                  <a:pt x="2116379" y="304838"/>
                </a:lnTo>
                <a:lnTo>
                  <a:pt x="2136267" y="304838"/>
                </a:lnTo>
                <a:lnTo>
                  <a:pt x="2136267" y="324726"/>
                </a:lnTo>
                <a:close/>
                <a:moveTo>
                  <a:pt x="2065972" y="466687"/>
                </a:moveTo>
                <a:lnTo>
                  <a:pt x="2089290" y="466687"/>
                </a:lnTo>
                <a:lnTo>
                  <a:pt x="2089290" y="443713"/>
                </a:lnTo>
                <a:lnTo>
                  <a:pt x="2112264" y="443713"/>
                </a:lnTo>
                <a:lnTo>
                  <a:pt x="2112264" y="420395"/>
                </a:lnTo>
                <a:lnTo>
                  <a:pt x="2089290" y="420395"/>
                </a:lnTo>
                <a:lnTo>
                  <a:pt x="2089290" y="397421"/>
                </a:lnTo>
                <a:lnTo>
                  <a:pt x="2065972" y="397421"/>
                </a:lnTo>
                <a:lnTo>
                  <a:pt x="2065972" y="420395"/>
                </a:lnTo>
                <a:lnTo>
                  <a:pt x="2042998" y="420395"/>
                </a:lnTo>
                <a:lnTo>
                  <a:pt x="2042998" y="443713"/>
                </a:lnTo>
                <a:lnTo>
                  <a:pt x="2065972" y="443713"/>
                </a:lnTo>
                <a:lnTo>
                  <a:pt x="2065972" y="466687"/>
                </a:lnTo>
                <a:close/>
                <a:moveTo>
                  <a:pt x="2069059" y="183109"/>
                </a:moveTo>
                <a:lnTo>
                  <a:pt x="2086204" y="183109"/>
                </a:lnTo>
                <a:lnTo>
                  <a:pt x="2086204" y="166307"/>
                </a:lnTo>
                <a:lnTo>
                  <a:pt x="2103006" y="166307"/>
                </a:lnTo>
                <a:lnTo>
                  <a:pt x="2103006" y="149162"/>
                </a:lnTo>
                <a:lnTo>
                  <a:pt x="2086204" y="149162"/>
                </a:lnTo>
                <a:lnTo>
                  <a:pt x="2086204" y="132359"/>
                </a:lnTo>
                <a:lnTo>
                  <a:pt x="2069059" y="132359"/>
                </a:lnTo>
                <a:lnTo>
                  <a:pt x="2069059" y="149162"/>
                </a:lnTo>
                <a:lnTo>
                  <a:pt x="2052256" y="149162"/>
                </a:lnTo>
                <a:lnTo>
                  <a:pt x="2052256" y="166307"/>
                </a:lnTo>
                <a:lnTo>
                  <a:pt x="2069059" y="166307"/>
                </a:lnTo>
                <a:lnTo>
                  <a:pt x="2069059" y="183109"/>
                </a:lnTo>
                <a:close/>
                <a:moveTo>
                  <a:pt x="1791652" y="467030"/>
                </a:moveTo>
                <a:lnTo>
                  <a:pt x="1814970" y="467030"/>
                </a:lnTo>
                <a:lnTo>
                  <a:pt x="1814970" y="443713"/>
                </a:lnTo>
                <a:lnTo>
                  <a:pt x="1838287" y="443713"/>
                </a:lnTo>
                <a:lnTo>
                  <a:pt x="1838287" y="420395"/>
                </a:lnTo>
                <a:lnTo>
                  <a:pt x="1814970" y="420395"/>
                </a:lnTo>
                <a:lnTo>
                  <a:pt x="1814970" y="397078"/>
                </a:lnTo>
                <a:lnTo>
                  <a:pt x="1791652" y="397078"/>
                </a:lnTo>
                <a:lnTo>
                  <a:pt x="1791652" y="420395"/>
                </a:lnTo>
                <a:lnTo>
                  <a:pt x="1768335" y="420395"/>
                </a:lnTo>
                <a:lnTo>
                  <a:pt x="1768335" y="443713"/>
                </a:lnTo>
                <a:lnTo>
                  <a:pt x="1791652" y="443713"/>
                </a:lnTo>
                <a:lnTo>
                  <a:pt x="1791652" y="467030"/>
                </a:lnTo>
                <a:close/>
                <a:moveTo>
                  <a:pt x="1794739" y="183109"/>
                </a:moveTo>
                <a:lnTo>
                  <a:pt x="1811884" y="183109"/>
                </a:lnTo>
                <a:lnTo>
                  <a:pt x="1811884" y="166307"/>
                </a:lnTo>
                <a:lnTo>
                  <a:pt x="1828686" y="166307"/>
                </a:lnTo>
                <a:lnTo>
                  <a:pt x="1828686" y="149162"/>
                </a:lnTo>
                <a:lnTo>
                  <a:pt x="1811884" y="149162"/>
                </a:lnTo>
                <a:lnTo>
                  <a:pt x="1811884" y="132359"/>
                </a:lnTo>
                <a:lnTo>
                  <a:pt x="1794739" y="132359"/>
                </a:lnTo>
                <a:lnTo>
                  <a:pt x="1794739" y="149162"/>
                </a:lnTo>
                <a:lnTo>
                  <a:pt x="1777936" y="149162"/>
                </a:lnTo>
                <a:lnTo>
                  <a:pt x="1777936" y="166307"/>
                </a:lnTo>
                <a:lnTo>
                  <a:pt x="1794739" y="166307"/>
                </a:lnTo>
                <a:lnTo>
                  <a:pt x="1794739" y="183109"/>
                </a:lnTo>
                <a:close/>
                <a:moveTo>
                  <a:pt x="1928812" y="467030"/>
                </a:moveTo>
                <a:lnTo>
                  <a:pt x="1952130" y="467030"/>
                </a:lnTo>
                <a:lnTo>
                  <a:pt x="1952130" y="443713"/>
                </a:lnTo>
                <a:lnTo>
                  <a:pt x="1975447" y="443713"/>
                </a:lnTo>
                <a:lnTo>
                  <a:pt x="1975447" y="420395"/>
                </a:lnTo>
                <a:lnTo>
                  <a:pt x="1952130" y="420395"/>
                </a:lnTo>
                <a:lnTo>
                  <a:pt x="1952130" y="397078"/>
                </a:lnTo>
                <a:lnTo>
                  <a:pt x="1928812" y="397078"/>
                </a:lnTo>
                <a:lnTo>
                  <a:pt x="1928812" y="420395"/>
                </a:lnTo>
                <a:lnTo>
                  <a:pt x="1905495" y="420395"/>
                </a:lnTo>
                <a:lnTo>
                  <a:pt x="1905495" y="443713"/>
                </a:lnTo>
                <a:lnTo>
                  <a:pt x="1928812" y="443713"/>
                </a:lnTo>
                <a:lnTo>
                  <a:pt x="1928812" y="467030"/>
                </a:lnTo>
                <a:close/>
                <a:moveTo>
                  <a:pt x="1861604" y="325412"/>
                </a:moveTo>
                <a:lnTo>
                  <a:pt x="1882178" y="325412"/>
                </a:lnTo>
                <a:lnTo>
                  <a:pt x="1882178" y="305181"/>
                </a:lnTo>
                <a:lnTo>
                  <a:pt x="1902409" y="305181"/>
                </a:lnTo>
                <a:lnTo>
                  <a:pt x="1902409" y="284607"/>
                </a:lnTo>
                <a:lnTo>
                  <a:pt x="1882178" y="284607"/>
                </a:lnTo>
                <a:lnTo>
                  <a:pt x="1882178" y="264376"/>
                </a:lnTo>
                <a:lnTo>
                  <a:pt x="1861604" y="264376"/>
                </a:lnTo>
                <a:lnTo>
                  <a:pt x="1861604" y="284607"/>
                </a:lnTo>
                <a:lnTo>
                  <a:pt x="1841373" y="284607"/>
                </a:lnTo>
                <a:lnTo>
                  <a:pt x="1841373" y="305181"/>
                </a:lnTo>
                <a:lnTo>
                  <a:pt x="1861604" y="305181"/>
                </a:lnTo>
                <a:lnTo>
                  <a:pt x="1861604" y="325412"/>
                </a:lnTo>
                <a:close/>
                <a:moveTo>
                  <a:pt x="1865033" y="40805"/>
                </a:moveTo>
                <a:lnTo>
                  <a:pt x="1878749" y="40805"/>
                </a:lnTo>
                <a:lnTo>
                  <a:pt x="1878749" y="27432"/>
                </a:lnTo>
                <a:lnTo>
                  <a:pt x="1892122" y="27432"/>
                </a:lnTo>
                <a:lnTo>
                  <a:pt x="1892122" y="13716"/>
                </a:lnTo>
                <a:lnTo>
                  <a:pt x="1878749" y="13716"/>
                </a:lnTo>
                <a:lnTo>
                  <a:pt x="1878749" y="343"/>
                </a:lnTo>
                <a:lnTo>
                  <a:pt x="1865033" y="343"/>
                </a:lnTo>
                <a:lnTo>
                  <a:pt x="1865033" y="13716"/>
                </a:lnTo>
                <a:lnTo>
                  <a:pt x="1851660" y="13716"/>
                </a:lnTo>
                <a:lnTo>
                  <a:pt x="1851660" y="27432"/>
                </a:lnTo>
                <a:lnTo>
                  <a:pt x="1865033" y="27432"/>
                </a:lnTo>
                <a:lnTo>
                  <a:pt x="1865033" y="40805"/>
                </a:lnTo>
                <a:close/>
                <a:moveTo>
                  <a:pt x="2002193" y="41148"/>
                </a:moveTo>
                <a:lnTo>
                  <a:pt x="2015909" y="41148"/>
                </a:lnTo>
                <a:lnTo>
                  <a:pt x="2015909" y="27432"/>
                </a:lnTo>
                <a:lnTo>
                  <a:pt x="2029625" y="27432"/>
                </a:lnTo>
                <a:lnTo>
                  <a:pt x="2029625" y="13716"/>
                </a:lnTo>
                <a:lnTo>
                  <a:pt x="2015909" y="13716"/>
                </a:lnTo>
                <a:lnTo>
                  <a:pt x="2015909" y="0"/>
                </a:lnTo>
                <a:lnTo>
                  <a:pt x="2002193" y="0"/>
                </a:lnTo>
                <a:lnTo>
                  <a:pt x="2002193" y="13716"/>
                </a:lnTo>
                <a:lnTo>
                  <a:pt x="1988477" y="13716"/>
                </a:lnTo>
                <a:lnTo>
                  <a:pt x="1988477" y="27432"/>
                </a:lnTo>
                <a:lnTo>
                  <a:pt x="2002193" y="27432"/>
                </a:lnTo>
                <a:lnTo>
                  <a:pt x="2002193" y="41148"/>
                </a:lnTo>
                <a:close/>
                <a:moveTo>
                  <a:pt x="2344064" y="181394"/>
                </a:moveTo>
                <a:lnTo>
                  <a:pt x="2359838" y="181394"/>
                </a:lnTo>
                <a:lnTo>
                  <a:pt x="2359838" y="165621"/>
                </a:lnTo>
                <a:lnTo>
                  <a:pt x="2375611" y="165621"/>
                </a:lnTo>
                <a:lnTo>
                  <a:pt x="2375611" y="149847"/>
                </a:lnTo>
                <a:lnTo>
                  <a:pt x="2359838" y="149847"/>
                </a:lnTo>
                <a:lnTo>
                  <a:pt x="2359838" y="134074"/>
                </a:lnTo>
                <a:lnTo>
                  <a:pt x="2344064" y="134074"/>
                </a:lnTo>
                <a:lnTo>
                  <a:pt x="2344064" y="149847"/>
                </a:lnTo>
                <a:lnTo>
                  <a:pt x="2328291" y="149847"/>
                </a:lnTo>
                <a:lnTo>
                  <a:pt x="2328291" y="165621"/>
                </a:lnTo>
                <a:lnTo>
                  <a:pt x="2344064" y="165621"/>
                </a:lnTo>
                <a:lnTo>
                  <a:pt x="2344064" y="181394"/>
                </a:lnTo>
                <a:close/>
                <a:moveTo>
                  <a:pt x="1108253" y="459829"/>
                </a:moveTo>
                <a:lnTo>
                  <a:pt x="1126769" y="459829"/>
                </a:lnTo>
                <a:lnTo>
                  <a:pt x="1126769" y="441312"/>
                </a:lnTo>
                <a:lnTo>
                  <a:pt x="1145286" y="441312"/>
                </a:lnTo>
                <a:lnTo>
                  <a:pt x="1145286" y="422796"/>
                </a:lnTo>
                <a:lnTo>
                  <a:pt x="1126769" y="422796"/>
                </a:lnTo>
                <a:lnTo>
                  <a:pt x="1126769" y="404279"/>
                </a:lnTo>
                <a:lnTo>
                  <a:pt x="1108253" y="404279"/>
                </a:lnTo>
                <a:lnTo>
                  <a:pt x="1108253" y="422796"/>
                </a:lnTo>
                <a:lnTo>
                  <a:pt x="1089736" y="422796"/>
                </a:lnTo>
                <a:lnTo>
                  <a:pt x="1089736" y="441312"/>
                </a:lnTo>
                <a:lnTo>
                  <a:pt x="1108253" y="441312"/>
                </a:lnTo>
                <a:lnTo>
                  <a:pt x="1108253" y="459829"/>
                </a:lnTo>
                <a:close/>
                <a:moveTo>
                  <a:pt x="2414359" y="38748"/>
                </a:moveTo>
                <a:lnTo>
                  <a:pt x="2426704" y="38748"/>
                </a:lnTo>
                <a:lnTo>
                  <a:pt x="2426704" y="26746"/>
                </a:lnTo>
                <a:lnTo>
                  <a:pt x="2438705" y="26746"/>
                </a:lnTo>
                <a:lnTo>
                  <a:pt x="2438705" y="14402"/>
                </a:lnTo>
                <a:lnTo>
                  <a:pt x="2426704" y="14402"/>
                </a:lnTo>
                <a:lnTo>
                  <a:pt x="2426704" y="2400"/>
                </a:lnTo>
                <a:lnTo>
                  <a:pt x="2414359" y="2400"/>
                </a:lnTo>
                <a:lnTo>
                  <a:pt x="2414359" y="14402"/>
                </a:lnTo>
                <a:lnTo>
                  <a:pt x="2402357" y="14402"/>
                </a:lnTo>
                <a:lnTo>
                  <a:pt x="2402357" y="26746"/>
                </a:lnTo>
                <a:lnTo>
                  <a:pt x="2414359" y="26746"/>
                </a:lnTo>
                <a:lnTo>
                  <a:pt x="2414359" y="38748"/>
                </a:lnTo>
                <a:close/>
                <a:moveTo>
                  <a:pt x="2340979" y="465315"/>
                </a:moveTo>
                <a:lnTo>
                  <a:pt x="2362924" y="465315"/>
                </a:lnTo>
                <a:lnTo>
                  <a:pt x="2362924" y="443027"/>
                </a:lnTo>
                <a:lnTo>
                  <a:pt x="2385212" y="443027"/>
                </a:lnTo>
                <a:lnTo>
                  <a:pt x="2385212" y="421081"/>
                </a:lnTo>
                <a:lnTo>
                  <a:pt x="2362924" y="421081"/>
                </a:lnTo>
                <a:lnTo>
                  <a:pt x="2362924" y="398793"/>
                </a:lnTo>
                <a:lnTo>
                  <a:pt x="2340979" y="398793"/>
                </a:lnTo>
                <a:lnTo>
                  <a:pt x="2340979" y="421081"/>
                </a:lnTo>
                <a:lnTo>
                  <a:pt x="2318690" y="421081"/>
                </a:lnTo>
                <a:lnTo>
                  <a:pt x="2318690" y="443027"/>
                </a:lnTo>
                <a:lnTo>
                  <a:pt x="2340979" y="443027"/>
                </a:lnTo>
                <a:lnTo>
                  <a:pt x="2340979" y="465315"/>
                </a:lnTo>
                <a:close/>
                <a:moveTo>
                  <a:pt x="2203475" y="466344"/>
                </a:moveTo>
                <a:lnTo>
                  <a:pt x="2226107" y="466344"/>
                </a:lnTo>
                <a:lnTo>
                  <a:pt x="2226107" y="443370"/>
                </a:lnTo>
                <a:lnTo>
                  <a:pt x="2249081" y="443370"/>
                </a:lnTo>
                <a:lnTo>
                  <a:pt x="2249081" y="420738"/>
                </a:lnTo>
                <a:lnTo>
                  <a:pt x="2226107" y="420738"/>
                </a:lnTo>
                <a:lnTo>
                  <a:pt x="2226107" y="397764"/>
                </a:lnTo>
                <a:lnTo>
                  <a:pt x="2203475" y="397764"/>
                </a:lnTo>
                <a:lnTo>
                  <a:pt x="2203475" y="420738"/>
                </a:lnTo>
                <a:lnTo>
                  <a:pt x="2180501" y="420738"/>
                </a:lnTo>
                <a:lnTo>
                  <a:pt x="2180501" y="443370"/>
                </a:lnTo>
                <a:lnTo>
                  <a:pt x="2203475" y="443370"/>
                </a:lnTo>
                <a:lnTo>
                  <a:pt x="2203475" y="466344"/>
                </a:lnTo>
                <a:close/>
                <a:moveTo>
                  <a:pt x="2139353" y="40805"/>
                </a:moveTo>
                <a:lnTo>
                  <a:pt x="2153069" y="40805"/>
                </a:lnTo>
                <a:lnTo>
                  <a:pt x="2153069" y="27432"/>
                </a:lnTo>
                <a:lnTo>
                  <a:pt x="2166442" y="27432"/>
                </a:lnTo>
                <a:lnTo>
                  <a:pt x="2166442" y="13716"/>
                </a:lnTo>
                <a:lnTo>
                  <a:pt x="2153069" y="13716"/>
                </a:lnTo>
                <a:lnTo>
                  <a:pt x="2153069" y="343"/>
                </a:lnTo>
                <a:lnTo>
                  <a:pt x="2139353" y="343"/>
                </a:lnTo>
                <a:lnTo>
                  <a:pt x="2139353" y="13716"/>
                </a:lnTo>
                <a:lnTo>
                  <a:pt x="2125980" y="13716"/>
                </a:lnTo>
                <a:lnTo>
                  <a:pt x="2125980" y="27432"/>
                </a:lnTo>
                <a:lnTo>
                  <a:pt x="2139353" y="27432"/>
                </a:lnTo>
                <a:lnTo>
                  <a:pt x="2139353" y="40805"/>
                </a:lnTo>
                <a:close/>
                <a:moveTo>
                  <a:pt x="2206562" y="182423"/>
                </a:moveTo>
                <a:lnTo>
                  <a:pt x="2223021" y="182423"/>
                </a:lnTo>
                <a:lnTo>
                  <a:pt x="2223021" y="165964"/>
                </a:lnTo>
                <a:lnTo>
                  <a:pt x="2239480" y="165964"/>
                </a:lnTo>
                <a:lnTo>
                  <a:pt x="2239480" y="149504"/>
                </a:lnTo>
                <a:lnTo>
                  <a:pt x="2223021" y="149504"/>
                </a:lnTo>
                <a:lnTo>
                  <a:pt x="2223021" y="133045"/>
                </a:lnTo>
                <a:lnTo>
                  <a:pt x="2206562" y="133045"/>
                </a:lnTo>
                <a:lnTo>
                  <a:pt x="2206562" y="149504"/>
                </a:lnTo>
                <a:lnTo>
                  <a:pt x="2190103" y="149504"/>
                </a:lnTo>
                <a:lnTo>
                  <a:pt x="2190103" y="165964"/>
                </a:lnTo>
                <a:lnTo>
                  <a:pt x="2206562" y="165964"/>
                </a:lnTo>
                <a:lnTo>
                  <a:pt x="2206562" y="182423"/>
                </a:lnTo>
                <a:close/>
                <a:moveTo>
                  <a:pt x="2273770" y="324041"/>
                </a:moveTo>
                <a:lnTo>
                  <a:pt x="2292973" y="324041"/>
                </a:lnTo>
                <a:lnTo>
                  <a:pt x="2292973" y="304495"/>
                </a:lnTo>
                <a:lnTo>
                  <a:pt x="2312518" y="304495"/>
                </a:lnTo>
                <a:lnTo>
                  <a:pt x="2312518" y="285293"/>
                </a:lnTo>
                <a:lnTo>
                  <a:pt x="2292973" y="285293"/>
                </a:lnTo>
                <a:lnTo>
                  <a:pt x="2292973" y="265748"/>
                </a:lnTo>
                <a:lnTo>
                  <a:pt x="2273770" y="265748"/>
                </a:lnTo>
                <a:lnTo>
                  <a:pt x="2273770" y="285293"/>
                </a:lnTo>
                <a:lnTo>
                  <a:pt x="2254225" y="285293"/>
                </a:lnTo>
                <a:lnTo>
                  <a:pt x="2254225" y="304495"/>
                </a:lnTo>
                <a:lnTo>
                  <a:pt x="2273770" y="304495"/>
                </a:lnTo>
                <a:lnTo>
                  <a:pt x="2273770" y="324041"/>
                </a:lnTo>
                <a:close/>
                <a:moveTo>
                  <a:pt x="2276856" y="39776"/>
                </a:moveTo>
                <a:lnTo>
                  <a:pt x="2289886" y="39776"/>
                </a:lnTo>
                <a:lnTo>
                  <a:pt x="2289886" y="27089"/>
                </a:lnTo>
                <a:lnTo>
                  <a:pt x="2302574" y="27089"/>
                </a:lnTo>
                <a:lnTo>
                  <a:pt x="2302574" y="14059"/>
                </a:lnTo>
                <a:lnTo>
                  <a:pt x="2289886" y="14059"/>
                </a:lnTo>
                <a:lnTo>
                  <a:pt x="2289886" y="1372"/>
                </a:lnTo>
                <a:lnTo>
                  <a:pt x="2276856" y="1372"/>
                </a:lnTo>
                <a:lnTo>
                  <a:pt x="2276856" y="14059"/>
                </a:lnTo>
                <a:lnTo>
                  <a:pt x="2264169" y="14059"/>
                </a:lnTo>
                <a:lnTo>
                  <a:pt x="2264169" y="27089"/>
                </a:lnTo>
                <a:lnTo>
                  <a:pt x="2276856" y="27089"/>
                </a:lnTo>
                <a:lnTo>
                  <a:pt x="2276856" y="39776"/>
                </a:lnTo>
                <a:close/>
                <a:moveTo>
                  <a:pt x="2411273" y="323012"/>
                </a:moveTo>
                <a:lnTo>
                  <a:pt x="2429789" y="323012"/>
                </a:lnTo>
                <a:lnTo>
                  <a:pt x="2429789" y="304152"/>
                </a:lnTo>
                <a:lnTo>
                  <a:pt x="2448649" y="304152"/>
                </a:lnTo>
                <a:lnTo>
                  <a:pt x="2448649" y="285636"/>
                </a:lnTo>
                <a:lnTo>
                  <a:pt x="2429789" y="285636"/>
                </a:lnTo>
                <a:lnTo>
                  <a:pt x="2429789" y="266776"/>
                </a:lnTo>
                <a:lnTo>
                  <a:pt x="2411273" y="266776"/>
                </a:lnTo>
                <a:lnTo>
                  <a:pt x="2411273" y="285636"/>
                </a:lnTo>
                <a:lnTo>
                  <a:pt x="2392414" y="285636"/>
                </a:lnTo>
                <a:lnTo>
                  <a:pt x="2392414" y="304152"/>
                </a:lnTo>
                <a:lnTo>
                  <a:pt x="2411273" y="304152"/>
                </a:lnTo>
                <a:lnTo>
                  <a:pt x="2411273" y="323012"/>
                </a:lnTo>
                <a:close/>
                <a:moveTo>
                  <a:pt x="1314336" y="321297"/>
                </a:moveTo>
                <a:lnTo>
                  <a:pt x="1332166" y="321297"/>
                </a:lnTo>
                <a:lnTo>
                  <a:pt x="1332166" y="303809"/>
                </a:lnTo>
                <a:lnTo>
                  <a:pt x="1349654" y="303809"/>
                </a:lnTo>
                <a:lnTo>
                  <a:pt x="1349654" y="285979"/>
                </a:lnTo>
                <a:lnTo>
                  <a:pt x="1332166" y="285979"/>
                </a:lnTo>
                <a:lnTo>
                  <a:pt x="1332166" y="268491"/>
                </a:lnTo>
                <a:lnTo>
                  <a:pt x="1314336" y="268491"/>
                </a:lnTo>
                <a:lnTo>
                  <a:pt x="1314336" y="285979"/>
                </a:lnTo>
                <a:lnTo>
                  <a:pt x="1296848" y="285979"/>
                </a:lnTo>
                <a:lnTo>
                  <a:pt x="1296848" y="303809"/>
                </a:lnTo>
                <a:lnTo>
                  <a:pt x="1314336" y="303809"/>
                </a:lnTo>
                <a:lnTo>
                  <a:pt x="1314336" y="321297"/>
                </a:lnTo>
                <a:close/>
                <a:moveTo>
                  <a:pt x="1247813" y="178651"/>
                </a:moveTo>
                <a:lnTo>
                  <a:pt x="1261529" y="178651"/>
                </a:lnTo>
                <a:lnTo>
                  <a:pt x="1261529" y="164592"/>
                </a:lnTo>
                <a:lnTo>
                  <a:pt x="1275588" y="164592"/>
                </a:lnTo>
                <a:lnTo>
                  <a:pt x="1275588" y="150876"/>
                </a:lnTo>
                <a:lnTo>
                  <a:pt x="1261529" y="150876"/>
                </a:lnTo>
                <a:lnTo>
                  <a:pt x="1261529" y="136817"/>
                </a:lnTo>
                <a:lnTo>
                  <a:pt x="1247813" y="136817"/>
                </a:lnTo>
                <a:lnTo>
                  <a:pt x="1247813" y="150876"/>
                </a:lnTo>
                <a:lnTo>
                  <a:pt x="1233754" y="150876"/>
                </a:lnTo>
                <a:lnTo>
                  <a:pt x="1233754" y="164592"/>
                </a:lnTo>
                <a:lnTo>
                  <a:pt x="1247813" y="164592"/>
                </a:lnTo>
                <a:lnTo>
                  <a:pt x="1247813" y="178651"/>
                </a:lnTo>
                <a:close/>
                <a:moveTo>
                  <a:pt x="1311592" y="604190"/>
                </a:moveTo>
                <a:lnTo>
                  <a:pt x="1334910" y="604190"/>
                </a:lnTo>
                <a:lnTo>
                  <a:pt x="1334910" y="580873"/>
                </a:lnTo>
                <a:lnTo>
                  <a:pt x="1358227" y="580873"/>
                </a:lnTo>
                <a:lnTo>
                  <a:pt x="1358227" y="557555"/>
                </a:lnTo>
                <a:lnTo>
                  <a:pt x="1334910" y="557555"/>
                </a:lnTo>
                <a:lnTo>
                  <a:pt x="1334910" y="534238"/>
                </a:lnTo>
                <a:lnTo>
                  <a:pt x="1311592" y="534238"/>
                </a:lnTo>
                <a:lnTo>
                  <a:pt x="1311592" y="557555"/>
                </a:lnTo>
                <a:lnTo>
                  <a:pt x="1288275" y="557555"/>
                </a:lnTo>
                <a:lnTo>
                  <a:pt x="1288275" y="580873"/>
                </a:lnTo>
                <a:lnTo>
                  <a:pt x="1311592" y="580873"/>
                </a:lnTo>
                <a:lnTo>
                  <a:pt x="1311592" y="604190"/>
                </a:lnTo>
                <a:close/>
                <a:moveTo>
                  <a:pt x="1381201" y="463944"/>
                </a:moveTo>
                <a:lnTo>
                  <a:pt x="1402461" y="463944"/>
                </a:lnTo>
                <a:lnTo>
                  <a:pt x="1402461" y="442684"/>
                </a:lnTo>
                <a:lnTo>
                  <a:pt x="1423721" y="442684"/>
                </a:lnTo>
                <a:lnTo>
                  <a:pt x="1423721" y="421424"/>
                </a:lnTo>
                <a:lnTo>
                  <a:pt x="1402461" y="421424"/>
                </a:lnTo>
                <a:lnTo>
                  <a:pt x="1402461" y="400164"/>
                </a:lnTo>
                <a:lnTo>
                  <a:pt x="1381201" y="400164"/>
                </a:lnTo>
                <a:lnTo>
                  <a:pt x="1381201" y="421424"/>
                </a:lnTo>
                <a:lnTo>
                  <a:pt x="1359941" y="421424"/>
                </a:lnTo>
                <a:lnTo>
                  <a:pt x="1359941" y="442684"/>
                </a:lnTo>
                <a:lnTo>
                  <a:pt x="1381201" y="442684"/>
                </a:lnTo>
                <a:lnTo>
                  <a:pt x="1381201" y="463944"/>
                </a:lnTo>
                <a:close/>
                <a:moveTo>
                  <a:pt x="1244727" y="461886"/>
                </a:moveTo>
                <a:lnTo>
                  <a:pt x="1264615" y="461886"/>
                </a:lnTo>
                <a:lnTo>
                  <a:pt x="1264615" y="441998"/>
                </a:lnTo>
                <a:lnTo>
                  <a:pt x="1284503" y="441998"/>
                </a:lnTo>
                <a:lnTo>
                  <a:pt x="1284503" y="422110"/>
                </a:lnTo>
                <a:lnTo>
                  <a:pt x="1264615" y="422110"/>
                </a:lnTo>
                <a:lnTo>
                  <a:pt x="1264615" y="402222"/>
                </a:lnTo>
                <a:lnTo>
                  <a:pt x="1244727" y="402222"/>
                </a:lnTo>
                <a:lnTo>
                  <a:pt x="1244727" y="422110"/>
                </a:lnTo>
                <a:lnTo>
                  <a:pt x="1224839" y="422110"/>
                </a:lnTo>
                <a:lnTo>
                  <a:pt x="1224839" y="441998"/>
                </a:lnTo>
                <a:lnTo>
                  <a:pt x="1244727" y="441998"/>
                </a:lnTo>
                <a:lnTo>
                  <a:pt x="1244727" y="461886"/>
                </a:lnTo>
                <a:close/>
                <a:moveTo>
                  <a:pt x="1384287" y="180365"/>
                </a:moveTo>
                <a:lnTo>
                  <a:pt x="1399375" y="180365"/>
                </a:lnTo>
                <a:lnTo>
                  <a:pt x="1399375" y="165278"/>
                </a:lnTo>
                <a:lnTo>
                  <a:pt x="1414462" y="165278"/>
                </a:lnTo>
                <a:lnTo>
                  <a:pt x="1414462" y="150190"/>
                </a:lnTo>
                <a:lnTo>
                  <a:pt x="1399375" y="150190"/>
                </a:lnTo>
                <a:lnTo>
                  <a:pt x="1399375" y="135103"/>
                </a:lnTo>
                <a:lnTo>
                  <a:pt x="1384287" y="135103"/>
                </a:lnTo>
                <a:lnTo>
                  <a:pt x="1384287" y="150190"/>
                </a:lnTo>
                <a:lnTo>
                  <a:pt x="1369200" y="150190"/>
                </a:lnTo>
                <a:lnTo>
                  <a:pt x="1369200" y="165278"/>
                </a:lnTo>
                <a:lnTo>
                  <a:pt x="1384287" y="165278"/>
                </a:lnTo>
                <a:lnTo>
                  <a:pt x="1384287" y="180365"/>
                </a:lnTo>
                <a:close/>
                <a:moveTo>
                  <a:pt x="1111339" y="176594"/>
                </a:moveTo>
                <a:lnTo>
                  <a:pt x="1123683" y="176594"/>
                </a:lnTo>
                <a:lnTo>
                  <a:pt x="1123683" y="163906"/>
                </a:lnTo>
                <a:lnTo>
                  <a:pt x="1136371" y="163906"/>
                </a:lnTo>
                <a:lnTo>
                  <a:pt x="1136371" y="151562"/>
                </a:lnTo>
                <a:lnTo>
                  <a:pt x="1123683" y="151562"/>
                </a:lnTo>
                <a:lnTo>
                  <a:pt x="1123683" y="138875"/>
                </a:lnTo>
                <a:lnTo>
                  <a:pt x="1111339" y="138875"/>
                </a:lnTo>
                <a:lnTo>
                  <a:pt x="1111339" y="151562"/>
                </a:lnTo>
                <a:lnTo>
                  <a:pt x="1098652" y="151562"/>
                </a:lnTo>
                <a:lnTo>
                  <a:pt x="1098652" y="163906"/>
                </a:lnTo>
                <a:lnTo>
                  <a:pt x="1111339" y="163906"/>
                </a:lnTo>
                <a:lnTo>
                  <a:pt x="1111339" y="176594"/>
                </a:lnTo>
                <a:close/>
                <a:moveTo>
                  <a:pt x="1175118" y="602475"/>
                </a:moveTo>
                <a:lnTo>
                  <a:pt x="1197064" y="602475"/>
                </a:lnTo>
                <a:lnTo>
                  <a:pt x="1197064" y="580187"/>
                </a:lnTo>
                <a:lnTo>
                  <a:pt x="1219352" y="580187"/>
                </a:lnTo>
                <a:lnTo>
                  <a:pt x="1219352" y="558241"/>
                </a:lnTo>
                <a:lnTo>
                  <a:pt x="1197064" y="558241"/>
                </a:lnTo>
                <a:lnTo>
                  <a:pt x="1197064" y="535953"/>
                </a:lnTo>
                <a:lnTo>
                  <a:pt x="1175118" y="535953"/>
                </a:lnTo>
                <a:lnTo>
                  <a:pt x="1175118" y="558241"/>
                </a:lnTo>
                <a:lnTo>
                  <a:pt x="1152830" y="558241"/>
                </a:lnTo>
                <a:lnTo>
                  <a:pt x="1152830" y="580187"/>
                </a:lnTo>
                <a:lnTo>
                  <a:pt x="1175118" y="580187"/>
                </a:lnTo>
                <a:lnTo>
                  <a:pt x="1175118" y="602475"/>
                </a:lnTo>
                <a:close/>
                <a:moveTo>
                  <a:pt x="1177861" y="319240"/>
                </a:moveTo>
                <a:lnTo>
                  <a:pt x="1194321" y="319240"/>
                </a:lnTo>
                <a:lnTo>
                  <a:pt x="1194321" y="303124"/>
                </a:lnTo>
                <a:lnTo>
                  <a:pt x="1210437" y="303124"/>
                </a:lnTo>
                <a:lnTo>
                  <a:pt x="1210437" y="286664"/>
                </a:lnTo>
                <a:lnTo>
                  <a:pt x="1194321" y="286664"/>
                </a:lnTo>
                <a:lnTo>
                  <a:pt x="1194321" y="270548"/>
                </a:lnTo>
                <a:lnTo>
                  <a:pt x="1177861" y="270548"/>
                </a:lnTo>
                <a:lnTo>
                  <a:pt x="1177861" y="286664"/>
                </a:lnTo>
                <a:lnTo>
                  <a:pt x="1161745" y="286664"/>
                </a:lnTo>
                <a:lnTo>
                  <a:pt x="1161745" y="303124"/>
                </a:lnTo>
                <a:lnTo>
                  <a:pt x="1177861" y="303124"/>
                </a:lnTo>
                <a:lnTo>
                  <a:pt x="1177861" y="319240"/>
                </a:lnTo>
                <a:close/>
                <a:moveTo>
                  <a:pt x="1657921" y="182423"/>
                </a:moveTo>
                <a:lnTo>
                  <a:pt x="1674381" y="182423"/>
                </a:lnTo>
                <a:lnTo>
                  <a:pt x="1674381" y="165964"/>
                </a:lnTo>
                <a:lnTo>
                  <a:pt x="1690840" y="165964"/>
                </a:lnTo>
                <a:lnTo>
                  <a:pt x="1690840" y="149504"/>
                </a:lnTo>
                <a:lnTo>
                  <a:pt x="1674381" y="149504"/>
                </a:lnTo>
                <a:lnTo>
                  <a:pt x="1674381" y="133045"/>
                </a:lnTo>
                <a:lnTo>
                  <a:pt x="1657921" y="133045"/>
                </a:lnTo>
                <a:lnTo>
                  <a:pt x="1657921" y="149504"/>
                </a:lnTo>
                <a:lnTo>
                  <a:pt x="1641462" y="149504"/>
                </a:lnTo>
                <a:lnTo>
                  <a:pt x="1641462" y="165964"/>
                </a:lnTo>
                <a:lnTo>
                  <a:pt x="1657921" y="165964"/>
                </a:lnTo>
                <a:lnTo>
                  <a:pt x="1657921" y="182423"/>
                </a:lnTo>
                <a:close/>
                <a:moveTo>
                  <a:pt x="1727873" y="40805"/>
                </a:moveTo>
                <a:lnTo>
                  <a:pt x="1741589" y="40805"/>
                </a:lnTo>
                <a:lnTo>
                  <a:pt x="1741589" y="27432"/>
                </a:lnTo>
                <a:lnTo>
                  <a:pt x="1754962" y="27432"/>
                </a:lnTo>
                <a:lnTo>
                  <a:pt x="1754962" y="13716"/>
                </a:lnTo>
                <a:lnTo>
                  <a:pt x="1741589" y="13716"/>
                </a:lnTo>
                <a:lnTo>
                  <a:pt x="1741589" y="343"/>
                </a:lnTo>
                <a:lnTo>
                  <a:pt x="1727873" y="343"/>
                </a:lnTo>
                <a:lnTo>
                  <a:pt x="1727873" y="13716"/>
                </a:lnTo>
                <a:lnTo>
                  <a:pt x="1714500" y="13716"/>
                </a:lnTo>
                <a:lnTo>
                  <a:pt x="1714500" y="27432"/>
                </a:lnTo>
                <a:lnTo>
                  <a:pt x="1727873" y="27432"/>
                </a:lnTo>
                <a:lnTo>
                  <a:pt x="1727873" y="40805"/>
                </a:lnTo>
                <a:close/>
                <a:moveTo>
                  <a:pt x="1654835" y="466001"/>
                </a:moveTo>
                <a:lnTo>
                  <a:pt x="1677467" y="466001"/>
                </a:lnTo>
                <a:lnTo>
                  <a:pt x="1677467" y="443370"/>
                </a:lnTo>
                <a:lnTo>
                  <a:pt x="1700098" y="443370"/>
                </a:lnTo>
                <a:lnTo>
                  <a:pt x="1700098" y="420738"/>
                </a:lnTo>
                <a:lnTo>
                  <a:pt x="1677467" y="420738"/>
                </a:lnTo>
                <a:lnTo>
                  <a:pt x="1677467" y="398107"/>
                </a:lnTo>
                <a:lnTo>
                  <a:pt x="1654835" y="398107"/>
                </a:lnTo>
                <a:lnTo>
                  <a:pt x="1654835" y="420738"/>
                </a:lnTo>
                <a:lnTo>
                  <a:pt x="1632204" y="420738"/>
                </a:lnTo>
                <a:lnTo>
                  <a:pt x="1632204" y="443370"/>
                </a:lnTo>
                <a:lnTo>
                  <a:pt x="1654835" y="443370"/>
                </a:lnTo>
                <a:lnTo>
                  <a:pt x="1654835" y="466001"/>
                </a:lnTo>
                <a:close/>
                <a:moveTo>
                  <a:pt x="1724787" y="325069"/>
                </a:moveTo>
                <a:lnTo>
                  <a:pt x="1744675" y="325069"/>
                </a:lnTo>
                <a:lnTo>
                  <a:pt x="1744675" y="304838"/>
                </a:lnTo>
                <a:lnTo>
                  <a:pt x="1764906" y="304838"/>
                </a:lnTo>
                <a:lnTo>
                  <a:pt x="1764906" y="284950"/>
                </a:lnTo>
                <a:lnTo>
                  <a:pt x="1744675" y="284950"/>
                </a:lnTo>
                <a:lnTo>
                  <a:pt x="1744675" y="264719"/>
                </a:lnTo>
                <a:lnTo>
                  <a:pt x="1724787" y="264719"/>
                </a:lnTo>
                <a:lnTo>
                  <a:pt x="1724787" y="284950"/>
                </a:lnTo>
                <a:lnTo>
                  <a:pt x="1704556" y="284950"/>
                </a:lnTo>
                <a:lnTo>
                  <a:pt x="1704556" y="304838"/>
                </a:lnTo>
                <a:lnTo>
                  <a:pt x="1724787" y="304838"/>
                </a:lnTo>
                <a:lnTo>
                  <a:pt x="1724787" y="325069"/>
                </a:lnTo>
                <a:close/>
                <a:moveTo>
                  <a:pt x="1591056" y="39776"/>
                </a:moveTo>
                <a:lnTo>
                  <a:pt x="1604086" y="39776"/>
                </a:lnTo>
                <a:lnTo>
                  <a:pt x="1604086" y="27089"/>
                </a:lnTo>
                <a:lnTo>
                  <a:pt x="1616773" y="27089"/>
                </a:lnTo>
                <a:lnTo>
                  <a:pt x="1616773" y="14059"/>
                </a:lnTo>
                <a:lnTo>
                  <a:pt x="1604086" y="14059"/>
                </a:lnTo>
                <a:lnTo>
                  <a:pt x="1604086" y="1372"/>
                </a:lnTo>
                <a:lnTo>
                  <a:pt x="1591056" y="1372"/>
                </a:lnTo>
                <a:lnTo>
                  <a:pt x="1591056" y="14059"/>
                </a:lnTo>
                <a:lnTo>
                  <a:pt x="1578369" y="14059"/>
                </a:lnTo>
                <a:lnTo>
                  <a:pt x="1578369" y="27089"/>
                </a:lnTo>
                <a:lnTo>
                  <a:pt x="1591056" y="27089"/>
                </a:lnTo>
                <a:lnTo>
                  <a:pt x="1591056" y="39776"/>
                </a:lnTo>
                <a:close/>
                <a:moveTo>
                  <a:pt x="1454239" y="39091"/>
                </a:moveTo>
                <a:lnTo>
                  <a:pt x="1466583" y="39091"/>
                </a:lnTo>
                <a:lnTo>
                  <a:pt x="1466583" y="26746"/>
                </a:lnTo>
                <a:lnTo>
                  <a:pt x="1478928" y="26746"/>
                </a:lnTo>
                <a:lnTo>
                  <a:pt x="1478928" y="14402"/>
                </a:lnTo>
                <a:lnTo>
                  <a:pt x="1466583" y="14402"/>
                </a:lnTo>
                <a:lnTo>
                  <a:pt x="1466583" y="2057"/>
                </a:lnTo>
                <a:lnTo>
                  <a:pt x="1454239" y="2057"/>
                </a:lnTo>
                <a:lnTo>
                  <a:pt x="1454239" y="14402"/>
                </a:lnTo>
                <a:lnTo>
                  <a:pt x="1441894" y="14402"/>
                </a:lnTo>
                <a:lnTo>
                  <a:pt x="1441894" y="26746"/>
                </a:lnTo>
                <a:lnTo>
                  <a:pt x="1454239" y="26746"/>
                </a:lnTo>
                <a:lnTo>
                  <a:pt x="1454239" y="39091"/>
                </a:lnTo>
                <a:close/>
                <a:moveTo>
                  <a:pt x="1518018" y="464972"/>
                </a:moveTo>
                <a:lnTo>
                  <a:pt x="1539964" y="464972"/>
                </a:lnTo>
                <a:lnTo>
                  <a:pt x="1539964" y="443027"/>
                </a:lnTo>
                <a:lnTo>
                  <a:pt x="1561909" y="443027"/>
                </a:lnTo>
                <a:lnTo>
                  <a:pt x="1561909" y="421081"/>
                </a:lnTo>
                <a:lnTo>
                  <a:pt x="1539964" y="421081"/>
                </a:lnTo>
                <a:lnTo>
                  <a:pt x="1539964" y="399136"/>
                </a:lnTo>
                <a:lnTo>
                  <a:pt x="1518018" y="399136"/>
                </a:lnTo>
                <a:lnTo>
                  <a:pt x="1518018" y="421081"/>
                </a:lnTo>
                <a:lnTo>
                  <a:pt x="1496073" y="421081"/>
                </a:lnTo>
                <a:lnTo>
                  <a:pt x="1496073" y="443027"/>
                </a:lnTo>
                <a:lnTo>
                  <a:pt x="1518018" y="443027"/>
                </a:lnTo>
                <a:lnTo>
                  <a:pt x="1518018" y="464972"/>
                </a:lnTo>
                <a:close/>
                <a:moveTo>
                  <a:pt x="1451153" y="323012"/>
                </a:moveTo>
                <a:lnTo>
                  <a:pt x="1469669" y="323012"/>
                </a:lnTo>
                <a:lnTo>
                  <a:pt x="1469669" y="304152"/>
                </a:lnTo>
                <a:lnTo>
                  <a:pt x="1488529" y="304152"/>
                </a:lnTo>
                <a:lnTo>
                  <a:pt x="1488529" y="285636"/>
                </a:lnTo>
                <a:lnTo>
                  <a:pt x="1469669" y="285636"/>
                </a:lnTo>
                <a:lnTo>
                  <a:pt x="1469669" y="266776"/>
                </a:lnTo>
                <a:lnTo>
                  <a:pt x="1451153" y="266776"/>
                </a:lnTo>
                <a:lnTo>
                  <a:pt x="1451153" y="285636"/>
                </a:lnTo>
                <a:lnTo>
                  <a:pt x="1432293" y="285636"/>
                </a:lnTo>
                <a:lnTo>
                  <a:pt x="1432293" y="304152"/>
                </a:lnTo>
                <a:lnTo>
                  <a:pt x="1451153" y="304152"/>
                </a:lnTo>
                <a:lnTo>
                  <a:pt x="1451153" y="323012"/>
                </a:lnTo>
                <a:close/>
                <a:moveTo>
                  <a:pt x="1587970" y="324041"/>
                </a:moveTo>
                <a:lnTo>
                  <a:pt x="1607172" y="324041"/>
                </a:lnTo>
                <a:lnTo>
                  <a:pt x="1607172" y="304495"/>
                </a:lnTo>
                <a:lnTo>
                  <a:pt x="1626718" y="304495"/>
                </a:lnTo>
                <a:lnTo>
                  <a:pt x="1626718" y="285293"/>
                </a:lnTo>
                <a:lnTo>
                  <a:pt x="1607172" y="285293"/>
                </a:lnTo>
                <a:lnTo>
                  <a:pt x="1607172" y="265748"/>
                </a:lnTo>
                <a:lnTo>
                  <a:pt x="1587970" y="265748"/>
                </a:lnTo>
                <a:lnTo>
                  <a:pt x="1587970" y="285293"/>
                </a:lnTo>
                <a:lnTo>
                  <a:pt x="1568425" y="285293"/>
                </a:lnTo>
                <a:lnTo>
                  <a:pt x="1568425" y="304495"/>
                </a:lnTo>
                <a:lnTo>
                  <a:pt x="1587970" y="304495"/>
                </a:lnTo>
                <a:lnTo>
                  <a:pt x="1587970" y="324041"/>
                </a:lnTo>
                <a:close/>
                <a:moveTo>
                  <a:pt x="1521104" y="181394"/>
                </a:moveTo>
                <a:lnTo>
                  <a:pt x="1536878" y="181394"/>
                </a:lnTo>
                <a:lnTo>
                  <a:pt x="1536878" y="165621"/>
                </a:lnTo>
                <a:lnTo>
                  <a:pt x="1552651" y="165621"/>
                </a:lnTo>
                <a:lnTo>
                  <a:pt x="1552651" y="149847"/>
                </a:lnTo>
                <a:lnTo>
                  <a:pt x="1536878" y="149847"/>
                </a:lnTo>
                <a:lnTo>
                  <a:pt x="1536878" y="134074"/>
                </a:lnTo>
                <a:lnTo>
                  <a:pt x="1521104" y="134074"/>
                </a:lnTo>
                <a:lnTo>
                  <a:pt x="1521104" y="149847"/>
                </a:lnTo>
                <a:lnTo>
                  <a:pt x="1505331" y="149847"/>
                </a:lnTo>
                <a:lnTo>
                  <a:pt x="1505331" y="165621"/>
                </a:lnTo>
                <a:lnTo>
                  <a:pt x="1521104" y="165621"/>
                </a:lnTo>
                <a:lnTo>
                  <a:pt x="1521104" y="181394"/>
                </a:lnTo>
                <a:close/>
              </a:path>
            </a:pathLst>
          </a:custGeom>
          <a:gradFill>
            <a:gsLst>
              <a:gs pos="0">
                <a:schemeClr val="accent4">
                  <a:alpha val="15080"/>
                </a:schemeClr>
              </a:gs>
              <a:gs pos="100000">
                <a:schemeClr val="accent1">
                  <a:alpha val="15080"/>
                </a:schemeClr>
              </a:gs>
            </a:gsLst>
            <a:path path="circle">
              <a:fillToRect l="50000" t="50000" r="50000" b="50000"/>
            </a:path>
            <a:tileRect/>
          </a:gradFill>
          <a:ln>
            <a:noFill/>
          </a:ln>
        </p:spPr>
        <p:txBody>
          <a:bodyPr spcFirstLastPara="1" wrap="square" lIns="121868" tIns="60917" rIns="121868" bIns="60917" anchor="ctr" anchorCtr="0">
            <a:noAutofit/>
          </a:bodyPr>
          <a:lstStyle/>
          <a:p>
            <a:pPr marL="0" marR="0" lvl="0" indent="0" algn="l" rtl="0">
              <a:spcBef>
                <a:spcPts val="0"/>
              </a:spcBef>
              <a:spcAft>
                <a:spcPts val="0"/>
              </a:spcAft>
              <a:buNone/>
            </a:pPr>
            <a:endParaRPr sz="2399">
              <a:solidFill>
                <a:srgbClr val="000000"/>
              </a:solidFill>
              <a:latin typeface="Calibri"/>
              <a:ea typeface="Calibri"/>
              <a:cs typeface="Calibri"/>
              <a:sym typeface="Calibri"/>
            </a:endParaRPr>
          </a:p>
        </p:txBody>
      </p:sp>
      <p:cxnSp>
        <p:nvCxnSpPr>
          <p:cNvPr id="34" name="Google Shape;34;p5"/>
          <p:cNvCxnSpPr/>
          <p:nvPr/>
        </p:nvCxnSpPr>
        <p:spPr>
          <a:xfrm>
            <a:off x="-8" y="1681267"/>
            <a:ext cx="1121200" cy="0"/>
          </a:xfrm>
          <a:prstGeom prst="straightConnector1">
            <a:avLst/>
          </a:prstGeom>
          <a:noFill/>
          <a:ln w="9525" cap="flat" cmpd="sng">
            <a:solidFill>
              <a:schemeClr val="lt2"/>
            </a:solidFill>
            <a:prstDash val="solid"/>
            <a:round/>
            <a:headEnd type="none" w="med" len="med"/>
            <a:tailEnd type="diamond" w="med" len="med"/>
          </a:ln>
        </p:spPr>
      </p:cxnSp>
      <p:sp>
        <p:nvSpPr>
          <p:cNvPr id="35" name="Google Shape;35;p5"/>
          <p:cNvSpPr txBox="1">
            <a:spLocks noGrp="1"/>
          </p:cNvSpPr>
          <p:nvPr>
            <p:ph type="title"/>
          </p:nvPr>
        </p:nvSpPr>
        <p:spPr>
          <a:xfrm>
            <a:off x="1300333" y="1420356"/>
            <a:ext cx="9591200" cy="524800"/>
          </a:xfrm>
          <a:prstGeom prst="rect">
            <a:avLst/>
          </a:prstGeom>
        </p:spPr>
        <p:txBody>
          <a:bodyPr spcFirstLastPara="1" wrap="square" lIns="0" tIns="0" rIns="0" bIns="0" anchor="ctr"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6" name="Google Shape;36;p5"/>
          <p:cNvSpPr txBox="1">
            <a:spLocks noGrp="1"/>
          </p:cNvSpPr>
          <p:nvPr>
            <p:ph type="body" idx="1"/>
          </p:nvPr>
        </p:nvSpPr>
        <p:spPr>
          <a:xfrm>
            <a:off x="1300333" y="2100161"/>
            <a:ext cx="9591200" cy="3603600"/>
          </a:xfrm>
          <a:prstGeom prst="rect">
            <a:avLst/>
          </a:prstGeom>
        </p:spPr>
        <p:txBody>
          <a:bodyPr spcFirstLastPara="1" wrap="square" lIns="0" tIns="0" rIns="0" bIns="0" anchor="t" anchorCtr="0">
            <a:noAutofit/>
          </a:bodyPr>
          <a:lstStyle>
            <a:lvl1pPr marL="609448" lvl="0" indent="-507873">
              <a:spcBef>
                <a:spcPts val="800"/>
              </a:spcBef>
              <a:spcAft>
                <a:spcPts val="0"/>
              </a:spcAft>
              <a:buSzPts val="2400"/>
              <a:buChar char="▫"/>
              <a:defRPr/>
            </a:lvl1pPr>
            <a:lvl2pPr marL="1218895" lvl="1" indent="-507873">
              <a:spcBef>
                <a:spcPts val="0"/>
              </a:spcBef>
              <a:spcAft>
                <a:spcPts val="0"/>
              </a:spcAft>
              <a:buSzPts val="2400"/>
              <a:buChar char="▫"/>
              <a:defRPr/>
            </a:lvl2pPr>
            <a:lvl3pPr marL="1828343" lvl="2" indent="-507873">
              <a:spcBef>
                <a:spcPts val="0"/>
              </a:spcBef>
              <a:spcAft>
                <a:spcPts val="0"/>
              </a:spcAft>
              <a:buSzPts val="2400"/>
              <a:buChar char="▫"/>
              <a:defRPr/>
            </a:lvl3pPr>
            <a:lvl4pPr marL="2437790" lvl="3" indent="-507873">
              <a:spcBef>
                <a:spcPts val="0"/>
              </a:spcBef>
              <a:spcAft>
                <a:spcPts val="0"/>
              </a:spcAft>
              <a:buSzPts val="2400"/>
              <a:buChar char="▫"/>
              <a:defRPr/>
            </a:lvl4pPr>
            <a:lvl5pPr marL="3047238" lvl="4" indent="-507873">
              <a:spcBef>
                <a:spcPts val="0"/>
              </a:spcBef>
              <a:spcAft>
                <a:spcPts val="0"/>
              </a:spcAft>
              <a:buSzPts val="2400"/>
              <a:buChar char="▫"/>
              <a:defRPr/>
            </a:lvl5pPr>
            <a:lvl6pPr marL="3656686" lvl="5" indent="-507873">
              <a:spcBef>
                <a:spcPts val="0"/>
              </a:spcBef>
              <a:spcAft>
                <a:spcPts val="0"/>
              </a:spcAft>
              <a:buSzPts val="2400"/>
              <a:buChar char="▫"/>
              <a:defRPr/>
            </a:lvl6pPr>
            <a:lvl7pPr marL="4266133" lvl="6" indent="-507873">
              <a:spcBef>
                <a:spcPts val="0"/>
              </a:spcBef>
              <a:spcAft>
                <a:spcPts val="0"/>
              </a:spcAft>
              <a:buSzPts val="2400"/>
              <a:buChar char="▫"/>
              <a:defRPr/>
            </a:lvl7pPr>
            <a:lvl8pPr marL="4875581" lvl="7" indent="-507873">
              <a:spcBef>
                <a:spcPts val="0"/>
              </a:spcBef>
              <a:spcAft>
                <a:spcPts val="0"/>
              </a:spcAft>
              <a:buSzPts val="2400"/>
              <a:buChar char="▫"/>
              <a:defRPr/>
            </a:lvl8pPr>
            <a:lvl9pPr marL="5485028" lvl="8" indent="-507873">
              <a:spcBef>
                <a:spcPts val="0"/>
              </a:spcBef>
              <a:spcAft>
                <a:spcPts val="0"/>
              </a:spcAft>
              <a:buSzPts val="2400"/>
              <a:buChar char="▫"/>
              <a:defRPr/>
            </a:lvl9pPr>
          </a:lstStyle>
          <a:p>
            <a:endParaRPr/>
          </a:p>
        </p:txBody>
      </p:sp>
      <p:sp>
        <p:nvSpPr>
          <p:cNvPr id="37" name="Google Shape;37;p5"/>
          <p:cNvSpPr txBox="1">
            <a:spLocks noGrp="1"/>
          </p:cNvSpPr>
          <p:nvPr>
            <p:ph type="sldNum" idx="12"/>
          </p:nvPr>
        </p:nvSpPr>
        <p:spPr>
          <a:xfrm>
            <a:off x="11205845" y="6231535"/>
            <a:ext cx="731600" cy="5248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5931751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peaker 1">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64CDE8C1-29DD-1C4D-A2FC-270A6A8F7AEB}"/>
              </a:ext>
            </a:extLst>
          </p:cNvPr>
          <p:cNvSpPr>
            <a:spLocks noGrp="1"/>
          </p:cNvSpPr>
          <p:nvPr>
            <p:ph type="ctrTitle" hasCustomPrompt="1"/>
          </p:nvPr>
        </p:nvSpPr>
        <p:spPr>
          <a:xfrm>
            <a:off x="1524000" y="3499562"/>
            <a:ext cx="9144000" cy="933017"/>
          </a:xfrm>
          <a:prstGeom prst="rect">
            <a:avLst/>
          </a:prstGeom>
        </p:spPr>
        <p:txBody>
          <a:bodyPr anchor="b"/>
          <a:lstStyle>
            <a:lvl1pPr algn="ctr">
              <a:defRPr sz="3600" b="1" i="0">
                <a:solidFill>
                  <a:schemeClr val="bg1"/>
                </a:solidFill>
                <a:latin typeface="+mj-lt"/>
              </a:defRPr>
            </a:lvl1pPr>
          </a:lstStyle>
          <a:p>
            <a:r>
              <a:rPr lang="en-US" dirty="0"/>
              <a:t>Full name</a:t>
            </a:r>
          </a:p>
        </p:txBody>
      </p:sp>
      <p:sp>
        <p:nvSpPr>
          <p:cNvPr id="8" name="Subtitle 2">
            <a:extLst>
              <a:ext uri="{FF2B5EF4-FFF2-40B4-BE49-F238E27FC236}">
                <a16:creationId xmlns:a16="http://schemas.microsoft.com/office/drawing/2014/main" id="{F847BDBF-41EA-CB49-ADE0-98D3720347CE}"/>
              </a:ext>
            </a:extLst>
          </p:cNvPr>
          <p:cNvSpPr>
            <a:spLocks noGrp="1"/>
          </p:cNvSpPr>
          <p:nvPr>
            <p:ph type="subTitle" idx="1" hasCustomPrompt="1"/>
          </p:nvPr>
        </p:nvSpPr>
        <p:spPr>
          <a:xfrm>
            <a:off x="1524000" y="4432579"/>
            <a:ext cx="9144000" cy="512762"/>
          </a:xfrm>
          <a:prstGeom prst="rect">
            <a:avLst/>
          </a:prstGeom>
        </p:spPr>
        <p:txBody>
          <a:bodyPr/>
          <a:lstStyle>
            <a:lvl1pPr marL="0" indent="0" algn="ctr">
              <a:buNone/>
              <a:defRPr sz="2400" b="0" i="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Company title</a:t>
            </a:r>
          </a:p>
        </p:txBody>
      </p:sp>
      <p:sp>
        <p:nvSpPr>
          <p:cNvPr id="10" name="Picture Placeholder 7">
            <a:extLst>
              <a:ext uri="{FF2B5EF4-FFF2-40B4-BE49-F238E27FC236}">
                <a16:creationId xmlns:a16="http://schemas.microsoft.com/office/drawing/2014/main" id="{48B724DB-F122-A344-9F38-71A697593483}"/>
              </a:ext>
            </a:extLst>
          </p:cNvPr>
          <p:cNvSpPr>
            <a:spLocks noGrp="1"/>
          </p:cNvSpPr>
          <p:nvPr>
            <p:ph type="pic" sz="quarter" idx="11" hasCustomPrompt="1"/>
          </p:nvPr>
        </p:nvSpPr>
        <p:spPr>
          <a:xfrm>
            <a:off x="5022688" y="1110514"/>
            <a:ext cx="2146622" cy="2318486"/>
          </a:xfrm>
          <a:prstGeom prst="parallelogram">
            <a:avLst>
              <a:gd name="adj" fmla="val 0"/>
            </a:avLst>
          </a:prstGeom>
          <a:solidFill>
            <a:schemeClr val="bg1"/>
          </a:solidFill>
          <a:ln w="25400">
            <a:solidFill>
              <a:schemeClr val="bg1"/>
            </a:solidFill>
          </a:ln>
          <a:effectLst/>
        </p:spPr>
        <p:txBody>
          <a:bodyPr anchor="ctr" anchorCtr="0"/>
          <a:lstStyle>
            <a:lvl1pPr marL="0" indent="0" algn="ctr">
              <a:buNone/>
              <a:defRPr sz="1400" b="0" i="0" baseline="0">
                <a:latin typeface="Helvetica" pitchFamily="2" charset="0"/>
              </a:defRPr>
            </a:lvl1pPr>
          </a:lstStyle>
          <a:p>
            <a:r>
              <a:rPr lang="en-US" dirty="0"/>
              <a:t>Drag Photo To Placeholder or Click On The Icon To Add</a:t>
            </a:r>
          </a:p>
        </p:txBody>
      </p:sp>
    </p:spTree>
    <p:extLst>
      <p:ext uri="{BB962C8B-B14F-4D97-AF65-F5344CB8AC3E}">
        <p14:creationId xmlns:p14="http://schemas.microsoft.com/office/powerpoint/2010/main" val="18509825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peaker 2">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3AFAE434-714C-0746-81F8-8ADA528C8F79}"/>
              </a:ext>
            </a:extLst>
          </p:cNvPr>
          <p:cNvSpPr>
            <a:spLocks noGrp="1"/>
          </p:cNvSpPr>
          <p:nvPr>
            <p:ph type="ctrTitle" hasCustomPrompt="1"/>
          </p:nvPr>
        </p:nvSpPr>
        <p:spPr>
          <a:xfrm>
            <a:off x="1482436" y="3682314"/>
            <a:ext cx="4516582" cy="856567"/>
          </a:xfrm>
          <a:prstGeom prst="rect">
            <a:avLst/>
          </a:prstGeom>
        </p:spPr>
        <p:txBody>
          <a:bodyPr anchor="b"/>
          <a:lstStyle>
            <a:lvl1pPr algn="ctr">
              <a:defRPr sz="3600" b="1" i="0">
                <a:solidFill>
                  <a:schemeClr val="bg1"/>
                </a:solidFill>
                <a:latin typeface="+mj-lt"/>
              </a:defRPr>
            </a:lvl1pPr>
          </a:lstStyle>
          <a:p>
            <a:r>
              <a:rPr lang="en-US" dirty="0"/>
              <a:t>Full name</a:t>
            </a:r>
          </a:p>
        </p:txBody>
      </p:sp>
      <p:sp>
        <p:nvSpPr>
          <p:cNvPr id="13" name="Subtitle 2">
            <a:extLst>
              <a:ext uri="{FF2B5EF4-FFF2-40B4-BE49-F238E27FC236}">
                <a16:creationId xmlns:a16="http://schemas.microsoft.com/office/drawing/2014/main" id="{BBC272C5-C65B-2241-8681-ABF3212287E1}"/>
              </a:ext>
            </a:extLst>
          </p:cNvPr>
          <p:cNvSpPr>
            <a:spLocks noGrp="1"/>
          </p:cNvSpPr>
          <p:nvPr>
            <p:ph type="subTitle" idx="1" hasCustomPrompt="1"/>
          </p:nvPr>
        </p:nvSpPr>
        <p:spPr>
          <a:xfrm>
            <a:off x="1482436" y="4538305"/>
            <a:ext cx="4516582" cy="512762"/>
          </a:xfrm>
          <a:prstGeom prst="rect">
            <a:avLst/>
          </a:prstGeom>
        </p:spPr>
        <p:txBody>
          <a:bodyPr/>
          <a:lstStyle>
            <a:lvl1pPr marL="0" indent="0" algn="ctr">
              <a:buNone/>
              <a:defRPr sz="2400" b="0" i="0" baseline="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Company Title</a:t>
            </a:r>
          </a:p>
        </p:txBody>
      </p:sp>
      <p:sp>
        <p:nvSpPr>
          <p:cNvPr id="16" name="Text Placeholder 8">
            <a:extLst>
              <a:ext uri="{FF2B5EF4-FFF2-40B4-BE49-F238E27FC236}">
                <a16:creationId xmlns:a16="http://schemas.microsoft.com/office/drawing/2014/main" id="{54E41402-953A-4446-8B15-38220C0FE24F}"/>
              </a:ext>
            </a:extLst>
          </p:cNvPr>
          <p:cNvSpPr>
            <a:spLocks noGrp="1"/>
          </p:cNvSpPr>
          <p:nvPr>
            <p:ph type="body" sz="quarter" idx="12" hasCustomPrompt="1"/>
          </p:nvPr>
        </p:nvSpPr>
        <p:spPr>
          <a:xfrm>
            <a:off x="6497925" y="3682798"/>
            <a:ext cx="4516438" cy="855508"/>
          </a:xfrm>
          <a:prstGeom prst="rect">
            <a:avLst/>
          </a:prstGeom>
        </p:spPr>
        <p:txBody>
          <a:bodyPr anchor="b" anchorCtr="0"/>
          <a:lstStyle>
            <a:lvl1pPr marL="0" indent="0" algn="ctr">
              <a:buNone/>
              <a:defRPr sz="3600" b="1" i="0">
                <a:solidFill>
                  <a:schemeClr val="bg1"/>
                </a:solidFill>
                <a:latin typeface="+mj-lt"/>
              </a:defRPr>
            </a:lvl1pPr>
            <a:lvl2pPr marL="457200" indent="0">
              <a:buNone/>
              <a:defRPr>
                <a:solidFill>
                  <a:schemeClr val="bg1"/>
                </a:solidFill>
                <a:latin typeface="+mj-lt"/>
              </a:defRPr>
            </a:lvl2pPr>
            <a:lvl3pPr marL="914400" indent="0">
              <a:buNone/>
              <a:defRPr>
                <a:solidFill>
                  <a:schemeClr val="bg1"/>
                </a:solidFill>
                <a:latin typeface="+mj-lt"/>
              </a:defRPr>
            </a:lvl3pPr>
            <a:lvl4pPr marL="1371600" indent="0">
              <a:buNone/>
              <a:defRPr>
                <a:solidFill>
                  <a:schemeClr val="bg1"/>
                </a:solidFill>
                <a:latin typeface="+mj-lt"/>
              </a:defRPr>
            </a:lvl4pPr>
            <a:lvl5pPr marL="1828800" indent="0">
              <a:buNone/>
              <a:defRPr>
                <a:solidFill>
                  <a:schemeClr val="bg1"/>
                </a:solidFill>
                <a:latin typeface="+mj-lt"/>
              </a:defRPr>
            </a:lvl5pPr>
          </a:lstStyle>
          <a:p>
            <a:pPr lvl="0"/>
            <a:r>
              <a:rPr lang="en-US" dirty="0"/>
              <a:t>Full name</a:t>
            </a:r>
          </a:p>
        </p:txBody>
      </p:sp>
      <p:sp>
        <p:nvSpPr>
          <p:cNvPr id="17" name="Text Placeholder 8">
            <a:extLst>
              <a:ext uri="{FF2B5EF4-FFF2-40B4-BE49-F238E27FC236}">
                <a16:creationId xmlns:a16="http://schemas.microsoft.com/office/drawing/2014/main" id="{A8883CCA-A4B8-8B40-B881-344F1C6315BF}"/>
              </a:ext>
            </a:extLst>
          </p:cNvPr>
          <p:cNvSpPr>
            <a:spLocks noGrp="1"/>
          </p:cNvSpPr>
          <p:nvPr>
            <p:ph type="body" sz="quarter" idx="13" hasCustomPrompt="1"/>
          </p:nvPr>
        </p:nvSpPr>
        <p:spPr>
          <a:xfrm>
            <a:off x="6497925" y="4538305"/>
            <a:ext cx="4516438" cy="512762"/>
          </a:xfrm>
          <a:prstGeom prst="rect">
            <a:avLst/>
          </a:prstGeom>
        </p:spPr>
        <p:txBody>
          <a:bodyPr anchor="t" anchorCtr="0"/>
          <a:lstStyle>
            <a:lvl1pPr marL="0" indent="0" algn="ctr">
              <a:buNone/>
              <a:defRPr sz="2400" b="0" i="0" baseline="0">
                <a:solidFill>
                  <a:schemeClr val="bg1"/>
                </a:solidFill>
                <a:latin typeface="+mn-lt"/>
              </a:defRPr>
            </a:lvl1pPr>
            <a:lvl2pPr marL="457200" indent="0">
              <a:buNone/>
              <a:defRPr>
                <a:solidFill>
                  <a:schemeClr val="bg1"/>
                </a:solidFill>
                <a:latin typeface="+mj-lt"/>
              </a:defRPr>
            </a:lvl2pPr>
            <a:lvl3pPr marL="914400" indent="0">
              <a:buNone/>
              <a:defRPr>
                <a:solidFill>
                  <a:schemeClr val="bg1"/>
                </a:solidFill>
                <a:latin typeface="+mj-lt"/>
              </a:defRPr>
            </a:lvl3pPr>
            <a:lvl4pPr marL="1371600" indent="0">
              <a:buNone/>
              <a:defRPr>
                <a:solidFill>
                  <a:schemeClr val="bg1"/>
                </a:solidFill>
                <a:latin typeface="+mj-lt"/>
              </a:defRPr>
            </a:lvl4pPr>
            <a:lvl5pPr marL="1828800" indent="0">
              <a:buNone/>
              <a:defRPr>
                <a:solidFill>
                  <a:schemeClr val="bg1"/>
                </a:solidFill>
                <a:latin typeface="+mj-lt"/>
              </a:defRPr>
            </a:lvl5pPr>
          </a:lstStyle>
          <a:p>
            <a:pPr lvl="0"/>
            <a:r>
              <a:rPr lang="en-US" dirty="0"/>
              <a:t>Company Title</a:t>
            </a:r>
          </a:p>
        </p:txBody>
      </p:sp>
      <p:sp>
        <p:nvSpPr>
          <p:cNvPr id="18" name="Picture Placeholder 7">
            <a:extLst>
              <a:ext uri="{FF2B5EF4-FFF2-40B4-BE49-F238E27FC236}">
                <a16:creationId xmlns:a16="http://schemas.microsoft.com/office/drawing/2014/main" id="{8D16609F-6EA2-6245-8363-09DA7278A2C0}"/>
              </a:ext>
            </a:extLst>
          </p:cNvPr>
          <p:cNvSpPr>
            <a:spLocks noGrp="1"/>
          </p:cNvSpPr>
          <p:nvPr>
            <p:ph type="pic" sz="quarter" idx="11" hasCustomPrompt="1"/>
          </p:nvPr>
        </p:nvSpPr>
        <p:spPr>
          <a:xfrm>
            <a:off x="2667416" y="1253409"/>
            <a:ext cx="2146622" cy="2318486"/>
          </a:xfrm>
          <a:prstGeom prst="parallelogram">
            <a:avLst>
              <a:gd name="adj" fmla="val 0"/>
            </a:avLst>
          </a:prstGeom>
          <a:solidFill>
            <a:schemeClr val="bg1"/>
          </a:solidFill>
          <a:ln w="25400">
            <a:solidFill>
              <a:schemeClr val="bg1"/>
            </a:solidFill>
          </a:ln>
          <a:effectLst/>
        </p:spPr>
        <p:txBody>
          <a:bodyPr anchor="ctr" anchorCtr="0"/>
          <a:lstStyle>
            <a:lvl1pPr marL="0" indent="0" algn="ctr">
              <a:buNone/>
              <a:defRPr sz="1400" b="0" i="0" baseline="0">
                <a:latin typeface="Helvetica" pitchFamily="2" charset="0"/>
              </a:defRPr>
            </a:lvl1pPr>
          </a:lstStyle>
          <a:p>
            <a:r>
              <a:rPr lang="en-US" dirty="0"/>
              <a:t>Drag Photo To Placeholder or Click On The Icon To Add</a:t>
            </a:r>
          </a:p>
        </p:txBody>
      </p:sp>
      <p:sp>
        <p:nvSpPr>
          <p:cNvPr id="19" name="Picture Placeholder 7">
            <a:extLst>
              <a:ext uri="{FF2B5EF4-FFF2-40B4-BE49-F238E27FC236}">
                <a16:creationId xmlns:a16="http://schemas.microsoft.com/office/drawing/2014/main" id="{1FE8213C-10CA-CE45-BD47-C3A1B662A671}"/>
              </a:ext>
            </a:extLst>
          </p:cNvPr>
          <p:cNvSpPr>
            <a:spLocks noGrp="1"/>
          </p:cNvSpPr>
          <p:nvPr>
            <p:ph type="pic" sz="quarter" idx="16" hasCustomPrompt="1"/>
          </p:nvPr>
        </p:nvSpPr>
        <p:spPr>
          <a:xfrm>
            <a:off x="7682833" y="1253409"/>
            <a:ext cx="2146622" cy="2318486"/>
          </a:xfrm>
          <a:prstGeom prst="parallelogram">
            <a:avLst>
              <a:gd name="adj" fmla="val 0"/>
            </a:avLst>
          </a:prstGeom>
          <a:solidFill>
            <a:schemeClr val="bg1"/>
          </a:solidFill>
          <a:ln w="25400">
            <a:solidFill>
              <a:schemeClr val="bg1"/>
            </a:solidFill>
          </a:ln>
          <a:effectLst/>
        </p:spPr>
        <p:txBody>
          <a:bodyPr anchor="ctr" anchorCtr="0"/>
          <a:lstStyle>
            <a:lvl1pPr marL="0" indent="0" algn="ctr">
              <a:buNone/>
              <a:defRPr sz="1400" b="0" i="0" baseline="0">
                <a:latin typeface="Helvetica" pitchFamily="2" charset="0"/>
              </a:defRPr>
            </a:lvl1pPr>
          </a:lstStyle>
          <a:p>
            <a:r>
              <a:rPr lang="en-US" dirty="0"/>
              <a:t>Drag Photo To Placeholder or Click On The Icon To Add</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peaker 3">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11434BE3-9D73-0A4E-8D48-9697B869EBBB}"/>
              </a:ext>
            </a:extLst>
          </p:cNvPr>
          <p:cNvSpPr>
            <a:spLocks noGrp="1"/>
          </p:cNvSpPr>
          <p:nvPr>
            <p:ph type="ctrTitle" hasCustomPrompt="1"/>
          </p:nvPr>
        </p:nvSpPr>
        <p:spPr>
          <a:xfrm>
            <a:off x="512617" y="3639204"/>
            <a:ext cx="3768438" cy="819486"/>
          </a:xfrm>
          <a:prstGeom prst="rect">
            <a:avLst/>
          </a:prstGeom>
        </p:spPr>
        <p:txBody>
          <a:bodyPr anchor="b"/>
          <a:lstStyle>
            <a:lvl1pPr algn="ctr">
              <a:defRPr sz="2800" b="1" i="0">
                <a:solidFill>
                  <a:schemeClr val="bg1"/>
                </a:solidFill>
                <a:latin typeface="Century Gothic" panose="020B0502020202020204" pitchFamily="34" charset="0"/>
              </a:defRPr>
            </a:lvl1pPr>
          </a:lstStyle>
          <a:p>
            <a:r>
              <a:rPr lang="en-US" dirty="0"/>
              <a:t>Full name</a:t>
            </a:r>
          </a:p>
        </p:txBody>
      </p:sp>
      <p:sp>
        <p:nvSpPr>
          <p:cNvPr id="19" name="Subtitle 2">
            <a:extLst>
              <a:ext uri="{FF2B5EF4-FFF2-40B4-BE49-F238E27FC236}">
                <a16:creationId xmlns:a16="http://schemas.microsoft.com/office/drawing/2014/main" id="{5A6C2DA9-7810-7C4A-9CF2-B0F3498B1519}"/>
              </a:ext>
            </a:extLst>
          </p:cNvPr>
          <p:cNvSpPr>
            <a:spLocks noGrp="1"/>
          </p:cNvSpPr>
          <p:nvPr>
            <p:ph type="subTitle" idx="1" hasCustomPrompt="1"/>
          </p:nvPr>
        </p:nvSpPr>
        <p:spPr>
          <a:xfrm>
            <a:off x="512617" y="4458690"/>
            <a:ext cx="3768438" cy="512762"/>
          </a:xfrm>
          <a:prstGeom prst="rect">
            <a:avLst/>
          </a:prstGeom>
        </p:spPr>
        <p:txBody>
          <a:bodyPr/>
          <a:lstStyle>
            <a:lvl1pPr marL="0" indent="0" algn="ctr">
              <a:buNone/>
              <a:defRPr sz="1800" b="0" i="0">
                <a:solidFill>
                  <a:schemeClr val="bg1"/>
                </a:solidFill>
                <a:latin typeface="Century Gothic" panose="020B0502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Company Title</a:t>
            </a:r>
          </a:p>
        </p:txBody>
      </p:sp>
      <p:sp>
        <p:nvSpPr>
          <p:cNvPr id="20" name="Text Placeholder 8">
            <a:extLst>
              <a:ext uri="{FF2B5EF4-FFF2-40B4-BE49-F238E27FC236}">
                <a16:creationId xmlns:a16="http://schemas.microsoft.com/office/drawing/2014/main" id="{652D1305-3DC0-4542-90F0-EE1C8CA322D1}"/>
              </a:ext>
            </a:extLst>
          </p:cNvPr>
          <p:cNvSpPr>
            <a:spLocks noGrp="1"/>
          </p:cNvSpPr>
          <p:nvPr>
            <p:ph type="body" sz="quarter" idx="13" hasCustomPrompt="1"/>
          </p:nvPr>
        </p:nvSpPr>
        <p:spPr>
          <a:xfrm>
            <a:off x="4281055" y="3639205"/>
            <a:ext cx="3768438" cy="819486"/>
          </a:xfrm>
          <a:prstGeom prst="rect">
            <a:avLst/>
          </a:prstGeom>
        </p:spPr>
        <p:txBody>
          <a:bodyPr anchor="b" anchorCtr="0"/>
          <a:lstStyle>
            <a:lvl1pPr marL="0" indent="0" algn="ctr">
              <a:buNone/>
              <a:defRPr sz="2800" b="1" i="0" baseline="0">
                <a:solidFill>
                  <a:schemeClr val="bg1"/>
                </a:solidFill>
                <a:latin typeface="Century Gothic" panose="020B0502020202020204" pitchFamily="34" charset="0"/>
              </a:defRPr>
            </a:lvl1pPr>
            <a:lvl2pPr marL="457200" indent="0">
              <a:buNone/>
              <a:defRPr>
                <a:solidFill>
                  <a:schemeClr val="bg1"/>
                </a:solidFill>
                <a:latin typeface="+mj-lt"/>
              </a:defRPr>
            </a:lvl2pPr>
            <a:lvl3pPr marL="914400" indent="0">
              <a:buNone/>
              <a:defRPr>
                <a:solidFill>
                  <a:schemeClr val="bg1"/>
                </a:solidFill>
                <a:latin typeface="+mj-lt"/>
              </a:defRPr>
            </a:lvl3pPr>
            <a:lvl4pPr marL="1371600" indent="0">
              <a:buNone/>
              <a:defRPr>
                <a:solidFill>
                  <a:schemeClr val="bg1"/>
                </a:solidFill>
                <a:latin typeface="+mj-lt"/>
              </a:defRPr>
            </a:lvl4pPr>
            <a:lvl5pPr marL="1828800" indent="0">
              <a:buNone/>
              <a:defRPr>
                <a:solidFill>
                  <a:schemeClr val="bg1"/>
                </a:solidFill>
                <a:latin typeface="+mj-lt"/>
              </a:defRPr>
            </a:lvl5pPr>
          </a:lstStyle>
          <a:p>
            <a:pPr lvl="0"/>
            <a:r>
              <a:rPr lang="en-US" dirty="0"/>
              <a:t>Full name</a:t>
            </a:r>
          </a:p>
        </p:txBody>
      </p:sp>
      <p:sp>
        <p:nvSpPr>
          <p:cNvPr id="21" name="Text Placeholder 8">
            <a:extLst>
              <a:ext uri="{FF2B5EF4-FFF2-40B4-BE49-F238E27FC236}">
                <a16:creationId xmlns:a16="http://schemas.microsoft.com/office/drawing/2014/main" id="{42F028E5-008E-8C46-837E-E2B9CFA91CDE}"/>
              </a:ext>
            </a:extLst>
          </p:cNvPr>
          <p:cNvSpPr>
            <a:spLocks noGrp="1"/>
          </p:cNvSpPr>
          <p:nvPr>
            <p:ph type="body" sz="quarter" idx="14" hasCustomPrompt="1"/>
          </p:nvPr>
        </p:nvSpPr>
        <p:spPr>
          <a:xfrm>
            <a:off x="4281055" y="4458690"/>
            <a:ext cx="3768438" cy="512762"/>
          </a:xfrm>
          <a:prstGeom prst="rect">
            <a:avLst/>
          </a:prstGeom>
        </p:spPr>
        <p:txBody>
          <a:bodyPr anchor="t" anchorCtr="0"/>
          <a:lstStyle>
            <a:lvl1pPr marL="0" indent="0" algn="ctr">
              <a:buNone/>
              <a:defRPr sz="1800" b="0" i="0" baseline="0">
                <a:solidFill>
                  <a:schemeClr val="bg1"/>
                </a:solidFill>
                <a:latin typeface="Century Gothic" panose="020B0502020202020204" pitchFamily="34" charset="0"/>
              </a:defRPr>
            </a:lvl1pPr>
            <a:lvl2pPr marL="457200" indent="0">
              <a:buNone/>
              <a:defRPr>
                <a:solidFill>
                  <a:schemeClr val="bg1"/>
                </a:solidFill>
                <a:latin typeface="+mj-lt"/>
              </a:defRPr>
            </a:lvl2pPr>
            <a:lvl3pPr marL="914400" indent="0">
              <a:buNone/>
              <a:defRPr>
                <a:solidFill>
                  <a:schemeClr val="bg1"/>
                </a:solidFill>
                <a:latin typeface="+mj-lt"/>
              </a:defRPr>
            </a:lvl3pPr>
            <a:lvl4pPr marL="1371600" indent="0">
              <a:buNone/>
              <a:defRPr>
                <a:solidFill>
                  <a:schemeClr val="bg1"/>
                </a:solidFill>
                <a:latin typeface="+mj-lt"/>
              </a:defRPr>
            </a:lvl4pPr>
            <a:lvl5pPr marL="1828800" indent="0">
              <a:buNone/>
              <a:defRPr>
                <a:solidFill>
                  <a:schemeClr val="bg1"/>
                </a:solidFill>
                <a:latin typeface="+mj-lt"/>
              </a:defRPr>
            </a:lvl5pPr>
          </a:lstStyle>
          <a:p>
            <a:r>
              <a:rPr lang="en-US" dirty="0"/>
              <a:t>Company Title</a:t>
            </a:r>
          </a:p>
        </p:txBody>
      </p:sp>
      <p:sp>
        <p:nvSpPr>
          <p:cNvPr id="25" name="Text Placeholder 8">
            <a:extLst>
              <a:ext uri="{FF2B5EF4-FFF2-40B4-BE49-F238E27FC236}">
                <a16:creationId xmlns:a16="http://schemas.microsoft.com/office/drawing/2014/main" id="{BB279E9D-53A8-2F4A-901F-A4E90032AAFB}"/>
              </a:ext>
            </a:extLst>
          </p:cNvPr>
          <p:cNvSpPr>
            <a:spLocks noGrp="1"/>
          </p:cNvSpPr>
          <p:nvPr>
            <p:ph type="body" sz="quarter" idx="15" hasCustomPrompt="1"/>
          </p:nvPr>
        </p:nvSpPr>
        <p:spPr>
          <a:xfrm>
            <a:off x="8049493" y="3639205"/>
            <a:ext cx="3768438" cy="819486"/>
          </a:xfrm>
          <a:prstGeom prst="rect">
            <a:avLst/>
          </a:prstGeom>
        </p:spPr>
        <p:txBody>
          <a:bodyPr anchor="b" anchorCtr="0"/>
          <a:lstStyle>
            <a:lvl1pPr marL="0" indent="0" algn="ctr">
              <a:buNone/>
              <a:defRPr sz="2800" b="1" i="0">
                <a:solidFill>
                  <a:schemeClr val="bg1"/>
                </a:solidFill>
                <a:latin typeface="Century Gothic" panose="020B0502020202020204" pitchFamily="34" charset="0"/>
              </a:defRPr>
            </a:lvl1pPr>
            <a:lvl2pPr marL="457200" indent="0">
              <a:buNone/>
              <a:defRPr>
                <a:solidFill>
                  <a:schemeClr val="bg1"/>
                </a:solidFill>
                <a:latin typeface="+mj-lt"/>
              </a:defRPr>
            </a:lvl2pPr>
            <a:lvl3pPr marL="914400" indent="0">
              <a:buNone/>
              <a:defRPr>
                <a:solidFill>
                  <a:schemeClr val="bg1"/>
                </a:solidFill>
                <a:latin typeface="+mj-lt"/>
              </a:defRPr>
            </a:lvl3pPr>
            <a:lvl4pPr marL="1371600" indent="0">
              <a:buNone/>
              <a:defRPr>
                <a:solidFill>
                  <a:schemeClr val="bg1"/>
                </a:solidFill>
                <a:latin typeface="+mj-lt"/>
              </a:defRPr>
            </a:lvl4pPr>
            <a:lvl5pPr marL="1828800" indent="0">
              <a:buNone/>
              <a:defRPr>
                <a:solidFill>
                  <a:schemeClr val="bg1"/>
                </a:solidFill>
                <a:latin typeface="+mj-lt"/>
              </a:defRPr>
            </a:lvl5pPr>
          </a:lstStyle>
          <a:p>
            <a:pPr lvl="0"/>
            <a:r>
              <a:rPr lang="en-US" dirty="0"/>
              <a:t>Full name</a:t>
            </a:r>
          </a:p>
        </p:txBody>
      </p:sp>
      <p:sp>
        <p:nvSpPr>
          <p:cNvPr id="26" name="Text Placeholder 8">
            <a:extLst>
              <a:ext uri="{FF2B5EF4-FFF2-40B4-BE49-F238E27FC236}">
                <a16:creationId xmlns:a16="http://schemas.microsoft.com/office/drawing/2014/main" id="{08CB3AE9-2017-8244-85FB-2C883693520D}"/>
              </a:ext>
            </a:extLst>
          </p:cNvPr>
          <p:cNvSpPr>
            <a:spLocks noGrp="1"/>
          </p:cNvSpPr>
          <p:nvPr>
            <p:ph type="body" sz="quarter" idx="16" hasCustomPrompt="1"/>
          </p:nvPr>
        </p:nvSpPr>
        <p:spPr>
          <a:xfrm>
            <a:off x="8049493" y="4458690"/>
            <a:ext cx="3768438" cy="512762"/>
          </a:xfrm>
          <a:prstGeom prst="rect">
            <a:avLst/>
          </a:prstGeom>
        </p:spPr>
        <p:txBody>
          <a:bodyPr anchor="t" anchorCtr="0"/>
          <a:lstStyle>
            <a:lvl1pPr marL="0" indent="0" algn="ctr">
              <a:buNone/>
              <a:defRPr sz="1800" b="0" i="0" baseline="0">
                <a:solidFill>
                  <a:schemeClr val="bg1"/>
                </a:solidFill>
                <a:latin typeface="Century Gothic" panose="020B0502020202020204" pitchFamily="34" charset="0"/>
              </a:defRPr>
            </a:lvl1pPr>
            <a:lvl2pPr marL="457200" indent="0">
              <a:buNone/>
              <a:defRPr>
                <a:solidFill>
                  <a:schemeClr val="bg1"/>
                </a:solidFill>
                <a:latin typeface="+mj-lt"/>
              </a:defRPr>
            </a:lvl2pPr>
            <a:lvl3pPr marL="914400" indent="0">
              <a:buNone/>
              <a:defRPr>
                <a:solidFill>
                  <a:schemeClr val="bg1"/>
                </a:solidFill>
                <a:latin typeface="+mj-lt"/>
              </a:defRPr>
            </a:lvl3pPr>
            <a:lvl4pPr marL="1371600" indent="0">
              <a:buNone/>
              <a:defRPr>
                <a:solidFill>
                  <a:schemeClr val="bg1"/>
                </a:solidFill>
                <a:latin typeface="+mj-lt"/>
              </a:defRPr>
            </a:lvl4pPr>
            <a:lvl5pPr marL="1828800" indent="0">
              <a:buNone/>
              <a:defRPr>
                <a:solidFill>
                  <a:schemeClr val="bg1"/>
                </a:solidFill>
                <a:latin typeface="+mj-lt"/>
              </a:defRPr>
            </a:lvl5pPr>
          </a:lstStyle>
          <a:p>
            <a:pPr lvl="0"/>
            <a:r>
              <a:rPr lang="en-US" dirty="0"/>
              <a:t>Company Title</a:t>
            </a:r>
          </a:p>
        </p:txBody>
      </p:sp>
      <p:sp>
        <p:nvSpPr>
          <p:cNvPr id="27" name="Picture Placeholder 7">
            <a:extLst>
              <a:ext uri="{FF2B5EF4-FFF2-40B4-BE49-F238E27FC236}">
                <a16:creationId xmlns:a16="http://schemas.microsoft.com/office/drawing/2014/main" id="{C7960A94-9692-FA4A-AA5B-BC7A46DF877D}"/>
              </a:ext>
            </a:extLst>
          </p:cNvPr>
          <p:cNvSpPr>
            <a:spLocks noGrp="1"/>
          </p:cNvSpPr>
          <p:nvPr>
            <p:ph type="pic" sz="quarter" idx="11" hasCustomPrompt="1"/>
          </p:nvPr>
        </p:nvSpPr>
        <p:spPr>
          <a:xfrm>
            <a:off x="1451178" y="1534571"/>
            <a:ext cx="1891317" cy="2042741"/>
          </a:xfrm>
          <a:prstGeom prst="parallelogram">
            <a:avLst>
              <a:gd name="adj" fmla="val 0"/>
            </a:avLst>
          </a:prstGeom>
          <a:solidFill>
            <a:schemeClr val="bg1"/>
          </a:solidFill>
          <a:ln w="25400">
            <a:solidFill>
              <a:schemeClr val="bg1"/>
            </a:solidFill>
          </a:ln>
          <a:effectLst/>
        </p:spPr>
        <p:txBody>
          <a:bodyPr anchor="ctr" anchorCtr="0"/>
          <a:lstStyle>
            <a:lvl1pPr marL="0" indent="0" algn="ctr">
              <a:buNone/>
              <a:defRPr sz="1400" b="0" i="0" baseline="0">
                <a:latin typeface="Helvetica" pitchFamily="2" charset="0"/>
              </a:defRPr>
            </a:lvl1pPr>
          </a:lstStyle>
          <a:p>
            <a:r>
              <a:rPr lang="en-US" dirty="0"/>
              <a:t>Drag Photo To Placeholder or Click On The Icon To Add</a:t>
            </a:r>
          </a:p>
        </p:txBody>
      </p:sp>
      <p:sp>
        <p:nvSpPr>
          <p:cNvPr id="28" name="Picture Placeholder 7">
            <a:extLst>
              <a:ext uri="{FF2B5EF4-FFF2-40B4-BE49-F238E27FC236}">
                <a16:creationId xmlns:a16="http://schemas.microsoft.com/office/drawing/2014/main" id="{683BF0AC-7060-A742-81C8-6B464A025F05}"/>
              </a:ext>
            </a:extLst>
          </p:cNvPr>
          <p:cNvSpPr>
            <a:spLocks noGrp="1"/>
          </p:cNvSpPr>
          <p:nvPr>
            <p:ph type="pic" sz="quarter" idx="23" hasCustomPrompt="1"/>
          </p:nvPr>
        </p:nvSpPr>
        <p:spPr>
          <a:xfrm>
            <a:off x="5219616" y="1527392"/>
            <a:ext cx="1891317" cy="2042741"/>
          </a:xfrm>
          <a:prstGeom prst="parallelogram">
            <a:avLst>
              <a:gd name="adj" fmla="val 0"/>
            </a:avLst>
          </a:prstGeom>
          <a:solidFill>
            <a:schemeClr val="bg1"/>
          </a:solidFill>
          <a:ln w="25400">
            <a:solidFill>
              <a:schemeClr val="bg1"/>
            </a:solidFill>
          </a:ln>
          <a:effectLst/>
        </p:spPr>
        <p:txBody>
          <a:bodyPr anchor="ctr" anchorCtr="0"/>
          <a:lstStyle>
            <a:lvl1pPr marL="0" indent="0" algn="ctr">
              <a:buNone/>
              <a:defRPr sz="1400" b="0" i="0" baseline="0">
                <a:latin typeface="Helvetica" pitchFamily="2" charset="0"/>
              </a:defRPr>
            </a:lvl1pPr>
          </a:lstStyle>
          <a:p>
            <a:r>
              <a:rPr lang="en-US" dirty="0"/>
              <a:t>Drag Photo To Placeholder or Click On The Icon To Add</a:t>
            </a:r>
          </a:p>
        </p:txBody>
      </p:sp>
      <p:sp>
        <p:nvSpPr>
          <p:cNvPr id="29" name="Picture Placeholder 7">
            <a:extLst>
              <a:ext uri="{FF2B5EF4-FFF2-40B4-BE49-F238E27FC236}">
                <a16:creationId xmlns:a16="http://schemas.microsoft.com/office/drawing/2014/main" id="{99F0BEC7-E266-2646-9D02-97E7C2AD4C48}"/>
              </a:ext>
            </a:extLst>
          </p:cNvPr>
          <p:cNvSpPr>
            <a:spLocks noGrp="1"/>
          </p:cNvSpPr>
          <p:nvPr>
            <p:ph type="pic" sz="quarter" idx="24" hasCustomPrompt="1"/>
          </p:nvPr>
        </p:nvSpPr>
        <p:spPr>
          <a:xfrm>
            <a:off x="8988054" y="1534571"/>
            <a:ext cx="1891317" cy="2042741"/>
          </a:xfrm>
          <a:prstGeom prst="parallelogram">
            <a:avLst>
              <a:gd name="adj" fmla="val 0"/>
            </a:avLst>
          </a:prstGeom>
          <a:solidFill>
            <a:schemeClr val="bg1"/>
          </a:solidFill>
          <a:ln w="25400">
            <a:solidFill>
              <a:schemeClr val="bg1"/>
            </a:solidFill>
          </a:ln>
          <a:effectLst/>
        </p:spPr>
        <p:txBody>
          <a:bodyPr anchor="ctr" anchorCtr="0"/>
          <a:lstStyle>
            <a:lvl1pPr marL="0" indent="0" algn="ctr">
              <a:buNone/>
              <a:defRPr sz="1400" b="0" i="0" baseline="0">
                <a:latin typeface="Helvetica" pitchFamily="2" charset="0"/>
              </a:defRPr>
            </a:lvl1pPr>
          </a:lstStyle>
          <a:p>
            <a:r>
              <a:rPr lang="en-US" dirty="0"/>
              <a:t>Drag Photo To Placeholder or Click On The Icon To Add</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00E149F-02FF-E747-80D3-5A1CEC8AA047}"/>
              </a:ext>
            </a:extLst>
          </p:cNvPr>
          <p:cNvSpPr txBox="1"/>
          <p:nvPr userDrawn="1"/>
        </p:nvSpPr>
        <p:spPr>
          <a:xfrm>
            <a:off x="1524000" y="2450802"/>
            <a:ext cx="9144000" cy="1446550"/>
          </a:xfrm>
          <a:prstGeom prst="rect">
            <a:avLst/>
          </a:prstGeom>
          <a:noFill/>
        </p:spPr>
        <p:txBody>
          <a:bodyPr wrap="square" rtlCol="0">
            <a:spAutoFit/>
          </a:bodyPr>
          <a:lstStyle/>
          <a:p>
            <a:pPr algn="ctr"/>
            <a:r>
              <a:rPr lang="en-US" sz="8800" b="1" i="0" dirty="0">
                <a:solidFill>
                  <a:schemeClr val="bg1"/>
                </a:solidFill>
                <a:latin typeface="+mj-lt"/>
              </a:rPr>
              <a:t>Thank you.</a:t>
            </a:r>
          </a:p>
        </p:txBody>
      </p:sp>
    </p:spTree>
    <p:extLst>
      <p:ext uri="{BB962C8B-B14F-4D97-AF65-F5344CB8AC3E}">
        <p14:creationId xmlns:p14="http://schemas.microsoft.com/office/powerpoint/2010/main" val="16811258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Key Takeaway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B5E821C-7CCD-4546-ADE9-4FD2F9D784A5}"/>
              </a:ext>
            </a:extLst>
          </p:cNvPr>
          <p:cNvSpPr>
            <a:spLocks noGrp="1"/>
          </p:cNvSpPr>
          <p:nvPr>
            <p:ph type="ctrTitle" hasCustomPrompt="1"/>
          </p:nvPr>
        </p:nvSpPr>
        <p:spPr>
          <a:xfrm>
            <a:off x="856007" y="1257308"/>
            <a:ext cx="9144000" cy="852320"/>
          </a:xfrm>
          <a:prstGeom prst="rect">
            <a:avLst/>
          </a:prstGeom>
        </p:spPr>
        <p:txBody>
          <a:bodyPr anchor="ctr" anchorCtr="0"/>
          <a:lstStyle>
            <a:lvl1pPr algn="l">
              <a:defRPr sz="4800" b="1" i="0">
                <a:solidFill>
                  <a:schemeClr val="bg1"/>
                </a:solidFill>
                <a:latin typeface="+mj-lt"/>
              </a:defRPr>
            </a:lvl1pPr>
          </a:lstStyle>
          <a:p>
            <a:r>
              <a:rPr lang="en-US" dirty="0"/>
              <a:t>Click to edit title</a:t>
            </a:r>
          </a:p>
        </p:txBody>
      </p:sp>
      <p:sp>
        <p:nvSpPr>
          <p:cNvPr id="4" name="Parallelogram 3">
            <a:extLst>
              <a:ext uri="{FF2B5EF4-FFF2-40B4-BE49-F238E27FC236}">
                <a16:creationId xmlns:a16="http://schemas.microsoft.com/office/drawing/2014/main" id="{C1FD6ECC-4A2F-F748-88B9-5F484B05A5D1}"/>
              </a:ext>
            </a:extLst>
          </p:cNvPr>
          <p:cNvSpPr/>
          <p:nvPr userDrawn="1"/>
        </p:nvSpPr>
        <p:spPr>
          <a:xfrm>
            <a:off x="3163066" y="2306229"/>
            <a:ext cx="703852" cy="573740"/>
          </a:xfrm>
          <a:prstGeom prst="parallelogram">
            <a:avLst>
              <a:gd name="adj" fmla="val 0"/>
            </a:avLst>
          </a:prstGeom>
          <a:solidFill>
            <a:srgbClr val="EF7E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0" kern="1200" dirty="0">
                <a:solidFill>
                  <a:schemeClr val="bg1"/>
                </a:solidFill>
                <a:latin typeface="Century Gothic" panose="020B0502020202020204" pitchFamily="34" charset="0"/>
                <a:ea typeface="+mj-ea"/>
                <a:cs typeface="+mj-cs"/>
              </a:rPr>
              <a:t>1</a:t>
            </a:r>
          </a:p>
        </p:txBody>
      </p:sp>
      <p:sp>
        <p:nvSpPr>
          <p:cNvPr id="5" name="Text Placeholder 8">
            <a:extLst>
              <a:ext uri="{FF2B5EF4-FFF2-40B4-BE49-F238E27FC236}">
                <a16:creationId xmlns:a16="http://schemas.microsoft.com/office/drawing/2014/main" id="{EE7B811D-7C0F-7740-A889-A206A46639B9}"/>
              </a:ext>
            </a:extLst>
          </p:cNvPr>
          <p:cNvSpPr>
            <a:spLocks noGrp="1"/>
          </p:cNvSpPr>
          <p:nvPr>
            <p:ph type="body" sz="quarter" idx="11" hasCustomPrompt="1"/>
          </p:nvPr>
        </p:nvSpPr>
        <p:spPr>
          <a:xfrm>
            <a:off x="4046464" y="2257419"/>
            <a:ext cx="5190147" cy="677930"/>
          </a:xfrm>
          <a:prstGeom prst="rect">
            <a:avLst/>
          </a:prstGeom>
        </p:spPr>
        <p:txBody>
          <a:bodyPr anchor="ctr">
            <a:noAutofit/>
          </a:bodyPr>
          <a:lstStyle>
            <a:lvl1pPr marL="0" indent="0" algn="l">
              <a:buNone/>
              <a:defRPr sz="2400" b="0" i="0">
                <a:solidFill>
                  <a:schemeClr val="bg1"/>
                </a:solidFill>
                <a:latin typeface="+mn-lt"/>
              </a:defRPr>
            </a:lvl1pPr>
          </a:lstStyle>
          <a:p>
            <a:pPr lvl="0"/>
            <a:r>
              <a:rPr lang="en-US" dirty="0"/>
              <a:t>Click to enter paragraph</a:t>
            </a:r>
          </a:p>
        </p:txBody>
      </p:sp>
      <p:sp>
        <p:nvSpPr>
          <p:cNvPr id="6" name="Parallelogram 5">
            <a:extLst>
              <a:ext uri="{FF2B5EF4-FFF2-40B4-BE49-F238E27FC236}">
                <a16:creationId xmlns:a16="http://schemas.microsoft.com/office/drawing/2014/main" id="{783645CF-83ED-0844-A315-019A0357C6B4}"/>
              </a:ext>
            </a:extLst>
          </p:cNvPr>
          <p:cNvSpPr/>
          <p:nvPr userDrawn="1"/>
        </p:nvSpPr>
        <p:spPr>
          <a:xfrm>
            <a:off x="3163066" y="3526510"/>
            <a:ext cx="703852" cy="573740"/>
          </a:xfrm>
          <a:prstGeom prst="parallelogram">
            <a:avLst>
              <a:gd name="adj" fmla="val 0"/>
            </a:avLst>
          </a:prstGeom>
          <a:solidFill>
            <a:srgbClr val="EF7E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0" kern="1200" dirty="0">
                <a:solidFill>
                  <a:schemeClr val="bg1"/>
                </a:solidFill>
                <a:latin typeface="Century Gothic" panose="020B0502020202020204" pitchFamily="34" charset="0"/>
                <a:ea typeface="+mj-ea"/>
                <a:cs typeface="+mj-cs"/>
              </a:rPr>
              <a:t>2</a:t>
            </a:r>
          </a:p>
        </p:txBody>
      </p:sp>
      <p:sp>
        <p:nvSpPr>
          <p:cNvPr id="7" name="Text Placeholder 8">
            <a:extLst>
              <a:ext uri="{FF2B5EF4-FFF2-40B4-BE49-F238E27FC236}">
                <a16:creationId xmlns:a16="http://schemas.microsoft.com/office/drawing/2014/main" id="{1DF39094-861F-0A45-AD0C-94BDF32BDA48}"/>
              </a:ext>
            </a:extLst>
          </p:cNvPr>
          <p:cNvSpPr>
            <a:spLocks noGrp="1"/>
          </p:cNvSpPr>
          <p:nvPr>
            <p:ph type="body" sz="quarter" idx="12" hasCustomPrompt="1"/>
          </p:nvPr>
        </p:nvSpPr>
        <p:spPr>
          <a:xfrm>
            <a:off x="4046464" y="3468342"/>
            <a:ext cx="5190147" cy="677930"/>
          </a:xfrm>
          <a:prstGeom prst="rect">
            <a:avLst/>
          </a:prstGeom>
        </p:spPr>
        <p:txBody>
          <a:bodyPr anchor="ctr">
            <a:noAutofit/>
          </a:bodyPr>
          <a:lstStyle>
            <a:lvl1pPr marL="0" indent="0" algn="l">
              <a:buNone/>
              <a:defRPr sz="2400" b="0" i="0">
                <a:solidFill>
                  <a:schemeClr val="bg1"/>
                </a:solidFill>
                <a:latin typeface="+mn-lt"/>
              </a:defRPr>
            </a:lvl1pPr>
          </a:lstStyle>
          <a:p>
            <a:pPr lvl="0"/>
            <a:r>
              <a:rPr lang="en-US" dirty="0"/>
              <a:t>Click to enter paragraph</a:t>
            </a:r>
          </a:p>
        </p:txBody>
      </p:sp>
      <p:sp>
        <p:nvSpPr>
          <p:cNvPr id="8" name="Parallelogram 7">
            <a:extLst>
              <a:ext uri="{FF2B5EF4-FFF2-40B4-BE49-F238E27FC236}">
                <a16:creationId xmlns:a16="http://schemas.microsoft.com/office/drawing/2014/main" id="{63FD1F72-7C2E-4C46-8AB7-F674844CC02A}"/>
              </a:ext>
            </a:extLst>
          </p:cNvPr>
          <p:cNvSpPr/>
          <p:nvPr userDrawn="1"/>
        </p:nvSpPr>
        <p:spPr>
          <a:xfrm>
            <a:off x="3163066" y="4746791"/>
            <a:ext cx="703852" cy="573740"/>
          </a:xfrm>
          <a:prstGeom prst="parallelogram">
            <a:avLst>
              <a:gd name="adj" fmla="val 0"/>
            </a:avLst>
          </a:prstGeom>
          <a:solidFill>
            <a:srgbClr val="EF7E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0" kern="1200" dirty="0">
                <a:solidFill>
                  <a:schemeClr val="bg1"/>
                </a:solidFill>
                <a:latin typeface="Century Gothic" panose="020B0502020202020204" pitchFamily="34" charset="0"/>
                <a:ea typeface="+mj-ea"/>
                <a:cs typeface="+mj-cs"/>
              </a:rPr>
              <a:t>3</a:t>
            </a:r>
          </a:p>
        </p:txBody>
      </p:sp>
      <p:sp>
        <p:nvSpPr>
          <p:cNvPr id="9" name="Text Placeholder 8">
            <a:extLst>
              <a:ext uri="{FF2B5EF4-FFF2-40B4-BE49-F238E27FC236}">
                <a16:creationId xmlns:a16="http://schemas.microsoft.com/office/drawing/2014/main" id="{0329F6C6-B324-1446-BD21-092271240F32}"/>
              </a:ext>
            </a:extLst>
          </p:cNvPr>
          <p:cNvSpPr>
            <a:spLocks noGrp="1"/>
          </p:cNvSpPr>
          <p:nvPr>
            <p:ph type="body" sz="quarter" idx="13" hasCustomPrompt="1"/>
          </p:nvPr>
        </p:nvSpPr>
        <p:spPr>
          <a:xfrm>
            <a:off x="4046464" y="4697981"/>
            <a:ext cx="5190147" cy="677930"/>
          </a:xfrm>
          <a:prstGeom prst="rect">
            <a:avLst/>
          </a:prstGeom>
        </p:spPr>
        <p:txBody>
          <a:bodyPr anchor="ctr">
            <a:noAutofit/>
          </a:bodyPr>
          <a:lstStyle>
            <a:lvl1pPr marL="0" indent="0" algn="l">
              <a:buNone/>
              <a:defRPr sz="2400" b="0" i="0">
                <a:solidFill>
                  <a:schemeClr val="bg1"/>
                </a:solidFill>
                <a:latin typeface="+mn-lt"/>
              </a:defRPr>
            </a:lvl1pPr>
          </a:lstStyle>
          <a:p>
            <a:pPr lvl="0"/>
            <a:r>
              <a:rPr lang="en-US" dirty="0"/>
              <a:t>Click to enter paragraph</a:t>
            </a:r>
          </a:p>
        </p:txBody>
      </p:sp>
      <p:cxnSp>
        <p:nvCxnSpPr>
          <p:cNvPr id="10" name="Straight Connector 9">
            <a:extLst>
              <a:ext uri="{FF2B5EF4-FFF2-40B4-BE49-F238E27FC236}">
                <a16:creationId xmlns:a16="http://schemas.microsoft.com/office/drawing/2014/main" id="{5E7A4864-0129-2C4A-A8F9-463F4B77EFC7}"/>
              </a:ext>
            </a:extLst>
          </p:cNvPr>
          <p:cNvCxnSpPr>
            <a:cxnSpLocks/>
          </p:cNvCxnSpPr>
          <p:nvPr userDrawn="1"/>
        </p:nvCxnSpPr>
        <p:spPr>
          <a:xfrm>
            <a:off x="3142642" y="5476770"/>
            <a:ext cx="6093969"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1FC8B5FC-FFED-1244-8102-18DD67F854F7}"/>
              </a:ext>
            </a:extLst>
          </p:cNvPr>
          <p:cNvCxnSpPr>
            <a:cxnSpLocks/>
          </p:cNvCxnSpPr>
          <p:nvPr userDrawn="1"/>
        </p:nvCxnSpPr>
        <p:spPr>
          <a:xfrm>
            <a:off x="3142642" y="4270270"/>
            <a:ext cx="6093969"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31099DB-9A02-8C45-ABA0-1E139613B0AA}"/>
              </a:ext>
            </a:extLst>
          </p:cNvPr>
          <p:cNvCxnSpPr>
            <a:cxnSpLocks/>
          </p:cNvCxnSpPr>
          <p:nvPr userDrawn="1"/>
        </p:nvCxnSpPr>
        <p:spPr>
          <a:xfrm>
            <a:off x="3142642" y="3063770"/>
            <a:ext cx="6093969"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832990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Logo">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62256411"/>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6.xml"/><Relationship Id="rId13" Type="http://schemas.openxmlformats.org/officeDocument/2006/relationships/slideLayout" Target="../slideLayouts/slideLayout21.xml"/><Relationship Id="rId3" Type="http://schemas.openxmlformats.org/officeDocument/2006/relationships/slideLayout" Target="../slideLayouts/slideLayout11.xml"/><Relationship Id="rId7" Type="http://schemas.openxmlformats.org/officeDocument/2006/relationships/slideLayout" Target="../slideLayouts/slideLayout15.xml"/><Relationship Id="rId12" Type="http://schemas.openxmlformats.org/officeDocument/2006/relationships/slideLayout" Target="../slideLayouts/slideLayout20.xml"/><Relationship Id="rId17" Type="http://schemas.openxmlformats.org/officeDocument/2006/relationships/image" Target="../media/image4.png"/><Relationship Id="rId2" Type="http://schemas.openxmlformats.org/officeDocument/2006/relationships/slideLayout" Target="../slideLayouts/slideLayout10.xml"/><Relationship Id="rId16" Type="http://schemas.openxmlformats.org/officeDocument/2006/relationships/image" Target="../media/image3.png"/><Relationship Id="rId1" Type="http://schemas.openxmlformats.org/officeDocument/2006/relationships/slideLayout" Target="../slideLayouts/slideLayout9.xml"/><Relationship Id="rId6" Type="http://schemas.openxmlformats.org/officeDocument/2006/relationships/slideLayout" Target="../slideLayouts/slideLayout14.xml"/><Relationship Id="rId11" Type="http://schemas.openxmlformats.org/officeDocument/2006/relationships/slideLayout" Target="../slideLayouts/slideLayout19.xml"/><Relationship Id="rId5" Type="http://schemas.openxmlformats.org/officeDocument/2006/relationships/slideLayout" Target="../slideLayouts/slideLayout13.xml"/><Relationship Id="rId15" Type="http://schemas.openxmlformats.org/officeDocument/2006/relationships/theme" Target="../theme/theme2.xml"/><Relationship Id="rId10" Type="http://schemas.openxmlformats.org/officeDocument/2006/relationships/slideLayout" Target="../slideLayouts/slideLayout18.xml"/><Relationship Id="rId4" Type="http://schemas.openxmlformats.org/officeDocument/2006/relationships/slideLayout" Target="../slideLayouts/slideLayout12.xml"/><Relationship Id="rId9" Type="http://schemas.openxmlformats.org/officeDocument/2006/relationships/slideLayout" Target="../slideLayouts/slideLayout17.xml"/><Relationship Id="rId14" Type="http://schemas.openxmlformats.org/officeDocument/2006/relationships/slideLayout" Target="../slideLayouts/slideLayout2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18" Type="http://schemas.openxmlformats.org/officeDocument/2006/relationships/image" Target="../media/image6.png"/><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17" Type="http://schemas.openxmlformats.org/officeDocument/2006/relationships/image" Target="../media/image5.png"/><Relationship Id="rId2" Type="http://schemas.openxmlformats.org/officeDocument/2006/relationships/slideLayout" Target="../slideLayouts/slideLayout24.xml"/><Relationship Id="rId16" Type="http://schemas.openxmlformats.org/officeDocument/2006/relationships/theme" Target="../theme/theme3.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5" Type="http://schemas.openxmlformats.org/officeDocument/2006/relationships/slideLayout" Target="../slideLayouts/slideLayout3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3" name="Picture 2" descr="A group of people in a room&#10;&#10;Description automatically generated">
            <a:extLst>
              <a:ext uri="{FF2B5EF4-FFF2-40B4-BE49-F238E27FC236}">
                <a16:creationId xmlns:a16="http://schemas.microsoft.com/office/drawing/2014/main" id="{1B9C432E-8A5F-581E-4D98-3DA553B0AC1E}"/>
              </a:ext>
            </a:extLst>
          </p:cNvPr>
          <p:cNvPicPr>
            <a:picLocks noChangeAspect="1"/>
          </p:cNvPicPr>
          <p:nvPr userDrawn="1"/>
        </p:nvPicPr>
        <p:blipFill>
          <a:blip r:embed="rId10"/>
          <a:stretch>
            <a:fillRect/>
          </a:stretch>
        </p:blipFill>
        <p:spPr>
          <a:xfrm>
            <a:off x="-14288" y="-27495"/>
            <a:ext cx="12220576" cy="6929189"/>
          </a:xfrm>
          <a:prstGeom prst="rect">
            <a:avLst/>
          </a:prstGeom>
        </p:spPr>
      </p:pic>
    </p:spTree>
    <p:extLst>
      <p:ext uri="{BB962C8B-B14F-4D97-AF65-F5344CB8AC3E}">
        <p14:creationId xmlns:p14="http://schemas.microsoft.com/office/powerpoint/2010/main" val="463798961"/>
      </p:ext>
    </p:extLst>
  </p:cSld>
  <p:clrMap bg1="lt1" tx1="dk1" bg2="lt2" tx2="dk2" accent1="accent1" accent2="accent2" accent3="accent3" accent4="accent4" accent5="accent5" accent6="accent6" hlink="hlink" folHlink="folHlink"/>
  <p:sldLayoutIdLst>
    <p:sldLayoutId id="2147483673" r:id="rId1"/>
    <p:sldLayoutId id="2147483688" r:id="rId2"/>
    <p:sldLayoutId id="2147483712" r:id="rId3"/>
    <p:sldLayoutId id="2147483672" r:id="rId4"/>
    <p:sldLayoutId id="2147483674" r:id="rId5"/>
    <p:sldLayoutId id="2147483675" r:id="rId6"/>
    <p:sldLayoutId id="2147483714" r:id="rId7"/>
    <p:sldLayoutId id="2147483727" r:id="rId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6" name="Picture 5" descr="A group of people sitting in chairs&#10;&#10;Description automatically generated">
            <a:extLst>
              <a:ext uri="{FF2B5EF4-FFF2-40B4-BE49-F238E27FC236}">
                <a16:creationId xmlns:a16="http://schemas.microsoft.com/office/drawing/2014/main" id="{DF9EF7CA-F03C-3E90-7137-98E588E8312A}"/>
              </a:ext>
            </a:extLst>
          </p:cNvPr>
          <p:cNvPicPr>
            <a:picLocks noChangeAspect="1"/>
          </p:cNvPicPr>
          <p:nvPr userDrawn="1"/>
        </p:nvPicPr>
        <p:blipFill>
          <a:blip r:embed="rId16">
            <a:alphaModFix amt="70000"/>
          </a:blip>
          <a:stretch>
            <a:fillRect/>
          </a:stretch>
        </p:blipFill>
        <p:spPr>
          <a:xfrm>
            <a:off x="0" y="0"/>
            <a:ext cx="12192000" cy="6858000"/>
          </a:xfrm>
          <a:prstGeom prst="rect">
            <a:avLst/>
          </a:prstGeom>
        </p:spPr>
      </p:pic>
      <p:pic>
        <p:nvPicPr>
          <p:cNvPr id="3" name="Picture 2" descr="A close up of a phone&#10;&#10;Description automatically generated">
            <a:extLst>
              <a:ext uri="{FF2B5EF4-FFF2-40B4-BE49-F238E27FC236}">
                <a16:creationId xmlns:a16="http://schemas.microsoft.com/office/drawing/2014/main" id="{3F50E91A-7743-EF2D-C7DB-40B5E25DFF69}"/>
              </a:ext>
            </a:extLst>
          </p:cNvPr>
          <p:cNvPicPr>
            <a:picLocks noChangeAspect="1"/>
          </p:cNvPicPr>
          <p:nvPr userDrawn="1"/>
        </p:nvPicPr>
        <p:blipFill>
          <a:blip r:embed="rId17"/>
          <a:stretch>
            <a:fillRect/>
          </a:stretch>
        </p:blipFill>
        <p:spPr>
          <a:xfrm>
            <a:off x="-15698" y="-27495"/>
            <a:ext cx="12220577" cy="6929191"/>
          </a:xfrm>
          <a:prstGeom prst="rect">
            <a:avLst/>
          </a:prstGeom>
        </p:spPr>
      </p:pic>
    </p:spTree>
    <p:extLst>
      <p:ext uri="{BB962C8B-B14F-4D97-AF65-F5344CB8AC3E}">
        <p14:creationId xmlns:p14="http://schemas.microsoft.com/office/powerpoint/2010/main" val="2092211538"/>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11" r:id="rId3"/>
    <p:sldLayoutId id="2147483705" r:id="rId4"/>
    <p:sldLayoutId id="2147483706" r:id="rId5"/>
    <p:sldLayoutId id="2147483707" r:id="rId6"/>
    <p:sldLayoutId id="2147483715" r:id="rId7"/>
    <p:sldLayoutId id="2147483716" r:id="rId8"/>
    <p:sldLayoutId id="2147483729" r:id="rId9"/>
    <p:sldLayoutId id="2147483730" r:id="rId10"/>
    <p:sldLayoutId id="2147483731" r:id="rId11"/>
    <p:sldLayoutId id="2147483732" r:id="rId12"/>
    <p:sldLayoutId id="2147483733" r:id="rId13"/>
    <p:sldLayoutId id="2147483737"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5" name="Picture 4" descr="A black screen with a black background&#10;&#10;Description automatically generated">
            <a:extLst>
              <a:ext uri="{FF2B5EF4-FFF2-40B4-BE49-F238E27FC236}">
                <a16:creationId xmlns:a16="http://schemas.microsoft.com/office/drawing/2014/main" id="{3B1BE768-4569-48EE-4FCD-5AB7BBFAF738}"/>
              </a:ext>
            </a:extLst>
          </p:cNvPr>
          <p:cNvPicPr>
            <a:picLocks noChangeAspect="1"/>
          </p:cNvPicPr>
          <p:nvPr userDrawn="1"/>
        </p:nvPicPr>
        <p:blipFill>
          <a:blip r:embed="rId17"/>
          <a:stretch>
            <a:fillRect/>
          </a:stretch>
        </p:blipFill>
        <p:spPr>
          <a:xfrm>
            <a:off x="-12879" y="-27495"/>
            <a:ext cx="12217758" cy="6927593"/>
          </a:xfrm>
          <a:prstGeom prst="rect">
            <a:avLst/>
          </a:prstGeom>
        </p:spPr>
      </p:pic>
      <p:sp>
        <p:nvSpPr>
          <p:cNvPr id="2" name="Title Placeholder 1"/>
          <p:cNvSpPr>
            <a:spLocks noGrp="1"/>
          </p:cNvSpPr>
          <p:nvPr>
            <p:ph type="title"/>
          </p:nvPr>
        </p:nvSpPr>
        <p:spPr>
          <a:xfrm>
            <a:off x="838200" y="365125"/>
            <a:ext cx="9363600" cy="1325563"/>
          </a:xfrm>
          <a:prstGeom prst="rect">
            <a:avLst/>
          </a:prstGeom>
        </p:spPr>
        <p:txBody>
          <a:bodyPr vert="horz" lIns="91440" tIns="45720" rIns="91440" bIns="45720" rtlCol="0" anchor="ctr">
            <a:normAutofit/>
          </a:bodyPr>
          <a:lstStyle/>
          <a:p>
            <a:r>
              <a:rPr lang="en-US" dirty="0"/>
              <a:t>Click to edit title</a:t>
            </a:r>
          </a:p>
        </p:txBody>
      </p:sp>
      <p:pic>
        <p:nvPicPr>
          <p:cNvPr id="3" name="Picture 2">
            <a:extLst>
              <a:ext uri="{FF2B5EF4-FFF2-40B4-BE49-F238E27FC236}">
                <a16:creationId xmlns:a16="http://schemas.microsoft.com/office/drawing/2014/main" id="{98A8DA13-AACD-B68B-A84C-9F6F71EBD3B0}"/>
              </a:ext>
            </a:extLst>
          </p:cNvPr>
          <p:cNvPicPr>
            <a:picLocks noChangeAspect="1"/>
          </p:cNvPicPr>
          <p:nvPr userDrawn="1"/>
        </p:nvPicPr>
        <p:blipFill>
          <a:blip r:embed="rId18"/>
          <a:stretch>
            <a:fillRect/>
          </a:stretch>
        </p:blipFill>
        <p:spPr>
          <a:xfrm>
            <a:off x="10201799" y="452286"/>
            <a:ext cx="1581285" cy="173188"/>
          </a:xfrm>
          <a:prstGeom prst="rect">
            <a:avLst/>
          </a:prstGeom>
        </p:spPr>
      </p:pic>
    </p:spTree>
    <p:extLst>
      <p:ext uri="{BB962C8B-B14F-4D97-AF65-F5344CB8AC3E}">
        <p14:creationId xmlns:p14="http://schemas.microsoft.com/office/powerpoint/2010/main" val="415361836"/>
      </p:ext>
    </p:extLst>
  </p:cSld>
  <p:clrMap bg1="lt1" tx1="dk1" bg2="lt2" tx2="dk2" accent1="accent1" accent2="accent2" accent3="accent3" accent4="accent4" accent5="accent5" accent6="accent6" hlink="hlink" folHlink="folHlink"/>
  <p:sldLayoutIdLst>
    <p:sldLayoutId id="2147483657" r:id="rId1"/>
    <p:sldLayoutId id="2147483658" r:id="rId2"/>
    <p:sldLayoutId id="2147483693" r:id="rId3"/>
    <p:sldLayoutId id="2147483694" r:id="rId4"/>
    <p:sldLayoutId id="2147483697" r:id="rId5"/>
    <p:sldLayoutId id="2147483689" r:id="rId6"/>
    <p:sldLayoutId id="2147483695" r:id="rId7"/>
    <p:sldLayoutId id="2147483701" r:id="rId8"/>
    <p:sldLayoutId id="2147483728" r:id="rId9"/>
    <p:sldLayoutId id="2147483660" r:id="rId10"/>
    <p:sldLayoutId id="2147483696" r:id="rId11"/>
    <p:sldLayoutId id="2147483713" r:id="rId12"/>
    <p:sldLayoutId id="2147483700" r:id="rId13"/>
    <p:sldLayoutId id="2147483663" r:id="rId14"/>
    <p:sldLayoutId id="2147483736" r:id="rId15"/>
  </p:sldLayoutIdLst>
  <p:txStyles>
    <p:titleStyle>
      <a:lvl1pPr algn="l" defTabSz="914400" rtl="0" eaLnBrk="1" latinLnBrk="0" hangingPunct="1">
        <a:lnSpc>
          <a:spcPct val="90000"/>
        </a:lnSpc>
        <a:spcBef>
          <a:spcPct val="0"/>
        </a:spcBef>
        <a:buNone/>
        <a:defRPr sz="4400" b="1" i="0" kern="1200">
          <a:solidFill>
            <a:srgbClr val="EF7E35"/>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24.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3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9.jpg"/></Relationships>
</file>

<file path=ppt/slides/_rels/slide3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2.xml"/><Relationship Id="rId1" Type="http://schemas.openxmlformats.org/officeDocument/2006/relationships/slideLayout" Target="../slideLayouts/slideLayout30.xml"/></Relationships>
</file>

<file path=ppt/slides/_rels/slide33.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jpg"/><Relationship Id="rId1" Type="http://schemas.openxmlformats.org/officeDocument/2006/relationships/slideLayout" Target="../slideLayouts/slideLayout37.xml"/><Relationship Id="rId6" Type="http://schemas.openxmlformats.org/officeDocument/2006/relationships/image" Target="../media/image15.png"/><Relationship Id="rId5" Type="http://schemas.openxmlformats.org/officeDocument/2006/relationships/image" Target="../media/image14.png"/><Relationship Id="rId10" Type="http://schemas.openxmlformats.org/officeDocument/2006/relationships/image" Target="../media/image19.jpeg"/><Relationship Id="rId4" Type="http://schemas.openxmlformats.org/officeDocument/2006/relationships/image" Target="../media/image13.png"/><Relationship Id="rId9" Type="http://schemas.openxmlformats.org/officeDocument/2006/relationships/image" Target="../media/image18.jpeg"/></Relationships>
</file>

<file path=ppt/slides/_rels/slide34.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19.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24.xml"/><Relationship Id="rId6" Type="http://schemas.openxmlformats.org/officeDocument/2006/relationships/image" Target="../media/image23.svg"/><Relationship Id="rId5" Type="http://schemas.openxmlformats.org/officeDocument/2006/relationships/image" Target="../media/image22.png"/><Relationship Id="rId10" Type="http://schemas.openxmlformats.org/officeDocument/2006/relationships/image" Target="../media/image27.svg"/><Relationship Id="rId4" Type="http://schemas.openxmlformats.org/officeDocument/2006/relationships/image" Target="../media/image21.svg"/><Relationship Id="rId9" Type="http://schemas.openxmlformats.org/officeDocument/2006/relationships/image" Target="../media/image26.png"/></Relationships>
</file>

<file path=ppt/slides/_rels/slide39.xml.rels><?xml version="1.0" encoding="UTF-8" standalone="yes"?>
<Relationships xmlns="http://schemas.openxmlformats.org/package/2006/relationships"><Relationship Id="rId8" Type="http://schemas.openxmlformats.org/officeDocument/2006/relationships/image" Target="../media/image33.sv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6.xml"/><Relationship Id="rId1" Type="http://schemas.openxmlformats.org/officeDocument/2006/relationships/slideLayout" Target="../slideLayouts/slideLayout24.xml"/><Relationship Id="rId6" Type="http://schemas.openxmlformats.org/officeDocument/2006/relationships/image" Target="../media/image31.svg"/><Relationship Id="rId5" Type="http://schemas.openxmlformats.org/officeDocument/2006/relationships/image" Target="../media/image30.png"/><Relationship Id="rId10" Type="http://schemas.openxmlformats.org/officeDocument/2006/relationships/image" Target="../media/image35.svg"/><Relationship Id="rId4" Type="http://schemas.openxmlformats.org/officeDocument/2006/relationships/image" Target="../media/image29.svg"/><Relationship Id="rId9" Type="http://schemas.openxmlformats.org/officeDocument/2006/relationships/image" Target="../media/image3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hyperlink" Target="https://www.newgrounds.com/art/view/trilluminus/a-literal-dumpster-fire" TargetMode="External"/><Relationship Id="rId2" Type="http://schemas.openxmlformats.org/officeDocument/2006/relationships/image" Target="../media/image36.png"/><Relationship Id="rId1" Type="http://schemas.openxmlformats.org/officeDocument/2006/relationships/slideLayout" Target="../slideLayouts/slideLayout2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6.xml"/></Relationships>
</file>

<file path=ppt/slides/_rels/slide43.xml.rels><?xml version="1.0" encoding="UTF-8" standalone="yes"?>
<Relationships xmlns="http://schemas.openxmlformats.org/package/2006/relationships"><Relationship Id="rId3" Type="http://schemas.openxmlformats.org/officeDocument/2006/relationships/hyperlink" Target="https://askleo.com/credit-card-compromised/?source=post_page---------------------------" TargetMode="External"/><Relationship Id="rId2" Type="http://schemas.openxmlformats.org/officeDocument/2006/relationships/image" Target="../media/image38.jpg"/><Relationship Id="rId1" Type="http://schemas.openxmlformats.org/officeDocument/2006/relationships/slideLayout" Target="../slideLayouts/slideLayout2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9.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10.xml"/><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18372B3-C0AC-4CF0-B194-9D51EA13DB83}"/>
              </a:ext>
            </a:extLst>
          </p:cNvPr>
          <p:cNvSpPr>
            <a:spLocks noGrp="1"/>
          </p:cNvSpPr>
          <p:nvPr>
            <p:ph type="title"/>
          </p:nvPr>
        </p:nvSpPr>
        <p:spPr/>
        <p:txBody>
          <a:bodyPr/>
          <a:lstStyle/>
          <a:p>
            <a:r>
              <a:rPr lang="en-US" dirty="0">
                <a:latin typeface="+mj-lt"/>
              </a:rPr>
              <a:t>Template guidelines</a:t>
            </a:r>
          </a:p>
        </p:txBody>
      </p:sp>
      <p:sp>
        <p:nvSpPr>
          <p:cNvPr id="6" name="Text Placeholder 5">
            <a:extLst>
              <a:ext uri="{FF2B5EF4-FFF2-40B4-BE49-F238E27FC236}">
                <a16:creationId xmlns:a16="http://schemas.microsoft.com/office/drawing/2014/main" id="{CCF0875A-11D9-4ADA-A762-ABB408F5844E}"/>
              </a:ext>
            </a:extLst>
          </p:cNvPr>
          <p:cNvSpPr>
            <a:spLocks noGrp="1"/>
          </p:cNvSpPr>
          <p:nvPr>
            <p:ph type="body" sz="quarter" idx="10"/>
          </p:nvPr>
        </p:nvSpPr>
        <p:spPr>
          <a:xfrm>
            <a:off x="838200" y="1700463"/>
            <a:ext cx="10515600" cy="4338788"/>
          </a:xfrm>
        </p:spPr>
        <p:txBody>
          <a:bodyPr/>
          <a:lstStyle/>
          <a:p>
            <a:r>
              <a:rPr lang="en-US" sz="1400" b="1" dirty="0">
                <a:latin typeface="+mn-lt"/>
              </a:rPr>
              <a:t>Copy:</a:t>
            </a:r>
          </a:p>
          <a:p>
            <a:pPr marL="857250" lvl="1" indent="-285750">
              <a:buFont typeface="Arial" panose="020B0604020202020204" pitchFamily="34" charset="0"/>
              <a:buChar char="•"/>
            </a:pPr>
            <a:r>
              <a:rPr lang="en-US" sz="1400" dirty="0">
                <a:latin typeface="+mn-lt"/>
              </a:rPr>
              <a:t>Slide titles and subtitles should adopt sentence case.</a:t>
            </a:r>
          </a:p>
          <a:p>
            <a:r>
              <a:rPr lang="en-US" sz="1400" b="1" dirty="0"/>
              <a:t>Slide templates:</a:t>
            </a:r>
          </a:p>
          <a:p>
            <a:pPr marL="857250" lvl="1" indent="-285750">
              <a:buFont typeface="Arial" panose="020B0604020202020204" pitchFamily="34" charset="0"/>
              <a:buChar char="•"/>
            </a:pPr>
            <a:r>
              <a:rPr lang="en-US" sz="1400" dirty="0">
                <a:latin typeface="+mn-lt"/>
              </a:rPr>
              <a:t>All full color slides (new slide sections named “Black </a:t>
            </a:r>
            <a:r>
              <a:rPr lang="en-US" sz="1400" dirty="0"/>
              <a:t>M</a:t>
            </a:r>
            <a:r>
              <a:rPr lang="en-US" sz="1400" dirty="0">
                <a:latin typeface="+mn-lt"/>
              </a:rPr>
              <a:t>aster” and “</a:t>
            </a:r>
            <a:r>
              <a:rPr lang="en-US" sz="1400" dirty="0"/>
              <a:t>W</a:t>
            </a:r>
            <a:r>
              <a:rPr lang="en-US" sz="1400" dirty="0">
                <a:latin typeface="+mn-lt"/>
              </a:rPr>
              <a:t>hite Master”) are to be used for title and accent slides </a:t>
            </a:r>
            <a:r>
              <a:rPr lang="en-US" sz="1400" u="sng" dirty="0">
                <a:solidFill>
                  <a:schemeClr val="tx2"/>
                </a:solidFill>
                <a:latin typeface="+mn-lt"/>
              </a:rPr>
              <a:t>only</a:t>
            </a:r>
            <a:r>
              <a:rPr lang="en-US" sz="1400" dirty="0">
                <a:latin typeface="+mn-lt"/>
              </a:rPr>
              <a:t> and should be limited to approx. 20% of the final deck (for example, a deck with 10 slides will include 2 full color slides).</a:t>
            </a:r>
          </a:p>
          <a:p>
            <a:pPr marL="857250" lvl="1" indent="-285750">
              <a:buFont typeface="Arial" panose="020B0604020202020204" pitchFamily="34" charset="0"/>
              <a:buChar char="•"/>
            </a:pPr>
            <a:r>
              <a:rPr lang="en-US" sz="1400" dirty="0"/>
              <a:t>All other main content slides should adopt the full white slides under the new slide section named “Content Master”. These slides include less design flourishes which allows more room for content.</a:t>
            </a:r>
            <a:endParaRPr lang="en-US" sz="1400" dirty="0">
              <a:latin typeface="+mn-lt"/>
            </a:endParaRPr>
          </a:p>
          <a:p>
            <a:r>
              <a:rPr lang="en-US" sz="1400" b="1" dirty="0">
                <a:latin typeface="+mn-lt"/>
              </a:rPr>
              <a:t>Color:</a:t>
            </a:r>
          </a:p>
          <a:p>
            <a:pPr marL="857250" lvl="1" indent="-285750">
              <a:buFont typeface="Arial" panose="020B0604020202020204" pitchFamily="34" charset="0"/>
              <a:buChar char="•"/>
            </a:pPr>
            <a:r>
              <a:rPr lang="en-US" sz="1400" dirty="0">
                <a:latin typeface="+mn-lt"/>
              </a:rPr>
              <a:t>Primary colors are black, blu</a:t>
            </a:r>
            <a:r>
              <a:rPr lang="en-US" sz="1400" dirty="0"/>
              <a:t>e and orange.</a:t>
            </a:r>
            <a:endParaRPr lang="en-US" sz="1400" dirty="0">
              <a:latin typeface="+mn-lt"/>
            </a:endParaRPr>
          </a:p>
          <a:p>
            <a:pPr marL="857250" lvl="1" indent="-285750">
              <a:buFont typeface="Arial" panose="020B0604020202020204" pitchFamily="34" charset="0"/>
              <a:buChar char="•"/>
            </a:pPr>
            <a:r>
              <a:rPr lang="en-US" sz="1400" dirty="0">
                <a:latin typeface="+mn-lt"/>
              </a:rPr>
              <a:t>Choose colors that align with masters and match the overall theme;</a:t>
            </a:r>
          </a:p>
          <a:p>
            <a:pPr lvl="2" indent="0">
              <a:buNone/>
            </a:pPr>
            <a:r>
              <a:rPr lang="en-US" sz="1200" dirty="0">
                <a:latin typeface="+mn-lt"/>
              </a:rPr>
              <a:t>For example, when using a black master slide it’s best to use a white font color.</a:t>
            </a:r>
          </a:p>
          <a:p>
            <a:r>
              <a:rPr lang="en-US" sz="1400" b="1" dirty="0">
                <a:latin typeface="+mn-lt"/>
              </a:rPr>
              <a:t>Fonts:  </a:t>
            </a:r>
          </a:p>
          <a:p>
            <a:pPr marL="914400" lvl="1" indent="-342900">
              <a:buFont typeface="Arial" panose="020B0604020202020204" pitchFamily="34" charset="0"/>
              <a:buChar char="•"/>
            </a:pPr>
            <a:r>
              <a:rPr lang="en-US" sz="1400" dirty="0">
                <a:latin typeface="+mn-lt"/>
              </a:rPr>
              <a:t>Slide titles and subtitles – </a:t>
            </a:r>
            <a:r>
              <a:rPr lang="en-US" sz="1400" i="1" dirty="0">
                <a:latin typeface="+mn-lt"/>
              </a:rPr>
              <a:t>Franklin Gothic Medium (Bold)</a:t>
            </a:r>
          </a:p>
          <a:p>
            <a:pPr marL="914400" lvl="1" indent="-342900">
              <a:buFont typeface="Arial" panose="020B0604020202020204" pitchFamily="34" charset="0"/>
              <a:buChar char="•"/>
            </a:pPr>
            <a:r>
              <a:rPr lang="en-US" sz="1400" dirty="0">
                <a:latin typeface="+mn-lt"/>
              </a:rPr>
              <a:t>Body copy – </a:t>
            </a:r>
            <a:r>
              <a:rPr lang="en-US" sz="1400" dirty="0"/>
              <a:t>Franklin Gothic Book</a:t>
            </a:r>
            <a:endParaRPr lang="en-US" sz="1400" dirty="0">
              <a:latin typeface="+mn-lt"/>
            </a:endParaRPr>
          </a:p>
          <a:p>
            <a:r>
              <a:rPr lang="en-US" sz="1400" dirty="0">
                <a:latin typeface="+mn-lt"/>
              </a:rPr>
              <a:t>Keep your slide content simple and easy to read. Do not overcrowd with excessive copy or imagery. </a:t>
            </a:r>
          </a:p>
        </p:txBody>
      </p:sp>
      <p:pic>
        <p:nvPicPr>
          <p:cNvPr id="2" name="Picture 1">
            <a:extLst>
              <a:ext uri="{FF2B5EF4-FFF2-40B4-BE49-F238E27FC236}">
                <a16:creationId xmlns:a16="http://schemas.microsoft.com/office/drawing/2014/main" id="{0215243D-879F-7579-2B8D-121163FEED92}"/>
              </a:ext>
            </a:extLst>
          </p:cNvPr>
          <p:cNvPicPr>
            <a:picLocks noChangeAspect="1"/>
          </p:cNvPicPr>
          <p:nvPr/>
        </p:nvPicPr>
        <p:blipFill>
          <a:blip r:embed="rId2"/>
          <a:stretch>
            <a:fillRect/>
          </a:stretch>
        </p:blipFill>
        <p:spPr>
          <a:xfrm>
            <a:off x="7355840" y="3843588"/>
            <a:ext cx="3792319" cy="610455"/>
          </a:xfrm>
          <a:prstGeom prst="rect">
            <a:avLst/>
          </a:prstGeom>
        </p:spPr>
      </p:pic>
    </p:spTree>
    <p:extLst>
      <p:ext uri="{BB962C8B-B14F-4D97-AF65-F5344CB8AC3E}">
        <p14:creationId xmlns:p14="http://schemas.microsoft.com/office/powerpoint/2010/main" val="22284490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026604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E24B8C-E80B-414A-BC0E-628A79B74F63}"/>
              </a:ext>
            </a:extLst>
          </p:cNvPr>
          <p:cNvSpPr>
            <a:spLocks noGrp="1"/>
          </p:cNvSpPr>
          <p:nvPr>
            <p:ph type="ctrTitle"/>
          </p:nvPr>
        </p:nvSpPr>
        <p:spPr/>
        <p:txBody>
          <a:bodyPr/>
          <a:lstStyle/>
          <a:p>
            <a:endParaRPr lang="en-US"/>
          </a:p>
        </p:txBody>
      </p:sp>
    </p:spTree>
    <p:extLst>
      <p:ext uri="{BB962C8B-B14F-4D97-AF65-F5344CB8AC3E}">
        <p14:creationId xmlns:p14="http://schemas.microsoft.com/office/powerpoint/2010/main" val="29937714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1DFBFA-729B-5347-8F2E-D9FC5CC72EBC}"/>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3182345279"/>
      </p:ext>
    </p:extLst>
  </p:cSld>
  <p:clrMapOvr>
    <a:masterClrMapping/>
  </p:clrMapOvr>
  <p:transition spd="med">
    <p:wipe/>
  </p:transition>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441001-0F83-CA49-AA85-6347243E7813}"/>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BFDEDC4E-C691-5F4C-816C-341C2CC9B311}"/>
              </a:ext>
            </a:extLst>
          </p:cNvPr>
          <p:cNvSpPr>
            <a:spLocks noGrp="1"/>
          </p:cNvSpPr>
          <p:nvPr>
            <p:ph type="subTitle" idx="1"/>
          </p:nvPr>
        </p:nvSpPr>
        <p:spPr/>
        <p:txBody>
          <a:bodyPr/>
          <a:lstStyle/>
          <a:p>
            <a:endParaRPr lang="en-US"/>
          </a:p>
        </p:txBody>
      </p:sp>
      <p:sp>
        <p:nvSpPr>
          <p:cNvPr id="4" name="Picture Placeholder 3">
            <a:extLst>
              <a:ext uri="{FF2B5EF4-FFF2-40B4-BE49-F238E27FC236}">
                <a16:creationId xmlns:a16="http://schemas.microsoft.com/office/drawing/2014/main" id="{936C163B-438B-234C-8BFF-02A0D06E4CCA}"/>
              </a:ext>
            </a:extLst>
          </p:cNvPr>
          <p:cNvSpPr>
            <a:spLocks noGrp="1"/>
          </p:cNvSpPr>
          <p:nvPr>
            <p:ph type="pic" sz="quarter" idx="11"/>
          </p:nvPr>
        </p:nvSpPr>
        <p:spPr/>
        <p:txBody>
          <a:bodyPr/>
          <a:lstStyle/>
          <a:p>
            <a:endParaRPr lang="en-US"/>
          </a:p>
        </p:txBody>
      </p:sp>
    </p:spTree>
    <p:extLst>
      <p:ext uri="{BB962C8B-B14F-4D97-AF65-F5344CB8AC3E}">
        <p14:creationId xmlns:p14="http://schemas.microsoft.com/office/powerpoint/2010/main" val="13341829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0D904-72E9-FF40-B7AA-44DC26DF2509}"/>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811DB749-90C2-8244-A3E3-7C676A05CF03}"/>
              </a:ext>
            </a:extLst>
          </p:cNvPr>
          <p:cNvSpPr>
            <a:spLocks noGrp="1"/>
          </p:cNvSpPr>
          <p:nvPr>
            <p:ph type="subTitle" idx="1"/>
          </p:nvPr>
        </p:nvSpPr>
        <p:spPr/>
        <p:txBody>
          <a:bodyPr/>
          <a:lstStyle/>
          <a:p>
            <a:endParaRPr lang="en-US"/>
          </a:p>
        </p:txBody>
      </p:sp>
      <p:sp>
        <p:nvSpPr>
          <p:cNvPr id="4" name="Text Placeholder 3">
            <a:extLst>
              <a:ext uri="{FF2B5EF4-FFF2-40B4-BE49-F238E27FC236}">
                <a16:creationId xmlns:a16="http://schemas.microsoft.com/office/drawing/2014/main" id="{0335A02E-004F-4D48-B82D-4C9352C9A383}"/>
              </a:ext>
            </a:extLst>
          </p:cNvPr>
          <p:cNvSpPr>
            <a:spLocks noGrp="1"/>
          </p:cNvSpPr>
          <p:nvPr>
            <p:ph type="body" sz="quarter" idx="12"/>
          </p:nvPr>
        </p:nvSpPr>
        <p:spPr/>
        <p:txBody>
          <a:bodyPr/>
          <a:lstStyle/>
          <a:p>
            <a:endParaRPr lang="en-US"/>
          </a:p>
        </p:txBody>
      </p:sp>
      <p:sp>
        <p:nvSpPr>
          <p:cNvPr id="5" name="Text Placeholder 4">
            <a:extLst>
              <a:ext uri="{FF2B5EF4-FFF2-40B4-BE49-F238E27FC236}">
                <a16:creationId xmlns:a16="http://schemas.microsoft.com/office/drawing/2014/main" id="{62311101-19A0-C44B-AB29-AF036BB844C8}"/>
              </a:ext>
            </a:extLst>
          </p:cNvPr>
          <p:cNvSpPr>
            <a:spLocks noGrp="1"/>
          </p:cNvSpPr>
          <p:nvPr>
            <p:ph type="body" sz="quarter" idx="13"/>
          </p:nvPr>
        </p:nvSpPr>
        <p:spPr/>
        <p:txBody>
          <a:bodyPr/>
          <a:lstStyle/>
          <a:p>
            <a:endParaRPr lang="en-US"/>
          </a:p>
        </p:txBody>
      </p:sp>
      <p:sp>
        <p:nvSpPr>
          <p:cNvPr id="6" name="Picture Placeholder 5">
            <a:extLst>
              <a:ext uri="{FF2B5EF4-FFF2-40B4-BE49-F238E27FC236}">
                <a16:creationId xmlns:a16="http://schemas.microsoft.com/office/drawing/2014/main" id="{C5D45A3C-24B5-594B-B3D3-55130BFCE87D}"/>
              </a:ext>
            </a:extLst>
          </p:cNvPr>
          <p:cNvSpPr>
            <a:spLocks noGrp="1"/>
          </p:cNvSpPr>
          <p:nvPr>
            <p:ph type="pic" sz="quarter" idx="11"/>
          </p:nvPr>
        </p:nvSpPr>
        <p:spPr/>
        <p:txBody>
          <a:bodyPr/>
          <a:lstStyle/>
          <a:p>
            <a:endParaRPr lang="en-US"/>
          </a:p>
        </p:txBody>
      </p:sp>
      <p:sp>
        <p:nvSpPr>
          <p:cNvPr id="7" name="Picture Placeholder 6">
            <a:extLst>
              <a:ext uri="{FF2B5EF4-FFF2-40B4-BE49-F238E27FC236}">
                <a16:creationId xmlns:a16="http://schemas.microsoft.com/office/drawing/2014/main" id="{40656901-9396-F74F-B786-8895EEEFCCF1}"/>
              </a:ext>
            </a:extLst>
          </p:cNvPr>
          <p:cNvSpPr>
            <a:spLocks noGrp="1"/>
          </p:cNvSpPr>
          <p:nvPr>
            <p:ph type="pic" sz="quarter" idx="16"/>
          </p:nvPr>
        </p:nvSpPr>
        <p:spPr/>
        <p:txBody>
          <a:bodyPr/>
          <a:lstStyle/>
          <a:p>
            <a:endParaRPr lang="en-US"/>
          </a:p>
        </p:txBody>
      </p:sp>
    </p:spTree>
    <p:extLst>
      <p:ext uri="{BB962C8B-B14F-4D97-AF65-F5344CB8AC3E}">
        <p14:creationId xmlns:p14="http://schemas.microsoft.com/office/powerpoint/2010/main" val="41577686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CAD5AC-1B8E-F941-AA10-357FBA9D8F59}"/>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8FE1CE82-90FE-AC45-95C0-53DA3D339836}"/>
              </a:ext>
            </a:extLst>
          </p:cNvPr>
          <p:cNvSpPr>
            <a:spLocks noGrp="1"/>
          </p:cNvSpPr>
          <p:nvPr>
            <p:ph type="subTitle" idx="1"/>
          </p:nvPr>
        </p:nvSpPr>
        <p:spPr/>
        <p:txBody>
          <a:bodyPr/>
          <a:lstStyle/>
          <a:p>
            <a:endParaRPr lang="en-US"/>
          </a:p>
        </p:txBody>
      </p:sp>
      <p:sp>
        <p:nvSpPr>
          <p:cNvPr id="4" name="Text Placeholder 3">
            <a:extLst>
              <a:ext uri="{FF2B5EF4-FFF2-40B4-BE49-F238E27FC236}">
                <a16:creationId xmlns:a16="http://schemas.microsoft.com/office/drawing/2014/main" id="{6C64080B-ED0D-1C46-9366-2F7EA75D4D33}"/>
              </a:ext>
            </a:extLst>
          </p:cNvPr>
          <p:cNvSpPr>
            <a:spLocks noGrp="1"/>
          </p:cNvSpPr>
          <p:nvPr>
            <p:ph type="body" sz="quarter" idx="13"/>
          </p:nvPr>
        </p:nvSpPr>
        <p:spPr/>
        <p:txBody>
          <a:bodyPr/>
          <a:lstStyle/>
          <a:p>
            <a:endParaRPr lang="en-US"/>
          </a:p>
        </p:txBody>
      </p:sp>
      <p:sp>
        <p:nvSpPr>
          <p:cNvPr id="5" name="Text Placeholder 4">
            <a:extLst>
              <a:ext uri="{FF2B5EF4-FFF2-40B4-BE49-F238E27FC236}">
                <a16:creationId xmlns:a16="http://schemas.microsoft.com/office/drawing/2014/main" id="{C124E7E1-4573-484B-9996-94384FD8FCCB}"/>
              </a:ext>
            </a:extLst>
          </p:cNvPr>
          <p:cNvSpPr>
            <a:spLocks noGrp="1"/>
          </p:cNvSpPr>
          <p:nvPr>
            <p:ph type="body" sz="quarter" idx="14"/>
          </p:nvPr>
        </p:nvSpPr>
        <p:spPr/>
        <p:txBody>
          <a:bodyPr/>
          <a:lstStyle/>
          <a:p>
            <a:endParaRPr lang="en-US"/>
          </a:p>
        </p:txBody>
      </p:sp>
      <p:sp>
        <p:nvSpPr>
          <p:cNvPr id="6" name="Text Placeholder 5">
            <a:extLst>
              <a:ext uri="{FF2B5EF4-FFF2-40B4-BE49-F238E27FC236}">
                <a16:creationId xmlns:a16="http://schemas.microsoft.com/office/drawing/2014/main" id="{8AC9CE6D-4650-9847-837E-B0408A3DF7A3}"/>
              </a:ext>
            </a:extLst>
          </p:cNvPr>
          <p:cNvSpPr>
            <a:spLocks noGrp="1"/>
          </p:cNvSpPr>
          <p:nvPr>
            <p:ph type="body" sz="quarter" idx="15"/>
          </p:nvPr>
        </p:nvSpPr>
        <p:spPr/>
        <p:txBody>
          <a:bodyPr/>
          <a:lstStyle/>
          <a:p>
            <a:endParaRPr lang="en-US"/>
          </a:p>
        </p:txBody>
      </p:sp>
      <p:sp>
        <p:nvSpPr>
          <p:cNvPr id="7" name="Text Placeholder 6">
            <a:extLst>
              <a:ext uri="{FF2B5EF4-FFF2-40B4-BE49-F238E27FC236}">
                <a16:creationId xmlns:a16="http://schemas.microsoft.com/office/drawing/2014/main" id="{5982CA2A-E768-B048-B7A1-C990E52CE4BF}"/>
              </a:ext>
            </a:extLst>
          </p:cNvPr>
          <p:cNvSpPr>
            <a:spLocks noGrp="1"/>
          </p:cNvSpPr>
          <p:nvPr>
            <p:ph type="body" sz="quarter" idx="16"/>
          </p:nvPr>
        </p:nvSpPr>
        <p:spPr/>
        <p:txBody>
          <a:bodyPr/>
          <a:lstStyle/>
          <a:p>
            <a:endParaRPr lang="en-US"/>
          </a:p>
        </p:txBody>
      </p:sp>
      <p:sp>
        <p:nvSpPr>
          <p:cNvPr id="8" name="Picture Placeholder 7">
            <a:extLst>
              <a:ext uri="{FF2B5EF4-FFF2-40B4-BE49-F238E27FC236}">
                <a16:creationId xmlns:a16="http://schemas.microsoft.com/office/drawing/2014/main" id="{B5571A7A-88B6-D54D-8E5F-E3422BEC2AD0}"/>
              </a:ext>
            </a:extLst>
          </p:cNvPr>
          <p:cNvSpPr>
            <a:spLocks noGrp="1"/>
          </p:cNvSpPr>
          <p:nvPr>
            <p:ph type="pic" sz="quarter" idx="11"/>
          </p:nvPr>
        </p:nvSpPr>
        <p:spPr/>
        <p:txBody>
          <a:bodyPr/>
          <a:lstStyle/>
          <a:p>
            <a:endParaRPr lang="en-US"/>
          </a:p>
        </p:txBody>
      </p:sp>
      <p:sp>
        <p:nvSpPr>
          <p:cNvPr id="9" name="Picture Placeholder 8">
            <a:extLst>
              <a:ext uri="{FF2B5EF4-FFF2-40B4-BE49-F238E27FC236}">
                <a16:creationId xmlns:a16="http://schemas.microsoft.com/office/drawing/2014/main" id="{F6CE7329-F4E6-234F-8D6D-0976C9A5F81F}"/>
              </a:ext>
            </a:extLst>
          </p:cNvPr>
          <p:cNvSpPr>
            <a:spLocks noGrp="1"/>
          </p:cNvSpPr>
          <p:nvPr>
            <p:ph type="pic" sz="quarter" idx="23"/>
          </p:nvPr>
        </p:nvSpPr>
        <p:spPr/>
        <p:txBody>
          <a:bodyPr/>
          <a:lstStyle/>
          <a:p>
            <a:endParaRPr lang="en-US"/>
          </a:p>
        </p:txBody>
      </p:sp>
      <p:sp>
        <p:nvSpPr>
          <p:cNvPr id="10" name="Picture Placeholder 9">
            <a:extLst>
              <a:ext uri="{FF2B5EF4-FFF2-40B4-BE49-F238E27FC236}">
                <a16:creationId xmlns:a16="http://schemas.microsoft.com/office/drawing/2014/main" id="{4D5FD844-FA21-C743-93D4-EA9FE7689039}"/>
              </a:ext>
            </a:extLst>
          </p:cNvPr>
          <p:cNvSpPr>
            <a:spLocks noGrp="1"/>
          </p:cNvSpPr>
          <p:nvPr>
            <p:ph type="pic" sz="quarter" idx="24"/>
          </p:nvPr>
        </p:nvSpPr>
        <p:spPr/>
        <p:txBody>
          <a:bodyPr/>
          <a:lstStyle/>
          <a:p>
            <a:endParaRPr lang="en-US"/>
          </a:p>
        </p:txBody>
      </p:sp>
    </p:spTree>
    <p:extLst>
      <p:ext uri="{BB962C8B-B14F-4D97-AF65-F5344CB8AC3E}">
        <p14:creationId xmlns:p14="http://schemas.microsoft.com/office/powerpoint/2010/main" val="9339352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481583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2F12FF-185A-BB49-84BB-E0F8942DC298}"/>
              </a:ext>
            </a:extLst>
          </p:cNvPr>
          <p:cNvSpPr>
            <a:spLocks noGrp="1"/>
          </p:cNvSpPr>
          <p:nvPr>
            <p:ph type="ctrTitle"/>
          </p:nvPr>
        </p:nvSpPr>
        <p:spPr/>
        <p:txBody>
          <a:bodyPr/>
          <a:lstStyle/>
          <a:p>
            <a:endParaRPr lang="en-US"/>
          </a:p>
        </p:txBody>
      </p:sp>
      <p:sp>
        <p:nvSpPr>
          <p:cNvPr id="3" name="Text Placeholder 2">
            <a:extLst>
              <a:ext uri="{FF2B5EF4-FFF2-40B4-BE49-F238E27FC236}">
                <a16:creationId xmlns:a16="http://schemas.microsoft.com/office/drawing/2014/main" id="{4D8FFF40-8945-ED46-AF1A-0FEE11900203}"/>
              </a:ext>
            </a:extLst>
          </p:cNvPr>
          <p:cNvSpPr>
            <a:spLocks noGrp="1"/>
          </p:cNvSpPr>
          <p:nvPr>
            <p:ph type="body" sz="quarter" idx="11"/>
          </p:nvPr>
        </p:nvSpPr>
        <p:spPr/>
        <p:txBody>
          <a:bodyPr/>
          <a:lstStyle/>
          <a:p>
            <a:endParaRPr lang="en-US"/>
          </a:p>
        </p:txBody>
      </p:sp>
      <p:sp>
        <p:nvSpPr>
          <p:cNvPr id="4" name="Text Placeholder 3">
            <a:extLst>
              <a:ext uri="{FF2B5EF4-FFF2-40B4-BE49-F238E27FC236}">
                <a16:creationId xmlns:a16="http://schemas.microsoft.com/office/drawing/2014/main" id="{3E81EAE0-BD70-5B4C-92CA-84964AB89F5F}"/>
              </a:ext>
            </a:extLst>
          </p:cNvPr>
          <p:cNvSpPr>
            <a:spLocks noGrp="1"/>
          </p:cNvSpPr>
          <p:nvPr>
            <p:ph type="body" sz="quarter" idx="12"/>
          </p:nvPr>
        </p:nvSpPr>
        <p:spPr/>
        <p:txBody>
          <a:bodyPr/>
          <a:lstStyle/>
          <a:p>
            <a:endParaRPr lang="en-US"/>
          </a:p>
        </p:txBody>
      </p:sp>
      <p:sp>
        <p:nvSpPr>
          <p:cNvPr id="5" name="Text Placeholder 4">
            <a:extLst>
              <a:ext uri="{FF2B5EF4-FFF2-40B4-BE49-F238E27FC236}">
                <a16:creationId xmlns:a16="http://schemas.microsoft.com/office/drawing/2014/main" id="{4B40C68A-FFD6-1645-AAF8-93682CA41CC2}"/>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21028561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180610-7F9A-F141-8440-25D93380DF41}"/>
              </a:ext>
            </a:extLst>
          </p:cNvPr>
          <p:cNvSpPr>
            <a:spLocks noGrp="1"/>
          </p:cNvSpPr>
          <p:nvPr>
            <p:ph type="ctrTitle"/>
          </p:nvPr>
        </p:nvSpPr>
        <p:spPr/>
        <p:txBody>
          <a:bodyPr/>
          <a:lstStyle/>
          <a:p>
            <a:endParaRPr lang="en-US" dirty="0"/>
          </a:p>
        </p:txBody>
      </p:sp>
      <p:sp>
        <p:nvSpPr>
          <p:cNvPr id="3" name="Subtitle 2">
            <a:extLst>
              <a:ext uri="{FF2B5EF4-FFF2-40B4-BE49-F238E27FC236}">
                <a16:creationId xmlns:a16="http://schemas.microsoft.com/office/drawing/2014/main" id="{C6FE60FE-E6BF-AB4F-83A8-C5F208A75769}"/>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3935700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82AD2-F07D-A142-869F-ED33F7CD768B}"/>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03915CC6-D8F1-324A-9EDF-C69177CB366B}"/>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9346408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56A88-263B-00AD-1811-792C8C2110D4}"/>
              </a:ext>
            </a:extLst>
          </p:cNvPr>
          <p:cNvSpPr>
            <a:spLocks noGrp="1"/>
          </p:cNvSpPr>
          <p:nvPr>
            <p:ph type="ctrTitle"/>
          </p:nvPr>
        </p:nvSpPr>
        <p:spPr/>
        <p:txBody>
          <a:bodyPr/>
          <a:lstStyle/>
          <a:p>
            <a:r>
              <a:rPr lang="en-US" dirty="0"/>
              <a:t>DevOps 101 for the IT Admin</a:t>
            </a:r>
          </a:p>
        </p:txBody>
      </p:sp>
      <p:sp>
        <p:nvSpPr>
          <p:cNvPr id="3" name="Subtitle 2">
            <a:extLst>
              <a:ext uri="{FF2B5EF4-FFF2-40B4-BE49-F238E27FC236}">
                <a16:creationId xmlns:a16="http://schemas.microsoft.com/office/drawing/2014/main" id="{941255D5-62D9-E9CA-2A35-ED029AFBA587}"/>
              </a:ext>
            </a:extLst>
          </p:cNvPr>
          <p:cNvSpPr>
            <a:spLocks noGrp="1"/>
          </p:cNvSpPr>
          <p:nvPr>
            <p:ph type="subTitle" idx="1"/>
          </p:nvPr>
        </p:nvSpPr>
        <p:spPr/>
        <p:txBody>
          <a:bodyPr/>
          <a:lstStyle/>
          <a:p>
            <a:r>
              <a:rPr lang="en-US" dirty="0"/>
              <a:t>Code, Git, CI/CD &amp; Infrastructure as Code</a:t>
            </a:r>
          </a:p>
        </p:txBody>
      </p:sp>
      <p:sp>
        <p:nvSpPr>
          <p:cNvPr id="4" name="Text Placeholder 3">
            <a:extLst>
              <a:ext uri="{FF2B5EF4-FFF2-40B4-BE49-F238E27FC236}">
                <a16:creationId xmlns:a16="http://schemas.microsoft.com/office/drawing/2014/main" id="{B97464F4-B036-08DB-A68D-E3379540BD73}"/>
              </a:ext>
            </a:extLst>
          </p:cNvPr>
          <p:cNvSpPr>
            <a:spLocks noGrp="1"/>
          </p:cNvSpPr>
          <p:nvPr>
            <p:ph type="body" sz="quarter" idx="11"/>
          </p:nvPr>
        </p:nvSpPr>
        <p:spPr/>
        <p:txBody>
          <a:bodyPr/>
          <a:lstStyle/>
          <a:p>
            <a:r>
              <a:rPr lang="en-US" dirty="0"/>
              <a:t>Joe Houghes  (@jhoughes)</a:t>
            </a:r>
            <a:br>
              <a:rPr lang="en-US" dirty="0"/>
            </a:br>
            <a:r>
              <a:rPr lang="en-US" dirty="0"/>
              <a:t>FullStackGeek.net</a:t>
            </a:r>
          </a:p>
        </p:txBody>
      </p:sp>
      <p:pic>
        <p:nvPicPr>
          <p:cNvPr id="6" name="Picture 5" descr="A person wearing a hat and smiling&#10;&#10;Description automatically generated">
            <a:extLst>
              <a:ext uri="{FF2B5EF4-FFF2-40B4-BE49-F238E27FC236}">
                <a16:creationId xmlns:a16="http://schemas.microsoft.com/office/drawing/2014/main" id="{65DDDCC7-9A2A-E0D4-1E20-510B465AC486}"/>
              </a:ext>
            </a:extLst>
          </p:cNvPr>
          <p:cNvPicPr>
            <a:picLocks noChangeAspect="1"/>
          </p:cNvPicPr>
          <p:nvPr/>
        </p:nvPicPr>
        <p:blipFill>
          <a:blip r:embed="rId2"/>
          <a:stretch>
            <a:fillRect/>
          </a:stretch>
        </p:blipFill>
        <p:spPr>
          <a:xfrm>
            <a:off x="8861256" y="4324095"/>
            <a:ext cx="2244249" cy="2209331"/>
          </a:xfrm>
          <a:prstGeom prst="rect">
            <a:avLst/>
          </a:prstGeom>
        </p:spPr>
      </p:pic>
    </p:spTree>
    <p:extLst>
      <p:ext uri="{BB962C8B-B14F-4D97-AF65-F5344CB8AC3E}">
        <p14:creationId xmlns:p14="http://schemas.microsoft.com/office/powerpoint/2010/main" val="38459536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055888-C8AE-7341-A59A-974BC4ABC5D5}"/>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F16F297B-CAD0-1444-B9E3-24C3708CB070}"/>
              </a:ext>
            </a:extLst>
          </p:cNvPr>
          <p:cNvSpPr>
            <a:spLocks noGrp="1"/>
          </p:cNvSpPr>
          <p:nvPr>
            <p:ph type="body" sz="quarter" idx="11"/>
          </p:nvPr>
        </p:nvSpPr>
        <p:spPr/>
        <p:txBody>
          <a:bodyPr/>
          <a:lstStyle/>
          <a:p>
            <a:endParaRPr lang="en-US"/>
          </a:p>
        </p:txBody>
      </p:sp>
      <p:sp>
        <p:nvSpPr>
          <p:cNvPr id="4" name="Text Placeholder 3">
            <a:extLst>
              <a:ext uri="{FF2B5EF4-FFF2-40B4-BE49-F238E27FC236}">
                <a16:creationId xmlns:a16="http://schemas.microsoft.com/office/drawing/2014/main" id="{CE2995A2-AADB-6D4C-8681-5C5FC71FF4B8}"/>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5018693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E54BE-55C8-AD4C-950E-E1477A15968C}"/>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ED3E6828-AA7A-FE44-BA30-28EA10CF2D0C}"/>
              </a:ext>
            </a:extLst>
          </p:cNvPr>
          <p:cNvSpPr>
            <a:spLocks noGrp="1"/>
          </p:cNvSpPr>
          <p:nvPr>
            <p:ph type="body" sz="quarter" idx="11"/>
          </p:nvPr>
        </p:nvSpPr>
        <p:spPr/>
        <p:txBody>
          <a:bodyPr/>
          <a:lstStyle/>
          <a:p>
            <a:endParaRPr lang="en-US"/>
          </a:p>
        </p:txBody>
      </p:sp>
      <p:sp>
        <p:nvSpPr>
          <p:cNvPr id="4" name="Text Placeholder 3">
            <a:extLst>
              <a:ext uri="{FF2B5EF4-FFF2-40B4-BE49-F238E27FC236}">
                <a16:creationId xmlns:a16="http://schemas.microsoft.com/office/drawing/2014/main" id="{A2F5813D-A8BE-0E4A-B840-31A65BB4790A}"/>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38193918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C3CA90-64AA-644F-991F-F266500E30A3}"/>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64CFF143-0647-4A46-A3A5-C4A8929FAD3F}"/>
              </a:ext>
            </a:extLst>
          </p:cNvPr>
          <p:cNvSpPr>
            <a:spLocks noGrp="1"/>
          </p:cNvSpPr>
          <p:nvPr>
            <p:ph type="body" sz="quarter" idx="10"/>
          </p:nvPr>
        </p:nvSpPr>
        <p:spPr/>
        <p:txBody>
          <a:bodyPr/>
          <a:lstStyle/>
          <a:p>
            <a:endParaRPr lang="en-US"/>
          </a:p>
        </p:txBody>
      </p:sp>
      <p:sp>
        <p:nvSpPr>
          <p:cNvPr id="4" name="Text Placeholder 3">
            <a:extLst>
              <a:ext uri="{FF2B5EF4-FFF2-40B4-BE49-F238E27FC236}">
                <a16:creationId xmlns:a16="http://schemas.microsoft.com/office/drawing/2014/main" id="{136358E6-A7DF-5C45-BE59-5B06F730B2A0}"/>
              </a:ext>
            </a:extLst>
          </p:cNvPr>
          <p:cNvSpPr>
            <a:spLocks noGrp="1"/>
          </p:cNvSpPr>
          <p:nvPr>
            <p:ph type="body" sz="quarter" idx="14"/>
          </p:nvPr>
        </p:nvSpPr>
        <p:spPr/>
        <p:txBody>
          <a:bodyPr/>
          <a:lstStyle/>
          <a:p>
            <a:endParaRPr lang="en-US"/>
          </a:p>
        </p:txBody>
      </p:sp>
    </p:spTree>
    <p:extLst>
      <p:ext uri="{BB962C8B-B14F-4D97-AF65-F5344CB8AC3E}">
        <p14:creationId xmlns:p14="http://schemas.microsoft.com/office/powerpoint/2010/main" val="5172830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550E3D-43F0-E144-B1ED-4A7539CEDE28}"/>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C6C556EF-C6CF-464F-B967-0981563CC97E}"/>
              </a:ext>
            </a:extLst>
          </p:cNvPr>
          <p:cNvSpPr>
            <a:spLocks noGrp="1"/>
          </p:cNvSpPr>
          <p:nvPr>
            <p:ph type="body" sz="quarter" idx="10"/>
          </p:nvPr>
        </p:nvSpPr>
        <p:spPr/>
        <p:txBody>
          <a:bodyPr/>
          <a:lstStyle/>
          <a:p>
            <a:endParaRPr lang="en-US"/>
          </a:p>
        </p:txBody>
      </p:sp>
      <p:sp>
        <p:nvSpPr>
          <p:cNvPr id="4" name="Text Placeholder 3">
            <a:extLst>
              <a:ext uri="{FF2B5EF4-FFF2-40B4-BE49-F238E27FC236}">
                <a16:creationId xmlns:a16="http://schemas.microsoft.com/office/drawing/2014/main" id="{510CF5D1-535F-F449-9131-96F5F5DB936D}"/>
              </a:ext>
            </a:extLst>
          </p:cNvPr>
          <p:cNvSpPr>
            <a:spLocks noGrp="1"/>
          </p:cNvSpPr>
          <p:nvPr>
            <p:ph type="body" sz="quarter" idx="14"/>
          </p:nvPr>
        </p:nvSpPr>
        <p:spPr/>
        <p:txBody>
          <a:bodyPr/>
          <a:lstStyle/>
          <a:p>
            <a:endParaRPr lang="en-US"/>
          </a:p>
        </p:txBody>
      </p:sp>
      <p:sp>
        <p:nvSpPr>
          <p:cNvPr id="5" name="Text Placeholder 4">
            <a:extLst>
              <a:ext uri="{FF2B5EF4-FFF2-40B4-BE49-F238E27FC236}">
                <a16:creationId xmlns:a16="http://schemas.microsoft.com/office/drawing/2014/main" id="{3B8A34CF-84FB-024F-8913-2C3227FD2F90}"/>
              </a:ext>
            </a:extLst>
          </p:cNvPr>
          <p:cNvSpPr>
            <a:spLocks noGrp="1"/>
          </p:cNvSpPr>
          <p:nvPr>
            <p:ph type="body" sz="quarter" idx="11"/>
          </p:nvPr>
        </p:nvSpPr>
        <p:spPr/>
        <p:txBody>
          <a:bodyPr/>
          <a:lstStyle/>
          <a:p>
            <a:endParaRPr lang="en-US"/>
          </a:p>
        </p:txBody>
      </p:sp>
      <p:sp>
        <p:nvSpPr>
          <p:cNvPr id="6" name="Text Placeholder 5">
            <a:extLst>
              <a:ext uri="{FF2B5EF4-FFF2-40B4-BE49-F238E27FC236}">
                <a16:creationId xmlns:a16="http://schemas.microsoft.com/office/drawing/2014/main" id="{07D1BE0A-769E-C54D-819A-66D129942952}"/>
              </a:ext>
            </a:extLst>
          </p:cNvPr>
          <p:cNvSpPr>
            <a:spLocks noGrp="1"/>
          </p:cNvSpPr>
          <p:nvPr>
            <p:ph type="body" sz="quarter" idx="15"/>
          </p:nvPr>
        </p:nvSpPr>
        <p:spPr/>
        <p:txBody>
          <a:bodyPr/>
          <a:lstStyle/>
          <a:p>
            <a:endParaRPr lang="en-US"/>
          </a:p>
        </p:txBody>
      </p:sp>
    </p:spTree>
    <p:extLst>
      <p:ext uri="{BB962C8B-B14F-4D97-AF65-F5344CB8AC3E}">
        <p14:creationId xmlns:p14="http://schemas.microsoft.com/office/powerpoint/2010/main" val="41038868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9864F-167C-D040-9864-7EAAF4A5E5DD}"/>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77472628-6B45-EB4E-956F-DBFFF74D46BE}"/>
              </a:ext>
            </a:extLst>
          </p:cNvPr>
          <p:cNvSpPr>
            <a:spLocks noGrp="1"/>
          </p:cNvSpPr>
          <p:nvPr>
            <p:ph type="body" sz="quarter" idx="11"/>
          </p:nvPr>
        </p:nvSpPr>
        <p:spPr/>
        <p:txBody>
          <a:bodyPr/>
          <a:lstStyle/>
          <a:p>
            <a:endParaRPr lang="en-US"/>
          </a:p>
        </p:txBody>
      </p:sp>
      <p:sp>
        <p:nvSpPr>
          <p:cNvPr id="4" name="Text Placeholder 3">
            <a:extLst>
              <a:ext uri="{FF2B5EF4-FFF2-40B4-BE49-F238E27FC236}">
                <a16:creationId xmlns:a16="http://schemas.microsoft.com/office/drawing/2014/main" id="{BBC9CD3D-A923-8E4F-B0F7-2B63A6D4A51B}"/>
              </a:ext>
            </a:extLst>
          </p:cNvPr>
          <p:cNvSpPr>
            <a:spLocks noGrp="1"/>
          </p:cNvSpPr>
          <p:nvPr>
            <p:ph type="body" sz="quarter" idx="13"/>
          </p:nvPr>
        </p:nvSpPr>
        <p:spPr/>
        <p:txBody>
          <a:bodyPr/>
          <a:lstStyle/>
          <a:p>
            <a:endParaRPr lang="en-US"/>
          </a:p>
        </p:txBody>
      </p:sp>
      <p:sp>
        <p:nvSpPr>
          <p:cNvPr id="5" name="Text Placeholder 4">
            <a:extLst>
              <a:ext uri="{FF2B5EF4-FFF2-40B4-BE49-F238E27FC236}">
                <a16:creationId xmlns:a16="http://schemas.microsoft.com/office/drawing/2014/main" id="{F499024B-4B5A-DB42-A97B-D5EA168E331A}"/>
              </a:ext>
            </a:extLst>
          </p:cNvPr>
          <p:cNvSpPr>
            <a:spLocks noGrp="1"/>
          </p:cNvSpPr>
          <p:nvPr>
            <p:ph type="body" sz="quarter" idx="10"/>
          </p:nvPr>
        </p:nvSpPr>
        <p:spPr/>
        <p:txBody>
          <a:bodyPr/>
          <a:lstStyle/>
          <a:p>
            <a:endParaRPr lang="en-US"/>
          </a:p>
        </p:txBody>
      </p:sp>
      <p:sp>
        <p:nvSpPr>
          <p:cNvPr id="6" name="Text Placeholder 5">
            <a:extLst>
              <a:ext uri="{FF2B5EF4-FFF2-40B4-BE49-F238E27FC236}">
                <a16:creationId xmlns:a16="http://schemas.microsoft.com/office/drawing/2014/main" id="{EB55D7E1-1A22-9D4C-B5BE-36BE6E2E44A8}"/>
              </a:ext>
            </a:extLst>
          </p:cNvPr>
          <p:cNvSpPr>
            <a:spLocks noGrp="1"/>
          </p:cNvSpPr>
          <p:nvPr>
            <p:ph type="body" sz="quarter" idx="14"/>
          </p:nvPr>
        </p:nvSpPr>
        <p:spPr/>
        <p:txBody>
          <a:bodyPr/>
          <a:lstStyle/>
          <a:p>
            <a:endParaRPr lang="en-US"/>
          </a:p>
        </p:txBody>
      </p:sp>
    </p:spTree>
    <p:extLst>
      <p:ext uri="{BB962C8B-B14F-4D97-AF65-F5344CB8AC3E}">
        <p14:creationId xmlns:p14="http://schemas.microsoft.com/office/powerpoint/2010/main" val="6594362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D41C14-9727-A94E-8F82-24593254AF9B}"/>
              </a:ext>
            </a:extLst>
          </p:cNvPr>
          <p:cNvSpPr>
            <a:spLocks noGrp="1"/>
          </p:cNvSpPr>
          <p:nvPr>
            <p:ph type="title"/>
          </p:nvPr>
        </p:nvSpPr>
        <p:spPr/>
        <p:txBody>
          <a:bodyPr/>
          <a:lstStyle/>
          <a:p>
            <a:endParaRPr lang="en-US"/>
          </a:p>
        </p:txBody>
      </p:sp>
      <p:sp>
        <p:nvSpPr>
          <p:cNvPr id="3" name="Picture Placeholder 2">
            <a:extLst>
              <a:ext uri="{FF2B5EF4-FFF2-40B4-BE49-F238E27FC236}">
                <a16:creationId xmlns:a16="http://schemas.microsoft.com/office/drawing/2014/main" id="{36872276-E85E-2B44-9C06-BBA0C8C5AD84}"/>
              </a:ext>
            </a:extLst>
          </p:cNvPr>
          <p:cNvSpPr>
            <a:spLocks noGrp="1"/>
          </p:cNvSpPr>
          <p:nvPr>
            <p:ph type="pic" sz="quarter" idx="10"/>
          </p:nvPr>
        </p:nvSpPr>
        <p:spPr/>
        <p:txBody>
          <a:bodyPr/>
          <a:lstStyle/>
          <a:p>
            <a:endParaRPr lang="en-US"/>
          </a:p>
        </p:txBody>
      </p:sp>
      <p:sp>
        <p:nvSpPr>
          <p:cNvPr id="4" name="Text Placeholder 3">
            <a:extLst>
              <a:ext uri="{FF2B5EF4-FFF2-40B4-BE49-F238E27FC236}">
                <a16:creationId xmlns:a16="http://schemas.microsoft.com/office/drawing/2014/main" id="{0264C68D-05B0-0B48-A33A-C3665325D61C}"/>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12889194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776B92-CEBC-CB43-89DF-8E36C0730026}"/>
              </a:ext>
            </a:extLst>
          </p:cNvPr>
          <p:cNvSpPr>
            <a:spLocks noGrp="1"/>
          </p:cNvSpPr>
          <p:nvPr>
            <p:ph type="title"/>
          </p:nvPr>
        </p:nvSpPr>
        <p:spPr/>
        <p:txBody>
          <a:bodyPr/>
          <a:lstStyle/>
          <a:p>
            <a:endParaRPr lang="en-US"/>
          </a:p>
        </p:txBody>
      </p:sp>
      <p:sp>
        <p:nvSpPr>
          <p:cNvPr id="3" name="Picture Placeholder 2">
            <a:extLst>
              <a:ext uri="{FF2B5EF4-FFF2-40B4-BE49-F238E27FC236}">
                <a16:creationId xmlns:a16="http://schemas.microsoft.com/office/drawing/2014/main" id="{A2039045-451D-7A49-AE66-6C791B97AA11}"/>
              </a:ext>
            </a:extLst>
          </p:cNvPr>
          <p:cNvSpPr>
            <a:spLocks noGrp="1"/>
          </p:cNvSpPr>
          <p:nvPr>
            <p:ph type="pic" sz="quarter" idx="10"/>
          </p:nvPr>
        </p:nvSpPr>
        <p:spPr/>
        <p:txBody>
          <a:bodyPr/>
          <a:lstStyle/>
          <a:p>
            <a:endParaRPr lang="en-US"/>
          </a:p>
        </p:txBody>
      </p:sp>
      <p:sp>
        <p:nvSpPr>
          <p:cNvPr id="4" name="Text Placeholder 3">
            <a:extLst>
              <a:ext uri="{FF2B5EF4-FFF2-40B4-BE49-F238E27FC236}">
                <a16:creationId xmlns:a16="http://schemas.microsoft.com/office/drawing/2014/main" id="{1A51C8A3-AD64-CE4F-896A-4CFAD62140D5}"/>
              </a:ext>
            </a:extLst>
          </p:cNvPr>
          <p:cNvSpPr>
            <a:spLocks noGrp="1"/>
          </p:cNvSpPr>
          <p:nvPr>
            <p:ph type="body" sz="quarter" idx="11"/>
          </p:nvPr>
        </p:nvSpPr>
        <p:spPr/>
        <p:txBody>
          <a:bodyPr/>
          <a:lstStyle/>
          <a:p>
            <a:endParaRPr lang="en-US"/>
          </a:p>
        </p:txBody>
      </p:sp>
      <p:sp>
        <p:nvSpPr>
          <p:cNvPr id="5" name="Text Placeholder 4">
            <a:extLst>
              <a:ext uri="{FF2B5EF4-FFF2-40B4-BE49-F238E27FC236}">
                <a16:creationId xmlns:a16="http://schemas.microsoft.com/office/drawing/2014/main" id="{D4EB8DE8-D4D1-F243-8C81-2041CCE3910E}"/>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2942705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2C2A9B-E909-EC4F-883F-7BCE5BB621C0}"/>
              </a:ext>
            </a:extLst>
          </p:cNvPr>
          <p:cNvSpPr>
            <a:spLocks noGrp="1"/>
          </p:cNvSpPr>
          <p:nvPr>
            <p:ph type="title"/>
          </p:nvPr>
        </p:nvSpPr>
        <p:spPr/>
        <p:txBody>
          <a:bodyPr/>
          <a:lstStyle/>
          <a:p>
            <a:endParaRPr lang="en-US"/>
          </a:p>
        </p:txBody>
      </p:sp>
      <p:sp>
        <p:nvSpPr>
          <p:cNvPr id="3" name="Chart Placeholder 2">
            <a:extLst>
              <a:ext uri="{FF2B5EF4-FFF2-40B4-BE49-F238E27FC236}">
                <a16:creationId xmlns:a16="http://schemas.microsoft.com/office/drawing/2014/main" id="{C795AF44-0205-D54B-A628-5F299193CB41}"/>
              </a:ext>
            </a:extLst>
          </p:cNvPr>
          <p:cNvSpPr>
            <a:spLocks noGrp="1"/>
          </p:cNvSpPr>
          <p:nvPr>
            <p:ph type="chart" sz="quarter" idx="13"/>
          </p:nvPr>
        </p:nvSpPr>
        <p:spPr/>
        <p:txBody>
          <a:bodyPr/>
          <a:lstStyle/>
          <a:p>
            <a:endParaRPr lang="en-US"/>
          </a:p>
        </p:txBody>
      </p:sp>
      <p:sp>
        <p:nvSpPr>
          <p:cNvPr id="4" name="Chart Placeholder 3">
            <a:extLst>
              <a:ext uri="{FF2B5EF4-FFF2-40B4-BE49-F238E27FC236}">
                <a16:creationId xmlns:a16="http://schemas.microsoft.com/office/drawing/2014/main" id="{F2501349-9A56-014F-9A5F-F731AE4F8F12}"/>
              </a:ext>
            </a:extLst>
          </p:cNvPr>
          <p:cNvSpPr>
            <a:spLocks noGrp="1"/>
          </p:cNvSpPr>
          <p:nvPr>
            <p:ph type="chart" sz="quarter" idx="14"/>
          </p:nvPr>
        </p:nvSpPr>
        <p:spPr/>
        <p:txBody>
          <a:bodyPr/>
          <a:lstStyle/>
          <a:p>
            <a:endParaRPr lang="en-US"/>
          </a:p>
        </p:txBody>
      </p:sp>
    </p:spTree>
    <p:extLst>
      <p:ext uri="{BB962C8B-B14F-4D97-AF65-F5344CB8AC3E}">
        <p14:creationId xmlns:p14="http://schemas.microsoft.com/office/powerpoint/2010/main" val="164533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D5AF6D-7896-4749-9F7F-3D14F57D7B4A}"/>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307986501"/>
      </p:ext>
    </p:extLst>
  </p:cSld>
  <p:clrMapOvr>
    <a:masterClrMapping/>
  </p:clrMapOvr>
  <p:transition spd="med">
    <p:wipe/>
  </p:transition>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07F7FE03-19F7-094C-90CC-779AF73A75FE}"/>
              </a:ext>
            </a:extLst>
          </p:cNvPr>
          <p:cNvSpPr>
            <a:spLocks noGrp="1"/>
          </p:cNvSpPr>
          <p:nvPr>
            <p:ph type="pic" sz="quarter" idx="10"/>
          </p:nvPr>
        </p:nvSpPr>
        <p:spPr/>
        <p:txBody>
          <a:bodyPr/>
          <a:lstStyle/>
          <a:p>
            <a:endParaRPr lang="en-US"/>
          </a:p>
        </p:txBody>
      </p:sp>
    </p:spTree>
    <p:extLst>
      <p:ext uri="{BB962C8B-B14F-4D97-AF65-F5344CB8AC3E}">
        <p14:creationId xmlns:p14="http://schemas.microsoft.com/office/powerpoint/2010/main" val="25605266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DECA0B-5A81-E543-977A-877328AC8F1D}"/>
              </a:ext>
            </a:extLst>
          </p:cNvPr>
          <p:cNvSpPr>
            <a:spLocks noGrp="1"/>
          </p:cNvSpPr>
          <p:nvPr>
            <p:ph type="ctrTitle"/>
          </p:nvPr>
        </p:nvSpPr>
        <p:spPr/>
        <p:txBody>
          <a:bodyPr/>
          <a:lstStyle/>
          <a:p>
            <a:endParaRPr lang="en-US"/>
          </a:p>
        </p:txBody>
      </p:sp>
    </p:spTree>
    <p:extLst>
      <p:ext uri="{BB962C8B-B14F-4D97-AF65-F5344CB8AC3E}">
        <p14:creationId xmlns:p14="http://schemas.microsoft.com/office/powerpoint/2010/main" val="230728351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2110392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3"/>
          <p:cNvSpPr txBox="1">
            <a:spLocks noGrp="1"/>
          </p:cNvSpPr>
          <p:nvPr>
            <p:ph type="ctrTitle"/>
          </p:nvPr>
        </p:nvSpPr>
        <p:spPr>
          <a:prstGeom prst="rect">
            <a:avLst/>
          </a:prstGeom>
        </p:spPr>
        <p:txBody>
          <a:bodyPr spcFirstLastPara="1" wrap="square" lIns="0" tIns="0" rIns="0" bIns="0" anchor="ctr" anchorCtr="0">
            <a:noAutofit/>
          </a:bodyPr>
          <a:lstStyle/>
          <a:p>
            <a:r>
              <a:rPr lang="en-US" dirty="0"/>
              <a:t>DevOps 101 for the </a:t>
            </a:r>
            <a:r>
              <a:rPr lang="en-US" dirty="0" err="1"/>
              <a:t>SysAdmin</a:t>
            </a:r>
            <a:endParaRPr lang="en-US" dirty="0"/>
          </a:p>
        </p:txBody>
      </p:sp>
      <p:sp>
        <p:nvSpPr>
          <p:cNvPr id="2" name="Subtitle 1">
            <a:extLst>
              <a:ext uri="{FF2B5EF4-FFF2-40B4-BE49-F238E27FC236}">
                <a16:creationId xmlns:a16="http://schemas.microsoft.com/office/drawing/2014/main" id="{9B2EDBC5-9156-49A1-ABF6-68C891EEEDF5}"/>
              </a:ext>
            </a:extLst>
          </p:cNvPr>
          <p:cNvSpPr>
            <a:spLocks noGrp="1"/>
          </p:cNvSpPr>
          <p:nvPr>
            <p:ph type="subTitle" idx="1"/>
          </p:nvPr>
        </p:nvSpPr>
        <p:spPr/>
        <p:txBody>
          <a:bodyPr/>
          <a:lstStyle/>
          <a:p>
            <a:r>
              <a:rPr lang="en-US" sz="2400">
                <a:latin typeface="Calibri Light" panose="020F0302020204030204" pitchFamily="34" charset="0"/>
              </a:rPr>
              <a:t>Code, Git, and Infrastructure as Code</a:t>
            </a:r>
            <a:endParaRPr lang="en-US" dirty="0"/>
          </a:p>
        </p:txBody>
      </p:sp>
      <p:sp>
        <p:nvSpPr>
          <p:cNvPr id="3" name="Text Placeholder 2">
            <a:extLst>
              <a:ext uri="{FF2B5EF4-FFF2-40B4-BE49-F238E27FC236}">
                <a16:creationId xmlns:a16="http://schemas.microsoft.com/office/drawing/2014/main" id="{2FF7ED00-EBAC-8CD4-3A80-15AE82ECA552}"/>
              </a:ext>
            </a:extLst>
          </p:cNvPr>
          <p:cNvSpPr>
            <a:spLocks noGrp="1"/>
          </p:cNvSpPr>
          <p:nvPr>
            <p:ph type="body" sz="quarter" idx="11"/>
          </p:nvPr>
        </p:nvSpPr>
        <p:spPr/>
        <p:txBody>
          <a:bodyPr/>
          <a:lstStyle/>
          <a:p>
            <a:r>
              <a:rPr lang="en-US" sz="2000" dirty="0">
                <a:solidFill>
                  <a:schemeClr val="accent2"/>
                </a:solidFill>
              </a:rPr>
              <a:t>Joe Houghes  (@jhoughes)</a:t>
            </a:r>
            <a:br>
              <a:rPr lang="en-US" sz="2000" dirty="0">
                <a:solidFill>
                  <a:schemeClr val="accent2"/>
                </a:solidFill>
              </a:rPr>
            </a:br>
            <a:r>
              <a:rPr lang="en-US" sz="2000" dirty="0">
                <a:solidFill>
                  <a:schemeClr val="accent2"/>
                </a:solidFill>
              </a:rPr>
              <a:t>Senior Solutions Architect</a:t>
            </a:r>
            <a:br>
              <a:rPr lang="en-US" sz="2000" dirty="0">
                <a:solidFill>
                  <a:schemeClr val="accent2"/>
                </a:solidFill>
              </a:rPr>
            </a:br>
            <a:r>
              <a:rPr lang="en-US" sz="2000" dirty="0">
                <a:solidFill>
                  <a:schemeClr val="accent2"/>
                </a:solidFill>
              </a:rPr>
              <a:t>FullStackGeek.net</a:t>
            </a:r>
          </a:p>
        </p:txBody>
      </p:sp>
      <p:sp>
        <p:nvSpPr>
          <p:cNvPr id="7" name="TextBox 6">
            <a:extLst>
              <a:ext uri="{FF2B5EF4-FFF2-40B4-BE49-F238E27FC236}">
                <a16:creationId xmlns:a16="http://schemas.microsoft.com/office/drawing/2014/main" id="{70DB2306-70FA-4F41-9D6D-2E4300227CF0}"/>
              </a:ext>
            </a:extLst>
          </p:cNvPr>
          <p:cNvSpPr txBox="1"/>
          <p:nvPr/>
        </p:nvSpPr>
        <p:spPr>
          <a:xfrm>
            <a:off x="6171211" y="5927761"/>
            <a:ext cx="6885048" cy="584775"/>
          </a:xfrm>
          <a:prstGeom prst="rect">
            <a:avLst/>
          </a:prstGeom>
          <a:noFill/>
        </p:spPr>
        <p:txBody>
          <a:bodyPr wrap="square">
            <a:spAutoFit/>
          </a:bodyPr>
          <a:lstStyle/>
          <a:p>
            <a:pPr>
              <a:spcBef>
                <a:spcPts val="800"/>
              </a:spcBef>
              <a:buClr>
                <a:schemeClr val="dk1"/>
              </a:buClr>
              <a:buSzPts val="1100"/>
            </a:pPr>
            <a:r>
              <a:rPr lang="en-US" sz="3200" b="1" u="sng" dirty="0">
                <a:solidFill>
                  <a:schemeClr val="bg1"/>
                </a:solidFill>
                <a:latin typeface="+mj-lt"/>
              </a:rPr>
              <a:t>http://bit.ly/SW23-DevOps101</a:t>
            </a:r>
          </a:p>
        </p:txBody>
      </p:sp>
      <p:pic>
        <p:nvPicPr>
          <p:cNvPr id="2050" name="Picture 2" descr="DevOps">
            <a:extLst>
              <a:ext uri="{FF2B5EF4-FFF2-40B4-BE49-F238E27FC236}">
                <a16:creationId xmlns:a16="http://schemas.microsoft.com/office/drawing/2014/main" id="{4678B8D8-885F-4606-869E-478AC2255B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1211" y="111138"/>
            <a:ext cx="3481818" cy="179168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A person wearing a hat and smiling&#10;&#10;Description automatically generated">
            <a:extLst>
              <a:ext uri="{FF2B5EF4-FFF2-40B4-BE49-F238E27FC236}">
                <a16:creationId xmlns:a16="http://schemas.microsoft.com/office/drawing/2014/main" id="{871613C2-F2A4-DE8A-49DC-2B89DFB36A65}"/>
              </a:ext>
            </a:extLst>
          </p:cNvPr>
          <p:cNvPicPr>
            <a:picLocks noChangeAspect="1"/>
          </p:cNvPicPr>
          <p:nvPr/>
        </p:nvPicPr>
        <p:blipFill>
          <a:blip r:embed="rId4"/>
          <a:stretch>
            <a:fillRect/>
          </a:stretch>
        </p:blipFill>
        <p:spPr>
          <a:xfrm>
            <a:off x="9811842" y="3629535"/>
            <a:ext cx="2244249" cy="2209331"/>
          </a:xfrm>
          <a:prstGeom prst="rect">
            <a:avLst/>
          </a:prstGeom>
        </p:spPr>
      </p:pic>
    </p:spTree>
    <p:extLst>
      <p:ext uri="{BB962C8B-B14F-4D97-AF65-F5344CB8AC3E}">
        <p14:creationId xmlns:p14="http://schemas.microsoft.com/office/powerpoint/2010/main" val="303768026"/>
      </p:ext>
    </p:extLst>
  </p:cSld>
  <p:clrMapOvr>
    <a:masterClrMapping/>
  </p:clrMapOvr>
  <p:transition spd="slow" advTm="547">
    <p:wip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6" name="Title 5">
            <a:extLst>
              <a:ext uri="{FF2B5EF4-FFF2-40B4-BE49-F238E27FC236}">
                <a16:creationId xmlns:a16="http://schemas.microsoft.com/office/drawing/2014/main" id="{2426EF12-868D-98DF-FB8E-589930C8BA37}"/>
              </a:ext>
            </a:extLst>
          </p:cNvPr>
          <p:cNvSpPr>
            <a:spLocks noGrp="1"/>
          </p:cNvSpPr>
          <p:nvPr>
            <p:ph type="title"/>
          </p:nvPr>
        </p:nvSpPr>
        <p:spPr/>
        <p:txBody>
          <a:bodyPr/>
          <a:lstStyle/>
          <a:p>
            <a:r>
              <a:rPr lang="en" sz="4400" dirty="0"/>
              <a:t>Howdy!</a:t>
            </a:r>
            <a:endParaRPr lang="en-US" dirty="0"/>
          </a:p>
        </p:txBody>
      </p:sp>
      <p:sp>
        <p:nvSpPr>
          <p:cNvPr id="7" name="Picture Placeholder 6">
            <a:extLst>
              <a:ext uri="{FF2B5EF4-FFF2-40B4-BE49-F238E27FC236}">
                <a16:creationId xmlns:a16="http://schemas.microsoft.com/office/drawing/2014/main" id="{9CD0E255-E7F9-C98C-B6F7-3ADC4821CE4D}"/>
              </a:ext>
            </a:extLst>
          </p:cNvPr>
          <p:cNvSpPr>
            <a:spLocks noGrp="1"/>
          </p:cNvSpPr>
          <p:nvPr>
            <p:ph type="pic" sz="quarter" idx="10"/>
          </p:nvPr>
        </p:nvSpPr>
        <p:spPr/>
        <p:txBody>
          <a:bodyPr/>
          <a:lstStyle/>
          <a:p>
            <a:endParaRPr lang="en-US" dirty="0"/>
          </a:p>
        </p:txBody>
      </p:sp>
      <p:sp>
        <p:nvSpPr>
          <p:cNvPr id="8" name="Text Placeholder 7">
            <a:extLst>
              <a:ext uri="{FF2B5EF4-FFF2-40B4-BE49-F238E27FC236}">
                <a16:creationId xmlns:a16="http://schemas.microsoft.com/office/drawing/2014/main" id="{05061BD8-448A-BA67-4151-3AB327CCE5D3}"/>
              </a:ext>
            </a:extLst>
          </p:cNvPr>
          <p:cNvSpPr>
            <a:spLocks noGrp="1"/>
          </p:cNvSpPr>
          <p:nvPr>
            <p:ph type="body" sz="quarter" idx="12"/>
          </p:nvPr>
        </p:nvSpPr>
        <p:spPr/>
        <p:txBody>
          <a:bodyPr/>
          <a:lstStyle/>
          <a:p>
            <a:pPr marL="0" lvl="0" indent="0" algn="l" rtl="0">
              <a:spcBef>
                <a:spcPts val="600"/>
              </a:spcBef>
              <a:spcAft>
                <a:spcPts val="0"/>
              </a:spcAft>
              <a:buNone/>
            </a:pPr>
            <a:r>
              <a:rPr lang="en-US" sz="2400" b="1" dirty="0">
                <a:solidFill>
                  <a:schemeClr val="dk1"/>
                </a:solidFill>
                <a:latin typeface="Titillium Web"/>
                <a:ea typeface="Titillium Web"/>
                <a:cs typeface="Titillium Web"/>
                <a:sym typeface="Titillium Web"/>
              </a:rPr>
              <a:t>I’m Joe Houghes</a:t>
            </a:r>
          </a:p>
          <a:p>
            <a:pPr marL="0" lvl="0" indent="0" algn="l" rtl="0">
              <a:spcBef>
                <a:spcPts val="600"/>
              </a:spcBef>
              <a:spcAft>
                <a:spcPts val="0"/>
              </a:spcAft>
              <a:buClr>
                <a:schemeClr val="dk1"/>
              </a:buClr>
              <a:buSzPts val="1100"/>
              <a:buFont typeface="Arial"/>
              <a:buNone/>
            </a:pPr>
            <a:r>
              <a:rPr lang="en-US" sz="2400" dirty="0">
                <a:solidFill>
                  <a:schemeClr val="dk1"/>
                </a:solidFill>
              </a:rPr>
              <a:t>I am here because I am a VMUG leader &amp; I love to get people engaged and learning. </a:t>
            </a:r>
          </a:p>
          <a:p>
            <a:pPr marL="0" lvl="0" indent="0" algn="l" rtl="0">
              <a:spcBef>
                <a:spcPts val="600"/>
              </a:spcBef>
              <a:spcAft>
                <a:spcPts val="0"/>
              </a:spcAft>
              <a:buClr>
                <a:schemeClr val="dk1"/>
              </a:buClr>
              <a:buSzPts val="1100"/>
              <a:buFont typeface="Arial"/>
              <a:buNone/>
            </a:pPr>
            <a:r>
              <a:rPr lang="en-US" sz="2400" dirty="0">
                <a:solidFill>
                  <a:schemeClr val="dk1"/>
                </a:solidFill>
              </a:rPr>
              <a:t>You can find me at @jhoughes or</a:t>
            </a:r>
            <a:br>
              <a:rPr lang="en-US" sz="2400" dirty="0">
                <a:solidFill>
                  <a:schemeClr val="dk1"/>
                </a:solidFill>
              </a:rPr>
            </a:br>
            <a:r>
              <a:rPr lang="en-US" sz="2400" u="sng" dirty="0">
                <a:solidFill>
                  <a:schemeClr val="dk1"/>
                </a:solidFill>
              </a:rPr>
              <a:t>fullstackgeek.net</a:t>
            </a:r>
          </a:p>
          <a:p>
            <a:pPr marL="0" lvl="0" indent="0" algn="l" rtl="0">
              <a:spcBef>
                <a:spcPts val="600"/>
              </a:spcBef>
              <a:spcAft>
                <a:spcPts val="0"/>
              </a:spcAft>
              <a:buClr>
                <a:schemeClr val="dk1"/>
              </a:buClr>
              <a:buSzPts val="1100"/>
              <a:buFont typeface="Arial"/>
              <a:buNone/>
            </a:pPr>
            <a:endParaRPr lang="en-US" sz="2400" b="1" u="sng" dirty="0">
              <a:solidFill>
                <a:schemeClr val="dk1"/>
              </a:solidFill>
            </a:endParaRPr>
          </a:p>
          <a:p>
            <a:pPr marL="0" lvl="0" indent="0" algn="l" rtl="0">
              <a:spcBef>
                <a:spcPts val="600"/>
              </a:spcBef>
              <a:spcAft>
                <a:spcPts val="0"/>
              </a:spcAft>
              <a:buClr>
                <a:schemeClr val="dk1"/>
              </a:buClr>
              <a:buSzPts val="1100"/>
              <a:buFont typeface="Arial"/>
              <a:buNone/>
            </a:pPr>
            <a:r>
              <a:rPr lang="en-US" sz="2800" b="1" u="sng" dirty="0">
                <a:solidFill>
                  <a:schemeClr val="dk1"/>
                </a:solidFill>
                <a:latin typeface="+mj-lt"/>
              </a:rPr>
              <a:t>http://bit.ly/SW23-DevOps101</a:t>
            </a:r>
          </a:p>
          <a:p>
            <a:endParaRPr lang="en-US" dirty="0"/>
          </a:p>
        </p:txBody>
      </p:sp>
      <p:cxnSp>
        <p:nvCxnSpPr>
          <p:cNvPr id="104" name="Google Shape;104;p15"/>
          <p:cNvCxnSpPr/>
          <p:nvPr/>
        </p:nvCxnSpPr>
        <p:spPr>
          <a:xfrm>
            <a:off x="0" y="3429000"/>
            <a:ext cx="1526400" cy="0"/>
          </a:xfrm>
          <a:prstGeom prst="straightConnector1">
            <a:avLst/>
          </a:prstGeom>
          <a:ln>
            <a:headEnd type="none" w="med" len="med"/>
            <a:tailEnd type="none" w="med" len="med"/>
          </a:ln>
        </p:spPr>
        <p:style>
          <a:lnRef idx="1">
            <a:schemeClr val="accent2"/>
          </a:lnRef>
          <a:fillRef idx="0">
            <a:schemeClr val="accent2"/>
          </a:fillRef>
          <a:effectRef idx="0">
            <a:schemeClr val="accent2"/>
          </a:effectRef>
          <a:fontRef idx="minor">
            <a:schemeClr val="tx1"/>
          </a:fontRef>
        </p:style>
      </p:cxnSp>
      <p:pic>
        <p:nvPicPr>
          <p:cNvPr id="5" name="Picture 4" descr="A person wearing a hat and smiling&#10;&#10;Description automatically generated">
            <a:extLst>
              <a:ext uri="{FF2B5EF4-FFF2-40B4-BE49-F238E27FC236}">
                <a16:creationId xmlns:a16="http://schemas.microsoft.com/office/drawing/2014/main" id="{F52C305E-F539-48F6-A0FD-22BDC835E946}"/>
              </a:ext>
            </a:extLst>
          </p:cNvPr>
          <p:cNvPicPr>
            <a:picLocks noChangeAspect="1"/>
          </p:cNvPicPr>
          <p:nvPr/>
        </p:nvPicPr>
        <p:blipFill>
          <a:blip r:embed="rId3"/>
          <a:stretch>
            <a:fillRect/>
          </a:stretch>
        </p:blipFill>
        <p:spPr>
          <a:xfrm>
            <a:off x="7078063" y="1326440"/>
            <a:ext cx="3836799" cy="3777103"/>
          </a:xfrm>
          <a:prstGeom prst="rect">
            <a:avLst/>
          </a:prstGeom>
          <a:ln>
            <a:solidFill>
              <a:srgbClr val="FA5000"/>
            </a:solidFill>
          </a:ln>
        </p:spPr>
      </p:pic>
    </p:spTree>
    <p:extLst>
      <p:ext uri="{BB962C8B-B14F-4D97-AF65-F5344CB8AC3E}">
        <p14:creationId xmlns:p14="http://schemas.microsoft.com/office/powerpoint/2010/main" val="2587986266"/>
      </p:ext>
    </p:extLst>
  </p:cSld>
  <p:clrMapOvr>
    <a:masterClrMapping/>
  </p:clrMapOvr>
  <p:transition spd="slow">
    <p:wip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7A19BC1-0A6F-FC82-82A1-DB737A33E785}"/>
              </a:ext>
            </a:extLst>
          </p:cNvPr>
          <p:cNvSpPr>
            <a:spLocks noGrp="1"/>
          </p:cNvSpPr>
          <p:nvPr>
            <p:ph type="title"/>
          </p:nvPr>
        </p:nvSpPr>
        <p:spPr>
          <a:xfrm>
            <a:off x="1066800" y="7200"/>
            <a:ext cx="9588702" cy="524663"/>
          </a:xfrm>
        </p:spPr>
        <p:txBody>
          <a:bodyPr/>
          <a:lstStyle/>
          <a:p>
            <a:r>
              <a:rPr lang="en-US" dirty="0"/>
              <a:t>Who am I?</a:t>
            </a:r>
          </a:p>
        </p:txBody>
      </p:sp>
      <p:sp>
        <p:nvSpPr>
          <p:cNvPr id="8" name="Text Placeholder 7">
            <a:extLst>
              <a:ext uri="{FF2B5EF4-FFF2-40B4-BE49-F238E27FC236}">
                <a16:creationId xmlns:a16="http://schemas.microsoft.com/office/drawing/2014/main" id="{5FD18B2C-FB2A-26C3-78C3-590BF5CF6B4B}"/>
              </a:ext>
            </a:extLst>
          </p:cNvPr>
          <p:cNvSpPr>
            <a:spLocks noGrp="1"/>
          </p:cNvSpPr>
          <p:nvPr>
            <p:ph type="body" idx="1"/>
          </p:nvPr>
        </p:nvSpPr>
        <p:spPr>
          <a:xfrm>
            <a:off x="1219199" y="204221"/>
            <a:ext cx="10172163" cy="3602662"/>
          </a:xfrm>
        </p:spPr>
        <p:txBody>
          <a:bodyPr/>
          <a:lstStyle/>
          <a:p>
            <a:pPr>
              <a:buClr>
                <a:schemeClr val="accent2"/>
              </a:buClr>
              <a:buFont typeface="Wingdings" panose="05000000000000000000" pitchFamily="2" charset="2"/>
              <a:buChar char="§"/>
            </a:pPr>
            <a:endParaRPr lang="en-US" sz="2399" dirty="0"/>
          </a:p>
          <a:p>
            <a:pPr>
              <a:buClr>
                <a:schemeClr val="accent2"/>
              </a:buClr>
              <a:buFont typeface="Wingdings" panose="05000000000000000000" pitchFamily="2" charset="2"/>
              <a:buChar char="§"/>
            </a:pPr>
            <a:r>
              <a:rPr lang="en-US" sz="2399" dirty="0"/>
              <a:t>Sr. Solutions Architect @ Pure Storage</a:t>
            </a:r>
          </a:p>
          <a:p>
            <a:pPr>
              <a:buClr>
                <a:schemeClr val="accent2"/>
              </a:buClr>
              <a:buFont typeface="Wingdings" panose="05000000000000000000" pitchFamily="2" charset="2"/>
              <a:buChar char="§"/>
            </a:pPr>
            <a:r>
              <a:rPr lang="en-US" sz="2399" dirty="0"/>
              <a:t>Co-leader – Denver PowerShell &amp; VMware User Groups</a:t>
            </a:r>
          </a:p>
          <a:p>
            <a:pPr>
              <a:buClr>
                <a:srgbClr val="EF7E35"/>
              </a:buClr>
              <a:buFont typeface="Wingdings" panose="05000000000000000000" pitchFamily="2" charset="2"/>
              <a:buChar char="§"/>
            </a:pPr>
            <a:r>
              <a:rPr lang="en-US" sz="2399" dirty="0"/>
              <a:t>Serial collector of Communities, now an International speaker (huzzah!)</a:t>
            </a:r>
            <a:br>
              <a:rPr lang="en-US" sz="2399" dirty="0"/>
            </a:br>
            <a:endParaRPr lang="en-US" sz="2399" dirty="0"/>
          </a:p>
          <a:p>
            <a:pPr>
              <a:buClr>
                <a:schemeClr val="accent2"/>
              </a:buClr>
              <a:buFont typeface="Wingdings" panose="05000000000000000000" pitchFamily="2" charset="2"/>
              <a:buChar char="§"/>
            </a:pPr>
            <a:r>
              <a:rPr lang="en-US" sz="2399" dirty="0"/>
              <a:t>Find me: </a:t>
            </a:r>
            <a:r>
              <a:rPr lang="en-US" sz="2399" strike="sngStrike" dirty="0"/>
              <a:t>Green</a:t>
            </a:r>
            <a:r>
              <a:rPr lang="en-US" sz="2399" dirty="0"/>
              <a:t> </a:t>
            </a:r>
            <a:r>
              <a:rPr lang="en-US" sz="2399" strike="sngStrike" dirty="0"/>
              <a:t>Orange</a:t>
            </a:r>
            <a:r>
              <a:rPr lang="en-US" sz="2399" dirty="0"/>
              <a:t> Colored hat, big grin &amp; the loud "Howdy Y'all."</a:t>
            </a:r>
          </a:p>
          <a:p>
            <a:pPr>
              <a:buClr>
                <a:schemeClr val="accent2"/>
              </a:buClr>
              <a:buFont typeface="Wingdings" panose="05000000000000000000" pitchFamily="2" charset="2"/>
              <a:buChar char="§"/>
            </a:pPr>
            <a:r>
              <a:rPr lang="en-US" sz="2399" dirty="0"/>
              <a:t>I have little (no) shame, and try to share my learnings with others</a:t>
            </a:r>
            <a:br>
              <a:rPr lang="en-US" sz="2399" dirty="0"/>
            </a:br>
            <a:endParaRPr lang="en-US" sz="2399" dirty="0"/>
          </a:p>
          <a:p>
            <a:pPr>
              <a:buClr>
                <a:schemeClr val="accent2"/>
              </a:buClr>
              <a:buFont typeface="Wingdings" panose="05000000000000000000" pitchFamily="2" charset="2"/>
              <a:buChar char="§"/>
            </a:pPr>
            <a:r>
              <a:rPr lang="en-US" sz="2399" dirty="0"/>
              <a:t>Push yourself, Learn more, Don’t fear sharing</a:t>
            </a:r>
          </a:p>
          <a:p>
            <a:pPr>
              <a:buClr>
                <a:schemeClr val="accent2"/>
              </a:buClr>
              <a:buFont typeface="Wingdings" panose="05000000000000000000" pitchFamily="2" charset="2"/>
              <a:buChar char="§"/>
            </a:pPr>
            <a:r>
              <a:rPr lang="en-US" sz="2399" dirty="0"/>
              <a:t>Share YOUR knowledge (Perspective is important)</a:t>
            </a:r>
          </a:p>
          <a:p>
            <a:pPr>
              <a:buClr>
                <a:schemeClr val="accent2"/>
              </a:buClr>
              <a:buFont typeface="Wingdings" panose="05000000000000000000" pitchFamily="2" charset="2"/>
              <a:buChar char="§"/>
            </a:pPr>
            <a:r>
              <a:rPr lang="en-US" sz="2399" dirty="0"/>
              <a:t>Teach whatever you can (Be The Master – Don Jones)</a:t>
            </a:r>
          </a:p>
          <a:p>
            <a:pPr>
              <a:buClr>
                <a:schemeClr val="accent2"/>
              </a:buClr>
              <a:buFont typeface="Wingdings" panose="05000000000000000000" pitchFamily="2" charset="2"/>
              <a:buChar char="§"/>
            </a:pPr>
            <a:r>
              <a:rPr lang="en-US" sz="2399" dirty="0"/>
              <a:t>Job vs Career</a:t>
            </a:r>
          </a:p>
        </p:txBody>
      </p:sp>
      <p:pic>
        <p:nvPicPr>
          <p:cNvPr id="9" name="Picture 8">
            <a:extLst>
              <a:ext uri="{FF2B5EF4-FFF2-40B4-BE49-F238E27FC236}">
                <a16:creationId xmlns:a16="http://schemas.microsoft.com/office/drawing/2014/main" id="{2F521DE0-8C15-C0FF-56A0-27E3C7CF6E4E}"/>
              </a:ext>
            </a:extLst>
          </p:cNvPr>
          <p:cNvPicPr>
            <a:picLocks noChangeAspect="1"/>
          </p:cNvPicPr>
          <p:nvPr/>
        </p:nvPicPr>
        <p:blipFill>
          <a:blip r:embed="rId2"/>
          <a:stretch>
            <a:fillRect/>
          </a:stretch>
        </p:blipFill>
        <p:spPr>
          <a:xfrm>
            <a:off x="9801418" y="3101806"/>
            <a:ext cx="2295381" cy="2971367"/>
          </a:xfrm>
          <a:prstGeom prst="rect">
            <a:avLst/>
          </a:prstGeom>
          <a:ln>
            <a:solidFill>
              <a:schemeClr val="tx2"/>
            </a:solidFill>
          </a:ln>
        </p:spPr>
      </p:pic>
      <p:sp>
        <p:nvSpPr>
          <p:cNvPr id="10" name="TextBox 9">
            <a:extLst>
              <a:ext uri="{FF2B5EF4-FFF2-40B4-BE49-F238E27FC236}">
                <a16:creationId xmlns:a16="http://schemas.microsoft.com/office/drawing/2014/main" id="{A4FB76AA-1E54-2390-9314-5B9AD8702D14}"/>
              </a:ext>
            </a:extLst>
          </p:cNvPr>
          <p:cNvSpPr txBox="1"/>
          <p:nvPr/>
        </p:nvSpPr>
        <p:spPr>
          <a:xfrm>
            <a:off x="570690" y="5268063"/>
            <a:ext cx="9513468" cy="707886"/>
          </a:xfrm>
          <a:prstGeom prst="rect">
            <a:avLst/>
          </a:prstGeom>
          <a:noFill/>
        </p:spPr>
        <p:txBody>
          <a:bodyPr wrap="square" rtlCol="0">
            <a:spAutoFit/>
          </a:bodyPr>
          <a:lstStyle/>
          <a:p>
            <a:r>
              <a:rPr lang="en-US" sz="4000" b="1" dirty="0">
                <a:solidFill>
                  <a:schemeClr val="tx2"/>
                </a:solidFill>
                <a:latin typeface="Titillium Web Light" panose="00000400000000000000" pitchFamily="2" charset="0"/>
              </a:rPr>
              <a:t>Don’t let any of this scare you!</a:t>
            </a:r>
          </a:p>
        </p:txBody>
      </p:sp>
      <p:pic>
        <p:nvPicPr>
          <p:cNvPr id="2" name="Picture 1" descr="Graphical user interface, text&#10;&#10;Description automatically generated">
            <a:extLst>
              <a:ext uri="{FF2B5EF4-FFF2-40B4-BE49-F238E27FC236}">
                <a16:creationId xmlns:a16="http://schemas.microsoft.com/office/drawing/2014/main" id="{5D905F21-248A-BF1D-C5ED-C810521F65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0847" y="5442739"/>
            <a:ext cx="1375041" cy="563542"/>
          </a:xfrm>
          <a:prstGeom prst="rect">
            <a:avLst/>
          </a:prstGeom>
          <a:ln>
            <a:solidFill>
              <a:schemeClr val="tx1"/>
            </a:solidFill>
          </a:ln>
        </p:spPr>
      </p:pic>
      <p:pic>
        <p:nvPicPr>
          <p:cNvPr id="3" name="Picture 2" descr="Text&#10;&#10;Description automatically generated with low confidence">
            <a:extLst>
              <a:ext uri="{FF2B5EF4-FFF2-40B4-BE49-F238E27FC236}">
                <a16:creationId xmlns:a16="http://schemas.microsoft.com/office/drawing/2014/main" id="{0CAAC5EA-F218-AC83-D373-BE89FCE3C7A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46833" y="5464076"/>
            <a:ext cx="939872" cy="635145"/>
          </a:xfrm>
          <a:prstGeom prst="rect">
            <a:avLst/>
          </a:prstGeom>
          <a:ln>
            <a:solidFill>
              <a:schemeClr val="tx1"/>
            </a:solidFill>
          </a:ln>
        </p:spPr>
      </p:pic>
      <p:pic>
        <p:nvPicPr>
          <p:cNvPr id="4" name="Picture 5" descr="A green and white logo&#10;&#10;Description automatically generated">
            <a:extLst>
              <a:ext uri="{FF2B5EF4-FFF2-40B4-BE49-F238E27FC236}">
                <a16:creationId xmlns:a16="http://schemas.microsoft.com/office/drawing/2014/main" id="{477708DE-1E0C-A66D-E378-8E93569026A3}"/>
              </a:ext>
            </a:extLst>
          </p:cNvPr>
          <p:cNvPicPr>
            <a:picLocks noChangeAspect="1"/>
          </p:cNvPicPr>
          <p:nvPr/>
        </p:nvPicPr>
        <p:blipFill>
          <a:blip r:embed="rId5"/>
          <a:stretch>
            <a:fillRect/>
          </a:stretch>
        </p:blipFill>
        <p:spPr>
          <a:xfrm>
            <a:off x="4108590" y="5448554"/>
            <a:ext cx="2499428" cy="688711"/>
          </a:xfrm>
          <a:prstGeom prst="rect">
            <a:avLst/>
          </a:prstGeom>
          <a:ln>
            <a:solidFill>
              <a:schemeClr val="tx1"/>
            </a:solidFill>
          </a:ln>
        </p:spPr>
      </p:pic>
      <p:pic>
        <p:nvPicPr>
          <p:cNvPr id="5" name="Picture 2" descr="Home - VMware Technology Network VMTN">
            <a:extLst>
              <a:ext uri="{FF2B5EF4-FFF2-40B4-BE49-F238E27FC236}">
                <a16:creationId xmlns:a16="http://schemas.microsoft.com/office/drawing/2014/main" id="{B3955C91-374F-B506-C23D-3F3448568E07}"/>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729903" y="5457979"/>
            <a:ext cx="1758812" cy="66986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6" name="Picture 4" descr="VMUG Leader - Credly">
            <a:extLst>
              <a:ext uri="{FF2B5EF4-FFF2-40B4-BE49-F238E27FC236}">
                <a16:creationId xmlns:a16="http://schemas.microsoft.com/office/drawing/2014/main" id="{1649F891-1309-74A5-F598-7CB12954E3E4}"/>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01595" y="5450274"/>
            <a:ext cx="1068931" cy="1068931"/>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C4ECEDEC-D660-BA06-1AFA-BEB0CB5CB36B}"/>
              </a:ext>
            </a:extLst>
          </p:cNvPr>
          <p:cNvPicPr>
            <a:picLocks noChangeAspect="1"/>
          </p:cNvPicPr>
          <p:nvPr/>
        </p:nvPicPr>
        <p:blipFill>
          <a:blip r:embed="rId8"/>
          <a:stretch>
            <a:fillRect/>
          </a:stretch>
        </p:blipFill>
        <p:spPr>
          <a:xfrm>
            <a:off x="8610601" y="5457979"/>
            <a:ext cx="1068931" cy="1035940"/>
          </a:xfrm>
          <a:prstGeom prst="rect">
            <a:avLst/>
          </a:prstGeom>
          <a:ln>
            <a:solidFill>
              <a:schemeClr val="tx1"/>
            </a:solidFill>
          </a:ln>
        </p:spPr>
      </p:pic>
      <p:sp>
        <p:nvSpPr>
          <p:cNvPr id="18" name="TextBox 17">
            <a:extLst>
              <a:ext uri="{FF2B5EF4-FFF2-40B4-BE49-F238E27FC236}">
                <a16:creationId xmlns:a16="http://schemas.microsoft.com/office/drawing/2014/main" id="{DB6D09C4-F8EC-D013-AA33-BB8B878E110D}"/>
              </a:ext>
            </a:extLst>
          </p:cNvPr>
          <p:cNvSpPr txBox="1"/>
          <p:nvPr/>
        </p:nvSpPr>
        <p:spPr>
          <a:xfrm>
            <a:off x="412124" y="5842254"/>
            <a:ext cx="10032642" cy="707886"/>
          </a:xfrm>
          <a:prstGeom prst="rect">
            <a:avLst/>
          </a:prstGeom>
          <a:noFill/>
        </p:spPr>
        <p:txBody>
          <a:bodyPr wrap="square" rtlCol="0">
            <a:spAutoFit/>
          </a:bodyPr>
          <a:lstStyle/>
          <a:p>
            <a:r>
              <a:rPr lang="en-US" sz="4000" b="1" dirty="0">
                <a:solidFill>
                  <a:schemeClr val="tx2"/>
                </a:solidFill>
                <a:latin typeface="Titillium Web Light" panose="00000400000000000000" pitchFamily="2" charset="0"/>
              </a:rPr>
              <a:t>Even I’ll screw this up, and we’ll all survive…</a:t>
            </a:r>
            <a:endParaRPr lang="en-US" sz="4000" dirty="0"/>
          </a:p>
        </p:txBody>
      </p:sp>
      <p:pic>
        <p:nvPicPr>
          <p:cNvPr id="1026" name="Picture 2" descr="vBrownBag">
            <a:extLst>
              <a:ext uri="{FF2B5EF4-FFF2-40B4-BE49-F238E27FC236}">
                <a16:creationId xmlns:a16="http://schemas.microsoft.com/office/drawing/2014/main" id="{220248F9-26BE-5930-BEE6-B3A8F478494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756689" y="4162315"/>
            <a:ext cx="871538" cy="121920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2" name="Picture 11" descr="A black background with white text and a flag&#10;&#10;Description automatically generated">
            <a:extLst>
              <a:ext uri="{FF2B5EF4-FFF2-40B4-BE49-F238E27FC236}">
                <a16:creationId xmlns:a16="http://schemas.microsoft.com/office/drawing/2014/main" id="{EED5024B-973F-DA34-FD3C-1C40AE99A6CE}"/>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256816" y="631493"/>
            <a:ext cx="1940074" cy="918055"/>
          </a:xfrm>
          <a:prstGeom prst="rect">
            <a:avLst/>
          </a:prstGeom>
        </p:spPr>
      </p:pic>
    </p:spTree>
    <p:extLst>
      <p:ext uri="{BB962C8B-B14F-4D97-AF65-F5344CB8AC3E}">
        <p14:creationId xmlns:p14="http://schemas.microsoft.com/office/powerpoint/2010/main" val="208761884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026"/>
                                        </p:tgtEl>
                                        <p:attrNameLst>
                                          <p:attrName>style.visibility</p:attrName>
                                        </p:attrNameLst>
                                      </p:cBhvr>
                                      <p:to>
                                        <p:strVal val="visible"/>
                                      </p:to>
                                    </p:set>
                                    <p:animEffect transition="in" filter="fade">
                                      <p:cBhvr>
                                        <p:cTn id="37" dur="500"/>
                                        <p:tgtEl>
                                          <p:spTgt spid="1026"/>
                                        </p:tgtEl>
                                      </p:cBhvr>
                                    </p:animEffect>
                                  </p:childTnLst>
                                </p:cTn>
                              </p:par>
                            </p:childTnLst>
                          </p:cTn>
                        </p:par>
                      </p:childTnLst>
                    </p:cTn>
                  </p:par>
                  <p:par>
                    <p:cTn id="38" fill="hold">
                      <p:stCondLst>
                        <p:cond delay="indefinite"/>
                      </p:stCondLst>
                      <p:childTnLst>
                        <p:par>
                          <p:cTn id="39" fill="hold">
                            <p:stCondLst>
                              <p:cond delay="0"/>
                            </p:stCondLst>
                            <p:childTnLst>
                              <p:par>
                                <p:cTn id="40" presetID="1" presetClass="exit" presetSubtype="0" fill="hold" nodeType="clickEffect">
                                  <p:stCondLst>
                                    <p:cond delay="0"/>
                                  </p:stCondLst>
                                  <p:childTnLst>
                                    <p:set>
                                      <p:cBhvr>
                                        <p:cTn id="41" dur="1" fill="hold">
                                          <p:stCondLst>
                                            <p:cond delay="0"/>
                                          </p:stCondLst>
                                        </p:cTn>
                                        <p:tgtEl>
                                          <p:spTgt spid="6"/>
                                        </p:tgtEl>
                                        <p:attrNameLst>
                                          <p:attrName>style.visibility</p:attrName>
                                        </p:attrNameLst>
                                      </p:cBhvr>
                                      <p:to>
                                        <p:strVal val="hidden"/>
                                      </p:to>
                                    </p:set>
                                  </p:childTnLst>
                                </p:cTn>
                              </p:par>
                              <p:par>
                                <p:cTn id="42" presetID="1" presetClass="exit" presetSubtype="0" fill="hold" nodeType="withEffect">
                                  <p:stCondLst>
                                    <p:cond delay="0"/>
                                  </p:stCondLst>
                                  <p:childTnLst>
                                    <p:set>
                                      <p:cBhvr>
                                        <p:cTn id="43" dur="1" fill="hold">
                                          <p:stCondLst>
                                            <p:cond delay="0"/>
                                          </p:stCondLst>
                                        </p:cTn>
                                        <p:tgtEl>
                                          <p:spTgt spid="2"/>
                                        </p:tgtEl>
                                        <p:attrNameLst>
                                          <p:attrName>style.visibility</p:attrName>
                                        </p:attrNameLst>
                                      </p:cBhvr>
                                      <p:to>
                                        <p:strVal val="hidden"/>
                                      </p:to>
                                    </p:set>
                                  </p:childTnLst>
                                </p:cTn>
                              </p:par>
                              <p:par>
                                <p:cTn id="44" presetID="1" presetClass="exit" presetSubtype="0" fill="hold" nodeType="withEffect">
                                  <p:stCondLst>
                                    <p:cond delay="0"/>
                                  </p:stCondLst>
                                  <p:childTnLst>
                                    <p:set>
                                      <p:cBhvr>
                                        <p:cTn id="45" dur="1" fill="hold">
                                          <p:stCondLst>
                                            <p:cond delay="0"/>
                                          </p:stCondLst>
                                        </p:cTn>
                                        <p:tgtEl>
                                          <p:spTgt spid="3"/>
                                        </p:tgtEl>
                                        <p:attrNameLst>
                                          <p:attrName>style.visibility</p:attrName>
                                        </p:attrNameLst>
                                      </p:cBhvr>
                                      <p:to>
                                        <p:strVal val="hidden"/>
                                      </p:to>
                                    </p:set>
                                  </p:childTnLst>
                                </p:cTn>
                              </p:par>
                              <p:par>
                                <p:cTn id="46" presetID="1" presetClass="exit" presetSubtype="0" fill="hold" nodeType="withEffect">
                                  <p:stCondLst>
                                    <p:cond delay="0"/>
                                  </p:stCondLst>
                                  <p:childTnLst>
                                    <p:set>
                                      <p:cBhvr>
                                        <p:cTn id="47" dur="1" fill="hold">
                                          <p:stCondLst>
                                            <p:cond delay="0"/>
                                          </p:stCondLst>
                                        </p:cTn>
                                        <p:tgtEl>
                                          <p:spTgt spid="4"/>
                                        </p:tgtEl>
                                        <p:attrNameLst>
                                          <p:attrName>style.visibility</p:attrName>
                                        </p:attrNameLst>
                                      </p:cBhvr>
                                      <p:to>
                                        <p:strVal val="hidden"/>
                                      </p:to>
                                    </p:set>
                                  </p:childTnLst>
                                </p:cTn>
                              </p:par>
                              <p:par>
                                <p:cTn id="48" presetID="1" presetClass="exit" presetSubtype="0" fill="hold" nodeType="withEffect">
                                  <p:stCondLst>
                                    <p:cond delay="0"/>
                                  </p:stCondLst>
                                  <p:childTnLst>
                                    <p:set>
                                      <p:cBhvr>
                                        <p:cTn id="49" dur="1" fill="hold">
                                          <p:stCondLst>
                                            <p:cond delay="0"/>
                                          </p:stCondLst>
                                        </p:cTn>
                                        <p:tgtEl>
                                          <p:spTgt spid="5"/>
                                        </p:tgtEl>
                                        <p:attrNameLst>
                                          <p:attrName>style.visibility</p:attrName>
                                        </p:attrNameLst>
                                      </p:cBhvr>
                                      <p:to>
                                        <p:strVal val="hidden"/>
                                      </p:to>
                                    </p:set>
                                  </p:childTnLst>
                                </p:cTn>
                              </p:par>
                              <p:par>
                                <p:cTn id="50" presetID="1" presetClass="exit" presetSubtype="0" fill="hold" nodeType="withEffect">
                                  <p:stCondLst>
                                    <p:cond delay="0"/>
                                  </p:stCondLst>
                                  <p:childTnLst>
                                    <p:set>
                                      <p:cBhvr>
                                        <p:cTn id="51" dur="1" fill="hold">
                                          <p:stCondLst>
                                            <p:cond delay="0"/>
                                          </p:stCondLst>
                                        </p:cTn>
                                        <p:tgtEl>
                                          <p:spTgt spid="11"/>
                                        </p:tgtEl>
                                        <p:attrNameLst>
                                          <p:attrName>style.visibility</p:attrName>
                                        </p:attrNameLst>
                                      </p:cBhvr>
                                      <p:to>
                                        <p:strVal val="hidden"/>
                                      </p:to>
                                    </p:set>
                                  </p:childTnLst>
                                </p:cTn>
                              </p:par>
                              <p:par>
                                <p:cTn id="52" presetID="1" presetClass="exit" presetSubtype="0" fill="hold" nodeType="withEffect">
                                  <p:stCondLst>
                                    <p:cond delay="0"/>
                                  </p:stCondLst>
                                  <p:childTnLst>
                                    <p:set>
                                      <p:cBhvr>
                                        <p:cTn id="53" dur="1" fill="hold">
                                          <p:stCondLst>
                                            <p:cond delay="0"/>
                                          </p:stCondLst>
                                        </p:cTn>
                                        <p:tgtEl>
                                          <p:spTgt spid="1026"/>
                                        </p:tgtEl>
                                        <p:attrNameLst>
                                          <p:attrName>style.visibility</p:attrName>
                                        </p:attrNameLst>
                                      </p:cBhvr>
                                      <p:to>
                                        <p:strVal val="hidden"/>
                                      </p:to>
                                    </p:set>
                                  </p:childTnLst>
                                </p:cTn>
                              </p:par>
                            </p:childTnLst>
                          </p:cTn>
                        </p:par>
                      </p:childTnLst>
                    </p:cTn>
                  </p:par>
                  <p:par>
                    <p:cTn id="54" fill="hold">
                      <p:stCondLst>
                        <p:cond delay="indefinite"/>
                      </p:stCondLst>
                      <p:childTnLst>
                        <p:par>
                          <p:cTn id="55" fill="hold">
                            <p:stCondLst>
                              <p:cond delay="0"/>
                            </p:stCondLst>
                            <p:childTnLst>
                              <p:par>
                                <p:cTn id="56" presetID="14" presetClass="entr" presetSubtype="10" fill="hold" nodeType="clickEffect">
                                  <p:stCondLst>
                                    <p:cond delay="1000"/>
                                  </p:stCondLst>
                                  <p:childTnLst>
                                    <p:set>
                                      <p:cBhvr>
                                        <p:cTn id="57" dur="1" fill="hold">
                                          <p:stCondLst>
                                            <p:cond delay="0"/>
                                          </p:stCondLst>
                                        </p:cTn>
                                        <p:tgtEl>
                                          <p:spTgt spid="9"/>
                                        </p:tgtEl>
                                        <p:attrNameLst>
                                          <p:attrName>style.visibility</p:attrName>
                                        </p:attrNameLst>
                                      </p:cBhvr>
                                      <p:to>
                                        <p:strVal val="visible"/>
                                      </p:to>
                                    </p:set>
                                    <p:animEffect transition="in" filter="randombar(horizontal)">
                                      <p:cBhvr>
                                        <p:cTn id="58" dur="500"/>
                                        <p:tgtEl>
                                          <p:spTgt spid="9"/>
                                        </p:tgtEl>
                                      </p:cBhvr>
                                    </p:animEffect>
                                  </p:childTnLst>
                                </p:cTn>
                              </p:par>
                              <p:par>
                                <p:cTn id="59" presetID="14" presetClass="entr" presetSubtype="10" fill="hold" grpId="0" nodeType="withEffect">
                                  <p:stCondLst>
                                    <p:cond delay="1000"/>
                                  </p:stCondLst>
                                  <p:childTnLst>
                                    <p:set>
                                      <p:cBhvr>
                                        <p:cTn id="60" dur="1" fill="hold">
                                          <p:stCondLst>
                                            <p:cond delay="0"/>
                                          </p:stCondLst>
                                        </p:cTn>
                                        <p:tgtEl>
                                          <p:spTgt spid="10"/>
                                        </p:tgtEl>
                                        <p:attrNameLst>
                                          <p:attrName>style.visibility</p:attrName>
                                        </p:attrNameLst>
                                      </p:cBhvr>
                                      <p:to>
                                        <p:strVal val="visible"/>
                                      </p:to>
                                    </p:set>
                                    <p:animEffect transition="in" filter="randombar(horizontal)">
                                      <p:cBhvr>
                                        <p:cTn id="61" dur="500"/>
                                        <p:tgtEl>
                                          <p:spTgt spid="10"/>
                                        </p:tgtEl>
                                      </p:cBhvr>
                                    </p:animEffect>
                                  </p:childTnLst>
                                </p:cTn>
                              </p:par>
                            </p:childTnLst>
                          </p:cTn>
                        </p:par>
                      </p:childTnLst>
                    </p:cTn>
                  </p:par>
                  <p:par>
                    <p:cTn id="62" fill="hold">
                      <p:stCondLst>
                        <p:cond delay="indefinite"/>
                      </p:stCondLst>
                      <p:childTnLst>
                        <p:par>
                          <p:cTn id="63" fill="hold">
                            <p:stCondLst>
                              <p:cond delay="0"/>
                            </p:stCondLst>
                            <p:childTnLst>
                              <p:par>
                                <p:cTn id="64" presetID="2" presetClass="entr" presetSubtype="4" fill="hold" grpId="0" nodeType="clickEffect">
                                  <p:stCondLst>
                                    <p:cond delay="0"/>
                                  </p:stCondLst>
                                  <p:childTnLst>
                                    <p:set>
                                      <p:cBhvr>
                                        <p:cTn id="65" dur="1" fill="hold">
                                          <p:stCondLst>
                                            <p:cond delay="0"/>
                                          </p:stCondLst>
                                        </p:cTn>
                                        <p:tgtEl>
                                          <p:spTgt spid="18"/>
                                        </p:tgtEl>
                                        <p:attrNameLst>
                                          <p:attrName>style.visibility</p:attrName>
                                        </p:attrNameLst>
                                      </p:cBhvr>
                                      <p:to>
                                        <p:strVal val="visible"/>
                                      </p:to>
                                    </p:set>
                                    <p:anim calcmode="lin" valueType="num">
                                      <p:cBhvr additive="base">
                                        <p:cTn id="66" dur="500" fill="hold"/>
                                        <p:tgtEl>
                                          <p:spTgt spid="18"/>
                                        </p:tgtEl>
                                        <p:attrNameLst>
                                          <p:attrName>ppt_x</p:attrName>
                                        </p:attrNameLst>
                                      </p:cBhvr>
                                      <p:tavLst>
                                        <p:tav tm="0">
                                          <p:val>
                                            <p:strVal val="#ppt_x"/>
                                          </p:val>
                                        </p:tav>
                                        <p:tav tm="100000">
                                          <p:val>
                                            <p:strVal val="#ppt_x"/>
                                          </p:val>
                                        </p:tav>
                                      </p:tavLst>
                                    </p:anim>
                                    <p:anim calcmode="lin" valueType="num">
                                      <p:cBhvr additive="base">
                                        <p:cTn id="67"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12"/>
                                        </p:tgtEl>
                                        <p:attrNameLst>
                                          <p:attrName>style.visibility</p:attrName>
                                        </p:attrNameLst>
                                      </p:cBhvr>
                                      <p:to>
                                        <p:strVal val="visible"/>
                                      </p:to>
                                    </p:set>
                                    <p:animEffect transition="in" filter="fade">
                                      <p:cBhvr>
                                        <p:cTn id="7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8" grpId="0"/>
    </p:bld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7A19BC1-0A6F-FC82-82A1-DB737A33E785}"/>
              </a:ext>
            </a:extLst>
          </p:cNvPr>
          <p:cNvSpPr>
            <a:spLocks noGrp="1"/>
          </p:cNvSpPr>
          <p:nvPr>
            <p:ph type="title"/>
          </p:nvPr>
        </p:nvSpPr>
        <p:spPr>
          <a:xfrm>
            <a:off x="1099295" y="423268"/>
            <a:ext cx="9591200" cy="524800"/>
          </a:xfrm>
        </p:spPr>
        <p:txBody>
          <a:bodyPr/>
          <a:lstStyle/>
          <a:p>
            <a:r>
              <a:rPr lang="en-US" dirty="0">
                <a:solidFill>
                  <a:schemeClr val="accent2"/>
                </a:solidFill>
                <a:latin typeface="+mj-lt"/>
              </a:rPr>
              <a:t>Who am I?</a:t>
            </a:r>
          </a:p>
        </p:txBody>
      </p:sp>
      <p:sp>
        <p:nvSpPr>
          <p:cNvPr id="8" name="Text Placeholder 7">
            <a:extLst>
              <a:ext uri="{FF2B5EF4-FFF2-40B4-BE49-F238E27FC236}">
                <a16:creationId xmlns:a16="http://schemas.microsoft.com/office/drawing/2014/main" id="{5FD18B2C-FB2A-26C3-78C3-590BF5CF6B4B}"/>
              </a:ext>
            </a:extLst>
          </p:cNvPr>
          <p:cNvSpPr>
            <a:spLocks noGrp="1"/>
          </p:cNvSpPr>
          <p:nvPr>
            <p:ph type="body" idx="1"/>
          </p:nvPr>
        </p:nvSpPr>
        <p:spPr>
          <a:xfrm>
            <a:off x="963107" y="992450"/>
            <a:ext cx="9591200" cy="3603600"/>
          </a:xfrm>
        </p:spPr>
        <p:txBody>
          <a:bodyPr/>
          <a:lstStyle/>
          <a:p>
            <a:pPr>
              <a:buClr>
                <a:schemeClr val="accent2"/>
              </a:buClr>
              <a:buFont typeface="Wingdings" panose="05000000000000000000" pitchFamily="2" charset="2"/>
              <a:buChar char="§"/>
            </a:pPr>
            <a:endParaRPr lang="en-US" sz="2400" dirty="0"/>
          </a:p>
          <a:p>
            <a:pPr>
              <a:buClr>
                <a:schemeClr val="accent2"/>
              </a:buClr>
              <a:buFont typeface="Wingdings" panose="05000000000000000000" pitchFamily="2" charset="2"/>
              <a:buChar char="§"/>
            </a:pPr>
            <a:r>
              <a:rPr lang="en-US" sz="2400" dirty="0"/>
              <a:t>Sr. Solutions Architect @ Pure Storage</a:t>
            </a:r>
          </a:p>
          <a:p>
            <a:pPr>
              <a:buClr>
                <a:schemeClr val="accent2"/>
              </a:buClr>
              <a:buFont typeface="Wingdings" panose="05000000000000000000" pitchFamily="2" charset="2"/>
              <a:buChar char="§"/>
            </a:pPr>
            <a:r>
              <a:rPr lang="en-US" sz="2400" dirty="0"/>
              <a:t>Co-leader – Denver PowerShell &amp; VMware User Groups</a:t>
            </a:r>
          </a:p>
          <a:p>
            <a:pPr>
              <a:buClr>
                <a:schemeClr val="accent2"/>
              </a:buClr>
              <a:buFont typeface="Wingdings" panose="05000000000000000000" pitchFamily="2" charset="2"/>
              <a:buChar char="§"/>
            </a:pPr>
            <a:r>
              <a:rPr lang="en-US" sz="2400" dirty="0"/>
              <a:t>Serial collector of Communities</a:t>
            </a:r>
          </a:p>
          <a:p>
            <a:pPr>
              <a:buClr>
                <a:schemeClr val="accent2"/>
              </a:buClr>
              <a:buFont typeface="Wingdings" panose="05000000000000000000" pitchFamily="2" charset="2"/>
              <a:buChar char="§"/>
            </a:pPr>
            <a:endParaRPr lang="en-US" sz="2400" dirty="0"/>
          </a:p>
          <a:p>
            <a:pPr>
              <a:buClr>
                <a:schemeClr val="accent2"/>
              </a:buClr>
              <a:buFont typeface="Wingdings" panose="05000000000000000000" pitchFamily="2" charset="2"/>
              <a:buChar char="§"/>
            </a:pPr>
            <a:r>
              <a:rPr lang="en-US" sz="2400" dirty="0"/>
              <a:t>Find me: </a:t>
            </a:r>
            <a:r>
              <a:rPr lang="en-US" sz="2400" strike="sngStrike" dirty="0"/>
              <a:t>Green</a:t>
            </a:r>
            <a:r>
              <a:rPr lang="en-US" sz="2400" dirty="0"/>
              <a:t> </a:t>
            </a:r>
            <a:r>
              <a:rPr lang="en-US" sz="2400" strike="sngStrike" dirty="0"/>
              <a:t>Orange</a:t>
            </a:r>
            <a:r>
              <a:rPr lang="en-US" sz="2400" dirty="0"/>
              <a:t> Colored hat, big grin &amp; the loud "Howdy Y'all."</a:t>
            </a:r>
          </a:p>
          <a:p>
            <a:pPr>
              <a:buClr>
                <a:schemeClr val="accent2"/>
              </a:buClr>
              <a:buFont typeface="Wingdings" panose="05000000000000000000" pitchFamily="2" charset="2"/>
              <a:buChar char="§"/>
            </a:pPr>
            <a:r>
              <a:rPr lang="en-US" sz="2400" dirty="0"/>
              <a:t>I have little (really no) shame, and share my learnings with others</a:t>
            </a:r>
          </a:p>
          <a:p>
            <a:pPr>
              <a:buClr>
                <a:schemeClr val="accent2"/>
              </a:buClr>
              <a:buFont typeface="Wingdings" panose="05000000000000000000" pitchFamily="2" charset="2"/>
              <a:buChar char="§"/>
            </a:pPr>
            <a:endParaRPr lang="en-US" sz="2400" dirty="0"/>
          </a:p>
          <a:p>
            <a:pPr>
              <a:buClr>
                <a:schemeClr val="accent2"/>
              </a:buClr>
              <a:buFont typeface="Wingdings" panose="05000000000000000000" pitchFamily="2" charset="2"/>
              <a:buChar char="§"/>
            </a:pPr>
            <a:r>
              <a:rPr lang="en-US" sz="2400" dirty="0"/>
              <a:t>Push yourself, Learn more, Don’t fear sharing</a:t>
            </a:r>
          </a:p>
          <a:p>
            <a:pPr>
              <a:buClr>
                <a:schemeClr val="accent2"/>
              </a:buClr>
              <a:buFont typeface="Wingdings" panose="05000000000000000000" pitchFamily="2" charset="2"/>
              <a:buChar char="§"/>
            </a:pPr>
            <a:r>
              <a:rPr lang="en-US" sz="2400" dirty="0"/>
              <a:t>Share YOUR knowledge (Perspective is important)</a:t>
            </a:r>
          </a:p>
          <a:p>
            <a:pPr>
              <a:buClr>
                <a:schemeClr val="accent2"/>
              </a:buClr>
              <a:buFont typeface="Wingdings" panose="05000000000000000000" pitchFamily="2" charset="2"/>
              <a:buChar char="§"/>
            </a:pPr>
            <a:r>
              <a:rPr lang="en-US" sz="2400" dirty="0"/>
              <a:t>Teach whatever you can (Be The Master)</a:t>
            </a:r>
          </a:p>
          <a:p>
            <a:pPr>
              <a:buClr>
                <a:schemeClr val="accent2"/>
              </a:buClr>
              <a:buFont typeface="Wingdings" panose="05000000000000000000" pitchFamily="2" charset="2"/>
              <a:buChar char="§"/>
            </a:pPr>
            <a:r>
              <a:rPr lang="en-US" sz="2400" dirty="0"/>
              <a:t>Job vs Career</a:t>
            </a:r>
          </a:p>
        </p:txBody>
      </p:sp>
      <p:pic>
        <p:nvPicPr>
          <p:cNvPr id="9" name="Picture 8">
            <a:extLst>
              <a:ext uri="{FF2B5EF4-FFF2-40B4-BE49-F238E27FC236}">
                <a16:creationId xmlns:a16="http://schemas.microsoft.com/office/drawing/2014/main" id="{2F521DE0-8C15-C0FF-56A0-27E3C7CF6E4E}"/>
              </a:ext>
            </a:extLst>
          </p:cNvPr>
          <p:cNvPicPr>
            <a:picLocks noChangeAspect="1"/>
          </p:cNvPicPr>
          <p:nvPr/>
        </p:nvPicPr>
        <p:blipFill>
          <a:blip r:embed="rId2"/>
          <a:stretch>
            <a:fillRect/>
          </a:stretch>
        </p:blipFill>
        <p:spPr>
          <a:xfrm>
            <a:off x="9987064" y="3535773"/>
            <a:ext cx="2029007" cy="2626546"/>
          </a:xfrm>
          <a:prstGeom prst="rect">
            <a:avLst/>
          </a:prstGeom>
          <a:ln>
            <a:solidFill>
              <a:srgbClr val="FA5000"/>
            </a:solidFill>
          </a:ln>
        </p:spPr>
      </p:pic>
      <p:sp>
        <p:nvSpPr>
          <p:cNvPr id="10" name="TextBox 9">
            <a:extLst>
              <a:ext uri="{FF2B5EF4-FFF2-40B4-BE49-F238E27FC236}">
                <a16:creationId xmlns:a16="http://schemas.microsoft.com/office/drawing/2014/main" id="{A4FB76AA-1E54-2390-9314-5B9AD8702D14}"/>
              </a:ext>
            </a:extLst>
          </p:cNvPr>
          <p:cNvSpPr txBox="1"/>
          <p:nvPr/>
        </p:nvSpPr>
        <p:spPr>
          <a:xfrm>
            <a:off x="3143603" y="6102011"/>
            <a:ext cx="6596261" cy="666786"/>
          </a:xfrm>
          <a:prstGeom prst="rect">
            <a:avLst/>
          </a:prstGeom>
          <a:noFill/>
        </p:spPr>
        <p:txBody>
          <a:bodyPr wrap="square" rtlCol="0">
            <a:spAutoFit/>
          </a:bodyPr>
          <a:lstStyle/>
          <a:p>
            <a:r>
              <a:rPr lang="en-US" sz="3733" dirty="0">
                <a:solidFill>
                  <a:schemeClr val="tx2"/>
                </a:solidFill>
                <a:latin typeface="Titillium Web Light" panose="00000400000000000000" pitchFamily="2" charset="0"/>
              </a:rPr>
              <a:t>Don’t let any of this scare you!</a:t>
            </a:r>
          </a:p>
        </p:txBody>
      </p:sp>
    </p:spTree>
    <p:extLst>
      <p:ext uri="{BB962C8B-B14F-4D97-AF65-F5344CB8AC3E}">
        <p14:creationId xmlns:p14="http://schemas.microsoft.com/office/powerpoint/2010/main" val="111775972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randombar(horizontal)">
                                      <p:cBhvr>
                                        <p:cTn id="7" dur="1000"/>
                                        <p:tgtEl>
                                          <p:spTgt spid="9"/>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randombar(horizontal)">
                                      <p:cBhvr>
                                        <p:cTn id="10"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3" name="Title 2">
            <a:extLst>
              <a:ext uri="{FF2B5EF4-FFF2-40B4-BE49-F238E27FC236}">
                <a16:creationId xmlns:a16="http://schemas.microsoft.com/office/drawing/2014/main" id="{AA680C33-ACF2-DCD7-527A-9F169AA23EF1}"/>
              </a:ext>
            </a:extLst>
          </p:cNvPr>
          <p:cNvSpPr>
            <a:spLocks noGrp="1"/>
          </p:cNvSpPr>
          <p:nvPr>
            <p:ph type="ctrTitle"/>
          </p:nvPr>
        </p:nvSpPr>
        <p:spPr>
          <a:xfrm>
            <a:off x="1167319" y="1122363"/>
            <a:ext cx="10077855" cy="2387600"/>
          </a:xfrm>
        </p:spPr>
        <p:txBody>
          <a:bodyPr/>
          <a:lstStyle/>
          <a:p>
            <a:r>
              <a:rPr lang="en-US" dirty="0"/>
              <a:t>So… how do I “do DevOps”??</a:t>
            </a:r>
          </a:p>
        </p:txBody>
      </p:sp>
      <p:sp>
        <p:nvSpPr>
          <p:cNvPr id="109" name="Google Shape;109;p16"/>
          <p:cNvSpPr txBox="1">
            <a:spLocks noGrp="1"/>
          </p:cNvSpPr>
          <p:nvPr>
            <p:ph type="subTitle" idx="1"/>
          </p:nvPr>
        </p:nvSpPr>
        <p:spPr>
          <a:prstGeom prst="rect">
            <a:avLst/>
          </a:prstGeom>
        </p:spPr>
        <p:txBody>
          <a:bodyPr spcFirstLastPara="1" wrap="square" lIns="0" tIns="0" rIns="0" bIns="0" anchor="t" anchorCtr="0">
            <a:noAutofit/>
          </a:bodyPr>
          <a:lstStyle/>
          <a:p>
            <a:pPr marL="0" indent="0">
              <a:buNone/>
            </a:pPr>
            <a:endParaRPr lang="en-US" sz="3200" dirty="0"/>
          </a:p>
          <a:p>
            <a:pPr marL="0" indent="0">
              <a:buNone/>
            </a:pPr>
            <a:r>
              <a:rPr lang="en-US" sz="3200" dirty="0"/>
              <a:t>This is an IT management philosophy.</a:t>
            </a:r>
          </a:p>
          <a:p>
            <a:pPr marL="0" indent="0">
              <a:buNone/>
            </a:pPr>
            <a:r>
              <a:rPr lang="en-US" sz="3200" dirty="0"/>
              <a:t>For us, it’s a methodology of full-stack engineering,</a:t>
            </a:r>
          </a:p>
          <a:p>
            <a:pPr marL="0" indent="0">
              <a:buNone/>
            </a:pPr>
            <a:r>
              <a:rPr lang="en-US" sz="3200" dirty="0"/>
              <a:t>just for the infrastructure part of the stack.</a:t>
            </a:r>
            <a:endParaRPr sz="3200" dirty="0"/>
          </a:p>
        </p:txBody>
      </p:sp>
    </p:spTree>
    <p:extLst>
      <p:ext uri="{BB962C8B-B14F-4D97-AF65-F5344CB8AC3E}">
        <p14:creationId xmlns:p14="http://schemas.microsoft.com/office/powerpoint/2010/main" val="228313778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06D767C-CC03-431A-957A-8363E57D7A73}"/>
              </a:ext>
            </a:extLst>
          </p:cNvPr>
          <p:cNvSpPr>
            <a:spLocks noGrp="1"/>
          </p:cNvSpPr>
          <p:nvPr>
            <p:ph type="title"/>
          </p:nvPr>
        </p:nvSpPr>
        <p:spPr/>
        <p:txBody>
          <a:bodyPr/>
          <a:lstStyle/>
          <a:p>
            <a:r>
              <a:rPr lang="en-US" dirty="0"/>
              <a:t>DevOps in my organization</a:t>
            </a:r>
          </a:p>
        </p:txBody>
      </p:sp>
      <p:sp>
        <p:nvSpPr>
          <p:cNvPr id="5" name="Text Placeholder 4">
            <a:extLst>
              <a:ext uri="{FF2B5EF4-FFF2-40B4-BE49-F238E27FC236}">
                <a16:creationId xmlns:a16="http://schemas.microsoft.com/office/drawing/2014/main" id="{92F90BED-530F-4F0E-BE88-8E6F76583EC5}"/>
              </a:ext>
            </a:extLst>
          </p:cNvPr>
          <p:cNvSpPr>
            <a:spLocks noGrp="1"/>
          </p:cNvSpPr>
          <p:nvPr>
            <p:ph type="body" sz="quarter" idx="10"/>
          </p:nvPr>
        </p:nvSpPr>
        <p:spPr/>
        <p:txBody>
          <a:bodyPr/>
          <a:lstStyle/>
          <a:p>
            <a:pPr marL="457200" indent="-457200">
              <a:buClr>
                <a:srgbClr val="EF7E35"/>
              </a:buClr>
              <a:buFont typeface="Wingdings" panose="05000000000000000000" pitchFamily="2" charset="2"/>
              <a:buChar char="§"/>
            </a:pPr>
            <a:r>
              <a:rPr lang="en-US" sz="2800" dirty="0"/>
              <a:t>What if we don’t do software development?</a:t>
            </a:r>
          </a:p>
          <a:p>
            <a:pPr marL="457200" indent="-457200">
              <a:buClr>
                <a:schemeClr val="accent2"/>
              </a:buClr>
              <a:buFont typeface="Wingdings" panose="05000000000000000000" pitchFamily="2" charset="2"/>
              <a:buChar char="§"/>
            </a:pPr>
            <a:endParaRPr lang="en-US" sz="2800" dirty="0"/>
          </a:p>
          <a:p>
            <a:pPr marL="457200" indent="-457200">
              <a:buClr>
                <a:schemeClr val="accent2"/>
              </a:buClr>
              <a:buFont typeface="Wingdings" panose="05000000000000000000" pitchFamily="2" charset="2"/>
              <a:buChar char="§"/>
            </a:pPr>
            <a:r>
              <a:rPr lang="en-US" sz="2800" dirty="0"/>
              <a:t>What do we get?</a:t>
            </a:r>
          </a:p>
          <a:p>
            <a:pPr marL="457200" indent="-457200">
              <a:buClr>
                <a:schemeClr val="accent2"/>
              </a:buClr>
              <a:buFont typeface="Wingdings" panose="05000000000000000000" pitchFamily="2" charset="2"/>
              <a:buChar char="§"/>
            </a:pPr>
            <a:endParaRPr lang="en-US" sz="2800" dirty="0"/>
          </a:p>
          <a:p>
            <a:pPr marL="457200" indent="-457200">
              <a:buClr>
                <a:schemeClr val="accent2"/>
              </a:buClr>
              <a:buFont typeface="Wingdings" panose="05000000000000000000" pitchFamily="2" charset="2"/>
              <a:buChar char="§"/>
            </a:pPr>
            <a:r>
              <a:rPr lang="en-US" sz="2800" dirty="0"/>
              <a:t>Does everyone need to DevOps now?</a:t>
            </a:r>
          </a:p>
          <a:p>
            <a:pPr marL="457200" indent="-457200">
              <a:buClr>
                <a:schemeClr val="accent2"/>
              </a:buClr>
              <a:buFont typeface="Wingdings" panose="05000000000000000000" pitchFamily="2" charset="2"/>
              <a:buChar char="§"/>
            </a:pPr>
            <a:endParaRPr lang="en-US" sz="2800" dirty="0"/>
          </a:p>
          <a:p>
            <a:pPr marL="457200" indent="-457200">
              <a:buClr>
                <a:schemeClr val="accent2"/>
              </a:buClr>
              <a:buFont typeface="Wingdings" panose="05000000000000000000" pitchFamily="2" charset="2"/>
              <a:buChar char="§"/>
            </a:pPr>
            <a:r>
              <a:rPr lang="en-US" sz="2800" dirty="0"/>
              <a:t>What’s the point?</a:t>
            </a:r>
          </a:p>
          <a:p>
            <a:pPr marL="342900" indent="-342900">
              <a:buClr>
                <a:schemeClr val="accent2"/>
              </a:buClr>
              <a:buFont typeface="Wingdings" panose="05000000000000000000" pitchFamily="2" charset="2"/>
              <a:buChar char="§"/>
            </a:pPr>
            <a:endParaRPr lang="en-US" dirty="0"/>
          </a:p>
        </p:txBody>
      </p:sp>
    </p:spTree>
    <p:extLst>
      <p:ext uri="{BB962C8B-B14F-4D97-AF65-F5344CB8AC3E}">
        <p14:creationId xmlns:p14="http://schemas.microsoft.com/office/powerpoint/2010/main" val="500128773"/>
      </p:ext>
    </p:extLst>
  </p:cSld>
  <p:clrMapOvr>
    <a:masterClrMapping/>
  </p:clrMapOvr>
  <p:transition spd="slow">
    <p:wip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9418A9F-7B0C-4B3D-B5CB-EC3C3C7057B8}"/>
              </a:ext>
            </a:extLst>
          </p:cNvPr>
          <p:cNvSpPr>
            <a:spLocks noGrp="1"/>
          </p:cNvSpPr>
          <p:nvPr>
            <p:ph type="ctrTitle"/>
          </p:nvPr>
        </p:nvSpPr>
        <p:spPr/>
        <p:txBody>
          <a:bodyPr/>
          <a:lstStyle/>
          <a:p>
            <a:r>
              <a:rPr lang="en-US" sz="8000" dirty="0">
                <a:solidFill>
                  <a:schemeClr val="accent2"/>
                </a:solidFill>
              </a:rPr>
              <a:t>Start with a Plan</a:t>
            </a:r>
          </a:p>
        </p:txBody>
      </p:sp>
    </p:spTree>
    <p:extLst>
      <p:ext uri="{BB962C8B-B14F-4D97-AF65-F5344CB8AC3E}">
        <p14:creationId xmlns:p14="http://schemas.microsoft.com/office/powerpoint/2010/main" val="3558539814"/>
      </p:ext>
    </p:extLst>
  </p:cSld>
  <p:clrMapOvr>
    <a:masterClrMapping/>
  </p:clrMapOvr>
  <p:transition spd="slow">
    <p:wip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81B74AB-FB5B-4628-BC30-EC96AC18B072}"/>
              </a:ext>
            </a:extLst>
          </p:cNvPr>
          <p:cNvSpPr>
            <a:spLocks noGrp="1"/>
          </p:cNvSpPr>
          <p:nvPr>
            <p:ph type="title"/>
          </p:nvPr>
        </p:nvSpPr>
        <p:spPr/>
        <p:txBody>
          <a:bodyPr/>
          <a:lstStyle/>
          <a:p>
            <a:r>
              <a:rPr lang="en-US" dirty="0"/>
              <a:t>Define Success at the beginning</a:t>
            </a:r>
          </a:p>
        </p:txBody>
      </p:sp>
      <p:sp>
        <p:nvSpPr>
          <p:cNvPr id="5" name="Text Placeholder 4">
            <a:extLst>
              <a:ext uri="{FF2B5EF4-FFF2-40B4-BE49-F238E27FC236}">
                <a16:creationId xmlns:a16="http://schemas.microsoft.com/office/drawing/2014/main" id="{241B3082-714C-4B3F-8FD9-087DA3FE10A5}"/>
              </a:ext>
            </a:extLst>
          </p:cNvPr>
          <p:cNvSpPr>
            <a:spLocks noGrp="1"/>
          </p:cNvSpPr>
          <p:nvPr>
            <p:ph type="body" sz="quarter" idx="10"/>
          </p:nvPr>
        </p:nvSpPr>
        <p:spPr>
          <a:xfrm>
            <a:off x="1441315" y="2169002"/>
            <a:ext cx="10515600" cy="4064802"/>
          </a:xfrm>
        </p:spPr>
        <p:txBody>
          <a:bodyPr/>
          <a:lstStyle/>
          <a:p>
            <a:pPr marL="457200" indent="-457200">
              <a:buClr>
                <a:srgbClr val="EF7E35"/>
              </a:buClr>
              <a:buFont typeface="Wingdings" panose="05000000000000000000" pitchFamily="2" charset="2"/>
              <a:buChar char="§"/>
            </a:pPr>
            <a:r>
              <a:rPr lang="en-US" sz="3200" dirty="0"/>
              <a:t>Define a Goal - Tasks &amp; measurable results</a:t>
            </a:r>
            <a:endParaRPr lang="ru-RU" sz="3200" dirty="0"/>
          </a:p>
          <a:p>
            <a:pPr marL="457200" indent="-457200">
              <a:buClr>
                <a:srgbClr val="EF7E35"/>
              </a:buClr>
              <a:buFont typeface="Wingdings" panose="05000000000000000000" pitchFamily="2" charset="2"/>
              <a:buChar char="§"/>
            </a:pPr>
            <a:endParaRPr lang="en-US" sz="3200" dirty="0"/>
          </a:p>
          <a:p>
            <a:pPr marL="457200" indent="-457200">
              <a:buClr>
                <a:srgbClr val="EF7E35"/>
              </a:buClr>
              <a:buFont typeface="Wingdings" panose="05000000000000000000" pitchFamily="2" charset="2"/>
              <a:buChar char="§"/>
            </a:pPr>
            <a:r>
              <a:rPr lang="en-US" sz="3200" dirty="0"/>
              <a:t>Speed &amp; performance = advantage, not benefit</a:t>
            </a:r>
            <a:endParaRPr lang="ru-RU" sz="3200" dirty="0"/>
          </a:p>
          <a:p>
            <a:pPr marL="457200" indent="-457200">
              <a:buClr>
                <a:srgbClr val="EF7E35"/>
              </a:buClr>
              <a:buFont typeface="Wingdings" panose="05000000000000000000" pitchFamily="2" charset="2"/>
              <a:buChar char="§"/>
            </a:pPr>
            <a:endParaRPr lang="en-US" sz="3200" dirty="0"/>
          </a:p>
          <a:p>
            <a:pPr marL="457200" indent="-457200">
              <a:buClr>
                <a:srgbClr val="EF7E35"/>
              </a:buClr>
              <a:buFont typeface="Wingdings" panose="05000000000000000000" pitchFamily="2" charset="2"/>
              <a:buChar char="§"/>
            </a:pPr>
            <a:r>
              <a:rPr lang="en-US" sz="3200" dirty="0"/>
              <a:t>Standardization, validation, efficiencies</a:t>
            </a:r>
            <a:endParaRPr lang="ru-RU" sz="3200" dirty="0"/>
          </a:p>
          <a:p>
            <a:pPr marL="457200" indent="-457200">
              <a:buClr>
                <a:srgbClr val="EF7E35"/>
              </a:buClr>
              <a:buFont typeface="Wingdings" panose="05000000000000000000" pitchFamily="2" charset="2"/>
              <a:buChar char="§"/>
            </a:pPr>
            <a:endParaRPr lang="en-US" sz="3200" dirty="0"/>
          </a:p>
          <a:p>
            <a:pPr marL="457200" indent="-457200">
              <a:buClr>
                <a:srgbClr val="EF7E35"/>
              </a:buClr>
              <a:buFont typeface="Wingdings" panose="05000000000000000000" pitchFamily="2" charset="2"/>
              <a:buChar char="§"/>
            </a:pPr>
            <a:r>
              <a:rPr lang="en-US" sz="3200" dirty="0"/>
              <a:t>Small, incremental changes = can be verified (MVP)</a:t>
            </a:r>
            <a:endParaRPr lang="ru-RU" sz="3200" dirty="0"/>
          </a:p>
          <a:p>
            <a:pPr marL="342900" indent="-342900">
              <a:buClr>
                <a:srgbClr val="EF7E35"/>
              </a:buClr>
              <a:buFont typeface="Wingdings" panose="05000000000000000000" pitchFamily="2" charset="2"/>
              <a:buChar char="§"/>
            </a:pPr>
            <a:endParaRPr lang="en-US" dirty="0"/>
          </a:p>
        </p:txBody>
      </p:sp>
      <p:pic>
        <p:nvPicPr>
          <p:cNvPr id="6" name="Graphic 5">
            <a:extLst>
              <a:ext uri="{FF2B5EF4-FFF2-40B4-BE49-F238E27FC236}">
                <a16:creationId xmlns:a16="http://schemas.microsoft.com/office/drawing/2014/main" id="{31E47587-1501-40BA-91AE-174920C0801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69510" y="1993351"/>
            <a:ext cx="700687" cy="675207"/>
          </a:xfrm>
          <a:prstGeom prst="rect">
            <a:avLst/>
          </a:prstGeom>
        </p:spPr>
      </p:pic>
      <p:pic>
        <p:nvPicPr>
          <p:cNvPr id="7" name="Graphic 6">
            <a:extLst>
              <a:ext uri="{FF2B5EF4-FFF2-40B4-BE49-F238E27FC236}">
                <a16:creationId xmlns:a16="http://schemas.microsoft.com/office/drawing/2014/main" id="{38952340-E9B3-4554-B126-46FF5C79522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58996" y="3190760"/>
            <a:ext cx="711200" cy="711200"/>
          </a:xfrm>
          <a:prstGeom prst="rect">
            <a:avLst/>
          </a:prstGeom>
        </p:spPr>
      </p:pic>
      <p:pic>
        <p:nvPicPr>
          <p:cNvPr id="8" name="Graphic 7">
            <a:extLst>
              <a:ext uri="{FF2B5EF4-FFF2-40B4-BE49-F238E27FC236}">
                <a16:creationId xmlns:a16="http://schemas.microsoft.com/office/drawing/2014/main" id="{3A4D9226-BC30-4D16-AE9A-CBCC6FBC892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79997" y="4424163"/>
            <a:ext cx="711200" cy="622300"/>
          </a:xfrm>
          <a:prstGeom prst="rect">
            <a:avLst/>
          </a:prstGeom>
        </p:spPr>
      </p:pic>
      <p:pic>
        <p:nvPicPr>
          <p:cNvPr id="9" name="Graphic 8">
            <a:extLst>
              <a:ext uri="{FF2B5EF4-FFF2-40B4-BE49-F238E27FC236}">
                <a16:creationId xmlns:a16="http://schemas.microsoft.com/office/drawing/2014/main" id="{8CE499F5-96F2-4FFE-830C-51B7D611B0C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39824" y="5568666"/>
            <a:ext cx="700685" cy="726165"/>
          </a:xfrm>
          <a:prstGeom prst="rect">
            <a:avLst/>
          </a:prstGeom>
        </p:spPr>
      </p:pic>
    </p:spTree>
    <p:extLst>
      <p:ext uri="{BB962C8B-B14F-4D97-AF65-F5344CB8AC3E}">
        <p14:creationId xmlns:p14="http://schemas.microsoft.com/office/powerpoint/2010/main" val="1753742004"/>
      </p:ext>
    </p:extLst>
  </p:cSld>
  <p:clrMapOvr>
    <a:masterClrMapping/>
  </p:clrMapOvr>
  <p:transition spd="slow">
    <p:wip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13DAA3-7997-4A10-A132-0E8589FEAE1E}"/>
              </a:ext>
            </a:extLst>
          </p:cNvPr>
          <p:cNvSpPr>
            <a:spLocks noGrp="1"/>
          </p:cNvSpPr>
          <p:nvPr>
            <p:ph type="title"/>
          </p:nvPr>
        </p:nvSpPr>
        <p:spPr>
          <a:xfrm>
            <a:off x="838200" y="258572"/>
            <a:ext cx="9363600" cy="1325563"/>
          </a:xfrm>
        </p:spPr>
        <p:txBody>
          <a:bodyPr/>
          <a:lstStyle/>
          <a:p>
            <a:r>
              <a:rPr lang="en-US" dirty="0"/>
              <a:t>Don’t forget the PowerShell basics</a:t>
            </a:r>
          </a:p>
        </p:txBody>
      </p:sp>
      <p:sp>
        <p:nvSpPr>
          <p:cNvPr id="3" name="Text Placeholder 2">
            <a:extLst>
              <a:ext uri="{FF2B5EF4-FFF2-40B4-BE49-F238E27FC236}">
                <a16:creationId xmlns:a16="http://schemas.microsoft.com/office/drawing/2014/main" id="{074927EF-CA20-41A7-9298-EBA4DB0ADC78}"/>
              </a:ext>
            </a:extLst>
          </p:cNvPr>
          <p:cNvSpPr>
            <a:spLocks noGrp="1"/>
          </p:cNvSpPr>
          <p:nvPr>
            <p:ph type="body" sz="quarter" idx="10"/>
          </p:nvPr>
        </p:nvSpPr>
        <p:spPr>
          <a:xfrm>
            <a:off x="1604493" y="1628332"/>
            <a:ext cx="10515600" cy="4064802"/>
          </a:xfrm>
        </p:spPr>
        <p:txBody>
          <a:bodyPr/>
          <a:lstStyle/>
          <a:p>
            <a:pPr marL="457200" indent="-457200">
              <a:buClr>
                <a:srgbClr val="EF7E35"/>
              </a:buClr>
              <a:buFont typeface="Wingdings" panose="05000000000000000000" pitchFamily="2" charset="2"/>
              <a:buChar char="§"/>
            </a:pPr>
            <a:r>
              <a:rPr lang="en-US" sz="3200" dirty="0"/>
              <a:t>Get-Help is your friend; make your life easier</a:t>
            </a:r>
            <a:br>
              <a:rPr lang="en-US" sz="3200" dirty="0"/>
            </a:br>
            <a:endParaRPr lang="ru-RU" sz="3200" dirty="0"/>
          </a:p>
          <a:p>
            <a:pPr marL="457200" indent="-457200">
              <a:buClr>
                <a:srgbClr val="EF7E35"/>
              </a:buClr>
              <a:buFont typeface="Wingdings" panose="05000000000000000000" pitchFamily="2" charset="2"/>
              <a:buChar char="§"/>
            </a:pPr>
            <a:r>
              <a:rPr lang="en-US" sz="3200" dirty="0"/>
              <a:t>PowerShell — Built for pipeline; embrace &amp; use it</a:t>
            </a:r>
            <a:br>
              <a:rPr lang="en-US" sz="3200" dirty="0"/>
            </a:br>
            <a:endParaRPr lang="ru-RU" sz="3200" dirty="0"/>
          </a:p>
          <a:p>
            <a:pPr marL="457200" indent="-457200">
              <a:buClr>
                <a:srgbClr val="EF7E35"/>
              </a:buClr>
              <a:buFont typeface="Wingdings" panose="05000000000000000000" pitchFamily="2" charset="2"/>
              <a:buChar char="§"/>
            </a:pPr>
            <a:r>
              <a:rPr lang="en-US" sz="3200" dirty="0"/>
              <a:t>Stack cmdlets &amp; results like Lego </a:t>
            </a:r>
            <a:br>
              <a:rPr lang="ru-RU" sz="3200" dirty="0"/>
            </a:br>
            <a:r>
              <a:rPr lang="en-US" sz="3200" dirty="0"/>
              <a:t>	</a:t>
            </a:r>
            <a:r>
              <a:rPr lang="en-US" sz="3200" dirty="0">
                <a:solidFill>
                  <a:schemeClr val="accent5"/>
                </a:solidFill>
              </a:rPr>
              <a:t>(Buy a set if you are outdated on the concept)</a:t>
            </a:r>
            <a:br>
              <a:rPr lang="en-US" sz="3200" dirty="0">
                <a:solidFill>
                  <a:schemeClr val="accent5"/>
                </a:solidFill>
              </a:rPr>
            </a:br>
            <a:endParaRPr lang="en-US" sz="3200" dirty="0">
              <a:solidFill>
                <a:schemeClr val="accent5"/>
              </a:solidFill>
            </a:endParaRPr>
          </a:p>
          <a:p>
            <a:pPr marL="457200" indent="-457200">
              <a:buClr>
                <a:srgbClr val="EF7E35"/>
              </a:buClr>
              <a:buFont typeface="Wingdings" panose="05000000000000000000" pitchFamily="2" charset="2"/>
              <a:buChar char="§"/>
            </a:pPr>
            <a:r>
              <a:rPr lang="en-US" sz="3200" dirty="0"/>
              <a:t>Forget what your teachers told you… </a:t>
            </a:r>
            <a:br>
              <a:rPr lang="ru-RU" sz="3200" dirty="0"/>
            </a:br>
            <a:r>
              <a:rPr lang="en-US" sz="3200" dirty="0"/>
              <a:t>	Cheat &amp; look up the answer whenever possible</a:t>
            </a:r>
            <a:endParaRPr lang="en-US" dirty="0"/>
          </a:p>
        </p:txBody>
      </p:sp>
      <p:pic>
        <p:nvPicPr>
          <p:cNvPr id="5" name="Graphic 4">
            <a:extLst>
              <a:ext uri="{FF2B5EF4-FFF2-40B4-BE49-F238E27FC236}">
                <a16:creationId xmlns:a16="http://schemas.microsoft.com/office/drawing/2014/main" id="{A545361A-B4F8-45E4-85ED-D8E4B161F74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53327" y="1506079"/>
            <a:ext cx="711200" cy="711200"/>
          </a:xfrm>
          <a:prstGeom prst="rect">
            <a:avLst/>
          </a:prstGeom>
        </p:spPr>
      </p:pic>
      <p:pic>
        <p:nvPicPr>
          <p:cNvPr id="6" name="Graphic 5">
            <a:extLst>
              <a:ext uri="{FF2B5EF4-FFF2-40B4-BE49-F238E27FC236}">
                <a16:creationId xmlns:a16="http://schemas.microsoft.com/office/drawing/2014/main" id="{AA14305E-8A9E-453B-9A03-319B1AD77A6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67015" y="2618240"/>
            <a:ext cx="685800" cy="787400"/>
          </a:xfrm>
          <a:prstGeom prst="rect">
            <a:avLst/>
          </a:prstGeom>
        </p:spPr>
      </p:pic>
      <p:pic>
        <p:nvPicPr>
          <p:cNvPr id="7" name="Graphic 6">
            <a:extLst>
              <a:ext uri="{FF2B5EF4-FFF2-40B4-BE49-F238E27FC236}">
                <a16:creationId xmlns:a16="http://schemas.microsoft.com/office/drawing/2014/main" id="{43430D27-3F9D-45C7-8B28-1F6313BFD76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34277" y="3683184"/>
            <a:ext cx="749300" cy="558800"/>
          </a:xfrm>
          <a:prstGeom prst="rect">
            <a:avLst/>
          </a:prstGeom>
        </p:spPr>
      </p:pic>
      <p:pic>
        <p:nvPicPr>
          <p:cNvPr id="8" name="Graphic 7">
            <a:extLst>
              <a:ext uri="{FF2B5EF4-FFF2-40B4-BE49-F238E27FC236}">
                <a16:creationId xmlns:a16="http://schemas.microsoft.com/office/drawing/2014/main" id="{E8ED65BE-81D8-47F7-8045-7CA150A1161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72377" y="4997650"/>
            <a:ext cx="711200" cy="596900"/>
          </a:xfrm>
          <a:prstGeom prst="rect">
            <a:avLst/>
          </a:prstGeom>
        </p:spPr>
      </p:pic>
    </p:spTree>
    <p:extLst>
      <p:ext uri="{BB962C8B-B14F-4D97-AF65-F5344CB8AC3E}">
        <p14:creationId xmlns:p14="http://schemas.microsoft.com/office/powerpoint/2010/main" val="3457140812"/>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DFED3A-D5FC-244B-A4CE-F0315BCCA7C4}"/>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234716936"/>
      </p:ext>
    </p:extLst>
  </p:cSld>
  <p:clrMapOvr>
    <a:masterClrMapping/>
  </p:clrMapOvr>
  <p:transition spd="med">
    <p:wip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063482" y="2802230"/>
            <a:ext cx="8940800" cy="2764335"/>
          </a:xfrm>
        </p:spPr>
        <p:txBody>
          <a:bodyPr>
            <a:normAutofit/>
          </a:bodyPr>
          <a:lstStyle/>
          <a:p>
            <a:r>
              <a:rPr lang="en-US" sz="8800" dirty="0">
                <a:latin typeface="Titillium Web" panose="00000500000000000000" pitchFamily="2" charset="0"/>
              </a:rPr>
              <a:t>To the Demos!</a:t>
            </a:r>
          </a:p>
        </p:txBody>
      </p:sp>
      <p:pic>
        <p:nvPicPr>
          <p:cNvPr id="7" name="Picture 6" descr="A pixel art of a green car on fire&#10;&#10;Description automatically generated">
            <a:extLst>
              <a:ext uri="{FF2B5EF4-FFF2-40B4-BE49-F238E27FC236}">
                <a16:creationId xmlns:a16="http://schemas.microsoft.com/office/drawing/2014/main" id="{5D49D670-E2F9-75FD-07C9-166B3CA0596E}"/>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7188110" y="199622"/>
            <a:ext cx="3816171" cy="3816171"/>
          </a:xfrm>
          <a:prstGeom prst="rect">
            <a:avLst/>
          </a:prstGeom>
        </p:spPr>
      </p:pic>
    </p:spTree>
    <p:extLst>
      <p:ext uri="{BB962C8B-B14F-4D97-AF65-F5344CB8AC3E}">
        <p14:creationId xmlns:p14="http://schemas.microsoft.com/office/powerpoint/2010/main" val="4109202599"/>
      </p:ext>
    </p:extLst>
  </p:cSld>
  <p:clrMapOvr>
    <a:masterClrMapping/>
  </p:clrMapOvr>
  <mc:AlternateContent xmlns:mc="http://schemas.openxmlformats.org/markup-compatibility/2006" xmlns:p14="http://schemas.microsoft.com/office/powerpoint/2010/main">
    <mc:Choice Requires="p14">
      <p:transition spd="med" p14:dur="700" advTm="6035">
        <p:fade/>
      </p:transition>
    </mc:Choice>
    <mc:Fallback xmlns="">
      <p:transition spd="med" advTm="6035">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73D1AB-6E42-4AE1-828D-E0BC2CC784F2}"/>
              </a:ext>
            </a:extLst>
          </p:cNvPr>
          <p:cNvSpPr>
            <a:spLocks noGrp="1"/>
          </p:cNvSpPr>
          <p:nvPr>
            <p:ph type="title"/>
          </p:nvPr>
        </p:nvSpPr>
        <p:spPr/>
        <p:txBody>
          <a:bodyPr/>
          <a:lstStyle/>
          <a:p>
            <a:r>
              <a:rPr lang="en-US" dirty="0"/>
              <a:t>Git Commands</a:t>
            </a:r>
          </a:p>
        </p:txBody>
      </p:sp>
      <p:sp>
        <p:nvSpPr>
          <p:cNvPr id="3" name="Text Placeholder 2">
            <a:extLst>
              <a:ext uri="{FF2B5EF4-FFF2-40B4-BE49-F238E27FC236}">
                <a16:creationId xmlns:a16="http://schemas.microsoft.com/office/drawing/2014/main" id="{1B2282D2-C0D3-4C2B-B58A-F1C37B76243B}"/>
              </a:ext>
            </a:extLst>
          </p:cNvPr>
          <p:cNvSpPr>
            <a:spLocks noGrp="1"/>
          </p:cNvSpPr>
          <p:nvPr>
            <p:ph type="body" sz="quarter" idx="10"/>
          </p:nvPr>
        </p:nvSpPr>
        <p:spPr/>
        <p:txBody>
          <a:bodyPr numCol="2"/>
          <a:lstStyle/>
          <a:p>
            <a:pPr marL="571500" indent="-571500">
              <a:buClr>
                <a:srgbClr val="EF7E35"/>
              </a:buClr>
              <a:buFont typeface="Wingdings" panose="05000000000000000000" pitchFamily="2" charset="2"/>
              <a:buChar char="§"/>
            </a:pPr>
            <a:r>
              <a:rPr lang="en-US" sz="4400" dirty="0"/>
              <a:t>git add</a:t>
            </a:r>
          </a:p>
          <a:p>
            <a:pPr marL="571500" indent="-571500">
              <a:buClr>
                <a:srgbClr val="EF7E35"/>
              </a:buClr>
              <a:buFont typeface="Wingdings" panose="05000000000000000000" pitchFamily="2" charset="2"/>
              <a:buChar char="§"/>
            </a:pPr>
            <a:endParaRPr lang="en-US" sz="4400" dirty="0"/>
          </a:p>
          <a:p>
            <a:pPr marL="571500" indent="-571500">
              <a:buClr>
                <a:srgbClr val="EF7E35"/>
              </a:buClr>
              <a:buFont typeface="Wingdings" panose="05000000000000000000" pitchFamily="2" charset="2"/>
              <a:buChar char="§"/>
            </a:pPr>
            <a:r>
              <a:rPr lang="en-US" sz="4400" dirty="0"/>
              <a:t>git commit</a:t>
            </a:r>
          </a:p>
          <a:p>
            <a:pPr marL="571500" indent="-571500">
              <a:buClr>
                <a:srgbClr val="EF7E35"/>
              </a:buClr>
              <a:buFont typeface="Wingdings" panose="05000000000000000000" pitchFamily="2" charset="2"/>
              <a:buChar char="§"/>
            </a:pPr>
            <a:endParaRPr lang="en-US" sz="4400" dirty="0"/>
          </a:p>
          <a:p>
            <a:pPr marL="571500" indent="-571500">
              <a:buClr>
                <a:srgbClr val="EF7E35"/>
              </a:buClr>
              <a:buFont typeface="Wingdings" panose="05000000000000000000" pitchFamily="2" charset="2"/>
              <a:buChar char="§"/>
            </a:pPr>
            <a:r>
              <a:rPr lang="en-US" sz="4400" dirty="0"/>
              <a:t>git push</a:t>
            </a:r>
          </a:p>
          <a:p>
            <a:pPr marL="571500" indent="-571500">
              <a:buClr>
                <a:srgbClr val="EF7E35"/>
              </a:buClr>
              <a:buFont typeface="Wingdings" panose="05000000000000000000" pitchFamily="2" charset="2"/>
              <a:buChar char="§"/>
            </a:pPr>
            <a:endParaRPr lang="en-US" sz="4400" dirty="0"/>
          </a:p>
          <a:p>
            <a:pPr marL="571500" indent="-571500">
              <a:buClr>
                <a:srgbClr val="EF7E35"/>
              </a:buClr>
              <a:buFont typeface="Wingdings" panose="05000000000000000000" pitchFamily="2" charset="2"/>
              <a:buChar char="§"/>
            </a:pPr>
            <a:endParaRPr lang="en-US" sz="4400" dirty="0"/>
          </a:p>
          <a:p>
            <a:pPr marL="571500" indent="-571500">
              <a:buClr>
                <a:srgbClr val="EF7E35"/>
              </a:buClr>
              <a:buFont typeface="Wingdings" panose="05000000000000000000" pitchFamily="2" charset="2"/>
              <a:buChar char="§"/>
            </a:pPr>
            <a:r>
              <a:rPr lang="en-US" sz="4400" dirty="0"/>
              <a:t>git fetch</a:t>
            </a:r>
          </a:p>
          <a:p>
            <a:pPr marL="571500" indent="-571500">
              <a:buClr>
                <a:srgbClr val="EF7E35"/>
              </a:buClr>
              <a:buFont typeface="Wingdings" panose="05000000000000000000" pitchFamily="2" charset="2"/>
              <a:buChar char="§"/>
            </a:pPr>
            <a:endParaRPr lang="en-US" sz="4400" dirty="0"/>
          </a:p>
          <a:p>
            <a:pPr marL="571500" indent="-571500">
              <a:buClr>
                <a:srgbClr val="EF7E35"/>
              </a:buClr>
              <a:buFont typeface="Wingdings" panose="05000000000000000000" pitchFamily="2" charset="2"/>
              <a:buChar char="§"/>
            </a:pPr>
            <a:r>
              <a:rPr lang="en-US" sz="4400" dirty="0"/>
              <a:t>git merge</a:t>
            </a:r>
          </a:p>
          <a:p>
            <a:pPr marL="571500" indent="-571500">
              <a:buClr>
                <a:srgbClr val="EF7E35"/>
              </a:buClr>
              <a:buFont typeface="Wingdings" panose="05000000000000000000" pitchFamily="2" charset="2"/>
              <a:buChar char="§"/>
            </a:pPr>
            <a:endParaRPr lang="en-US" sz="4400" dirty="0"/>
          </a:p>
          <a:p>
            <a:pPr marL="571500" indent="-571500">
              <a:buClr>
                <a:srgbClr val="EF7E35"/>
              </a:buClr>
              <a:buFont typeface="Wingdings" panose="05000000000000000000" pitchFamily="2" charset="2"/>
              <a:buChar char="§"/>
            </a:pPr>
            <a:r>
              <a:rPr lang="en-US" sz="4400" dirty="0"/>
              <a:t>git pull</a:t>
            </a:r>
          </a:p>
          <a:p>
            <a:pPr marL="571500" indent="-571500">
              <a:buClr>
                <a:srgbClr val="EF7E35"/>
              </a:buClr>
              <a:buFont typeface="Wingdings" panose="05000000000000000000" pitchFamily="2" charset="2"/>
              <a:buChar char="§"/>
            </a:pPr>
            <a:endParaRPr lang="en-US" sz="4400" dirty="0"/>
          </a:p>
        </p:txBody>
      </p:sp>
      <p:sp>
        <p:nvSpPr>
          <p:cNvPr id="4" name="Slide Number Placeholder 3">
            <a:extLst>
              <a:ext uri="{FF2B5EF4-FFF2-40B4-BE49-F238E27FC236}">
                <a16:creationId xmlns:a16="http://schemas.microsoft.com/office/drawing/2014/main" id="{95BEDE5C-216F-4020-B35F-D9139CA4FBE0}"/>
              </a:ext>
            </a:extLst>
          </p:cNvPr>
          <p:cNvSpPr>
            <a:spLocks noGrp="1"/>
          </p:cNvSpPr>
          <p:nvPr>
            <p:ph type="sldNum" idx="4294967295"/>
          </p:nvPr>
        </p:nvSpPr>
        <p:spPr>
          <a:xfrm>
            <a:off x="11460163" y="6230938"/>
            <a:ext cx="731837" cy="525462"/>
          </a:xfrm>
          <a:prstGeom prst="rect">
            <a:avLst/>
          </a:prstGeom>
        </p:spPr>
        <p:txBody>
          <a:bodyPr/>
          <a:lstStyle/>
          <a:p>
            <a:pPr algn="r"/>
            <a:fld id="{00000000-1234-1234-1234-123412341234}" type="slidenum">
              <a:rPr lang="en" smtClean="0"/>
              <a:pPr algn="r"/>
              <a:t>41</a:t>
            </a:fld>
            <a:endParaRPr lang="en"/>
          </a:p>
        </p:txBody>
      </p:sp>
    </p:spTree>
    <p:extLst>
      <p:ext uri="{BB962C8B-B14F-4D97-AF65-F5344CB8AC3E}">
        <p14:creationId xmlns:p14="http://schemas.microsoft.com/office/powerpoint/2010/main" val="103160404"/>
      </p:ext>
    </p:extLst>
  </p:cSld>
  <p:clrMapOvr>
    <a:masterClrMapping/>
  </p:clrMapOvr>
  <p:transition spd="slow">
    <p:wip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B107BDA-CA5B-4D2B-A63F-A30A2552927E}"/>
              </a:ext>
            </a:extLst>
          </p:cNvPr>
          <p:cNvSpPr>
            <a:spLocks noGrp="1"/>
          </p:cNvSpPr>
          <p:nvPr>
            <p:ph type="title" idx="4294967295"/>
          </p:nvPr>
        </p:nvSpPr>
        <p:spPr>
          <a:xfrm>
            <a:off x="566671" y="341313"/>
            <a:ext cx="9591675" cy="525462"/>
          </a:xfrm>
          <a:prstGeom prst="rect">
            <a:avLst/>
          </a:prstGeom>
        </p:spPr>
        <p:txBody>
          <a:bodyPr>
            <a:normAutofit fontScale="90000"/>
          </a:bodyPr>
          <a:lstStyle/>
          <a:p>
            <a:r>
              <a:rPr lang="en-US" dirty="0"/>
              <a:t>Git Flow</a:t>
            </a:r>
          </a:p>
        </p:txBody>
      </p:sp>
      <p:pic>
        <p:nvPicPr>
          <p:cNvPr id="7" name="Picture 6">
            <a:extLst>
              <a:ext uri="{FF2B5EF4-FFF2-40B4-BE49-F238E27FC236}">
                <a16:creationId xmlns:a16="http://schemas.microsoft.com/office/drawing/2014/main" id="{C4279CB8-836E-4B5B-BB39-9B938AFFBA4B}"/>
              </a:ext>
            </a:extLst>
          </p:cNvPr>
          <p:cNvPicPr>
            <a:picLocks noChangeAspect="1"/>
          </p:cNvPicPr>
          <p:nvPr/>
        </p:nvPicPr>
        <p:blipFill>
          <a:blip r:embed="rId2"/>
          <a:stretch>
            <a:fillRect/>
          </a:stretch>
        </p:blipFill>
        <p:spPr>
          <a:xfrm>
            <a:off x="353737" y="934654"/>
            <a:ext cx="9634801" cy="5362179"/>
          </a:xfrm>
          <a:prstGeom prst="rect">
            <a:avLst/>
          </a:prstGeom>
          <a:ln w="12700">
            <a:solidFill>
              <a:srgbClr val="EF7E35"/>
            </a:solidFill>
          </a:ln>
        </p:spPr>
      </p:pic>
    </p:spTree>
    <p:extLst>
      <p:ext uri="{BB962C8B-B14F-4D97-AF65-F5344CB8AC3E}">
        <p14:creationId xmlns:p14="http://schemas.microsoft.com/office/powerpoint/2010/main" val="2272232104"/>
      </p:ext>
    </p:extLst>
  </p:cSld>
  <p:clrMapOvr>
    <a:masterClrMapping/>
  </p:clrMapOvr>
  <p:transition spd="slow">
    <p:wip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063482" y="2802230"/>
            <a:ext cx="8940800" cy="2764335"/>
          </a:xfrm>
        </p:spPr>
        <p:txBody>
          <a:bodyPr>
            <a:normAutofit/>
          </a:bodyPr>
          <a:lstStyle/>
          <a:p>
            <a:r>
              <a:rPr lang="en-US" sz="8800" dirty="0">
                <a:latin typeface="Titillium Web" panose="00000500000000000000" pitchFamily="2" charset="0"/>
              </a:rPr>
              <a:t>To the Demos!</a:t>
            </a:r>
          </a:p>
        </p:txBody>
      </p:sp>
      <p:pic>
        <p:nvPicPr>
          <p:cNvPr id="2" name="Picture 1" descr="A toy fire in a green box&#10;&#10;Description automatically generated">
            <a:extLst>
              <a:ext uri="{FF2B5EF4-FFF2-40B4-BE49-F238E27FC236}">
                <a16:creationId xmlns:a16="http://schemas.microsoft.com/office/drawing/2014/main" id="{A5AD753C-A6C6-F0A2-5402-9C077C745BCD}"/>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5358213" y="724824"/>
            <a:ext cx="5893630" cy="3094365"/>
          </a:xfrm>
          <a:prstGeom prst="rect">
            <a:avLst/>
          </a:prstGeom>
        </p:spPr>
      </p:pic>
    </p:spTree>
    <p:extLst>
      <p:ext uri="{BB962C8B-B14F-4D97-AF65-F5344CB8AC3E}">
        <p14:creationId xmlns:p14="http://schemas.microsoft.com/office/powerpoint/2010/main" val="3837650200"/>
      </p:ext>
    </p:extLst>
  </p:cSld>
  <p:clrMapOvr>
    <a:masterClrMapping/>
  </p:clrMapOvr>
  <mc:AlternateContent xmlns:mc="http://schemas.openxmlformats.org/markup-compatibility/2006" xmlns:p14="http://schemas.microsoft.com/office/powerpoint/2010/main">
    <mc:Choice Requires="p14">
      <p:transition spd="med" p14:dur="700" advTm="6035">
        <p:fade/>
      </p:transition>
    </mc:Choice>
    <mc:Fallback xmlns="">
      <p:transition spd="med" advTm="6035">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4CD26B-DB1C-4705-82A6-E4D95B0375C4}"/>
              </a:ext>
            </a:extLst>
          </p:cNvPr>
          <p:cNvSpPr>
            <a:spLocks noGrp="1"/>
          </p:cNvSpPr>
          <p:nvPr>
            <p:ph type="title"/>
          </p:nvPr>
        </p:nvSpPr>
        <p:spPr/>
        <p:txBody>
          <a:bodyPr/>
          <a:lstStyle/>
          <a:p>
            <a:r>
              <a:rPr lang="en-US" dirty="0" err="1"/>
              <a:t>Stackstorm</a:t>
            </a:r>
            <a:endParaRPr lang="en-US" dirty="0"/>
          </a:p>
        </p:txBody>
      </p:sp>
      <p:sp>
        <p:nvSpPr>
          <p:cNvPr id="4" name="Text Placeholder 3">
            <a:extLst>
              <a:ext uri="{FF2B5EF4-FFF2-40B4-BE49-F238E27FC236}">
                <a16:creationId xmlns:a16="http://schemas.microsoft.com/office/drawing/2014/main" id="{72AADE17-B52B-4E7A-9419-711DB28C0C5F}"/>
              </a:ext>
            </a:extLst>
          </p:cNvPr>
          <p:cNvSpPr>
            <a:spLocks noGrp="1"/>
          </p:cNvSpPr>
          <p:nvPr>
            <p:ph type="body" idx="1"/>
          </p:nvPr>
        </p:nvSpPr>
        <p:spPr/>
        <p:txBody>
          <a:bodyPr/>
          <a:lstStyle/>
          <a:p>
            <a:r>
              <a:rPr lang="en-US" dirty="0">
                <a:latin typeface="Titillium Web Light" panose="020B0604020202020204" charset="0"/>
              </a:rPr>
              <a:t>Robust open-source automation engine</a:t>
            </a:r>
          </a:p>
          <a:p>
            <a:r>
              <a:rPr lang="en-US" dirty="0">
                <a:latin typeface="Titillium Web Light" panose="020B0604020202020204" charset="0"/>
              </a:rPr>
              <a:t>“If This, Then That” – easy logic</a:t>
            </a:r>
          </a:p>
          <a:p>
            <a:r>
              <a:rPr lang="en-US" dirty="0">
                <a:latin typeface="Titillium Web Light" panose="020B0604020202020204" charset="0"/>
              </a:rPr>
              <a:t>Event-driven automation</a:t>
            </a:r>
          </a:p>
          <a:p>
            <a:r>
              <a:rPr lang="en-US" dirty="0">
                <a:latin typeface="Titillium Web Light" panose="020B0604020202020204" charset="0"/>
              </a:rPr>
              <a:t>Sensors, triggers, actions, rules</a:t>
            </a:r>
          </a:p>
          <a:p>
            <a:r>
              <a:rPr lang="en-US" dirty="0">
                <a:latin typeface="Titillium Web Light" panose="020B0604020202020204" charset="0"/>
              </a:rPr>
              <a:t>Workflows, packs</a:t>
            </a:r>
          </a:p>
          <a:p>
            <a:r>
              <a:rPr lang="en-US" dirty="0">
                <a:latin typeface="Titillium Web Light" panose="020B0604020202020204" charset="0"/>
              </a:rPr>
              <a:t>Audits</a:t>
            </a:r>
          </a:p>
          <a:p>
            <a:endParaRPr lang="en-US" dirty="0"/>
          </a:p>
        </p:txBody>
      </p:sp>
      <p:sp>
        <p:nvSpPr>
          <p:cNvPr id="2" name="Slide Number Placeholder 1">
            <a:extLst>
              <a:ext uri="{FF2B5EF4-FFF2-40B4-BE49-F238E27FC236}">
                <a16:creationId xmlns:a16="http://schemas.microsoft.com/office/drawing/2014/main" id="{CEFAE5F3-AAAF-4C5E-A69C-244947850589}"/>
              </a:ext>
            </a:extLst>
          </p:cNvPr>
          <p:cNvSpPr>
            <a:spLocks noGrp="1"/>
          </p:cNvSpPr>
          <p:nvPr>
            <p:ph type="sldNum" idx="12"/>
          </p:nvPr>
        </p:nvSpPr>
        <p:spPr/>
        <p:txBody>
          <a:bodyPr/>
          <a:lstStyle/>
          <a:p>
            <a:pPr algn="r"/>
            <a:fld id="{00000000-1234-1234-1234-123412341234}" type="slidenum">
              <a:rPr lang="en" smtClean="0"/>
              <a:pPr algn="r"/>
              <a:t>44</a:t>
            </a:fld>
            <a:endParaRPr lang="en"/>
          </a:p>
        </p:txBody>
      </p:sp>
    </p:spTree>
    <p:extLst>
      <p:ext uri="{BB962C8B-B14F-4D97-AF65-F5344CB8AC3E}">
        <p14:creationId xmlns:p14="http://schemas.microsoft.com/office/powerpoint/2010/main" val="1244594831"/>
      </p:ext>
    </p:extLst>
  </p:cSld>
  <p:clrMapOvr>
    <a:masterClrMapping/>
  </p:clrMapOvr>
  <p:transition spd="slow">
    <p:wip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C5D99-C3C6-A509-3F71-13F6999CBB80}"/>
              </a:ext>
            </a:extLst>
          </p:cNvPr>
          <p:cNvSpPr>
            <a:spLocks noGrp="1"/>
          </p:cNvSpPr>
          <p:nvPr>
            <p:ph type="title"/>
          </p:nvPr>
        </p:nvSpPr>
        <p:spPr/>
        <p:txBody>
          <a:bodyPr/>
          <a:lstStyle/>
          <a:p>
            <a:r>
              <a:rPr lang="en-US" dirty="0"/>
              <a:t>Infrastructure as Code (</a:t>
            </a:r>
            <a:r>
              <a:rPr lang="en-US" dirty="0" err="1"/>
              <a:t>IaC</a:t>
            </a:r>
            <a:r>
              <a:rPr lang="en-US" dirty="0"/>
              <a:t>)</a:t>
            </a:r>
          </a:p>
        </p:txBody>
      </p:sp>
      <p:sp>
        <p:nvSpPr>
          <p:cNvPr id="4" name="Text Placeholder 3">
            <a:extLst>
              <a:ext uri="{FF2B5EF4-FFF2-40B4-BE49-F238E27FC236}">
                <a16:creationId xmlns:a16="http://schemas.microsoft.com/office/drawing/2014/main" id="{4E606462-1994-6550-9324-46CBA5B437B0}"/>
              </a:ext>
            </a:extLst>
          </p:cNvPr>
          <p:cNvSpPr>
            <a:spLocks noGrp="1"/>
          </p:cNvSpPr>
          <p:nvPr>
            <p:ph type="body" sz="quarter" idx="10"/>
          </p:nvPr>
        </p:nvSpPr>
        <p:spPr/>
        <p:txBody>
          <a:bodyPr/>
          <a:lstStyle/>
          <a:p>
            <a:r>
              <a:rPr lang="en-US" sz="2800" u="sng" dirty="0"/>
              <a:t>Scripting</a:t>
            </a:r>
          </a:p>
          <a:p>
            <a:r>
              <a:rPr lang="en-US" sz="2800" dirty="0"/>
              <a:t>Logic = yours</a:t>
            </a:r>
          </a:p>
          <a:p>
            <a:r>
              <a:rPr lang="en-US" sz="2800" dirty="0"/>
              <a:t>Prescriptive</a:t>
            </a:r>
          </a:p>
          <a:p>
            <a:r>
              <a:rPr lang="en-US" sz="2800" dirty="0"/>
              <a:t>Imperative</a:t>
            </a:r>
          </a:p>
          <a:p>
            <a:r>
              <a:rPr lang="en-US" sz="2800" dirty="0"/>
              <a:t>Instructions, order, error</a:t>
            </a:r>
          </a:p>
          <a:p>
            <a:r>
              <a:rPr lang="en-US" sz="2800" dirty="0"/>
              <a:t>Works once</a:t>
            </a:r>
          </a:p>
          <a:p>
            <a:endParaRPr lang="en-US" sz="2800" dirty="0"/>
          </a:p>
        </p:txBody>
      </p:sp>
      <p:sp>
        <p:nvSpPr>
          <p:cNvPr id="5" name="Text Placeholder 4">
            <a:extLst>
              <a:ext uri="{FF2B5EF4-FFF2-40B4-BE49-F238E27FC236}">
                <a16:creationId xmlns:a16="http://schemas.microsoft.com/office/drawing/2014/main" id="{25A99780-03D5-1406-A4A3-BDA064E41EC6}"/>
              </a:ext>
            </a:extLst>
          </p:cNvPr>
          <p:cNvSpPr>
            <a:spLocks noGrp="1"/>
          </p:cNvSpPr>
          <p:nvPr>
            <p:ph type="body" sz="quarter" idx="14"/>
          </p:nvPr>
        </p:nvSpPr>
        <p:spPr>
          <a:xfrm>
            <a:off x="6172200" y="1974450"/>
            <a:ext cx="5750626" cy="4064802"/>
          </a:xfrm>
        </p:spPr>
        <p:txBody>
          <a:bodyPr/>
          <a:lstStyle/>
          <a:p>
            <a:r>
              <a:rPr lang="en-US" sz="2800" u="sng" dirty="0"/>
              <a:t>Infrastructure as Code (</a:t>
            </a:r>
            <a:r>
              <a:rPr lang="en-US" sz="2800" u="sng" dirty="0" err="1"/>
              <a:t>IaC</a:t>
            </a:r>
            <a:r>
              <a:rPr lang="en-US" sz="2800" u="sng" dirty="0"/>
              <a:t>)</a:t>
            </a:r>
            <a:endParaRPr lang="en-US" sz="2800" dirty="0"/>
          </a:p>
          <a:p>
            <a:r>
              <a:rPr lang="en-US" sz="2800" dirty="0"/>
              <a:t>Logic = belongs to code/tool</a:t>
            </a:r>
          </a:p>
          <a:p>
            <a:r>
              <a:rPr lang="en-US" sz="2800" dirty="0"/>
              <a:t>Descriptive</a:t>
            </a:r>
          </a:p>
          <a:p>
            <a:r>
              <a:rPr lang="en-US" sz="2800" dirty="0"/>
              <a:t>Declarative</a:t>
            </a:r>
          </a:p>
          <a:p>
            <a:r>
              <a:rPr lang="en-US" sz="2800" dirty="0"/>
              <a:t>Idempotent</a:t>
            </a:r>
          </a:p>
          <a:p>
            <a:r>
              <a:rPr lang="en-US" sz="2800" dirty="0"/>
              <a:t>Repeatable - works 1x, 10x, 100x</a:t>
            </a:r>
          </a:p>
        </p:txBody>
      </p:sp>
    </p:spTree>
    <p:extLst>
      <p:ext uri="{BB962C8B-B14F-4D97-AF65-F5344CB8AC3E}">
        <p14:creationId xmlns:p14="http://schemas.microsoft.com/office/powerpoint/2010/main" val="263466063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4CD26B-DB1C-4705-82A6-E4D95B0375C4}"/>
              </a:ext>
            </a:extLst>
          </p:cNvPr>
          <p:cNvSpPr>
            <a:spLocks noGrp="1"/>
          </p:cNvSpPr>
          <p:nvPr>
            <p:ph type="title"/>
          </p:nvPr>
        </p:nvSpPr>
        <p:spPr/>
        <p:txBody>
          <a:bodyPr/>
          <a:lstStyle/>
          <a:p>
            <a:r>
              <a:rPr lang="en-US" dirty="0"/>
              <a:t>Packer</a:t>
            </a:r>
          </a:p>
        </p:txBody>
      </p:sp>
      <p:sp>
        <p:nvSpPr>
          <p:cNvPr id="4" name="Text Placeholder 3">
            <a:extLst>
              <a:ext uri="{FF2B5EF4-FFF2-40B4-BE49-F238E27FC236}">
                <a16:creationId xmlns:a16="http://schemas.microsoft.com/office/drawing/2014/main" id="{72AADE17-B52B-4E7A-9419-711DB28C0C5F}"/>
              </a:ext>
            </a:extLst>
          </p:cNvPr>
          <p:cNvSpPr>
            <a:spLocks noGrp="1"/>
          </p:cNvSpPr>
          <p:nvPr>
            <p:ph type="body" sz="quarter" idx="10"/>
          </p:nvPr>
        </p:nvSpPr>
        <p:spPr/>
        <p:txBody>
          <a:bodyPr/>
          <a:lstStyle/>
          <a:p>
            <a:r>
              <a:rPr lang="en-US" sz="3200" dirty="0"/>
              <a:t>Open-source Infrastructure as Code (</a:t>
            </a:r>
            <a:r>
              <a:rPr lang="en-US" sz="3200" dirty="0" err="1"/>
              <a:t>IaC</a:t>
            </a:r>
            <a:r>
              <a:rPr lang="en-US" sz="3200" dirty="0"/>
              <a:t>) tool</a:t>
            </a:r>
          </a:p>
          <a:p>
            <a:r>
              <a:rPr lang="en-US" sz="3200" dirty="0"/>
              <a:t>Building of automated machine images</a:t>
            </a:r>
          </a:p>
          <a:p>
            <a:r>
              <a:rPr lang="en-US" sz="3200" dirty="0" err="1"/>
              <a:t>Hashicorp</a:t>
            </a:r>
            <a:r>
              <a:rPr lang="en-US" sz="3200" dirty="0"/>
              <a:t> Configuration Language (HCL)</a:t>
            </a:r>
          </a:p>
          <a:p>
            <a:r>
              <a:rPr lang="en-US" sz="3200" dirty="0"/>
              <a:t>Multiple platform builds, 1 config – vSphere, HV, cloud(s)</a:t>
            </a:r>
          </a:p>
          <a:p>
            <a:r>
              <a:rPr lang="en-US" sz="3200" dirty="0"/>
              <a:t>Variable files – automatic &amp; defined</a:t>
            </a:r>
          </a:p>
          <a:p>
            <a:endParaRPr lang="en-US" sz="3200" dirty="0"/>
          </a:p>
        </p:txBody>
      </p:sp>
      <p:sp>
        <p:nvSpPr>
          <p:cNvPr id="2" name="Slide Number Placeholder 1">
            <a:extLst>
              <a:ext uri="{FF2B5EF4-FFF2-40B4-BE49-F238E27FC236}">
                <a16:creationId xmlns:a16="http://schemas.microsoft.com/office/drawing/2014/main" id="{CEFAE5F3-AAAF-4C5E-A69C-244947850589}"/>
              </a:ext>
            </a:extLst>
          </p:cNvPr>
          <p:cNvSpPr>
            <a:spLocks noGrp="1"/>
          </p:cNvSpPr>
          <p:nvPr>
            <p:ph type="sldNum" idx="4294967295"/>
          </p:nvPr>
        </p:nvSpPr>
        <p:spPr>
          <a:xfrm>
            <a:off x="11460163" y="6230938"/>
            <a:ext cx="731837" cy="525462"/>
          </a:xfrm>
          <a:prstGeom prst="rect">
            <a:avLst/>
          </a:prstGeom>
        </p:spPr>
        <p:txBody>
          <a:bodyPr/>
          <a:lstStyle/>
          <a:p>
            <a:pPr algn="r"/>
            <a:fld id="{00000000-1234-1234-1234-123412341234}" type="slidenum">
              <a:rPr lang="en" smtClean="0"/>
              <a:pPr algn="r"/>
              <a:t>46</a:t>
            </a:fld>
            <a:endParaRPr lang="en"/>
          </a:p>
        </p:txBody>
      </p:sp>
    </p:spTree>
    <p:extLst>
      <p:ext uri="{BB962C8B-B14F-4D97-AF65-F5344CB8AC3E}">
        <p14:creationId xmlns:p14="http://schemas.microsoft.com/office/powerpoint/2010/main" val="621805876"/>
      </p:ext>
    </p:extLst>
  </p:cSld>
  <p:clrMapOvr>
    <a:masterClrMapping/>
  </p:clrMapOvr>
  <p:transition spd="slow">
    <p:wip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4CD26B-DB1C-4705-82A6-E4D95B0375C4}"/>
              </a:ext>
            </a:extLst>
          </p:cNvPr>
          <p:cNvSpPr>
            <a:spLocks noGrp="1"/>
          </p:cNvSpPr>
          <p:nvPr>
            <p:ph type="title"/>
          </p:nvPr>
        </p:nvSpPr>
        <p:spPr/>
        <p:txBody>
          <a:bodyPr/>
          <a:lstStyle/>
          <a:p>
            <a:r>
              <a:rPr lang="en-US" dirty="0"/>
              <a:t>Terraform</a:t>
            </a:r>
          </a:p>
        </p:txBody>
      </p:sp>
      <p:sp>
        <p:nvSpPr>
          <p:cNvPr id="4" name="Text Placeholder 3">
            <a:extLst>
              <a:ext uri="{FF2B5EF4-FFF2-40B4-BE49-F238E27FC236}">
                <a16:creationId xmlns:a16="http://schemas.microsoft.com/office/drawing/2014/main" id="{72AADE17-B52B-4E7A-9419-711DB28C0C5F}"/>
              </a:ext>
            </a:extLst>
          </p:cNvPr>
          <p:cNvSpPr>
            <a:spLocks noGrp="1"/>
          </p:cNvSpPr>
          <p:nvPr>
            <p:ph type="body" sz="quarter" idx="10"/>
          </p:nvPr>
        </p:nvSpPr>
        <p:spPr/>
        <p:txBody>
          <a:bodyPr/>
          <a:lstStyle/>
          <a:p>
            <a:r>
              <a:rPr lang="en-US" sz="3200" dirty="0"/>
              <a:t>Open-source (</a:t>
            </a:r>
            <a:r>
              <a:rPr lang="en-US" sz="3200" dirty="0" err="1"/>
              <a:t>ish</a:t>
            </a:r>
            <a:r>
              <a:rPr lang="en-US" sz="3200" dirty="0"/>
              <a:t>) Infrastructure as Code (</a:t>
            </a:r>
            <a:r>
              <a:rPr lang="en-US" sz="3200" dirty="0" err="1"/>
              <a:t>IaC</a:t>
            </a:r>
            <a:r>
              <a:rPr lang="en-US" sz="3200" dirty="0"/>
              <a:t>) tool</a:t>
            </a:r>
          </a:p>
          <a:p>
            <a:r>
              <a:rPr lang="en-US" sz="3200" dirty="0"/>
              <a:t>Consistent CLI workflow – </a:t>
            </a:r>
            <a:r>
              <a:rPr lang="en-US" sz="3200" dirty="0" err="1"/>
              <a:t>init</a:t>
            </a:r>
            <a:r>
              <a:rPr lang="en-US" sz="3200" dirty="0"/>
              <a:t>, plan, apply, destroy*</a:t>
            </a:r>
          </a:p>
          <a:p>
            <a:r>
              <a:rPr lang="en-US" sz="3200" dirty="0" err="1"/>
              <a:t>Hashicorp</a:t>
            </a:r>
            <a:r>
              <a:rPr lang="en-US" sz="3200" dirty="0"/>
              <a:t> Configuration Language (HCL)</a:t>
            </a:r>
          </a:p>
          <a:p>
            <a:r>
              <a:rPr lang="en-US" sz="3200" dirty="0"/>
              <a:t>Declarative config files</a:t>
            </a:r>
          </a:p>
          <a:p>
            <a:r>
              <a:rPr lang="en-US" sz="3200" dirty="0"/>
              <a:t>Providers for resource dependencies</a:t>
            </a:r>
          </a:p>
          <a:p>
            <a:r>
              <a:rPr lang="en-US" sz="3200" dirty="0"/>
              <a:t>Resource mapping</a:t>
            </a:r>
          </a:p>
          <a:p>
            <a:r>
              <a:rPr lang="en-US" sz="3200" dirty="0"/>
              <a:t>State files for tracking</a:t>
            </a:r>
          </a:p>
          <a:p>
            <a:endParaRPr lang="en-US" sz="3200" dirty="0"/>
          </a:p>
        </p:txBody>
      </p:sp>
      <p:sp>
        <p:nvSpPr>
          <p:cNvPr id="2" name="Slide Number Placeholder 1">
            <a:extLst>
              <a:ext uri="{FF2B5EF4-FFF2-40B4-BE49-F238E27FC236}">
                <a16:creationId xmlns:a16="http://schemas.microsoft.com/office/drawing/2014/main" id="{CEFAE5F3-AAAF-4C5E-A69C-244947850589}"/>
              </a:ext>
            </a:extLst>
          </p:cNvPr>
          <p:cNvSpPr>
            <a:spLocks noGrp="1"/>
          </p:cNvSpPr>
          <p:nvPr>
            <p:ph type="sldNum" idx="4294967295"/>
          </p:nvPr>
        </p:nvSpPr>
        <p:spPr>
          <a:xfrm>
            <a:off x="11460163" y="6230938"/>
            <a:ext cx="731837" cy="525462"/>
          </a:xfrm>
          <a:prstGeom prst="rect">
            <a:avLst/>
          </a:prstGeom>
        </p:spPr>
        <p:txBody>
          <a:bodyPr/>
          <a:lstStyle/>
          <a:p>
            <a:pPr algn="r"/>
            <a:fld id="{00000000-1234-1234-1234-123412341234}" type="slidenum">
              <a:rPr lang="en" smtClean="0"/>
              <a:pPr algn="r"/>
              <a:t>47</a:t>
            </a:fld>
            <a:endParaRPr lang="en"/>
          </a:p>
        </p:txBody>
      </p:sp>
    </p:spTree>
    <p:extLst>
      <p:ext uri="{BB962C8B-B14F-4D97-AF65-F5344CB8AC3E}">
        <p14:creationId xmlns:p14="http://schemas.microsoft.com/office/powerpoint/2010/main" val="2559793555"/>
      </p:ext>
    </p:extLst>
  </p:cSld>
  <p:clrMapOvr>
    <a:masterClrMapping/>
  </p:clrMapOvr>
  <p:transition spd="slow">
    <p:wip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A096C-93F7-419C-8D33-43ABB6816B19}"/>
              </a:ext>
            </a:extLst>
          </p:cNvPr>
          <p:cNvSpPr>
            <a:spLocks noGrp="1"/>
          </p:cNvSpPr>
          <p:nvPr>
            <p:ph type="title"/>
          </p:nvPr>
        </p:nvSpPr>
        <p:spPr/>
        <p:txBody>
          <a:bodyPr/>
          <a:lstStyle/>
          <a:p>
            <a:r>
              <a:rPr lang="en-US" dirty="0"/>
              <a:t>Ansible</a:t>
            </a:r>
          </a:p>
        </p:txBody>
      </p:sp>
      <p:sp>
        <p:nvSpPr>
          <p:cNvPr id="3" name="Text Placeholder 2">
            <a:extLst>
              <a:ext uri="{FF2B5EF4-FFF2-40B4-BE49-F238E27FC236}">
                <a16:creationId xmlns:a16="http://schemas.microsoft.com/office/drawing/2014/main" id="{8EF97062-A684-43B3-98EC-D3D7149FE8C4}"/>
              </a:ext>
            </a:extLst>
          </p:cNvPr>
          <p:cNvSpPr>
            <a:spLocks noGrp="1"/>
          </p:cNvSpPr>
          <p:nvPr>
            <p:ph type="body" sz="quarter" idx="10"/>
          </p:nvPr>
        </p:nvSpPr>
        <p:spPr/>
        <p:txBody>
          <a:bodyPr/>
          <a:lstStyle/>
          <a:p>
            <a:r>
              <a:rPr lang="en-US" sz="2800" dirty="0"/>
              <a:t>Automation framework - relies on SSH &amp; Python</a:t>
            </a:r>
          </a:p>
          <a:p>
            <a:r>
              <a:rPr lang="en-US" sz="2800" dirty="0"/>
              <a:t>Run from controller machine (</a:t>
            </a:r>
            <a:r>
              <a:rPr lang="en-US" sz="2800"/>
              <a:t>Linux only / WSL)</a:t>
            </a:r>
            <a:endParaRPr lang="en-US" sz="2800" dirty="0"/>
          </a:p>
          <a:p>
            <a:r>
              <a:rPr lang="en-US" sz="2800" dirty="0"/>
              <a:t>Run against multiple devices – lots of options</a:t>
            </a:r>
          </a:p>
          <a:p>
            <a:r>
              <a:rPr lang="en-US" sz="2800" dirty="0"/>
              <a:t>Inventory of managed devices (lists/groups of devices, dynamic lists)</a:t>
            </a:r>
          </a:p>
          <a:p>
            <a:r>
              <a:rPr lang="en-US" sz="2800" dirty="0"/>
              <a:t>Use Ad-hoc, modules, playbooks with multiple tasks</a:t>
            </a:r>
          </a:p>
          <a:p>
            <a:r>
              <a:rPr lang="en-US" sz="2800" dirty="0"/>
              <a:t>Role for multi-playbook</a:t>
            </a:r>
          </a:p>
          <a:p>
            <a:r>
              <a:rPr lang="en-US" sz="2800" dirty="0"/>
              <a:t>Play – provision executer begin to end</a:t>
            </a:r>
          </a:p>
          <a:p>
            <a:r>
              <a:rPr lang="en-US" sz="2800" dirty="0"/>
              <a:t>Lists changes</a:t>
            </a:r>
          </a:p>
          <a:p>
            <a:endParaRPr lang="en-US" sz="2800" dirty="0"/>
          </a:p>
        </p:txBody>
      </p:sp>
      <p:sp>
        <p:nvSpPr>
          <p:cNvPr id="4" name="Slide Number Placeholder 3">
            <a:extLst>
              <a:ext uri="{FF2B5EF4-FFF2-40B4-BE49-F238E27FC236}">
                <a16:creationId xmlns:a16="http://schemas.microsoft.com/office/drawing/2014/main" id="{8F8DCE6E-2344-4938-BFAA-E1A28F101EEF}"/>
              </a:ext>
            </a:extLst>
          </p:cNvPr>
          <p:cNvSpPr>
            <a:spLocks noGrp="1"/>
          </p:cNvSpPr>
          <p:nvPr>
            <p:ph type="sldNum" idx="4294967295"/>
          </p:nvPr>
        </p:nvSpPr>
        <p:spPr>
          <a:xfrm>
            <a:off x="11460163" y="6230938"/>
            <a:ext cx="731837" cy="525462"/>
          </a:xfrm>
          <a:prstGeom prst="rect">
            <a:avLst/>
          </a:prstGeom>
        </p:spPr>
        <p:txBody>
          <a:bodyPr/>
          <a:lstStyle/>
          <a:p>
            <a:pPr algn="r"/>
            <a:fld id="{00000000-1234-1234-1234-123412341234}" type="slidenum">
              <a:rPr lang="en" smtClean="0"/>
              <a:pPr algn="r"/>
              <a:t>48</a:t>
            </a:fld>
            <a:endParaRPr lang="en"/>
          </a:p>
        </p:txBody>
      </p:sp>
    </p:spTree>
    <p:extLst>
      <p:ext uri="{BB962C8B-B14F-4D97-AF65-F5344CB8AC3E}">
        <p14:creationId xmlns:p14="http://schemas.microsoft.com/office/powerpoint/2010/main" val="3908567590"/>
      </p:ext>
    </p:extLst>
  </p:cSld>
  <p:clrMapOvr>
    <a:masterClrMapping/>
  </p:clrMapOvr>
  <p:transition spd="slow">
    <p:wip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063482" y="2802230"/>
            <a:ext cx="8940800" cy="2764335"/>
          </a:xfrm>
        </p:spPr>
        <p:txBody>
          <a:bodyPr>
            <a:normAutofit/>
          </a:bodyPr>
          <a:lstStyle/>
          <a:p>
            <a:r>
              <a:rPr lang="en-US" sz="8800" dirty="0">
                <a:latin typeface="Titillium Web" panose="00000500000000000000" pitchFamily="2" charset="0"/>
              </a:rPr>
              <a:t>To the Demos!</a:t>
            </a:r>
          </a:p>
        </p:txBody>
      </p:sp>
      <p:pic>
        <p:nvPicPr>
          <p:cNvPr id="2052" name="Picture 4">
            <a:extLst>
              <a:ext uri="{FF2B5EF4-FFF2-40B4-BE49-F238E27FC236}">
                <a16:creationId xmlns:a16="http://schemas.microsoft.com/office/drawing/2014/main" id="{04E81AFB-4126-4D9D-BD2F-F4D612D878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14056" y="255431"/>
            <a:ext cx="3752850" cy="3752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5160851"/>
      </p:ext>
    </p:extLst>
  </p:cSld>
  <p:clrMapOvr>
    <a:masterClrMapping/>
  </p:clrMapOvr>
  <mc:AlternateContent xmlns:mc="http://schemas.openxmlformats.org/markup-compatibility/2006" xmlns:p14="http://schemas.microsoft.com/office/powerpoint/2010/main">
    <mc:Choice Requires="p14">
      <p:transition spd="med" p14:dur="700" advTm="6035">
        <p:fade/>
      </p:transition>
    </mc:Choice>
    <mc:Fallback xmlns="">
      <p:transition spd="med" advTm="6035">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2052"/>
                                        </p:tgtEl>
                                        <p:attrNameLst>
                                          <p:attrName>style.visibility</p:attrName>
                                        </p:attrNameLst>
                                      </p:cBhvr>
                                      <p:to>
                                        <p:strVal val="visible"/>
                                      </p:to>
                                    </p:set>
                                    <p:anim calcmode="lin" valueType="num">
                                      <p:cBhvr>
                                        <p:cTn id="7" dur="2000" fill="hold"/>
                                        <p:tgtEl>
                                          <p:spTgt spid="2052"/>
                                        </p:tgtEl>
                                        <p:attrNameLst>
                                          <p:attrName>ppt_w</p:attrName>
                                        </p:attrNameLst>
                                      </p:cBhvr>
                                      <p:tavLst>
                                        <p:tav tm="0">
                                          <p:val>
                                            <p:strVal val="#ppt_w*0.70"/>
                                          </p:val>
                                        </p:tav>
                                        <p:tav tm="100000">
                                          <p:val>
                                            <p:strVal val="#ppt_w"/>
                                          </p:val>
                                        </p:tav>
                                      </p:tavLst>
                                    </p:anim>
                                    <p:anim calcmode="lin" valueType="num">
                                      <p:cBhvr>
                                        <p:cTn id="8" dur="2000" fill="hold"/>
                                        <p:tgtEl>
                                          <p:spTgt spid="2052"/>
                                        </p:tgtEl>
                                        <p:attrNameLst>
                                          <p:attrName>ppt_h</p:attrName>
                                        </p:attrNameLst>
                                      </p:cBhvr>
                                      <p:tavLst>
                                        <p:tav tm="0">
                                          <p:val>
                                            <p:strVal val="#ppt_h"/>
                                          </p:val>
                                        </p:tav>
                                        <p:tav tm="100000">
                                          <p:val>
                                            <p:strVal val="#ppt_h"/>
                                          </p:val>
                                        </p:tav>
                                      </p:tavLst>
                                    </p:anim>
                                    <p:animEffect transition="in" filter="fade">
                                      <p:cBhvr>
                                        <p:cTn id="9" dur="2000"/>
                                        <p:tgtEl>
                                          <p:spTgt spid="20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31C59B-F836-D544-8516-1643F7C8BA03}"/>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80D569D7-DD1D-844E-93CE-082FEE27C0D3}"/>
              </a:ext>
            </a:extLst>
          </p:cNvPr>
          <p:cNvSpPr>
            <a:spLocks noGrp="1"/>
          </p:cNvSpPr>
          <p:nvPr>
            <p:ph type="subTitle" idx="1"/>
          </p:nvPr>
        </p:nvSpPr>
        <p:spPr/>
        <p:txBody>
          <a:bodyPr/>
          <a:lstStyle/>
          <a:p>
            <a:endParaRPr lang="en-US"/>
          </a:p>
        </p:txBody>
      </p:sp>
      <p:sp>
        <p:nvSpPr>
          <p:cNvPr id="4" name="Picture Placeholder 3">
            <a:extLst>
              <a:ext uri="{FF2B5EF4-FFF2-40B4-BE49-F238E27FC236}">
                <a16:creationId xmlns:a16="http://schemas.microsoft.com/office/drawing/2014/main" id="{90836C74-1E20-1B47-953B-4369680BAC82}"/>
              </a:ext>
            </a:extLst>
          </p:cNvPr>
          <p:cNvSpPr>
            <a:spLocks noGrp="1"/>
          </p:cNvSpPr>
          <p:nvPr>
            <p:ph type="pic" sz="quarter" idx="11"/>
          </p:nvPr>
        </p:nvSpPr>
        <p:spPr/>
        <p:txBody>
          <a:bodyPr/>
          <a:lstStyle/>
          <a:p>
            <a:endParaRPr lang="en-US"/>
          </a:p>
        </p:txBody>
      </p:sp>
    </p:spTree>
    <p:extLst>
      <p:ext uri="{BB962C8B-B14F-4D97-AF65-F5344CB8AC3E}">
        <p14:creationId xmlns:p14="http://schemas.microsoft.com/office/powerpoint/2010/main" val="257985173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pic>
        <p:nvPicPr>
          <p:cNvPr id="3" name="Picture 2" descr="A person wearing a hat and smiling&#10;&#10;Description automatically generated">
            <a:extLst>
              <a:ext uri="{FF2B5EF4-FFF2-40B4-BE49-F238E27FC236}">
                <a16:creationId xmlns:a16="http://schemas.microsoft.com/office/drawing/2014/main" id="{8B01DE94-00D0-6CB2-4BC0-DA46ABA1293E}"/>
              </a:ext>
            </a:extLst>
          </p:cNvPr>
          <p:cNvPicPr>
            <a:picLocks noChangeAspect="1"/>
          </p:cNvPicPr>
          <p:nvPr/>
        </p:nvPicPr>
        <p:blipFill>
          <a:blip r:embed="rId3"/>
          <a:stretch>
            <a:fillRect/>
          </a:stretch>
        </p:blipFill>
        <p:spPr>
          <a:xfrm>
            <a:off x="9672034" y="4227859"/>
            <a:ext cx="1903070" cy="1873461"/>
          </a:xfrm>
          <a:prstGeom prst="rect">
            <a:avLst/>
          </a:prstGeom>
          <a:ln>
            <a:solidFill>
              <a:srgbClr val="FA5000"/>
            </a:solidFill>
          </a:ln>
        </p:spPr>
      </p:pic>
      <p:sp>
        <p:nvSpPr>
          <p:cNvPr id="4" name="Text Placeholder 2">
            <a:extLst>
              <a:ext uri="{FF2B5EF4-FFF2-40B4-BE49-F238E27FC236}">
                <a16:creationId xmlns:a16="http://schemas.microsoft.com/office/drawing/2014/main" id="{8545D81B-ED5E-1A32-CE7B-CE74ED1FC348}"/>
              </a:ext>
            </a:extLst>
          </p:cNvPr>
          <p:cNvSpPr txBox="1">
            <a:spLocks/>
          </p:cNvSpPr>
          <p:nvPr/>
        </p:nvSpPr>
        <p:spPr>
          <a:xfrm>
            <a:off x="6315268" y="5164589"/>
            <a:ext cx="5190147" cy="512762"/>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2000" dirty="0">
                <a:solidFill>
                  <a:schemeClr val="accent2"/>
                </a:solidFill>
              </a:rPr>
              <a:t>Joe Houghes  (@jhoughes)</a:t>
            </a:r>
            <a:br>
              <a:rPr lang="en-US" sz="2000" dirty="0">
                <a:solidFill>
                  <a:schemeClr val="accent2"/>
                </a:solidFill>
              </a:rPr>
            </a:br>
            <a:r>
              <a:rPr lang="en-US" sz="2000" dirty="0">
                <a:solidFill>
                  <a:schemeClr val="accent2"/>
                </a:solidFill>
              </a:rPr>
              <a:t>Senior Solutions Architect</a:t>
            </a:r>
            <a:br>
              <a:rPr lang="en-US" sz="2000" dirty="0">
                <a:solidFill>
                  <a:schemeClr val="accent2"/>
                </a:solidFill>
              </a:rPr>
            </a:br>
            <a:r>
              <a:rPr lang="en-US" sz="2000" dirty="0">
                <a:solidFill>
                  <a:schemeClr val="accent2"/>
                </a:solidFill>
              </a:rPr>
              <a:t>FullStackGeek.net</a:t>
            </a:r>
          </a:p>
        </p:txBody>
      </p:sp>
      <p:sp>
        <p:nvSpPr>
          <p:cNvPr id="5" name="TextBox 4">
            <a:extLst>
              <a:ext uri="{FF2B5EF4-FFF2-40B4-BE49-F238E27FC236}">
                <a16:creationId xmlns:a16="http://schemas.microsoft.com/office/drawing/2014/main" id="{7FFF43B1-8DBA-0F9E-46C0-6B3965618DCC}"/>
              </a:ext>
            </a:extLst>
          </p:cNvPr>
          <p:cNvSpPr txBox="1"/>
          <p:nvPr/>
        </p:nvSpPr>
        <p:spPr>
          <a:xfrm>
            <a:off x="386366" y="3766194"/>
            <a:ext cx="9723550" cy="923330"/>
          </a:xfrm>
          <a:prstGeom prst="rect">
            <a:avLst/>
          </a:prstGeom>
          <a:noFill/>
        </p:spPr>
        <p:txBody>
          <a:bodyPr wrap="square">
            <a:spAutoFit/>
          </a:bodyPr>
          <a:lstStyle/>
          <a:p>
            <a:pPr>
              <a:spcBef>
                <a:spcPts val="800"/>
              </a:spcBef>
              <a:buClr>
                <a:schemeClr val="dk1"/>
              </a:buClr>
              <a:buSzPts val="1100"/>
            </a:pPr>
            <a:r>
              <a:rPr lang="en-US" sz="5400" b="1" u="sng" dirty="0">
                <a:solidFill>
                  <a:schemeClr val="bg1"/>
                </a:solidFill>
                <a:latin typeface="+mj-lt"/>
              </a:rPr>
              <a:t>http://bit.ly/SW23-DevOps101</a:t>
            </a:r>
          </a:p>
        </p:txBody>
      </p:sp>
    </p:spTree>
    <p:extLst>
      <p:ext uri="{BB962C8B-B14F-4D97-AF65-F5344CB8AC3E}">
        <p14:creationId xmlns:p14="http://schemas.microsoft.com/office/powerpoint/2010/main" val="4251319786"/>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C8E461-C2E1-2C47-90A4-C74D8D13F3D9}"/>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290920EA-246D-DF4C-9B5F-EC9A3E9402EE}"/>
              </a:ext>
            </a:extLst>
          </p:cNvPr>
          <p:cNvSpPr>
            <a:spLocks noGrp="1"/>
          </p:cNvSpPr>
          <p:nvPr>
            <p:ph type="subTitle" idx="1"/>
          </p:nvPr>
        </p:nvSpPr>
        <p:spPr/>
        <p:txBody>
          <a:bodyPr/>
          <a:lstStyle/>
          <a:p>
            <a:endParaRPr lang="en-US"/>
          </a:p>
        </p:txBody>
      </p:sp>
      <p:sp>
        <p:nvSpPr>
          <p:cNvPr id="4" name="Text Placeholder 3">
            <a:extLst>
              <a:ext uri="{FF2B5EF4-FFF2-40B4-BE49-F238E27FC236}">
                <a16:creationId xmlns:a16="http://schemas.microsoft.com/office/drawing/2014/main" id="{24F79D9E-CBD4-564F-AC8A-5DA993DB9D7B}"/>
              </a:ext>
            </a:extLst>
          </p:cNvPr>
          <p:cNvSpPr>
            <a:spLocks noGrp="1"/>
          </p:cNvSpPr>
          <p:nvPr>
            <p:ph type="body" sz="quarter" idx="12"/>
          </p:nvPr>
        </p:nvSpPr>
        <p:spPr/>
        <p:txBody>
          <a:bodyPr/>
          <a:lstStyle/>
          <a:p>
            <a:endParaRPr lang="en-US"/>
          </a:p>
        </p:txBody>
      </p:sp>
      <p:sp>
        <p:nvSpPr>
          <p:cNvPr id="5" name="Text Placeholder 4">
            <a:extLst>
              <a:ext uri="{FF2B5EF4-FFF2-40B4-BE49-F238E27FC236}">
                <a16:creationId xmlns:a16="http://schemas.microsoft.com/office/drawing/2014/main" id="{CFDC446D-FC7D-A148-9BA2-1E91820F2F51}"/>
              </a:ext>
            </a:extLst>
          </p:cNvPr>
          <p:cNvSpPr>
            <a:spLocks noGrp="1"/>
          </p:cNvSpPr>
          <p:nvPr>
            <p:ph type="body" sz="quarter" idx="13"/>
          </p:nvPr>
        </p:nvSpPr>
        <p:spPr/>
        <p:txBody>
          <a:bodyPr/>
          <a:lstStyle/>
          <a:p>
            <a:endParaRPr lang="en-US"/>
          </a:p>
        </p:txBody>
      </p:sp>
      <p:sp>
        <p:nvSpPr>
          <p:cNvPr id="6" name="Picture Placeholder 5">
            <a:extLst>
              <a:ext uri="{FF2B5EF4-FFF2-40B4-BE49-F238E27FC236}">
                <a16:creationId xmlns:a16="http://schemas.microsoft.com/office/drawing/2014/main" id="{AAD05F50-7033-2B43-9D5E-C62E2992696A}"/>
              </a:ext>
            </a:extLst>
          </p:cNvPr>
          <p:cNvSpPr>
            <a:spLocks noGrp="1"/>
          </p:cNvSpPr>
          <p:nvPr>
            <p:ph type="pic" sz="quarter" idx="11"/>
          </p:nvPr>
        </p:nvSpPr>
        <p:spPr/>
        <p:txBody>
          <a:bodyPr/>
          <a:lstStyle/>
          <a:p>
            <a:endParaRPr lang="en-US"/>
          </a:p>
        </p:txBody>
      </p:sp>
      <p:sp>
        <p:nvSpPr>
          <p:cNvPr id="7" name="Picture Placeholder 6">
            <a:extLst>
              <a:ext uri="{FF2B5EF4-FFF2-40B4-BE49-F238E27FC236}">
                <a16:creationId xmlns:a16="http://schemas.microsoft.com/office/drawing/2014/main" id="{BFDEA660-4A3A-8445-AC11-ADFC638CB9CD}"/>
              </a:ext>
            </a:extLst>
          </p:cNvPr>
          <p:cNvSpPr>
            <a:spLocks noGrp="1"/>
          </p:cNvSpPr>
          <p:nvPr>
            <p:ph type="pic" sz="quarter" idx="16"/>
          </p:nvPr>
        </p:nvSpPr>
        <p:spPr/>
        <p:txBody>
          <a:bodyPr/>
          <a:lstStyle/>
          <a:p>
            <a:endParaRPr lang="en-US"/>
          </a:p>
        </p:txBody>
      </p:sp>
    </p:spTree>
    <p:extLst>
      <p:ext uri="{BB962C8B-B14F-4D97-AF65-F5344CB8AC3E}">
        <p14:creationId xmlns:p14="http://schemas.microsoft.com/office/powerpoint/2010/main" val="21155527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4D26F8-09DB-2246-A085-D025BBDE701B}"/>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7DE1277A-7F91-6644-8832-6E59461816C3}"/>
              </a:ext>
            </a:extLst>
          </p:cNvPr>
          <p:cNvSpPr>
            <a:spLocks noGrp="1"/>
          </p:cNvSpPr>
          <p:nvPr>
            <p:ph type="subTitle" idx="1"/>
          </p:nvPr>
        </p:nvSpPr>
        <p:spPr/>
        <p:txBody>
          <a:bodyPr/>
          <a:lstStyle/>
          <a:p>
            <a:endParaRPr lang="en-US"/>
          </a:p>
        </p:txBody>
      </p:sp>
      <p:sp>
        <p:nvSpPr>
          <p:cNvPr id="4" name="Text Placeholder 3">
            <a:extLst>
              <a:ext uri="{FF2B5EF4-FFF2-40B4-BE49-F238E27FC236}">
                <a16:creationId xmlns:a16="http://schemas.microsoft.com/office/drawing/2014/main" id="{5999B21B-8B3B-5D4D-9011-CCD6660153F4}"/>
              </a:ext>
            </a:extLst>
          </p:cNvPr>
          <p:cNvSpPr>
            <a:spLocks noGrp="1"/>
          </p:cNvSpPr>
          <p:nvPr>
            <p:ph type="body" sz="quarter" idx="13"/>
          </p:nvPr>
        </p:nvSpPr>
        <p:spPr/>
        <p:txBody>
          <a:bodyPr/>
          <a:lstStyle/>
          <a:p>
            <a:endParaRPr lang="en-US"/>
          </a:p>
        </p:txBody>
      </p:sp>
      <p:sp>
        <p:nvSpPr>
          <p:cNvPr id="5" name="Text Placeholder 4">
            <a:extLst>
              <a:ext uri="{FF2B5EF4-FFF2-40B4-BE49-F238E27FC236}">
                <a16:creationId xmlns:a16="http://schemas.microsoft.com/office/drawing/2014/main" id="{66382197-054C-5140-97B9-77BF1660BAAC}"/>
              </a:ext>
            </a:extLst>
          </p:cNvPr>
          <p:cNvSpPr>
            <a:spLocks noGrp="1"/>
          </p:cNvSpPr>
          <p:nvPr>
            <p:ph type="body" sz="quarter" idx="14"/>
          </p:nvPr>
        </p:nvSpPr>
        <p:spPr/>
        <p:txBody>
          <a:bodyPr/>
          <a:lstStyle/>
          <a:p>
            <a:endParaRPr lang="en-US"/>
          </a:p>
        </p:txBody>
      </p:sp>
      <p:sp>
        <p:nvSpPr>
          <p:cNvPr id="6" name="Text Placeholder 5">
            <a:extLst>
              <a:ext uri="{FF2B5EF4-FFF2-40B4-BE49-F238E27FC236}">
                <a16:creationId xmlns:a16="http://schemas.microsoft.com/office/drawing/2014/main" id="{5A8A7B3B-1D44-DC4E-AF79-5B5F748D1F04}"/>
              </a:ext>
            </a:extLst>
          </p:cNvPr>
          <p:cNvSpPr>
            <a:spLocks noGrp="1"/>
          </p:cNvSpPr>
          <p:nvPr>
            <p:ph type="body" sz="quarter" idx="15"/>
          </p:nvPr>
        </p:nvSpPr>
        <p:spPr/>
        <p:txBody>
          <a:bodyPr/>
          <a:lstStyle/>
          <a:p>
            <a:endParaRPr lang="en-US"/>
          </a:p>
        </p:txBody>
      </p:sp>
      <p:sp>
        <p:nvSpPr>
          <p:cNvPr id="7" name="Text Placeholder 6">
            <a:extLst>
              <a:ext uri="{FF2B5EF4-FFF2-40B4-BE49-F238E27FC236}">
                <a16:creationId xmlns:a16="http://schemas.microsoft.com/office/drawing/2014/main" id="{2C6D1DC4-19A8-EB44-AAA7-95357A9329BB}"/>
              </a:ext>
            </a:extLst>
          </p:cNvPr>
          <p:cNvSpPr>
            <a:spLocks noGrp="1"/>
          </p:cNvSpPr>
          <p:nvPr>
            <p:ph type="body" sz="quarter" idx="16"/>
          </p:nvPr>
        </p:nvSpPr>
        <p:spPr/>
        <p:txBody>
          <a:bodyPr/>
          <a:lstStyle/>
          <a:p>
            <a:endParaRPr lang="en-US"/>
          </a:p>
        </p:txBody>
      </p:sp>
      <p:sp>
        <p:nvSpPr>
          <p:cNvPr id="8" name="Picture Placeholder 7">
            <a:extLst>
              <a:ext uri="{FF2B5EF4-FFF2-40B4-BE49-F238E27FC236}">
                <a16:creationId xmlns:a16="http://schemas.microsoft.com/office/drawing/2014/main" id="{816B5DDD-F86F-2E4F-A9E4-4C97DFFE45AE}"/>
              </a:ext>
            </a:extLst>
          </p:cNvPr>
          <p:cNvSpPr>
            <a:spLocks noGrp="1"/>
          </p:cNvSpPr>
          <p:nvPr>
            <p:ph type="pic" sz="quarter" idx="11"/>
          </p:nvPr>
        </p:nvSpPr>
        <p:spPr/>
        <p:txBody>
          <a:bodyPr/>
          <a:lstStyle/>
          <a:p>
            <a:endParaRPr lang="en-US"/>
          </a:p>
        </p:txBody>
      </p:sp>
      <p:sp>
        <p:nvSpPr>
          <p:cNvPr id="9" name="Picture Placeholder 8">
            <a:extLst>
              <a:ext uri="{FF2B5EF4-FFF2-40B4-BE49-F238E27FC236}">
                <a16:creationId xmlns:a16="http://schemas.microsoft.com/office/drawing/2014/main" id="{93801B40-44B3-FA4F-8721-1A0BA550207C}"/>
              </a:ext>
            </a:extLst>
          </p:cNvPr>
          <p:cNvSpPr>
            <a:spLocks noGrp="1"/>
          </p:cNvSpPr>
          <p:nvPr>
            <p:ph type="pic" sz="quarter" idx="23"/>
          </p:nvPr>
        </p:nvSpPr>
        <p:spPr/>
        <p:txBody>
          <a:bodyPr/>
          <a:lstStyle/>
          <a:p>
            <a:endParaRPr lang="en-US"/>
          </a:p>
        </p:txBody>
      </p:sp>
      <p:sp>
        <p:nvSpPr>
          <p:cNvPr id="10" name="Picture Placeholder 9">
            <a:extLst>
              <a:ext uri="{FF2B5EF4-FFF2-40B4-BE49-F238E27FC236}">
                <a16:creationId xmlns:a16="http://schemas.microsoft.com/office/drawing/2014/main" id="{C955A87E-4E5C-A148-BDC9-1B674C55EF83}"/>
              </a:ext>
            </a:extLst>
          </p:cNvPr>
          <p:cNvSpPr>
            <a:spLocks noGrp="1"/>
          </p:cNvSpPr>
          <p:nvPr>
            <p:ph type="pic" sz="quarter" idx="24"/>
          </p:nvPr>
        </p:nvSpPr>
        <p:spPr/>
        <p:txBody>
          <a:bodyPr/>
          <a:lstStyle/>
          <a:p>
            <a:endParaRPr lang="en-US"/>
          </a:p>
        </p:txBody>
      </p:sp>
    </p:spTree>
    <p:extLst>
      <p:ext uri="{BB962C8B-B14F-4D97-AF65-F5344CB8AC3E}">
        <p14:creationId xmlns:p14="http://schemas.microsoft.com/office/powerpoint/2010/main" val="20801710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662145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F2B1F8-1CC0-7240-8C55-70FB8BA4A4AD}"/>
              </a:ext>
            </a:extLst>
          </p:cNvPr>
          <p:cNvSpPr>
            <a:spLocks noGrp="1"/>
          </p:cNvSpPr>
          <p:nvPr>
            <p:ph type="ctrTitle"/>
          </p:nvPr>
        </p:nvSpPr>
        <p:spPr/>
        <p:txBody>
          <a:bodyPr/>
          <a:lstStyle/>
          <a:p>
            <a:endParaRPr lang="en-US"/>
          </a:p>
        </p:txBody>
      </p:sp>
      <p:sp>
        <p:nvSpPr>
          <p:cNvPr id="3" name="Text Placeholder 2">
            <a:extLst>
              <a:ext uri="{FF2B5EF4-FFF2-40B4-BE49-F238E27FC236}">
                <a16:creationId xmlns:a16="http://schemas.microsoft.com/office/drawing/2014/main" id="{26751AC9-DFBD-A54E-9F55-E2C77491263C}"/>
              </a:ext>
            </a:extLst>
          </p:cNvPr>
          <p:cNvSpPr>
            <a:spLocks noGrp="1"/>
          </p:cNvSpPr>
          <p:nvPr>
            <p:ph type="body" sz="quarter" idx="11"/>
          </p:nvPr>
        </p:nvSpPr>
        <p:spPr/>
        <p:txBody>
          <a:bodyPr/>
          <a:lstStyle/>
          <a:p>
            <a:endParaRPr lang="en-US"/>
          </a:p>
        </p:txBody>
      </p:sp>
      <p:sp>
        <p:nvSpPr>
          <p:cNvPr id="4" name="Text Placeholder 3">
            <a:extLst>
              <a:ext uri="{FF2B5EF4-FFF2-40B4-BE49-F238E27FC236}">
                <a16:creationId xmlns:a16="http://schemas.microsoft.com/office/drawing/2014/main" id="{9CD9BA68-7A4C-684A-A5FD-96D903FAA891}"/>
              </a:ext>
            </a:extLst>
          </p:cNvPr>
          <p:cNvSpPr>
            <a:spLocks noGrp="1"/>
          </p:cNvSpPr>
          <p:nvPr>
            <p:ph type="body" sz="quarter" idx="12"/>
          </p:nvPr>
        </p:nvSpPr>
        <p:spPr/>
        <p:txBody>
          <a:bodyPr/>
          <a:lstStyle/>
          <a:p>
            <a:endParaRPr lang="en-US"/>
          </a:p>
        </p:txBody>
      </p:sp>
      <p:sp>
        <p:nvSpPr>
          <p:cNvPr id="5" name="Text Placeholder 4">
            <a:extLst>
              <a:ext uri="{FF2B5EF4-FFF2-40B4-BE49-F238E27FC236}">
                <a16:creationId xmlns:a16="http://schemas.microsoft.com/office/drawing/2014/main" id="{A6FAFE4E-BA7F-4749-8ACB-0EC2AC17ED22}"/>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3575177913"/>
      </p:ext>
    </p:extLst>
  </p:cSld>
  <p:clrMapOvr>
    <a:masterClrMapping/>
  </p:clrMapOvr>
</p:sld>
</file>

<file path=ppt/theme/theme1.xml><?xml version="1.0" encoding="utf-8"?>
<a:theme xmlns:a="http://schemas.openxmlformats.org/drawingml/2006/main" name="Black Master">
  <a:themeElements>
    <a:clrScheme name="Custom 1">
      <a:dk1>
        <a:srgbClr val="000000"/>
      </a:dk1>
      <a:lt1>
        <a:srgbClr val="FFFFFF"/>
      </a:lt1>
      <a:dk2>
        <a:srgbClr val="E6342E"/>
      </a:dk2>
      <a:lt2>
        <a:srgbClr val="FFFFFF"/>
      </a:lt2>
      <a:accent1>
        <a:srgbClr val="4784DA"/>
      </a:accent1>
      <a:accent2>
        <a:srgbClr val="F7A330"/>
      </a:accent2>
      <a:accent3>
        <a:srgbClr val="2CED97"/>
      </a:accent3>
      <a:accent4>
        <a:srgbClr val="E957BA"/>
      </a:accent4>
      <a:accent5>
        <a:srgbClr val="444547"/>
      </a:accent5>
      <a:accent6>
        <a:srgbClr val="CD3428"/>
      </a:accent6>
      <a:hlink>
        <a:srgbClr val="4784DA"/>
      </a:hlink>
      <a:folHlink>
        <a:srgbClr val="5299FF"/>
      </a:folHlink>
    </a:clrScheme>
    <a:fontScheme name="Franklin Gothic">
      <a:majorFont>
        <a:latin typeface="Franklin Gothic Medium" panose="020B0603020102020204"/>
        <a:ea typeface=""/>
        <a:cs typeface=""/>
        <a:font script="Jpan" typeface="HG創英角ｺﾞｼｯｸUB"/>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panose="020B0503020102020204"/>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dirty="0" smtClean="0"/>
        </a:defPPr>
      </a:lstStyle>
    </a:txDef>
  </a:objectDefaults>
  <a:extraClrSchemeLst/>
  <a:extLst>
    <a:ext uri="{05A4C25C-085E-4340-85A3-A5531E510DB2}">
      <thm15:themeFamily xmlns:thm15="http://schemas.microsoft.com/office/thememl/2012/main" name="SpiceWorld2021_FINAL" id="{C80539A2-C64A-134E-89BB-715978423D80}" vid="{CD0A63D4-D768-A84B-A3EE-AD366DCF9D08}"/>
    </a:ext>
  </a:extLst>
</a:theme>
</file>

<file path=ppt/theme/theme2.xml><?xml version="1.0" encoding="utf-8"?>
<a:theme xmlns:a="http://schemas.openxmlformats.org/drawingml/2006/main" name="White Master">
  <a:themeElements>
    <a:clrScheme name="SW2022">
      <a:dk1>
        <a:srgbClr val="000000"/>
      </a:dk1>
      <a:lt1>
        <a:srgbClr val="FFFFFF"/>
      </a:lt1>
      <a:dk2>
        <a:srgbClr val="E6342E"/>
      </a:dk2>
      <a:lt2>
        <a:srgbClr val="FFFFFF"/>
      </a:lt2>
      <a:accent1>
        <a:srgbClr val="4784DA"/>
      </a:accent1>
      <a:accent2>
        <a:srgbClr val="F7A330"/>
      </a:accent2>
      <a:accent3>
        <a:srgbClr val="2CED97"/>
      </a:accent3>
      <a:accent4>
        <a:srgbClr val="E957BA"/>
      </a:accent4>
      <a:accent5>
        <a:srgbClr val="444547"/>
      </a:accent5>
      <a:accent6>
        <a:srgbClr val="CD3428"/>
      </a:accent6>
      <a:hlink>
        <a:srgbClr val="4784DA"/>
      </a:hlink>
      <a:folHlink>
        <a:srgbClr val="5299FF"/>
      </a:folHlink>
    </a:clrScheme>
    <a:fontScheme name="Franklin Gothic">
      <a:majorFont>
        <a:latin typeface="Franklin Gothic Medium" panose="020B0603020102020204"/>
        <a:ea typeface=""/>
        <a:cs typeface=""/>
        <a:font script="Jpan" typeface="HG創英角ｺﾞｼｯｸUB"/>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panose="020B0503020102020204"/>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piceWorld2021_FINAL" id="{C80539A2-C64A-134E-89BB-715978423D80}" vid="{788A6B10-15B9-2C47-9E95-CFA96AA03E8E}"/>
    </a:ext>
  </a:extLst>
</a:theme>
</file>

<file path=ppt/theme/theme3.xml><?xml version="1.0" encoding="utf-8"?>
<a:theme xmlns:a="http://schemas.openxmlformats.org/drawingml/2006/main" name="Content Master">
  <a:themeElements>
    <a:clrScheme name="SW2022">
      <a:dk1>
        <a:srgbClr val="000000"/>
      </a:dk1>
      <a:lt1>
        <a:srgbClr val="FFFFFF"/>
      </a:lt1>
      <a:dk2>
        <a:srgbClr val="E6342E"/>
      </a:dk2>
      <a:lt2>
        <a:srgbClr val="FFFFFF"/>
      </a:lt2>
      <a:accent1>
        <a:srgbClr val="4784DA"/>
      </a:accent1>
      <a:accent2>
        <a:srgbClr val="F7A330"/>
      </a:accent2>
      <a:accent3>
        <a:srgbClr val="2CED97"/>
      </a:accent3>
      <a:accent4>
        <a:srgbClr val="E957BA"/>
      </a:accent4>
      <a:accent5>
        <a:srgbClr val="444547"/>
      </a:accent5>
      <a:accent6>
        <a:srgbClr val="CD3428"/>
      </a:accent6>
      <a:hlink>
        <a:srgbClr val="4784DA"/>
      </a:hlink>
      <a:folHlink>
        <a:srgbClr val="5299FF"/>
      </a:folHlink>
    </a:clrScheme>
    <a:fontScheme name="Franklin Gothic">
      <a:majorFont>
        <a:latin typeface="Franklin Gothic Medium" panose="020B0603020102020204"/>
        <a:ea typeface=""/>
        <a:cs typeface=""/>
        <a:font script="Jpan" typeface="HG創英角ｺﾞｼｯｸUB"/>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panose="020B0503020102020204"/>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piceWorld2021_FINAL" id="{C80539A2-C64A-134E-89BB-715978423D80}" vid="{FB6DADA1-4F24-1F40-A16E-1B4019AF220B}"/>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36A1161F77B80846B0F81F9EF97010BA" ma:contentTypeVersion="13" ma:contentTypeDescription="Create a new document." ma:contentTypeScope="" ma:versionID="cb6c1a8401cf5903ea1a4d348588db21">
  <xsd:schema xmlns:xsd="http://www.w3.org/2001/XMLSchema" xmlns:xs="http://www.w3.org/2001/XMLSchema" xmlns:p="http://schemas.microsoft.com/office/2006/metadata/properties" xmlns:ns2="5ddd2dc0-293e-4f89-9ca7-fcf31b6e716d" xmlns:ns3="96160c93-ff9a-4fd3-b163-c96180c8653a" targetNamespace="http://schemas.microsoft.com/office/2006/metadata/properties" ma:root="true" ma:fieldsID="9933539a405504878813076fa30e223a" ns2:_="" ns3:_="">
    <xsd:import namespace="5ddd2dc0-293e-4f89-9ca7-fcf31b6e716d"/>
    <xsd:import namespace="96160c93-ff9a-4fd3-b163-c96180c8653a"/>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Location"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ddd2dc0-293e-4f89-9ca7-fcf31b6e716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MediaServiceAutoTags" ma:internalName="MediaServiceAutoTags" ma:readOnly="true">
      <xsd:simpleType>
        <xsd:restriction base="dms:Text"/>
      </xsd:simpleType>
    </xsd:element>
    <xsd:element name="MediaServiceOCR" ma:index="11" nillable="true" ma:displayName="MediaServiceOCR"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Location" ma:index="13" nillable="true" ma:displayName="MediaServiceLocation" ma:internalName="MediaServiceLocation"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MediaLengthInSeconds" ma:index="20"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96160c93-ff9a-4fd3-b163-c96180c8653a"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33585CB-3F94-46D1-BC26-5D96DE6DC4E1}">
  <ds:schemaRefs>
    <ds:schemaRef ds:uri="http://purl.org/dc/dcmitype/"/>
    <ds:schemaRef ds:uri="http://purl.org/dc/terms/"/>
    <ds:schemaRef ds:uri="http://purl.org/dc/elements/1.1/"/>
    <ds:schemaRef ds:uri="96160c93-ff9a-4fd3-b163-c96180c8653a"/>
    <ds:schemaRef ds:uri="http://schemas.openxmlformats.org/package/2006/metadata/core-properties"/>
    <ds:schemaRef ds:uri="http://schemas.microsoft.com/office/infopath/2007/PartnerControls"/>
    <ds:schemaRef ds:uri="http://schemas.microsoft.com/office/2006/documentManagement/types"/>
    <ds:schemaRef ds:uri="5ddd2dc0-293e-4f89-9ca7-fcf31b6e716d"/>
    <ds:schemaRef ds:uri="http://schemas.microsoft.com/office/2006/metadata/properties"/>
    <ds:schemaRef ds:uri="http://www.w3.org/XML/1998/namespace"/>
  </ds:schemaRefs>
</ds:datastoreItem>
</file>

<file path=customXml/itemProps2.xml><?xml version="1.0" encoding="utf-8"?>
<ds:datastoreItem xmlns:ds="http://schemas.openxmlformats.org/officeDocument/2006/customXml" ds:itemID="{206E9D3B-A40C-4D40-B995-01C1424891A7}">
  <ds:schemaRefs>
    <ds:schemaRef ds:uri="http://schemas.microsoft.com/sharepoint/v3/contenttype/forms"/>
  </ds:schemaRefs>
</ds:datastoreItem>
</file>

<file path=customXml/itemProps3.xml><?xml version="1.0" encoding="utf-8"?>
<ds:datastoreItem xmlns:ds="http://schemas.openxmlformats.org/officeDocument/2006/customXml" ds:itemID="{EADA0F6D-1BE3-463E-BD4F-7B4B205B8BA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ddd2dc0-293e-4f89-9ca7-fcf31b6e716d"/>
    <ds:schemaRef ds:uri="96160c93-ff9a-4fd3-b163-c96180c8653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14496</TotalTime>
  <Words>1863</Words>
  <Application>Microsoft Office PowerPoint</Application>
  <PresentationFormat>Widescreen</PresentationFormat>
  <Paragraphs>202</Paragraphs>
  <Slides>50</Slides>
  <Notes>11</Notes>
  <HiddenSlides>32</HiddenSlides>
  <MMClips>0</MMClips>
  <ScaleCrop>false</ScaleCrop>
  <HeadingPairs>
    <vt:vector size="6" baseType="variant">
      <vt:variant>
        <vt:lpstr>Fonts Used</vt:lpstr>
      </vt:variant>
      <vt:variant>
        <vt:i4>11</vt:i4>
      </vt:variant>
      <vt:variant>
        <vt:lpstr>Theme</vt:lpstr>
      </vt:variant>
      <vt:variant>
        <vt:i4>3</vt:i4>
      </vt:variant>
      <vt:variant>
        <vt:lpstr>Slide Titles</vt:lpstr>
      </vt:variant>
      <vt:variant>
        <vt:i4>50</vt:i4>
      </vt:variant>
    </vt:vector>
  </HeadingPairs>
  <TitlesOfParts>
    <vt:vector size="64" baseType="lpstr">
      <vt:lpstr>Arial</vt:lpstr>
      <vt:lpstr>Calibri</vt:lpstr>
      <vt:lpstr>Calibri Light</vt:lpstr>
      <vt:lpstr>Century Gothic</vt:lpstr>
      <vt:lpstr>Century Gothic Regular</vt:lpstr>
      <vt:lpstr>Franklin Gothic Book</vt:lpstr>
      <vt:lpstr>Franklin Gothic Medium</vt:lpstr>
      <vt:lpstr>Helvetica</vt:lpstr>
      <vt:lpstr>Titillium Web</vt:lpstr>
      <vt:lpstr>Titillium Web Light</vt:lpstr>
      <vt:lpstr>Wingdings</vt:lpstr>
      <vt:lpstr>Black Master</vt:lpstr>
      <vt:lpstr>White Master</vt:lpstr>
      <vt:lpstr>Content Master</vt:lpstr>
      <vt:lpstr>Template guidelines</vt:lpstr>
      <vt:lpstr>DevOps 101 for the IT Admin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DevOps 101 for the SysAdmin</vt:lpstr>
      <vt:lpstr>Howdy!</vt:lpstr>
      <vt:lpstr>Who am I?</vt:lpstr>
      <vt:lpstr>Who am I?</vt:lpstr>
      <vt:lpstr>So… how do I “do DevOps”??</vt:lpstr>
      <vt:lpstr>DevOps in my organization</vt:lpstr>
      <vt:lpstr>Start with a Plan</vt:lpstr>
      <vt:lpstr>Define Success at the beginning</vt:lpstr>
      <vt:lpstr>Don’t forget the PowerShell basics</vt:lpstr>
      <vt:lpstr>To the Demos!</vt:lpstr>
      <vt:lpstr>Git Commands</vt:lpstr>
      <vt:lpstr>Git Flow</vt:lpstr>
      <vt:lpstr>To the Demos!</vt:lpstr>
      <vt:lpstr>Stackstorm</vt:lpstr>
      <vt:lpstr>Infrastructure as Code (IaC)</vt:lpstr>
      <vt:lpstr>Packer</vt:lpstr>
      <vt:lpstr>Terraform</vt:lpstr>
      <vt:lpstr>Ansible</vt:lpstr>
      <vt:lpstr>To the Demos!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Ryan Lewis</dc:creator>
  <cp:lastModifiedBy>Joseph Houghes</cp:lastModifiedBy>
  <cp:revision>109</cp:revision>
  <dcterms:created xsi:type="dcterms:W3CDTF">2018-06-07T19:19:03Z</dcterms:created>
  <dcterms:modified xsi:type="dcterms:W3CDTF">2023-09-07T20:51:19Z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0x01010036A1161F77B80846B0F81F9EF97010BA</vt:lpwstr>
  </property>
</Properties>
</file>